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379" r:id="rId2"/>
    <p:sldId id="385" r:id="rId3"/>
    <p:sldId id="39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3AD"/>
    <a:srgbClr val="204A84"/>
    <a:srgbClr val="2B62AC"/>
    <a:srgbClr val="2962AC"/>
    <a:srgbClr val="497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9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1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07.05.21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07.05.21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07.05.21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07.05.21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07.05.21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07.05.21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07.05.21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07.05.21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07.05.21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07.05.21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07.05.21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07.05.21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07.05.21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haggis.cern.ch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78072" y="2916912"/>
            <a:ext cx="8725394" cy="993398"/>
            <a:chOff x="195656" y="2474207"/>
            <a:chExt cx="8725394" cy="993398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General information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95656" y="3036718"/>
              <a:ext cx="87253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Calibri" pitchFamily="34" charset="0"/>
                </a:rPr>
                <a:t>G. Iadarola</a:t>
              </a:r>
              <a:endParaRPr lang="it-IT" sz="2200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384C746B-9D61-B947-9239-B7F946CF5444}"/>
              </a:ext>
            </a:extLst>
          </p:cNvPr>
          <p:cNvSpPr txBox="1"/>
          <p:nvPr/>
        </p:nvSpPr>
        <p:spPr>
          <a:xfrm>
            <a:off x="209303" y="6352794"/>
            <a:ext cx="872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ABP Computing Meeting – 23 Apr 2021</a:t>
            </a:r>
            <a:endParaRPr lang="it-IT" sz="14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General information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2A743D-CB3A-7347-87AA-32F5DC59A30B}"/>
              </a:ext>
            </a:extLst>
          </p:cNvPr>
          <p:cNvSpPr/>
          <p:nvPr/>
        </p:nvSpPr>
        <p:spPr>
          <a:xfrm>
            <a:off x="1145566" y="558248"/>
            <a:ext cx="7998434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A63AD"/>
                </a:solidFill>
              </a:rPr>
              <a:t>Request from BE-CSS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Is there interest from our side in using </a:t>
            </a:r>
            <a:r>
              <a:rPr lang="en-GB" sz="1700" b="1" dirty="0">
                <a:solidFill>
                  <a:srgbClr val="2A63AD"/>
                </a:solidFill>
              </a:rPr>
              <a:t>SWAN in the Technical Network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Would we be interested in having </a:t>
            </a:r>
            <a:r>
              <a:rPr lang="en-GB" sz="1700" b="1" dirty="0" err="1">
                <a:solidFill>
                  <a:srgbClr val="2A63AD"/>
                </a:solidFill>
              </a:rPr>
              <a:t>PyJAPC</a:t>
            </a:r>
            <a:r>
              <a:rPr lang="en-GB" sz="1700" dirty="0">
                <a:solidFill>
                  <a:schemeClr val="tx2"/>
                </a:solidFill>
              </a:rPr>
              <a:t> in SWAN?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err="1">
                <a:solidFill>
                  <a:srgbClr val="2A63AD"/>
                </a:solidFill>
              </a:rPr>
              <a:t>HTCondor</a:t>
            </a:r>
            <a:r>
              <a:rPr lang="en-GB" sz="1700" b="1" dirty="0">
                <a:solidFill>
                  <a:srgbClr val="2A63AD"/>
                </a:solidFill>
              </a:rPr>
              <a:t> queues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Users from old e-groups (SLAP, ICE) have been redistributed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Old e-groups </a:t>
            </a:r>
            <a:r>
              <a:rPr lang="en-GB" sz="1700" b="1" u="sng" dirty="0">
                <a:solidFill>
                  <a:srgbClr val="2A63AD"/>
                </a:solidFill>
              </a:rPr>
              <a:t>have been discontinued</a:t>
            </a:r>
            <a:r>
              <a:rPr lang="en-GB" sz="1700" b="1" u="sng" dirty="0">
                <a:solidFill>
                  <a:schemeClr val="tx2"/>
                </a:solidFill>
              </a:rPr>
              <a:t>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</a:t>
            </a:r>
            <a:r>
              <a:rPr lang="en-GB" sz="1700" dirty="0">
                <a:solidFill>
                  <a:schemeClr val="tx2"/>
                </a:solidFill>
              </a:rPr>
              <a:t> it should be transparent for users</a:t>
            </a:r>
          </a:p>
          <a:p>
            <a:pPr marL="1200150" lvl="2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chemeClr val="tx2"/>
                </a:solidFill>
              </a:rPr>
              <a:t>Let me know if you see anomalies</a:t>
            </a:r>
          </a:p>
          <a:p>
            <a:pPr marL="1200150" lvl="2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chemeClr val="tx2"/>
                </a:solidFill>
              </a:rPr>
              <a:t>You can can check on </a:t>
            </a:r>
            <a:r>
              <a:rPr lang="en-GB" sz="1700" dirty="0">
                <a:solidFill>
                  <a:schemeClr val="tx2"/>
                </a:solidFill>
                <a:hlinkClick r:id="rId2"/>
              </a:rPr>
              <a:t>https://haggis.cern.ch/</a:t>
            </a:r>
            <a:endParaRPr lang="en-GB" sz="1700" dirty="0">
              <a:solidFill>
                <a:schemeClr val="tx2"/>
              </a:solidFill>
            </a:endParaRP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FA165E-34D2-DA46-965D-84C67A2861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2349" y="3775853"/>
            <a:ext cx="6924783" cy="2815021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8950980-4E77-9D48-8702-A73F69975A1D}"/>
              </a:ext>
            </a:extLst>
          </p:cNvPr>
          <p:cNvCxnSpPr>
            <a:cxnSpLocks/>
          </p:cNvCxnSpPr>
          <p:nvPr/>
        </p:nvCxnSpPr>
        <p:spPr>
          <a:xfrm flipH="1">
            <a:off x="6482994" y="4592550"/>
            <a:ext cx="441788" cy="38014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C1C450B-3ECF-4449-95BA-1CC4EB764779}"/>
              </a:ext>
            </a:extLst>
          </p:cNvPr>
          <p:cNvSpPr txBox="1"/>
          <p:nvPr/>
        </p:nvSpPr>
        <p:spPr>
          <a:xfrm>
            <a:off x="6904233" y="4284325"/>
            <a:ext cx="1111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FF0000"/>
                </a:solidFill>
              </a:rPr>
              <a:t>Click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3BAAA8-54DF-5845-B7B3-5B3321885031}"/>
              </a:ext>
            </a:extLst>
          </p:cNvPr>
          <p:cNvSpPr txBox="1"/>
          <p:nvPr/>
        </p:nvSpPr>
        <p:spPr>
          <a:xfrm>
            <a:off x="3799725" y="5566883"/>
            <a:ext cx="1844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FF0000"/>
                </a:solidFill>
              </a:rPr>
              <a:t>used by htcondor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320B220-943B-A241-8726-FC5464DCF04C}"/>
              </a:ext>
            </a:extLst>
          </p:cNvPr>
          <p:cNvCxnSpPr>
            <a:cxnSpLocks/>
          </p:cNvCxnSpPr>
          <p:nvPr/>
        </p:nvCxnSpPr>
        <p:spPr>
          <a:xfrm flipH="1">
            <a:off x="3369924" y="5762092"/>
            <a:ext cx="429802" cy="24829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295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762000" y="319816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02841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32441</TotalTime>
  <Words>97</Words>
  <Application>Microsoft Macintosh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775</cp:revision>
  <dcterms:created xsi:type="dcterms:W3CDTF">2020-09-04T13:28:31Z</dcterms:created>
  <dcterms:modified xsi:type="dcterms:W3CDTF">2021-05-07T11:59:39Z</dcterms:modified>
</cp:coreProperties>
</file>