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5" r:id="rId2"/>
    <p:sldId id="284" r:id="rId3"/>
    <p:sldId id="283" r:id="rId4"/>
    <p:sldId id="27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14" autoAdjust="0"/>
  </p:normalViewPr>
  <p:slideViewPr>
    <p:cSldViewPr>
      <p:cViewPr>
        <p:scale>
          <a:sx n="80" d="100"/>
          <a:sy n="80" d="100"/>
        </p:scale>
        <p:origin x="-797" y="-3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LHCb electronics, 19th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0" y="762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>
                <a:latin typeface="Calibri" pitchFamily="34" charset="0"/>
              </a:rPr>
              <a:t>LHCb</a:t>
            </a:r>
            <a:r>
              <a:rPr lang="en-US" sz="4400" b="0" dirty="0">
                <a:latin typeface="Calibri" pitchFamily="34" charset="0"/>
              </a:rPr>
              <a:t> Upgrade </a:t>
            </a:r>
            <a:r>
              <a:rPr lang="en-US" sz="4400" b="0" dirty="0" smtClean="0">
                <a:latin typeface="Calibri" pitchFamily="34" charset="0"/>
              </a:rPr>
              <a:t>Electronics</a:t>
            </a:r>
            <a:endParaRPr lang="en-US" sz="4400" b="0" dirty="0">
              <a:latin typeface="Calibri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38200" y="1143000"/>
            <a:ext cx="7924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Mailing </a:t>
            </a:r>
            <a:r>
              <a:rPr lang="en-US" sz="2400" b="0" dirty="0">
                <a:latin typeface="Calibri" pitchFamily="34" charset="0"/>
              </a:rPr>
              <a:t>list: 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>
                <a:latin typeface="Calibri" pitchFamily="34" charset="0"/>
              </a:rPr>
              <a:t>Go to simba.cern.ch, search for </a:t>
            </a:r>
            <a:r>
              <a:rPr lang="en-US" sz="2400" b="0" dirty="0" err="1">
                <a:latin typeface="Calibri" pitchFamily="34" charset="0"/>
              </a:rPr>
              <a:t>lhcb</a:t>
            </a:r>
            <a:r>
              <a:rPr lang="en-US" sz="2400" b="0" dirty="0">
                <a:latin typeface="Calibri" pitchFamily="34" charset="0"/>
              </a:rPr>
              <a:t>-upgrade-electronics</a:t>
            </a:r>
          </a:p>
          <a:p>
            <a:pPr>
              <a:lnSpc>
                <a:spcPct val="90000"/>
              </a:lnSpc>
              <a:defRPr/>
            </a:pPr>
            <a:endParaRPr lang="en-US" sz="2400" b="0" dirty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b="0" dirty="0">
                <a:latin typeface="Calibri" pitchFamily="34" charset="0"/>
              </a:rPr>
              <a:t>Link to upgrade electronics meetings:</a:t>
            </a:r>
          </a:p>
          <a:p>
            <a:pPr>
              <a:lnSpc>
                <a:spcPct val="90000"/>
              </a:lnSpc>
              <a:defRPr/>
            </a:pPr>
            <a:r>
              <a:rPr lang="en-US" b="0" dirty="0">
                <a:solidFill>
                  <a:srgbClr val="FFFF00"/>
                </a:solidFill>
                <a:latin typeface="Calibri" pitchFamily="34" charset="0"/>
              </a:rPr>
              <a:t>http://</a:t>
            </a:r>
            <a:r>
              <a:rPr lang="en-US" b="0" dirty="0" smtClean="0">
                <a:solidFill>
                  <a:srgbClr val="FFFF00"/>
                </a:solidFill>
                <a:latin typeface="Calibri" pitchFamily="34" charset="0"/>
              </a:rPr>
              <a:t>lhcb-elec.web.cern.ch/lhcb-elec/html/upgrade.htm</a:t>
            </a:r>
          </a:p>
          <a:p>
            <a:pPr>
              <a:lnSpc>
                <a:spcPct val="90000"/>
              </a:lnSpc>
              <a:defRPr/>
            </a:pPr>
            <a:endParaRPr lang="en-US" sz="2000" b="0" dirty="0" smtClean="0">
              <a:latin typeface="Calibri" pitchFamily="34" charset="0"/>
            </a:endParaRPr>
          </a:p>
          <a:p>
            <a:pPr lvl="5"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Meetings </a:t>
            </a:r>
            <a:r>
              <a:rPr lang="en-US" sz="2400" b="0" dirty="0">
                <a:latin typeface="Calibri" pitchFamily="34" charset="0"/>
              </a:rPr>
              <a:t>in </a:t>
            </a:r>
            <a:r>
              <a:rPr lang="en-US" sz="2400" b="0" dirty="0" smtClean="0">
                <a:latin typeface="Calibri" pitchFamily="34" charset="0"/>
              </a:rPr>
              <a:t>2010:</a:t>
            </a:r>
          </a:p>
          <a:p>
            <a:pPr lvl="5"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14</a:t>
            </a:r>
            <a:r>
              <a:rPr lang="en-US" sz="2400" b="0" baseline="30000" dirty="0" smtClean="0">
                <a:latin typeface="Calibri" pitchFamily="34" charset="0"/>
              </a:rPr>
              <a:t>th</a:t>
            </a:r>
            <a:r>
              <a:rPr lang="en-US" sz="2400" b="0" dirty="0" smtClean="0">
                <a:latin typeface="Calibri" pitchFamily="34" charset="0"/>
              </a:rPr>
              <a:t> October</a:t>
            </a:r>
          </a:p>
          <a:p>
            <a:pPr lvl="5"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9</a:t>
            </a:r>
            <a:r>
              <a:rPr lang="en-US" sz="2400" b="0" baseline="30000" dirty="0" smtClean="0">
                <a:latin typeface="Calibri" pitchFamily="34" charset="0"/>
              </a:rPr>
              <a:t>th</a:t>
            </a:r>
            <a:r>
              <a:rPr lang="en-US" sz="2400" b="0" dirty="0" smtClean="0">
                <a:latin typeface="Calibri" pitchFamily="34" charset="0"/>
              </a:rPr>
              <a:t> </a:t>
            </a:r>
            <a:r>
              <a:rPr lang="en-US" sz="2400" b="0" dirty="0">
                <a:latin typeface="Calibri" pitchFamily="34" charset="0"/>
              </a:rPr>
              <a:t>December</a:t>
            </a:r>
          </a:p>
          <a:p>
            <a:pPr>
              <a:lnSpc>
                <a:spcPct val="90000"/>
              </a:lnSpc>
              <a:defRPr/>
            </a:pPr>
            <a:endParaRPr lang="en-US" b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371600" y="76200"/>
            <a:ext cx="7391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alibri" pitchFamily="34" charset="0"/>
              </a:rPr>
              <a:t>News: Front-end Simulations</a:t>
            </a:r>
            <a:endParaRPr lang="en-US" sz="4400" b="0" dirty="0">
              <a:latin typeface="Calibri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558506" y="1734407"/>
            <a:ext cx="4308894" cy="9204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28600" y="1785544"/>
            <a:ext cx="957532" cy="767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Monte-Carlo Physics Generator</a:t>
            </a:r>
            <a:endParaRPr lang="en-US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1771291" y="1836681"/>
            <a:ext cx="1063925" cy="715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Front-end “processing”</a:t>
            </a:r>
            <a:endParaRPr lang="en-US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3154392" y="1887818"/>
            <a:ext cx="1117121" cy="6136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Data compression + buffering</a:t>
            </a:r>
            <a:endParaRPr lang="en-US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4590691" y="1887818"/>
            <a:ext cx="1170317" cy="6136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Formatting (headers, GBT)</a:t>
            </a:r>
            <a:endParaRPr lang="en-US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2516038" y="3575336"/>
            <a:ext cx="1223513" cy="920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TELL40 processing + buffers</a:t>
            </a:r>
            <a:endParaRPr lang="en-US" sz="1600" dirty="0"/>
          </a:p>
        </p:txBody>
      </p:sp>
      <p:sp>
        <p:nvSpPr>
          <p:cNvPr id="13" name="Right Arrow 12"/>
          <p:cNvSpPr/>
          <p:nvPr/>
        </p:nvSpPr>
        <p:spPr>
          <a:xfrm>
            <a:off x="1186132" y="1990091"/>
            <a:ext cx="319177" cy="32523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2835215" y="1990091"/>
            <a:ext cx="319177" cy="32523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4271513" y="1990091"/>
            <a:ext cx="319177" cy="32523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>
            <a:stCxn id="6" idx="3"/>
          </p:cNvCxnSpPr>
          <p:nvPr/>
        </p:nvCxnSpPr>
        <p:spPr>
          <a:xfrm flipH="1">
            <a:off x="1398917" y="2194639"/>
            <a:ext cx="4468483" cy="715917"/>
          </a:xfrm>
          <a:prstGeom prst="bentConnector3">
            <a:avLst>
              <a:gd name="adj1" fmla="val -3571"/>
            </a:avLst>
          </a:prstGeom>
          <a:ln w="635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>
            <a:off x="1399471" y="2911089"/>
            <a:ext cx="1116566" cy="868795"/>
          </a:xfrm>
          <a:prstGeom prst="bentConnector3">
            <a:avLst>
              <a:gd name="adj1" fmla="val 1166"/>
            </a:avLst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>
            <a:off x="760562" y="4035568"/>
            <a:ext cx="1754921" cy="1066"/>
          </a:xfrm>
          <a:prstGeom prst="bentConnector3">
            <a:avLst>
              <a:gd name="adj1" fmla="val 50000"/>
            </a:avLst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>
            <a:off x="760562" y="4290187"/>
            <a:ext cx="1754921" cy="1066"/>
          </a:xfrm>
          <a:prstGeom prst="bentConnector3">
            <a:avLst>
              <a:gd name="adj1" fmla="val 50000"/>
            </a:avLst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62400" y="11430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 limits</a:t>
            </a:r>
            <a:endParaRPr lang="en-US" dirty="0"/>
          </a:p>
        </p:txBody>
      </p:sp>
      <p:sp>
        <p:nvSpPr>
          <p:cNvPr id="21" name="Left Brace 20"/>
          <p:cNvSpPr/>
          <p:nvPr/>
        </p:nvSpPr>
        <p:spPr>
          <a:xfrm rot="5400000">
            <a:off x="4329858" y="462846"/>
            <a:ext cx="255685" cy="2287438"/>
          </a:xfrm>
          <a:prstGeom prst="leftBrace">
            <a:avLst>
              <a:gd name="adj1" fmla="val 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172200" y="1295400"/>
            <a:ext cx="2895600" cy="255454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  <a:latin typeface="Calibri" pitchFamily="34" charset="0"/>
              </a:rPr>
              <a:t>Velo</a:t>
            </a:r>
            <a:r>
              <a:rPr lang="en-US" sz="2000" dirty="0" smtClean="0">
                <a:latin typeface="Calibri" pitchFamily="34" charset="0"/>
              </a:rPr>
              <a:t>: Jan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Calibri" pitchFamily="34" charset="0"/>
              </a:rPr>
              <a:t>RICH</a:t>
            </a:r>
            <a:r>
              <a:rPr lang="en-US" sz="2000" dirty="0" smtClean="0">
                <a:latin typeface="Calibri" pitchFamily="34" charset="0"/>
              </a:rPr>
              <a:t>: Stephan + Robert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Calibri" pitchFamily="34" charset="0"/>
              </a:rPr>
              <a:t>OT</a:t>
            </a:r>
            <a:r>
              <a:rPr lang="en-US" sz="2000" dirty="0" smtClean="0">
                <a:latin typeface="Calibri" pitchFamily="34" charset="0"/>
              </a:rPr>
              <a:t>: </a:t>
            </a:r>
            <a:r>
              <a:rPr lang="en-US" sz="2000" smtClean="0">
                <a:latin typeface="Calibri" pitchFamily="34" charset="0"/>
              </a:rPr>
              <a:t>Mirco</a:t>
            </a:r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err="1" smtClean="0">
                <a:solidFill>
                  <a:srgbClr val="FFFF00"/>
                </a:solidFill>
                <a:latin typeface="Calibri" pitchFamily="34" charset="0"/>
              </a:rPr>
              <a:t>Calo</a:t>
            </a:r>
            <a:r>
              <a:rPr lang="en-US" sz="2000" dirty="0" smtClean="0">
                <a:latin typeface="Calibri" pitchFamily="34" charset="0"/>
              </a:rPr>
              <a:t>: Frederic</a:t>
            </a:r>
          </a:p>
          <a:p>
            <a:r>
              <a:rPr lang="en-US" sz="2000" dirty="0" err="1" smtClean="0">
                <a:solidFill>
                  <a:srgbClr val="FFFF00"/>
                </a:solidFill>
                <a:latin typeface="Calibri" pitchFamily="34" charset="0"/>
              </a:rPr>
              <a:t>Muon</a:t>
            </a:r>
            <a:r>
              <a:rPr lang="en-US" sz="2000" dirty="0" smtClean="0">
                <a:latin typeface="Calibri" pitchFamily="34" charset="0"/>
              </a:rPr>
              <a:t>: Caterina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Calibri" pitchFamily="34" charset="0"/>
              </a:rPr>
              <a:t>TELL40</a:t>
            </a:r>
            <a:r>
              <a:rPr lang="en-US" sz="2000" dirty="0" smtClean="0">
                <a:latin typeface="Calibri" pitchFamily="34" charset="0"/>
              </a:rPr>
              <a:t>: Guido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Calibri" pitchFamily="34" charset="0"/>
              </a:rPr>
              <a:t>TFC</a:t>
            </a:r>
            <a:r>
              <a:rPr lang="en-US" sz="2000" dirty="0" smtClean="0">
                <a:latin typeface="Calibri" pitchFamily="34" charset="0"/>
              </a:rPr>
              <a:t>: Federico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Calibri" pitchFamily="34" charset="0"/>
              </a:rPr>
              <a:t>Monte-Carlo</a:t>
            </a:r>
            <a:r>
              <a:rPr lang="en-US" sz="2000" dirty="0" smtClean="0">
                <a:latin typeface="Calibri" pitchFamily="34" charset="0"/>
              </a:rPr>
              <a:t>: Tomasz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838200" y="5036403"/>
            <a:ext cx="8229600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Tomasz running MC at 4 different </a:t>
            </a:r>
            <a:r>
              <a:rPr lang="en-US" sz="2400" dirty="0" err="1" smtClean="0">
                <a:latin typeface="Calibri" pitchFamily="34" charset="0"/>
              </a:rPr>
              <a:t>lumi’s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Sub-detectors simulate front-end processing</a:t>
            </a:r>
          </a:p>
          <a:p>
            <a:r>
              <a:rPr lang="en-US" sz="2400" dirty="0" smtClean="0">
                <a:latin typeface="Calibri" pitchFamily="34" charset="0"/>
              </a:rPr>
              <a:t>=&gt; Input data to TELL40 simulation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29000" y="76200"/>
            <a:ext cx="259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alibri" pitchFamily="34" charset="0"/>
              </a:rPr>
              <a:t>News</a:t>
            </a:r>
            <a:endParaRPr lang="en-US" sz="4400" b="0" dirty="0">
              <a:latin typeface="Calibri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09600" y="1219200"/>
            <a:ext cx="8229600" cy="44627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ACTEL irradiations happening now (Syracuse)</a:t>
            </a:r>
          </a:p>
          <a:p>
            <a:r>
              <a:rPr lang="en-US" sz="2400" dirty="0" smtClean="0">
                <a:latin typeface="Calibri" pitchFamily="34" charset="0"/>
              </a:rPr>
              <a:t>……. presentation in October</a:t>
            </a: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Next meeting October 14</a:t>
            </a:r>
            <a:r>
              <a:rPr lang="en-US" sz="2800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: </a:t>
            </a:r>
          </a:p>
          <a:p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combine with online to discuss ECS</a:t>
            </a:r>
          </a:p>
          <a:p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Short presentation from each sub-detector on:</a:t>
            </a:r>
          </a:p>
          <a:p>
            <a:endParaRPr lang="en-US" sz="900" dirty="0" smtClean="0">
              <a:latin typeface="Calibri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alibri" pitchFamily="34" charset="0"/>
              </a:rPr>
              <a:t>New ECS interfaces for upgrade (</a:t>
            </a:r>
            <a:r>
              <a:rPr lang="en-US" sz="2400" dirty="0" err="1" smtClean="0">
                <a:latin typeface="Calibri" pitchFamily="34" charset="0"/>
              </a:rPr>
              <a:t>eg</a:t>
            </a:r>
            <a:r>
              <a:rPr lang="en-US" sz="2400" dirty="0" smtClean="0">
                <a:latin typeface="Calibri" pitchFamily="34" charset="0"/>
              </a:rPr>
              <a:t> GBT)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Calibri" pitchFamily="34" charset="0"/>
              </a:rPr>
              <a:t>Old ECS interfaces to maintain</a:t>
            </a:r>
          </a:p>
          <a:p>
            <a:endParaRPr lang="en-US" sz="2400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1295400"/>
            <a:ext cx="8229600" cy="4876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19th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971800" y="0"/>
            <a:ext cx="3124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alibri" pitchFamily="34" charset="0"/>
              </a:rPr>
              <a:t>Architecture</a:t>
            </a:r>
            <a:endParaRPr lang="en-US" sz="4400" b="0" dirty="0">
              <a:latin typeface="Calibri" pitchFamily="34" charset="0"/>
            </a:endParaRPr>
          </a:p>
        </p:txBody>
      </p:sp>
      <p:pic>
        <p:nvPicPr>
          <p:cNvPr id="1026" name="Picture 2" descr="global_archi_v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460" y="1409700"/>
            <a:ext cx="795614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8581</TotalTime>
  <Words>189</Words>
  <Application>Microsoft Office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kwyllie</cp:lastModifiedBy>
  <cp:revision>161</cp:revision>
  <dcterms:created xsi:type="dcterms:W3CDTF">2010-01-29T13:48:54Z</dcterms:created>
  <dcterms:modified xsi:type="dcterms:W3CDTF">2010-08-18T14:26:35Z</dcterms:modified>
</cp:coreProperties>
</file>