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3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63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4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02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18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22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0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9C789-9E79-424C-AD7E-7703F8912E75}" type="datetimeFigureOut">
              <a:rPr lang="en-GB" smtClean="0"/>
              <a:t>07/05/2021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1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267916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improvements that will 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Smoother </a:t>
            </a:r>
            <a:r>
              <a:rPr lang="en-US" dirty="0" err="1"/>
              <a:t>rms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 to ease the matching from the LEBT</a:t>
            </a:r>
          </a:p>
          <a:p>
            <a:pPr lvl="1"/>
            <a:r>
              <a:rPr lang="en-US" dirty="0"/>
              <a:t>to </a:t>
            </a:r>
            <a:r>
              <a:rPr lang="en-US" dirty="0" err="1"/>
              <a:t>aloow</a:t>
            </a:r>
            <a:r>
              <a:rPr lang="en-US" dirty="0"/>
              <a:t> for more space between the last solenoid and the </a:t>
            </a:r>
            <a:r>
              <a:rPr lang="en-US" dirty="0" err="1"/>
              <a:t>rfq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Output </a:t>
            </a:r>
            <a:r>
              <a:rPr lang="en-US" dirty="0" err="1"/>
              <a:t>rms</a:t>
            </a:r>
            <a:r>
              <a:rPr lang="en-US" dirty="0"/>
              <a:t> :</a:t>
            </a:r>
          </a:p>
          <a:p>
            <a:pPr lvl="1"/>
            <a:r>
              <a:rPr lang="en-US" dirty="0"/>
              <a:t> to </a:t>
            </a:r>
            <a:r>
              <a:rPr lang="en-US" dirty="0" err="1"/>
              <a:t>simmetrise</a:t>
            </a:r>
            <a:r>
              <a:rPr lang="en-US" dirty="0"/>
              <a:t> the beam before exiting the RFQ</a:t>
            </a:r>
          </a:p>
          <a:p>
            <a:pPr lvl="1"/>
            <a:r>
              <a:rPr lang="en-US" dirty="0"/>
              <a:t>Entails readjustment of the MEBT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79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Forget about the 80mA, lets fix 50mA peak current?</a:t>
            </a:r>
          </a:p>
          <a:p>
            <a:endParaRPr lang="en-US" dirty="0"/>
          </a:p>
          <a:p>
            <a:r>
              <a:rPr lang="en-US" dirty="0"/>
              <a:t>Extraction energy : lower / higher : what is the acceptable range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610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Higher acceptance? Is this a good idea? We need to consider the next bottleneck in the </a:t>
            </a:r>
            <a:r>
              <a:rPr lang="en-US" dirty="0" err="1"/>
              <a:t>linac</a:t>
            </a:r>
            <a:r>
              <a:rPr lang="en-US" dirty="0"/>
              <a:t>/PSB transfer</a:t>
            </a:r>
          </a:p>
          <a:p>
            <a:endParaRPr lang="en-US" dirty="0"/>
          </a:p>
          <a:p>
            <a:r>
              <a:rPr lang="en-US" dirty="0"/>
              <a:t>95% transmission ?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027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electric field on the </a:t>
            </a:r>
            <a:r>
              <a:rPr lang="en-US" dirty="0" err="1"/>
              <a:t>vanetip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an input to the beam dynamics design currently 33MV/m</a:t>
            </a:r>
          </a:p>
          <a:p>
            <a:endParaRPr lang="en-US" dirty="0"/>
          </a:p>
          <a:p>
            <a:r>
              <a:rPr lang="en-US" dirty="0"/>
              <a:t>What shall we take?</a:t>
            </a:r>
          </a:p>
          <a:p>
            <a:endParaRPr lang="en-US" dirty="0"/>
          </a:p>
          <a:p>
            <a:r>
              <a:rPr lang="en-US" dirty="0"/>
              <a:t>Constant along the vanes  or concentrated in one point?</a:t>
            </a:r>
          </a:p>
          <a:p>
            <a:endParaRPr lang="en-US" dirty="0"/>
          </a:p>
          <a:p>
            <a:r>
              <a:rPr lang="en-US" dirty="0"/>
              <a:t>Shall we avoid max </a:t>
            </a:r>
            <a:r>
              <a:rPr lang="en-US" dirty="0" err="1"/>
              <a:t>efield</a:t>
            </a:r>
            <a:r>
              <a:rPr lang="en-US" dirty="0"/>
              <a:t> in loss area? Is there a correlation?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020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150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RFQ3 beam dynamics design</vt:lpstr>
      <vt:lpstr>Some improvements that will try</vt:lpstr>
      <vt:lpstr>Source </vt:lpstr>
      <vt:lpstr>Transverse acceptance</vt:lpstr>
      <vt:lpstr>Maximum electric field on the vanetip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RFQ3 beam dynamics design</dc:title>
  <dc:creator>Alessandra Lombardi</dc:creator>
  <cp:lastModifiedBy>Giulia Bellodi</cp:lastModifiedBy>
  <cp:revision>17</cp:revision>
  <dcterms:created xsi:type="dcterms:W3CDTF">2021-05-05T15:17:10Z</dcterms:created>
  <dcterms:modified xsi:type="dcterms:W3CDTF">2021-05-07T06:48:13Z</dcterms:modified>
</cp:coreProperties>
</file>