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9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5" r:id="rId10"/>
    <p:sldId id="263" r:id="rId11"/>
    <p:sldId id="266" r:id="rId12"/>
    <p:sldId id="267" r:id="rId1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78"/>
    <p:restoredTop sz="96197"/>
  </p:normalViewPr>
  <p:slideViewPr>
    <p:cSldViewPr snapToGrid="0" snapToObjects="1">
      <p:cViewPr varScale="1">
        <p:scale>
          <a:sx n="115" d="100"/>
          <a:sy n="115" d="100"/>
        </p:scale>
        <p:origin x="23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165313-12F5-4291-B7F1-DB13FCAE17A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0_3" csCatId="mainScheme" phldr="1"/>
      <dgm:spPr/>
      <dgm:t>
        <a:bodyPr/>
        <a:lstStyle/>
        <a:p>
          <a:endParaRPr lang="en-US"/>
        </a:p>
      </dgm:t>
    </dgm:pt>
    <dgm:pt modelId="{261F9B7A-9402-4E2D-9631-E204F9887B4B}">
      <dgm:prSet/>
      <dgm:spPr/>
      <dgm:t>
        <a:bodyPr/>
        <a:lstStyle/>
        <a:p>
          <a:pPr>
            <a:lnSpc>
              <a:spcPct val="100000"/>
            </a:lnSpc>
          </a:pPr>
          <a:r>
            <a:rPr lang="en-CH"/>
            <a:t>Focus on the short term plans up to the VD coldbox test</a:t>
          </a:r>
          <a:endParaRPr lang="en-US"/>
        </a:p>
      </dgm:t>
    </dgm:pt>
    <dgm:pt modelId="{FD8B0A87-B63D-4B31-B7AA-3B9CDC4D0F8F}" type="parTrans" cxnId="{49610335-2DF2-4620-952E-696E2047C028}">
      <dgm:prSet/>
      <dgm:spPr/>
      <dgm:t>
        <a:bodyPr/>
        <a:lstStyle/>
        <a:p>
          <a:endParaRPr lang="en-US"/>
        </a:p>
      </dgm:t>
    </dgm:pt>
    <dgm:pt modelId="{4AA2DB34-8F9C-467C-9D18-09195AE7B390}" type="sibTrans" cxnId="{49610335-2DF2-4620-952E-696E2047C028}">
      <dgm:prSet/>
      <dgm:spPr/>
      <dgm:t>
        <a:bodyPr/>
        <a:lstStyle/>
        <a:p>
          <a:endParaRPr lang="en-US"/>
        </a:p>
      </dgm:t>
    </dgm:pt>
    <dgm:pt modelId="{6C5B35F7-3DDF-4F1A-9815-86828C984F77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/>
            <a:t>The VD ProtoDUNE II run is seen in the long-term plan context, since we would like to use the quasi-final DAQ and SC interfaces and components for it</a:t>
          </a:r>
          <a:endParaRPr lang="en-US" dirty="0"/>
        </a:p>
      </dgm:t>
    </dgm:pt>
    <dgm:pt modelId="{B8D309C1-FDA4-4BB4-887A-1A177D11B35A}" type="parTrans" cxnId="{46B1DB3E-737B-4C58-9622-E581E1BA89F4}">
      <dgm:prSet/>
      <dgm:spPr/>
      <dgm:t>
        <a:bodyPr/>
        <a:lstStyle/>
        <a:p>
          <a:endParaRPr lang="en-US"/>
        </a:p>
      </dgm:t>
    </dgm:pt>
    <dgm:pt modelId="{ED7D4B4C-E7F8-4418-88ED-4C77A25486C4}" type="sibTrans" cxnId="{46B1DB3E-737B-4C58-9622-E581E1BA89F4}">
      <dgm:prSet/>
      <dgm:spPr/>
      <dgm:t>
        <a:bodyPr/>
        <a:lstStyle/>
        <a:p>
          <a:endParaRPr lang="en-US"/>
        </a:p>
      </dgm:t>
    </dgm:pt>
    <dgm:pt modelId="{EDC84B6A-EDE5-4683-A85D-1C379DC5B118}">
      <dgm:prSet/>
      <dgm:spPr/>
      <dgm:t>
        <a:bodyPr/>
        <a:lstStyle/>
        <a:p>
          <a:pPr>
            <a:lnSpc>
              <a:spcPct val="100000"/>
            </a:lnSpc>
          </a:pPr>
          <a:r>
            <a:rPr lang="en-CH"/>
            <a:t>Slow Control</a:t>
          </a:r>
          <a:endParaRPr lang="en-US"/>
        </a:p>
      </dgm:t>
    </dgm:pt>
    <dgm:pt modelId="{0B908604-0D75-4FE2-A3B9-BEBD821C774E}" type="parTrans" cxnId="{30D3C4AB-AF58-402F-B483-69CD8C8694F0}">
      <dgm:prSet/>
      <dgm:spPr/>
      <dgm:t>
        <a:bodyPr/>
        <a:lstStyle/>
        <a:p>
          <a:endParaRPr lang="en-US"/>
        </a:p>
      </dgm:t>
    </dgm:pt>
    <dgm:pt modelId="{F8B9CC84-E163-4E64-BAEA-E75C7FB5D92E}" type="sibTrans" cxnId="{30D3C4AB-AF58-402F-B483-69CD8C8694F0}">
      <dgm:prSet/>
      <dgm:spPr/>
      <dgm:t>
        <a:bodyPr/>
        <a:lstStyle/>
        <a:p>
          <a:endParaRPr lang="en-US"/>
        </a:p>
      </dgm:t>
    </dgm:pt>
    <dgm:pt modelId="{89DF9EBD-9051-4102-A120-4870DCEA3F8F}">
      <dgm:prSet/>
      <dgm:spPr/>
      <dgm:t>
        <a:bodyPr/>
        <a:lstStyle/>
        <a:p>
          <a:pPr>
            <a:lnSpc>
              <a:spcPct val="100000"/>
            </a:lnSpc>
          </a:pPr>
          <a:r>
            <a:rPr lang="en-CH"/>
            <a:t>Continuity with NP04/NP02</a:t>
          </a:r>
          <a:endParaRPr lang="en-US"/>
        </a:p>
      </dgm:t>
    </dgm:pt>
    <dgm:pt modelId="{A7D5CD49-E1EE-40E4-B0C9-3CF3FB014E64}" type="parTrans" cxnId="{1E7E63AF-02B6-44BC-8CEA-2E0A698E1FC3}">
      <dgm:prSet/>
      <dgm:spPr/>
      <dgm:t>
        <a:bodyPr/>
        <a:lstStyle/>
        <a:p>
          <a:endParaRPr lang="en-US"/>
        </a:p>
      </dgm:t>
    </dgm:pt>
    <dgm:pt modelId="{9FD4BE8F-21DD-4F2D-8A49-F6E46F57D559}" type="sibTrans" cxnId="{1E7E63AF-02B6-44BC-8CEA-2E0A698E1FC3}">
      <dgm:prSet/>
      <dgm:spPr/>
      <dgm:t>
        <a:bodyPr/>
        <a:lstStyle/>
        <a:p>
          <a:endParaRPr lang="en-US"/>
        </a:p>
      </dgm:t>
    </dgm:pt>
    <dgm:pt modelId="{3CA9776F-A942-4EC1-911D-10517233AA20}">
      <dgm:prSet/>
      <dgm:spPr/>
      <dgm:t>
        <a:bodyPr/>
        <a:lstStyle/>
        <a:p>
          <a:pPr>
            <a:lnSpc>
              <a:spcPct val="100000"/>
            </a:lnSpc>
          </a:pPr>
          <a:r>
            <a:rPr lang="en-CH"/>
            <a:t>DAQ</a:t>
          </a:r>
          <a:endParaRPr lang="en-US"/>
        </a:p>
      </dgm:t>
    </dgm:pt>
    <dgm:pt modelId="{E77644C0-13BB-4962-8BD2-6078C2EB4ED7}" type="parTrans" cxnId="{6F7FB066-404A-437A-83D9-A6C3E52AB6B9}">
      <dgm:prSet/>
      <dgm:spPr/>
      <dgm:t>
        <a:bodyPr/>
        <a:lstStyle/>
        <a:p>
          <a:endParaRPr lang="en-US"/>
        </a:p>
      </dgm:t>
    </dgm:pt>
    <dgm:pt modelId="{070838ED-474A-4E4E-AC0B-A1F6CC9D4D92}" type="sibTrans" cxnId="{6F7FB066-404A-437A-83D9-A6C3E52AB6B9}">
      <dgm:prSet/>
      <dgm:spPr/>
      <dgm:t>
        <a:bodyPr/>
        <a:lstStyle/>
        <a:p>
          <a:endParaRPr lang="en-US"/>
        </a:p>
      </dgm:t>
    </dgm:pt>
    <dgm:pt modelId="{082A2593-C9CF-4C15-ADD0-F7539534CFE1}">
      <dgm:prSet/>
      <dgm:spPr/>
      <dgm:t>
        <a:bodyPr/>
        <a:lstStyle/>
        <a:p>
          <a:pPr>
            <a:lnSpc>
              <a:spcPct val="100000"/>
            </a:lnSpc>
          </a:pPr>
          <a:r>
            <a:rPr lang="en-CH"/>
            <a:t>Introduction of the new SW design, </a:t>
          </a:r>
          <a:endParaRPr lang="en-US"/>
        </a:p>
      </dgm:t>
    </dgm:pt>
    <dgm:pt modelId="{89BB32A9-8157-4B19-80E6-17C9D80EAA1A}" type="parTrans" cxnId="{45FFD83E-A38B-4421-800A-64E5FBCB1FC2}">
      <dgm:prSet/>
      <dgm:spPr/>
      <dgm:t>
        <a:bodyPr/>
        <a:lstStyle/>
        <a:p>
          <a:endParaRPr lang="en-US"/>
        </a:p>
      </dgm:t>
    </dgm:pt>
    <dgm:pt modelId="{496F596F-524A-4B57-B750-CFD576F44571}" type="sibTrans" cxnId="{45FFD83E-A38B-4421-800A-64E5FBCB1FC2}">
      <dgm:prSet/>
      <dgm:spPr/>
      <dgm:t>
        <a:bodyPr/>
        <a:lstStyle/>
        <a:p>
          <a:endParaRPr lang="en-US"/>
        </a:p>
      </dgm:t>
    </dgm:pt>
    <dgm:pt modelId="{9FBD47CA-4F82-42C8-B831-195D1E3762A8}">
      <dgm:prSet/>
      <dgm:spPr/>
      <dgm:t>
        <a:bodyPr/>
        <a:lstStyle/>
        <a:p>
          <a:pPr>
            <a:lnSpc>
              <a:spcPct val="100000"/>
            </a:lnSpc>
          </a:pPr>
          <a:r>
            <a:rPr lang="en-CH"/>
            <a:t>Support for legacy electronics as needed,</a:t>
          </a:r>
          <a:endParaRPr lang="en-US"/>
        </a:p>
      </dgm:t>
    </dgm:pt>
    <dgm:pt modelId="{5B492B88-1C16-4B2F-BB11-32509E7ADD00}" type="parTrans" cxnId="{DECC22D6-860B-4104-B0E4-5B742E9CA738}">
      <dgm:prSet/>
      <dgm:spPr/>
      <dgm:t>
        <a:bodyPr/>
        <a:lstStyle/>
        <a:p>
          <a:endParaRPr lang="en-US"/>
        </a:p>
      </dgm:t>
    </dgm:pt>
    <dgm:pt modelId="{63472F05-0872-46CD-A9EA-0B94249DDE98}" type="sibTrans" cxnId="{DECC22D6-860B-4104-B0E4-5B742E9CA738}">
      <dgm:prSet/>
      <dgm:spPr/>
      <dgm:t>
        <a:bodyPr/>
        <a:lstStyle/>
        <a:p>
          <a:endParaRPr lang="en-US"/>
        </a:p>
      </dgm:t>
    </dgm:pt>
    <dgm:pt modelId="{F2B19D77-3498-4B44-85B3-B9121E1C00C3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P</a:t>
          </a:r>
          <a:r>
            <a:rPr lang="en-CH"/>
            <a:t>ossibly ad-hoc solutions (e.g. timing)</a:t>
          </a:r>
          <a:endParaRPr lang="en-US"/>
        </a:p>
      </dgm:t>
    </dgm:pt>
    <dgm:pt modelId="{20A67E89-96F0-4C91-AE98-7D4B3D255FF3}" type="parTrans" cxnId="{394B4BB1-4E0D-4614-9C1E-0934146A26B0}">
      <dgm:prSet/>
      <dgm:spPr/>
      <dgm:t>
        <a:bodyPr/>
        <a:lstStyle/>
        <a:p>
          <a:endParaRPr lang="en-US"/>
        </a:p>
      </dgm:t>
    </dgm:pt>
    <dgm:pt modelId="{BC1B1AAF-9B9D-4B96-9C50-0F6C65A0BB73}" type="sibTrans" cxnId="{394B4BB1-4E0D-4614-9C1E-0934146A26B0}">
      <dgm:prSet/>
      <dgm:spPr/>
      <dgm:t>
        <a:bodyPr/>
        <a:lstStyle/>
        <a:p>
          <a:endParaRPr lang="en-US"/>
        </a:p>
      </dgm:t>
    </dgm:pt>
    <dgm:pt modelId="{03423699-09ED-41B9-BFCC-BE0AAA176313}" type="pres">
      <dgm:prSet presAssocID="{7D165313-12F5-4291-B7F1-DB13FCAE17A8}" presName="root" presStyleCnt="0">
        <dgm:presLayoutVars>
          <dgm:dir/>
          <dgm:resizeHandles val="exact"/>
        </dgm:presLayoutVars>
      </dgm:prSet>
      <dgm:spPr/>
    </dgm:pt>
    <dgm:pt modelId="{5756E8D7-6A52-44DC-B59A-D8EC7A177390}" type="pres">
      <dgm:prSet presAssocID="{261F9B7A-9402-4E2D-9631-E204F9887B4B}" presName="compNode" presStyleCnt="0"/>
      <dgm:spPr/>
    </dgm:pt>
    <dgm:pt modelId="{ACFC10A5-20DE-4B50-9590-1166E45B4135}" type="pres">
      <dgm:prSet presAssocID="{261F9B7A-9402-4E2D-9631-E204F9887B4B}" presName="bgRect" presStyleLbl="bgShp" presStyleIdx="0" presStyleCnt="3"/>
      <dgm:spPr/>
    </dgm:pt>
    <dgm:pt modelId="{D1AD0603-72DE-4916-B40A-EAF30352E394}" type="pres">
      <dgm:prSet presAssocID="{261F9B7A-9402-4E2D-9631-E204F9887B4B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6B7B0B7D-93A8-4AB2-A936-C8A81B4715A7}" type="pres">
      <dgm:prSet presAssocID="{261F9B7A-9402-4E2D-9631-E204F9887B4B}" presName="spaceRect" presStyleCnt="0"/>
      <dgm:spPr/>
    </dgm:pt>
    <dgm:pt modelId="{86198923-00F7-4009-AFB2-3749578D1074}" type="pres">
      <dgm:prSet presAssocID="{261F9B7A-9402-4E2D-9631-E204F9887B4B}" presName="parTx" presStyleLbl="revTx" presStyleIdx="0" presStyleCnt="6">
        <dgm:presLayoutVars>
          <dgm:chMax val="0"/>
          <dgm:chPref val="0"/>
        </dgm:presLayoutVars>
      </dgm:prSet>
      <dgm:spPr/>
    </dgm:pt>
    <dgm:pt modelId="{0F9B0619-311E-4948-B632-FB90C2B6C0EB}" type="pres">
      <dgm:prSet presAssocID="{261F9B7A-9402-4E2D-9631-E204F9887B4B}" presName="desTx" presStyleLbl="revTx" presStyleIdx="1" presStyleCnt="6">
        <dgm:presLayoutVars/>
      </dgm:prSet>
      <dgm:spPr/>
    </dgm:pt>
    <dgm:pt modelId="{1E5E984E-E661-418C-894B-195FAFD42322}" type="pres">
      <dgm:prSet presAssocID="{4AA2DB34-8F9C-467C-9D18-09195AE7B390}" presName="sibTrans" presStyleCnt="0"/>
      <dgm:spPr/>
    </dgm:pt>
    <dgm:pt modelId="{59437E25-AF55-450C-9447-2A846DCA21B7}" type="pres">
      <dgm:prSet presAssocID="{EDC84B6A-EDE5-4683-A85D-1C379DC5B118}" presName="compNode" presStyleCnt="0"/>
      <dgm:spPr/>
    </dgm:pt>
    <dgm:pt modelId="{6073E614-D8A8-4004-A843-90447AA93FA0}" type="pres">
      <dgm:prSet presAssocID="{EDC84B6A-EDE5-4683-A85D-1C379DC5B118}" presName="bgRect" presStyleLbl="bgShp" presStyleIdx="1" presStyleCnt="3"/>
      <dgm:spPr/>
    </dgm:pt>
    <dgm:pt modelId="{44D658A2-BA3D-48E7-BB6B-17E5A05D9367}" type="pres">
      <dgm:prSet presAssocID="{EDC84B6A-EDE5-4683-A85D-1C379DC5B11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urtle"/>
        </a:ext>
      </dgm:extLst>
    </dgm:pt>
    <dgm:pt modelId="{AB29E254-F027-4626-B515-1342591895A8}" type="pres">
      <dgm:prSet presAssocID="{EDC84B6A-EDE5-4683-A85D-1C379DC5B118}" presName="spaceRect" presStyleCnt="0"/>
      <dgm:spPr/>
    </dgm:pt>
    <dgm:pt modelId="{8A798C2F-02BF-42C7-AFFD-F85DB9D0DFE5}" type="pres">
      <dgm:prSet presAssocID="{EDC84B6A-EDE5-4683-A85D-1C379DC5B118}" presName="parTx" presStyleLbl="revTx" presStyleIdx="2" presStyleCnt="6">
        <dgm:presLayoutVars>
          <dgm:chMax val="0"/>
          <dgm:chPref val="0"/>
        </dgm:presLayoutVars>
      </dgm:prSet>
      <dgm:spPr/>
    </dgm:pt>
    <dgm:pt modelId="{3059BF3E-830C-4E01-90C0-67A8D6D1D501}" type="pres">
      <dgm:prSet presAssocID="{EDC84B6A-EDE5-4683-A85D-1C379DC5B118}" presName="desTx" presStyleLbl="revTx" presStyleIdx="3" presStyleCnt="6">
        <dgm:presLayoutVars/>
      </dgm:prSet>
      <dgm:spPr/>
    </dgm:pt>
    <dgm:pt modelId="{0A552B5B-AB66-4A7C-9C32-0669030E8E9E}" type="pres">
      <dgm:prSet presAssocID="{F8B9CC84-E163-4E64-BAEA-E75C7FB5D92E}" presName="sibTrans" presStyleCnt="0"/>
      <dgm:spPr/>
    </dgm:pt>
    <dgm:pt modelId="{1C4A57D3-CC09-4AA8-AB5D-944CEAE79EB3}" type="pres">
      <dgm:prSet presAssocID="{3CA9776F-A942-4EC1-911D-10517233AA20}" presName="compNode" presStyleCnt="0"/>
      <dgm:spPr/>
    </dgm:pt>
    <dgm:pt modelId="{CA9E4EB0-0DA4-4F6F-AD86-756C998CEC87}" type="pres">
      <dgm:prSet presAssocID="{3CA9776F-A942-4EC1-911D-10517233AA20}" presName="bgRect" presStyleLbl="bgShp" presStyleIdx="2" presStyleCnt="3"/>
      <dgm:spPr/>
    </dgm:pt>
    <dgm:pt modelId="{05D68A41-B84B-47DE-B9C2-4D0C573EB005}" type="pres">
      <dgm:prSet presAssocID="{3CA9776F-A942-4EC1-911D-10517233AA20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576D7C4D-6130-4055-8C03-CCD2243C20AE}" type="pres">
      <dgm:prSet presAssocID="{3CA9776F-A942-4EC1-911D-10517233AA20}" presName="spaceRect" presStyleCnt="0"/>
      <dgm:spPr/>
    </dgm:pt>
    <dgm:pt modelId="{7E3E0BA9-71EA-4B24-AB3F-B475F8BE773D}" type="pres">
      <dgm:prSet presAssocID="{3CA9776F-A942-4EC1-911D-10517233AA20}" presName="parTx" presStyleLbl="revTx" presStyleIdx="4" presStyleCnt="6">
        <dgm:presLayoutVars>
          <dgm:chMax val="0"/>
          <dgm:chPref val="0"/>
        </dgm:presLayoutVars>
      </dgm:prSet>
      <dgm:spPr/>
    </dgm:pt>
    <dgm:pt modelId="{468AF1E1-4707-4FC8-A5E4-2E6352C386E8}" type="pres">
      <dgm:prSet presAssocID="{3CA9776F-A942-4EC1-911D-10517233AA20}" presName="desTx" presStyleLbl="revTx" presStyleIdx="5" presStyleCnt="6">
        <dgm:presLayoutVars/>
      </dgm:prSet>
      <dgm:spPr/>
    </dgm:pt>
  </dgm:ptLst>
  <dgm:cxnLst>
    <dgm:cxn modelId="{86195B18-F92B-9840-98EB-264F03452337}" type="presOf" srcId="{EDC84B6A-EDE5-4683-A85D-1C379DC5B118}" destId="{8A798C2F-02BF-42C7-AFFD-F85DB9D0DFE5}" srcOrd="0" destOrd="0" presId="urn:microsoft.com/office/officeart/2018/2/layout/IconVerticalSolidList"/>
    <dgm:cxn modelId="{FDEE1121-793F-0C4D-838A-70A1FAFFA324}" type="presOf" srcId="{082A2593-C9CF-4C15-ADD0-F7539534CFE1}" destId="{468AF1E1-4707-4FC8-A5E4-2E6352C386E8}" srcOrd="0" destOrd="0" presId="urn:microsoft.com/office/officeart/2018/2/layout/IconVerticalSolidList"/>
    <dgm:cxn modelId="{49610335-2DF2-4620-952E-696E2047C028}" srcId="{7D165313-12F5-4291-B7F1-DB13FCAE17A8}" destId="{261F9B7A-9402-4E2D-9631-E204F9887B4B}" srcOrd="0" destOrd="0" parTransId="{FD8B0A87-B63D-4B31-B7AA-3B9CDC4D0F8F}" sibTransId="{4AA2DB34-8F9C-467C-9D18-09195AE7B390}"/>
    <dgm:cxn modelId="{45FFD83E-A38B-4421-800A-64E5FBCB1FC2}" srcId="{3CA9776F-A942-4EC1-911D-10517233AA20}" destId="{082A2593-C9CF-4C15-ADD0-F7539534CFE1}" srcOrd="0" destOrd="0" parTransId="{89BB32A9-8157-4B19-80E6-17C9D80EAA1A}" sibTransId="{496F596F-524A-4B57-B750-CFD576F44571}"/>
    <dgm:cxn modelId="{46B1DB3E-737B-4C58-9622-E581E1BA89F4}" srcId="{261F9B7A-9402-4E2D-9631-E204F9887B4B}" destId="{6C5B35F7-3DDF-4F1A-9815-86828C984F77}" srcOrd="0" destOrd="0" parTransId="{B8D309C1-FDA4-4BB4-887A-1A177D11B35A}" sibTransId="{ED7D4B4C-E7F8-4418-88ED-4C77A25486C4}"/>
    <dgm:cxn modelId="{20EEF73F-3BE2-3440-AC64-CF4C8C5CF8EF}" type="presOf" srcId="{F2B19D77-3498-4B44-85B3-B9121E1C00C3}" destId="{468AF1E1-4707-4FC8-A5E4-2E6352C386E8}" srcOrd="0" destOrd="2" presId="urn:microsoft.com/office/officeart/2018/2/layout/IconVerticalSolidList"/>
    <dgm:cxn modelId="{D82CE146-DD51-9542-8513-A3904AB7A20A}" type="presOf" srcId="{9FBD47CA-4F82-42C8-B831-195D1E3762A8}" destId="{468AF1E1-4707-4FC8-A5E4-2E6352C386E8}" srcOrd="0" destOrd="1" presId="urn:microsoft.com/office/officeart/2018/2/layout/IconVerticalSolidList"/>
    <dgm:cxn modelId="{6F7FB066-404A-437A-83D9-A6C3E52AB6B9}" srcId="{7D165313-12F5-4291-B7F1-DB13FCAE17A8}" destId="{3CA9776F-A942-4EC1-911D-10517233AA20}" srcOrd="2" destOrd="0" parTransId="{E77644C0-13BB-4962-8BD2-6078C2EB4ED7}" sibTransId="{070838ED-474A-4E4E-AC0B-A1F6CC9D4D92}"/>
    <dgm:cxn modelId="{0338F27D-A337-8946-8921-375FC97C9D88}" type="presOf" srcId="{7D165313-12F5-4291-B7F1-DB13FCAE17A8}" destId="{03423699-09ED-41B9-BFCC-BE0AAA176313}" srcOrd="0" destOrd="0" presId="urn:microsoft.com/office/officeart/2018/2/layout/IconVerticalSolidList"/>
    <dgm:cxn modelId="{6D8BD88F-5238-F444-92C8-158329DBE15F}" type="presOf" srcId="{261F9B7A-9402-4E2D-9631-E204F9887B4B}" destId="{86198923-00F7-4009-AFB2-3749578D1074}" srcOrd="0" destOrd="0" presId="urn:microsoft.com/office/officeart/2018/2/layout/IconVerticalSolidList"/>
    <dgm:cxn modelId="{30D3C4AB-AF58-402F-B483-69CD8C8694F0}" srcId="{7D165313-12F5-4291-B7F1-DB13FCAE17A8}" destId="{EDC84B6A-EDE5-4683-A85D-1C379DC5B118}" srcOrd="1" destOrd="0" parTransId="{0B908604-0D75-4FE2-A3B9-BEBD821C774E}" sibTransId="{F8B9CC84-E163-4E64-BAEA-E75C7FB5D92E}"/>
    <dgm:cxn modelId="{378714AF-71D8-9440-8960-D09B02EB6495}" type="presOf" srcId="{3CA9776F-A942-4EC1-911D-10517233AA20}" destId="{7E3E0BA9-71EA-4B24-AB3F-B475F8BE773D}" srcOrd="0" destOrd="0" presId="urn:microsoft.com/office/officeart/2018/2/layout/IconVerticalSolidList"/>
    <dgm:cxn modelId="{1E7E63AF-02B6-44BC-8CEA-2E0A698E1FC3}" srcId="{EDC84B6A-EDE5-4683-A85D-1C379DC5B118}" destId="{89DF9EBD-9051-4102-A120-4870DCEA3F8F}" srcOrd="0" destOrd="0" parTransId="{A7D5CD49-E1EE-40E4-B0C9-3CF3FB014E64}" sibTransId="{9FD4BE8F-21DD-4F2D-8A49-F6E46F57D559}"/>
    <dgm:cxn modelId="{394B4BB1-4E0D-4614-9C1E-0934146A26B0}" srcId="{3CA9776F-A942-4EC1-911D-10517233AA20}" destId="{F2B19D77-3498-4B44-85B3-B9121E1C00C3}" srcOrd="2" destOrd="0" parTransId="{20A67E89-96F0-4C91-AE98-7D4B3D255FF3}" sibTransId="{BC1B1AAF-9B9D-4B96-9C50-0F6C65A0BB73}"/>
    <dgm:cxn modelId="{CE3D14B3-D460-6C45-83AC-3C7FBC523157}" type="presOf" srcId="{89DF9EBD-9051-4102-A120-4870DCEA3F8F}" destId="{3059BF3E-830C-4E01-90C0-67A8D6D1D501}" srcOrd="0" destOrd="0" presId="urn:microsoft.com/office/officeart/2018/2/layout/IconVerticalSolidList"/>
    <dgm:cxn modelId="{3D46C3D0-BE85-CD4A-9354-49469BF248B3}" type="presOf" srcId="{6C5B35F7-3DDF-4F1A-9815-86828C984F77}" destId="{0F9B0619-311E-4948-B632-FB90C2B6C0EB}" srcOrd="0" destOrd="0" presId="urn:microsoft.com/office/officeart/2018/2/layout/IconVerticalSolidList"/>
    <dgm:cxn modelId="{DECC22D6-860B-4104-B0E4-5B742E9CA738}" srcId="{3CA9776F-A942-4EC1-911D-10517233AA20}" destId="{9FBD47CA-4F82-42C8-B831-195D1E3762A8}" srcOrd="1" destOrd="0" parTransId="{5B492B88-1C16-4B2F-BB11-32509E7ADD00}" sibTransId="{63472F05-0872-46CD-A9EA-0B94249DDE98}"/>
    <dgm:cxn modelId="{3597DD9A-EB56-C047-876D-14E7C4214B05}" type="presParOf" srcId="{03423699-09ED-41B9-BFCC-BE0AAA176313}" destId="{5756E8D7-6A52-44DC-B59A-D8EC7A177390}" srcOrd="0" destOrd="0" presId="urn:microsoft.com/office/officeart/2018/2/layout/IconVerticalSolidList"/>
    <dgm:cxn modelId="{D8471D58-0572-F94D-98B2-EF13911047AC}" type="presParOf" srcId="{5756E8D7-6A52-44DC-B59A-D8EC7A177390}" destId="{ACFC10A5-20DE-4B50-9590-1166E45B4135}" srcOrd="0" destOrd="0" presId="urn:microsoft.com/office/officeart/2018/2/layout/IconVerticalSolidList"/>
    <dgm:cxn modelId="{61A4DC1F-BF92-8149-9DC4-DB893FFD1DDB}" type="presParOf" srcId="{5756E8D7-6A52-44DC-B59A-D8EC7A177390}" destId="{D1AD0603-72DE-4916-B40A-EAF30352E394}" srcOrd="1" destOrd="0" presId="urn:microsoft.com/office/officeart/2018/2/layout/IconVerticalSolidList"/>
    <dgm:cxn modelId="{327F7963-5434-EF4F-9B31-5044C27837EB}" type="presParOf" srcId="{5756E8D7-6A52-44DC-B59A-D8EC7A177390}" destId="{6B7B0B7D-93A8-4AB2-A936-C8A81B4715A7}" srcOrd="2" destOrd="0" presId="urn:microsoft.com/office/officeart/2018/2/layout/IconVerticalSolidList"/>
    <dgm:cxn modelId="{71D938EC-DDCF-4047-8694-BC5DFB931BF2}" type="presParOf" srcId="{5756E8D7-6A52-44DC-B59A-D8EC7A177390}" destId="{86198923-00F7-4009-AFB2-3749578D1074}" srcOrd="3" destOrd="0" presId="urn:microsoft.com/office/officeart/2018/2/layout/IconVerticalSolidList"/>
    <dgm:cxn modelId="{422D121E-30A3-3842-83C2-F2DD3E1792F1}" type="presParOf" srcId="{5756E8D7-6A52-44DC-B59A-D8EC7A177390}" destId="{0F9B0619-311E-4948-B632-FB90C2B6C0EB}" srcOrd="4" destOrd="0" presId="urn:microsoft.com/office/officeart/2018/2/layout/IconVerticalSolidList"/>
    <dgm:cxn modelId="{340246E1-2332-B045-94E5-781A626CD6DD}" type="presParOf" srcId="{03423699-09ED-41B9-BFCC-BE0AAA176313}" destId="{1E5E984E-E661-418C-894B-195FAFD42322}" srcOrd="1" destOrd="0" presId="urn:microsoft.com/office/officeart/2018/2/layout/IconVerticalSolidList"/>
    <dgm:cxn modelId="{04B8BA48-B907-D74F-A8DD-61E73EFA0E37}" type="presParOf" srcId="{03423699-09ED-41B9-BFCC-BE0AAA176313}" destId="{59437E25-AF55-450C-9447-2A846DCA21B7}" srcOrd="2" destOrd="0" presId="urn:microsoft.com/office/officeart/2018/2/layout/IconVerticalSolidList"/>
    <dgm:cxn modelId="{D63FF4F2-0872-A74E-A985-9C9A9E0533EE}" type="presParOf" srcId="{59437E25-AF55-450C-9447-2A846DCA21B7}" destId="{6073E614-D8A8-4004-A843-90447AA93FA0}" srcOrd="0" destOrd="0" presId="urn:microsoft.com/office/officeart/2018/2/layout/IconVerticalSolidList"/>
    <dgm:cxn modelId="{F30485F5-0326-2146-9248-EC42DED7BFA4}" type="presParOf" srcId="{59437E25-AF55-450C-9447-2A846DCA21B7}" destId="{44D658A2-BA3D-48E7-BB6B-17E5A05D9367}" srcOrd="1" destOrd="0" presId="urn:microsoft.com/office/officeart/2018/2/layout/IconVerticalSolidList"/>
    <dgm:cxn modelId="{7296809C-2AF1-0144-AA03-B232D911294D}" type="presParOf" srcId="{59437E25-AF55-450C-9447-2A846DCA21B7}" destId="{AB29E254-F027-4626-B515-1342591895A8}" srcOrd="2" destOrd="0" presId="urn:microsoft.com/office/officeart/2018/2/layout/IconVerticalSolidList"/>
    <dgm:cxn modelId="{8CA76EA4-47DF-4444-9087-82606E56E7B9}" type="presParOf" srcId="{59437E25-AF55-450C-9447-2A846DCA21B7}" destId="{8A798C2F-02BF-42C7-AFFD-F85DB9D0DFE5}" srcOrd="3" destOrd="0" presId="urn:microsoft.com/office/officeart/2018/2/layout/IconVerticalSolidList"/>
    <dgm:cxn modelId="{3B66C26E-977C-894D-A13E-130751986C15}" type="presParOf" srcId="{59437E25-AF55-450C-9447-2A846DCA21B7}" destId="{3059BF3E-830C-4E01-90C0-67A8D6D1D501}" srcOrd="4" destOrd="0" presId="urn:microsoft.com/office/officeart/2018/2/layout/IconVerticalSolidList"/>
    <dgm:cxn modelId="{D217CC62-D77B-BD4A-9FE6-65B1873191AB}" type="presParOf" srcId="{03423699-09ED-41B9-BFCC-BE0AAA176313}" destId="{0A552B5B-AB66-4A7C-9C32-0669030E8E9E}" srcOrd="3" destOrd="0" presId="urn:microsoft.com/office/officeart/2018/2/layout/IconVerticalSolidList"/>
    <dgm:cxn modelId="{4F9DEE28-1C06-754F-B736-C83CD79C9247}" type="presParOf" srcId="{03423699-09ED-41B9-BFCC-BE0AAA176313}" destId="{1C4A57D3-CC09-4AA8-AB5D-944CEAE79EB3}" srcOrd="4" destOrd="0" presId="urn:microsoft.com/office/officeart/2018/2/layout/IconVerticalSolidList"/>
    <dgm:cxn modelId="{397E85C4-EA3F-2844-8FCD-91383127663B}" type="presParOf" srcId="{1C4A57D3-CC09-4AA8-AB5D-944CEAE79EB3}" destId="{CA9E4EB0-0DA4-4F6F-AD86-756C998CEC87}" srcOrd="0" destOrd="0" presId="urn:microsoft.com/office/officeart/2018/2/layout/IconVerticalSolidList"/>
    <dgm:cxn modelId="{54AAABD4-B36A-554C-91E0-14EE4BB13455}" type="presParOf" srcId="{1C4A57D3-CC09-4AA8-AB5D-944CEAE79EB3}" destId="{05D68A41-B84B-47DE-B9C2-4D0C573EB005}" srcOrd="1" destOrd="0" presId="urn:microsoft.com/office/officeart/2018/2/layout/IconVerticalSolidList"/>
    <dgm:cxn modelId="{61742EA1-CC11-A146-A61F-52FE3FD3B892}" type="presParOf" srcId="{1C4A57D3-CC09-4AA8-AB5D-944CEAE79EB3}" destId="{576D7C4D-6130-4055-8C03-CCD2243C20AE}" srcOrd="2" destOrd="0" presId="urn:microsoft.com/office/officeart/2018/2/layout/IconVerticalSolidList"/>
    <dgm:cxn modelId="{AC2706B0-09D8-5D46-BDD0-00E2F2700AF1}" type="presParOf" srcId="{1C4A57D3-CC09-4AA8-AB5D-944CEAE79EB3}" destId="{7E3E0BA9-71EA-4B24-AB3F-B475F8BE773D}" srcOrd="3" destOrd="0" presId="urn:microsoft.com/office/officeart/2018/2/layout/IconVerticalSolidList"/>
    <dgm:cxn modelId="{6EAF390F-2C5A-FA4E-80F6-84B7851A87AB}" type="presParOf" srcId="{1C4A57D3-CC09-4AA8-AB5D-944CEAE79EB3}" destId="{468AF1E1-4707-4FC8-A5E4-2E6352C386E8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B8A32D-F1FC-4F2A-AECA-C3D40943D939}" type="doc">
      <dgm:prSet loTypeId="urn:microsoft.com/office/officeart/2005/8/layout/h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C071A249-FF3D-4834-96C9-70FC87A5BC33}">
      <dgm:prSet/>
      <dgm:spPr/>
      <dgm:t>
        <a:bodyPr/>
        <a:lstStyle/>
        <a:p>
          <a:r>
            <a:rPr lang="en-CH" dirty="0"/>
            <a:t>Work kept to absolute minimum necessary</a:t>
          </a:r>
        </a:p>
      </dgm:t>
    </dgm:pt>
    <dgm:pt modelId="{F6D0084B-EC55-46D3-B690-EE1342326478}" type="parTrans" cxnId="{669EADF5-5680-4B97-8263-04668DAC122A}">
      <dgm:prSet/>
      <dgm:spPr/>
      <dgm:t>
        <a:bodyPr/>
        <a:lstStyle/>
        <a:p>
          <a:endParaRPr lang="en-US"/>
        </a:p>
      </dgm:t>
    </dgm:pt>
    <dgm:pt modelId="{1CFFD783-4E15-42EE-B186-5273DF6E19CD}" type="sibTrans" cxnId="{669EADF5-5680-4B97-8263-04668DAC122A}">
      <dgm:prSet/>
      <dgm:spPr/>
      <dgm:t>
        <a:bodyPr/>
        <a:lstStyle/>
        <a:p>
          <a:endParaRPr lang="en-US"/>
        </a:p>
      </dgm:t>
    </dgm:pt>
    <dgm:pt modelId="{CB62F09C-72F3-43E0-AB3A-D076D95C6B9C}">
      <dgm:prSet/>
      <dgm:spPr/>
      <dgm:t>
        <a:bodyPr/>
        <a:lstStyle/>
        <a:p>
          <a:r>
            <a:rPr lang="en-CH" dirty="0"/>
            <a:t>Same WinCC OA server, different project</a:t>
          </a:r>
          <a:endParaRPr lang="en-US" dirty="0"/>
        </a:p>
      </dgm:t>
    </dgm:pt>
    <dgm:pt modelId="{12DB12A9-CE4E-4DDA-A43D-217226FC409B}" type="parTrans" cxnId="{55F8777A-E3BC-4E84-93F4-AF25BA1E2CD2}">
      <dgm:prSet/>
      <dgm:spPr/>
      <dgm:t>
        <a:bodyPr/>
        <a:lstStyle/>
        <a:p>
          <a:endParaRPr lang="en-US"/>
        </a:p>
      </dgm:t>
    </dgm:pt>
    <dgm:pt modelId="{DAC7444A-6189-4BBC-9FF1-B3605C6FF600}" type="sibTrans" cxnId="{55F8777A-E3BC-4E84-93F4-AF25BA1E2CD2}">
      <dgm:prSet/>
      <dgm:spPr/>
      <dgm:t>
        <a:bodyPr/>
        <a:lstStyle/>
        <a:p>
          <a:endParaRPr lang="en-US"/>
        </a:p>
      </dgm:t>
    </dgm:pt>
    <dgm:pt modelId="{8D919D55-CFA4-4DFF-9450-42E5914FF479}">
      <dgm:prSet/>
      <dgm:spPr/>
      <dgm:t>
        <a:bodyPr/>
        <a:lstStyle/>
        <a:p>
          <a:r>
            <a:rPr lang="en-CH"/>
            <a:t>Data archiving to oracle</a:t>
          </a:r>
          <a:endParaRPr lang="en-US"/>
        </a:p>
      </dgm:t>
    </dgm:pt>
    <dgm:pt modelId="{808F699A-7B4C-49DE-A165-87E646DE9DFC}" type="parTrans" cxnId="{11760F43-D7A5-4DDD-9EDA-BB24976F5364}">
      <dgm:prSet/>
      <dgm:spPr/>
      <dgm:t>
        <a:bodyPr/>
        <a:lstStyle/>
        <a:p>
          <a:endParaRPr lang="en-US"/>
        </a:p>
      </dgm:t>
    </dgm:pt>
    <dgm:pt modelId="{93E7952E-2C82-42F1-93CA-D64F7B274DA1}" type="sibTrans" cxnId="{11760F43-D7A5-4DDD-9EDA-BB24976F5364}">
      <dgm:prSet/>
      <dgm:spPr/>
      <dgm:t>
        <a:bodyPr/>
        <a:lstStyle/>
        <a:p>
          <a:endParaRPr lang="en-US"/>
        </a:p>
      </dgm:t>
    </dgm:pt>
    <dgm:pt modelId="{CFECDA5D-70A0-46FD-AF3B-9F646852D6EB}">
      <dgm:prSet/>
      <dgm:spPr/>
      <dgm:t>
        <a:bodyPr/>
        <a:lstStyle/>
        <a:p>
          <a:r>
            <a:rPr lang="en-CH"/>
            <a:t>Control and monitoring in control rooms and via cerntsice for experts</a:t>
          </a:r>
          <a:endParaRPr lang="en-US"/>
        </a:p>
      </dgm:t>
    </dgm:pt>
    <dgm:pt modelId="{A18870A2-F8B9-47E0-8605-C4E64FC41B65}" type="parTrans" cxnId="{7D55305F-75A2-459F-AC7D-BAE12563F7D5}">
      <dgm:prSet/>
      <dgm:spPr/>
      <dgm:t>
        <a:bodyPr/>
        <a:lstStyle/>
        <a:p>
          <a:endParaRPr lang="en-US"/>
        </a:p>
      </dgm:t>
    </dgm:pt>
    <dgm:pt modelId="{3EB86AB9-104E-474E-BEC7-365F08F20285}" type="sibTrans" cxnId="{7D55305F-75A2-459F-AC7D-BAE12563F7D5}">
      <dgm:prSet/>
      <dgm:spPr/>
      <dgm:t>
        <a:bodyPr/>
        <a:lstStyle/>
        <a:p>
          <a:endParaRPr lang="en-US"/>
        </a:p>
      </dgm:t>
    </dgm:pt>
    <dgm:pt modelId="{2A2267C2-837C-46ED-BD42-4F2913B9DC4B}">
      <dgm:prSet/>
      <dgm:spPr/>
      <dgm:t>
        <a:bodyPr/>
        <a:lstStyle/>
        <a:p>
          <a:r>
            <a:rPr lang="en-GB"/>
            <a:t>M</a:t>
          </a:r>
          <a:r>
            <a:rPr lang="en-CH"/>
            <a:t>onitoring over web (if we find someone to work on this)</a:t>
          </a:r>
          <a:endParaRPr lang="en-US"/>
        </a:p>
      </dgm:t>
    </dgm:pt>
    <dgm:pt modelId="{B4940E9E-D9BF-4ADF-841B-4F4BBC5BEF93}" type="parTrans" cxnId="{E44DC7BC-DA20-45B6-856F-714F4AB4A97D}">
      <dgm:prSet/>
      <dgm:spPr/>
      <dgm:t>
        <a:bodyPr/>
        <a:lstStyle/>
        <a:p>
          <a:endParaRPr lang="en-US"/>
        </a:p>
      </dgm:t>
    </dgm:pt>
    <dgm:pt modelId="{03121362-34B8-4EC2-9AFF-5EF1169E22E4}" type="sibTrans" cxnId="{E44DC7BC-DA20-45B6-856F-714F4AB4A97D}">
      <dgm:prSet/>
      <dgm:spPr/>
      <dgm:t>
        <a:bodyPr/>
        <a:lstStyle/>
        <a:p>
          <a:endParaRPr lang="en-US"/>
        </a:p>
      </dgm:t>
    </dgm:pt>
    <dgm:pt modelId="{B5855B6B-A7B4-4BF5-951B-16473F43BC4A}">
      <dgm:prSet/>
      <dgm:spPr/>
      <dgm:t>
        <a:bodyPr/>
        <a:lstStyle/>
        <a:p>
          <a:r>
            <a:rPr lang="en-CH" dirty="0"/>
            <a:t>Coldbox on detector ground</a:t>
          </a:r>
          <a:endParaRPr lang="en-US" dirty="0"/>
        </a:p>
      </dgm:t>
    </dgm:pt>
    <dgm:pt modelId="{88B14282-3884-465A-92F9-E906E33F2D89}" type="parTrans" cxnId="{50F68528-3FC5-464B-909C-AA98D1809369}">
      <dgm:prSet/>
      <dgm:spPr/>
      <dgm:t>
        <a:bodyPr/>
        <a:lstStyle/>
        <a:p>
          <a:endParaRPr lang="en-US"/>
        </a:p>
      </dgm:t>
    </dgm:pt>
    <dgm:pt modelId="{D7F34218-2079-4C84-934A-10ACE8472AB5}" type="sibTrans" cxnId="{50F68528-3FC5-464B-909C-AA98D1809369}">
      <dgm:prSet/>
      <dgm:spPr/>
      <dgm:t>
        <a:bodyPr/>
        <a:lstStyle/>
        <a:p>
          <a:endParaRPr lang="en-US"/>
        </a:p>
      </dgm:t>
    </dgm:pt>
    <dgm:pt modelId="{9C5B9FA7-0CB6-4445-B19D-1CA45C6A5455}">
      <dgm:prSet/>
      <dgm:spPr/>
      <dgm:t>
        <a:bodyPr/>
        <a:lstStyle/>
        <a:p>
          <a:r>
            <a:rPr lang="en-CH" dirty="0"/>
            <a:t>Transformer and impedence monitor from NP02</a:t>
          </a:r>
          <a:endParaRPr lang="en-US" dirty="0"/>
        </a:p>
      </dgm:t>
    </dgm:pt>
    <dgm:pt modelId="{98988CE1-7A6F-46D9-8614-EC7B78400682}" type="parTrans" cxnId="{2BA4EA64-3215-4476-A8B7-738A7C8E92C4}">
      <dgm:prSet/>
      <dgm:spPr/>
      <dgm:t>
        <a:bodyPr/>
        <a:lstStyle/>
        <a:p>
          <a:endParaRPr lang="en-US"/>
        </a:p>
      </dgm:t>
    </dgm:pt>
    <dgm:pt modelId="{596EBCF0-9AB4-417B-969D-197B53F5473D}" type="sibTrans" cxnId="{2BA4EA64-3215-4476-A8B7-738A7C8E92C4}">
      <dgm:prSet/>
      <dgm:spPr/>
      <dgm:t>
        <a:bodyPr/>
        <a:lstStyle/>
        <a:p>
          <a:endParaRPr lang="en-US"/>
        </a:p>
      </dgm:t>
    </dgm:pt>
    <dgm:pt modelId="{7D3BA27F-85F6-4AB1-B8C0-E03A94F172C0}">
      <dgm:prSet/>
      <dgm:spPr/>
      <dgm:t>
        <a:bodyPr/>
        <a:lstStyle/>
        <a:p>
          <a:r>
            <a:rPr lang="en-CH" dirty="0"/>
            <a:t>SC racks installed close to the coldbox on an insulating support</a:t>
          </a:r>
          <a:endParaRPr lang="en-US" dirty="0"/>
        </a:p>
      </dgm:t>
    </dgm:pt>
    <dgm:pt modelId="{C139DEA4-4D40-492B-A42E-82EBE024D611}" type="parTrans" cxnId="{A55FB5E1-3C4F-43EA-93B2-27E28989056F}">
      <dgm:prSet/>
      <dgm:spPr/>
      <dgm:t>
        <a:bodyPr/>
        <a:lstStyle/>
        <a:p>
          <a:endParaRPr lang="en-US"/>
        </a:p>
      </dgm:t>
    </dgm:pt>
    <dgm:pt modelId="{2E843135-7A8B-4C79-8123-D77A8F0737C3}" type="sibTrans" cxnId="{A55FB5E1-3C4F-43EA-93B2-27E28989056F}">
      <dgm:prSet/>
      <dgm:spPr/>
      <dgm:t>
        <a:bodyPr/>
        <a:lstStyle/>
        <a:p>
          <a:endParaRPr lang="en-US"/>
        </a:p>
      </dgm:t>
    </dgm:pt>
    <dgm:pt modelId="{7F7D02D4-A6EA-8844-8FF5-F424241A7C24}">
      <dgm:prSet/>
      <dgm:spPr/>
      <dgm:t>
        <a:bodyPr/>
        <a:lstStyle/>
        <a:p>
          <a:r>
            <a:rPr lang="en-CH" dirty="0"/>
            <a:t>Relying on infrastructure designed and setup for NP02/NP04</a:t>
          </a:r>
          <a:endParaRPr lang="en-US" dirty="0"/>
        </a:p>
      </dgm:t>
    </dgm:pt>
    <dgm:pt modelId="{5831FED1-B4A3-494C-B8DB-B543F53045F4}" type="parTrans" cxnId="{9FED6D9F-B83D-D847-B088-5CCFCE52BA6D}">
      <dgm:prSet/>
      <dgm:spPr/>
      <dgm:t>
        <a:bodyPr/>
        <a:lstStyle/>
        <a:p>
          <a:endParaRPr lang="en-GB"/>
        </a:p>
      </dgm:t>
    </dgm:pt>
    <dgm:pt modelId="{FC0CCAFE-1260-2944-A77C-BC5101CF4B1D}" type="sibTrans" cxnId="{9FED6D9F-B83D-D847-B088-5CCFCE52BA6D}">
      <dgm:prSet/>
      <dgm:spPr/>
      <dgm:t>
        <a:bodyPr/>
        <a:lstStyle/>
        <a:p>
          <a:endParaRPr lang="en-GB"/>
        </a:p>
      </dgm:t>
    </dgm:pt>
    <dgm:pt modelId="{E05009B0-C68C-A342-AE19-A54FB2D5A171}">
      <dgm:prSet/>
      <dgm:spPr/>
      <dgm:t>
        <a:bodyPr/>
        <a:lstStyle/>
        <a:p>
          <a:r>
            <a:rPr lang="en-CH" dirty="0"/>
            <a:t>De facto very few people working part time on it</a:t>
          </a:r>
        </a:p>
      </dgm:t>
    </dgm:pt>
    <dgm:pt modelId="{3D6F44A1-AE72-5B48-AEC7-BDB424AE72BF}" type="parTrans" cxnId="{5B040654-6240-C34E-AE23-928D3C30CD79}">
      <dgm:prSet/>
      <dgm:spPr/>
      <dgm:t>
        <a:bodyPr/>
        <a:lstStyle/>
        <a:p>
          <a:endParaRPr lang="en-GB"/>
        </a:p>
      </dgm:t>
    </dgm:pt>
    <dgm:pt modelId="{0FD84CC6-4DC2-524A-9C92-8231CCCD8A68}" type="sibTrans" cxnId="{5B040654-6240-C34E-AE23-928D3C30CD79}">
      <dgm:prSet/>
      <dgm:spPr/>
      <dgm:t>
        <a:bodyPr/>
        <a:lstStyle/>
        <a:p>
          <a:endParaRPr lang="en-GB"/>
        </a:p>
      </dgm:t>
    </dgm:pt>
    <dgm:pt modelId="{E20F23A4-ED2D-8143-B837-E361A79258BA}" type="pres">
      <dgm:prSet presAssocID="{A8B8A32D-F1FC-4F2A-AECA-C3D40943D939}" presName="Name0" presStyleCnt="0">
        <dgm:presLayoutVars>
          <dgm:dir/>
          <dgm:animLvl val="lvl"/>
          <dgm:resizeHandles val="exact"/>
        </dgm:presLayoutVars>
      </dgm:prSet>
      <dgm:spPr/>
    </dgm:pt>
    <dgm:pt modelId="{81E6C3EA-22CC-594B-8093-FE2896377D5F}" type="pres">
      <dgm:prSet presAssocID="{C071A249-FF3D-4834-96C9-70FC87A5BC33}" presName="composite" presStyleCnt="0"/>
      <dgm:spPr/>
    </dgm:pt>
    <dgm:pt modelId="{D3FC83F0-FB37-FD4A-A287-6F8EC1573189}" type="pres">
      <dgm:prSet presAssocID="{C071A249-FF3D-4834-96C9-70FC87A5BC3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D8F03126-C505-354D-BD71-DB7F1D0A2DA3}" type="pres">
      <dgm:prSet presAssocID="{C071A249-FF3D-4834-96C9-70FC87A5BC33}" presName="desTx" presStyleLbl="alignAccFollowNode1" presStyleIdx="0" presStyleCnt="3">
        <dgm:presLayoutVars>
          <dgm:bulletEnabled val="1"/>
        </dgm:presLayoutVars>
      </dgm:prSet>
      <dgm:spPr/>
    </dgm:pt>
    <dgm:pt modelId="{A2AC8F15-C6FD-7943-B796-8411870F8511}" type="pres">
      <dgm:prSet presAssocID="{1CFFD783-4E15-42EE-B186-5273DF6E19CD}" presName="space" presStyleCnt="0"/>
      <dgm:spPr/>
    </dgm:pt>
    <dgm:pt modelId="{41AEB418-0EA8-D64F-9BC0-C8F7E964FFAF}" type="pres">
      <dgm:prSet presAssocID="{7F7D02D4-A6EA-8844-8FF5-F424241A7C24}" presName="composite" presStyleCnt="0"/>
      <dgm:spPr/>
    </dgm:pt>
    <dgm:pt modelId="{91E724D0-5796-6743-99D9-760BDFE32E12}" type="pres">
      <dgm:prSet presAssocID="{7F7D02D4-A6EA-8844-8FF5-F424241A7C2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60B042C6-E851-014E-A641-AA152E51345A}" type="pres">
      <dgm:prSet presAssocID="{7F7D02D4-A6EA-8844-8FF5-F424241A7C24}" presName="desTx" presStyleLbl="alignAccFollowNode1" presStyleIdx="1" presStyleCnt="3">
        <dgm:presLayoutVars>
          <dgm:bulletEnabled val="1"/>
        </dgm:presLayoutVars>
      </dgm:prSet>
      <dgm:spPr/>
    </dgm:pt>
    <dgm:pt modelId="{446FD762-612F-354C-BF2D-4E3CEE9CB6AA}" type="pres">
      <dgm:prSet presAssocID="{FC0CCAFE-1260-2944-A77C-BC5101CF4B1D}" presName="space" presStyleCnt="0"/>
      <dgm:spPr/>
    </dgm:pt>
    <dgm:pt modelId="{6D74BEC0-D493-9B4A-AA52-49B4894B6EC3}" type="pres">
      <dgm:prSet presAssocID="{B5855B6B-A7B4-4BF5-951B-16473F43BC4A}" presName="composite" presStyleCnt="0"/>
      <dgm:spPr/>
    </dgm:pt>
    <dgm:pt modelId="{CEE368A3-47BF-624A-98E7-BAAF9D91B63A}" type="pres">
      <dgm:prSet presAssocID="{B5855B6B-A7B4-4BF5-951B-16473F43BC4A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533CE26F-9200-E640-A97F-7D81489DDEAF}" type="pres">
      <dgm:prSet presAssocID="{B5855B6B-A7B4-4BF5-951B-16473F43BC4A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EAEA4627-4D93-B547-BC0B-E615F123521C}" type="presOf" srcId="{9C5B9FA7-0CB6-4445-B19D-1CA45C6A5455}" destId="{533CE26F-9200-E640-A97F-7D81489DDEAF}" srcOrd="0" destOrd="0" presId="urn:microsoft.com/office/officeart/2005/8/layout/hList1"/>
    <dgm:cxn modelId="{50F68528-3FC5-464B-909C-AA98D1809369}" srcId="{A8B8A32D-F1FC-4F2A-AECA-C3D40943D939}" destId="{B5855B6B-A7B4-4BF5-951B-16473F43BC4A}" srcOrd="2" destOrd="0" parTransId="{88B14282-3884-465A-92F9-E906E33F2D89}" sibTransId="{D7F34218-2079-4C84-934A-10ACE8472AB5}"/>
    <dgm:cxn modelId="{A440E929-FEF9-7040-ACEF-FCE858101602}" type="presOf" srcId="{2A2267C2-837C-46ED-BD42-4F2913B9DC4B}" destId="{60B042C6-E851-014E-A641-AA152E51345A}" srcOrd="0" destOrd="3" presId="urn:microsoft.com/office/officeart/2005/8/layout/hList1"/>
    <dgm:cxn modelId="{30CFF134-D293-5849-91A9-31A439DB094E}" type="presOf" srcId="{C071A249-FF3D-4834-96C9-70FC87A5BC33}" destId="{D3FC83F0-FB37-FD4A-A287-6F8EC1573189}" srcOrd="0" destOrd="0" presId="urn:microsoft.com/office/officeart/2005/8/layout/hList1"/>
    <dgm:cxn modelId="{11760F43-D7A5-4DDD-9EDA-BB24976F5364}" srcId="{7F7D02D4-A6EA-8844-8FF5-F424241A7C24}" destId="{8D919D55-CFA4-4DFF-9450-42E5914FF479}" srcOrd="1" destOrd="0" parTransId="{808F699A-7B4C-49DE-A165-87E646DE9DFC}" sibTransId="{93E7952E-2C82-42F1-93CA-D64F7B274DA1}"/>
    <dgm:cxn modelId="{48353346-FE69-884C-8AC9-18F485742D01}" type="presOf" srcId="{7D3BA27F-85F6-4AB1-B8C0-E03A94F172C0}" destId="{533CE26F-9200-E640-A97F-7D81489DDEAF}" srcOrd="0" destOrd="1" presId="urn:microsoft.com/office/officeart/2005/8/layout/hList1"/>
    <dgm:cxn modelId="{D35BF747-6742-3845-B650-46EDCF816DB0}" type="presOf" srcId="{B5855B6B-A7B4-4BF5-951B-16473F43BC4A}" destId="{CEE368A3-47BF-624A-98E7-BAAF9D91B63A}" srcOrd="0" destOrd="0" presId="urn:microsoft.com/office/officeart/2005/8/layout/hList1"/>
    <dgm:cxn modelId="{5B040654-6240-C34E-AE23-928D3C30CD79}" srcId="{C071A249-FF3D-4834-96C9-70FC87A5BC33}" destId="{E05009B0-C68C-A342-AE19-A54FB2D5A171}" srcOrd="0" destOrd="0" parTransId="{3D6F44A1-AE72-5B48-AEC7-BDB424AE72BF}" sibTransId="{0FD84CC6-4DC2-524A-9C92-8231CCCD8A68}"/>
    <dgm:cxn modelId="{7D55305F-75A2-459F-AC7D-BAE12563F7D5}" srcId="{7F7D02D4-A6EA-8844-8FF5-F424241A7C24}" destId="{CFECDA5D-70A0-46FD-AF3B-9F646852D6EB}" srcOrd="2" destOrd="0" parTransId="{A18870A2-F8B9-47E0-8605-C4E64FC41B65}" sibTransId="{3EB86AB9-104E-474E-BEC7-365F08F20285}"/>
    <dgm:cxn modelId="{2BA4EA64-3215-4476-A8B7-738A7C8E92C4}" srcId="{B5855B6B-A7B4-4BF5-951B-16473F43BC4A}" destId="{9C5B9FA7-0CB6-4445-B19D-1CA45C6A5455}" srcOrd="0" destOrd="0" parTransId="{98988CE1-7A6F-46D9-8614-EC7B78400682}" sibTransId="{596EBCF0-9AB4-417B-969D-197B53F5473D}"/>
    <dgm:cxn modelId="{104A3F6E-6EA4-3349-A57D-8A9815E8675F}" type="presOf" srcId="{7F7D02D4-A6EA-8844-8FF5-F424241A7C24}" destId="{91E724D0-5796-6743-99D9-760BDFE32E12}" srcOrd="0" destOrd="0" presId="urn:microsoft.com/office/officeart/2005/8/layout/hList1"/>
    <dgm:cxn modelId="{55F8777A-E3BC-4E84-93F4-AF25BA1E2CD2}" srcId="{7F7D02D4-A6EA-8844-8FF5-F424241A7C24}" destId="{CB62F09C-72F3-43E0-AB3A-D076D95C6B9C}" srcOrd="0" destOrd="0" parTransId="{12DB12A9-CE4E-4DDA-A43D-217226FC409B}" sibTransId="{DAC7444A-6189-4BBC-9FF1-B3605C6FF600}"/>
    <dgm:cxn modelId="{F7EB2C7D-267C-BE4F-AF14-CF63EE702976}" type="presOf" srcId="{8D919D55-CFA4-4DFF-9450-42E5914FF479}" destId="{60B042C6-E851-014E-A641-AA152E51345A}" srcOrd="0" destOrd="1" presId="urn:microsoft.com/office/officeart/2005/8/layout/hList1"/>
    <dgm:cxn modelId="{9FED6D9F-B83D-D847-B088-5CCFCE52BA6D}" srcId="{A8B8A32D-F1FC-4F2A-AECA-C3D40943D939}" destId="{7F7D02D4-A6EA-8844-8FF5-F424241A7C24}" srcOrd="1" destOrd="0" parTransId="{5831FED1-B4A3-494C-B8DB-B543F53045F4}" sibTransId="{FC0CCAFE-1260-2944-A77C-BC5101CF4B1D}"/>
    <dgm:cxn modelId="{8868E8A4-F71D-9A49-945C-C978A2656BAB}" type="presOf" srcId="{E05009B0-C68C-A342-AE19-A54FB2D5A171}" destId="{D8F03126-C505-354D-BD71-DB7F1D0A2DA3}" srcOrd="0" destOrd="0" presId="urn:microsoft.com/office/officeart/2005/8/layout/hList1"/>
    <dgm:cxn modelId="{E44DC7BC-DA20-45B6-856F-714F4AB4A97D}" srcId="{7F7D02D4-A6EA-8844-8FF5-F424241A7C24}" destId="{2A2267C2-837C-46ED-BD42-4F2913B9DC4B}" srcOrd="3" destOrd="0" parTransId="{B4940E9E-D9BF-4ADF-841B-4F4BBC5BEF93}" sibTransId="{03121362-34B8-4EC2-9AFF-5EF1169E22E4}"/>
    <dgm:cxn modelId="{B7C423D4-0429-3E4D-9D23-DBE5974FCCCA}" type="presOf" srcId="{CB62F09C-72F3-43E0-AB3A-D076D95C6B9C}" destId="{60B042C6-E851-014E-A641-AA152E51345A}" srcOrd="0" destOrd="0" presId="urn:microsoft.com/office/officeart/2005/8/layout/hList1"/>
    <dgm:cxn modelId="{A55FB5E1-3C4F-43EA-93B2-27E28989056F}" srcId="{B5855B6B-A7B4-4BF5-951B-16473F43BC4A}" destId="{7D3BA27F-85F6-4AB1-B8C0-E03A94F172C0}" srcOrd="1" destOrd="0" parTransId="{C139DEA4-4D40-492B-A42E-82EBE024D611}" sibTransId="{2E843135-7A8B-4C79-8123-D77A8F0737C3}"/>
    <dgm:cxn modelId="{EB3267E3-2E71-F24A-A318-F7B8ACD5C7BC}" type="presOf" srcId="{A8B8A32D-F1FC-4F2A-AECA-C3D40943D939}" destId="{E20F23A4-ED2D-8143-B837-E361A79258BA}" srcOrd="0" destOrd="0" presId="urn:microsoft.com/office/officeart/2005/8/layout/hList1"/>
    <dgm:cxn modelId="{61C62BF4-C66F-6841-9825-F6999A7B48DC}" type="presOf" srcId="{CFECDA5D-70A0-46FD-AF3B-9F646852D6EB}" destId="{60B042C6-E851-014E-A641-AA152E51345A}" srcOrd="0" destOrd="2" presId="urn:microsoft.com/office/officeart/2005/8/layout/hList1"/>
    <dgm:cxn modelId="{669EADF5-5680-4B97-8263-04668DAC122A}" srcId="{A8B8A32D-F1FC-4F2A-AECA-C3D40943D939}" destId="{C071A249-FF3D-4834-96C9-70FC87A5BC33}" srcOrd="0" destOrd="0" parTransId="{F6D0084B-EC55-46D3-B690-EE1342326478}" sibTransId="{1CFFD783-4E15-42EE-B186-5273DF6E19CD}"/>
    <dgm:cxn modelId="{1DF1C34C-0A93-B44E-B9C6-3353F378DA85}" type="presParOf" srcId="{E20F23A4-ED2D-8143-B837-E361A79258BA}" destId="{81E6C3EA-22CC-594B-8093-FE2896377D5F}" srcOrd="0" destOrd="0" presId="urn:microsoft.com/office/officeart/2005/8/layout/hList1"/>
    <dgm:cxn modelId="{874FB6CE-393E-9246-89DC-E9051DF1A95A}" type="presParOf" srcId="{81E6C3EA-22CC-594B-8093-FE2896377D5F}" destId="{D3FC83F0-FB37-FD4A-A287-6F8EC1573189}" srcOrd="0" destOrd="0" presId="urn:microsoft.com/office/officeart/2005/8/layout/hList1"/>
    <dgm:cxn modelId="{945CCA93-2ECE-184F-9184-F67ADD52F7F2}" type="presParOf" srcId="{81E6C3EA-22CC-594B-8093-FE2896377D5F}" destId="{D8F03126-C505-354D-BD71-DB7F1D0A2DA3}" srcOrd="1" destOrd="0" presId="urn:microsoft.com/office/officeart/2005/8/layout/hList1"/>
    <dgm:cxn modelId="{F0A8BE9E-AE99-BE48-9138-E5DB0046EF55}" type="presParOf" srcId="{E20F23A4-ED2D-8143-B837-E361A79258BA}" destId="{A2AC8F15-C6FD-7943-B796-8411870F8511}" srcOrd="1" destOrd="0" presId="urn:microsoft.com/office/officeart/2005/8/layout/hList1"/>
    <dgm:cxn modelId="{36FF3D0C-C10D-1A43-95E9-958AA13D963D}" type="presParOf" srcId="{E20F23A4-ED2D-8143-B837-E361A79258BA}" destId="{41AEB418-0EA8-D64F-9BC0-C8F7E964FFAF}" srcOrd="2" destOrd="0" presId="urn:microsoft.com/office/officeart/2005/8/layout/hList1"/>
    <dgm:cxn modelId="{428B8CD8-067A-1545-B8C4-FC192B4F103E}" type="presParOf" srcId="{41AEB418-0EA8-D64F-9BC0-C8F7E964FFAF}" destId="{91E724D0-5796-6743-99D9-760BDFE32E12}" srcOrd="0" destOrd="0" presId="urn:microsoft.com/office/officeart/2005/8/layout/hList1"/>
    <dgm:cxn modelId="{EA94AA14-BF08-3B4C-A09F-79E38CC2DF81}" type="presParOf" srcId="{41AEB418-0EA8-D64F-9BC0-C8F7E964FFAF}" destId="{60B042C6-E851-014E-A641-AA152E51345A}" srcOrd="1" destOrd="0" presId="urn:microsoft.com/office/officeart/2005/8/layout/hList1"/>
    <dgm:cxn modelId="{E50FEB28-6FD4-EF41-A5A6-46A97284ADC1}" type="presParOf" srcId="{E20F23A4-ED2D-8143-B837-E361A79258BA}" destId="{446FD762-612F-354C-BF2D-4E3CEE9CB6AA}" srcOrd="3" destOrd="0" presId="urn:microsoft.com/office/officeart/2005/8/layout/hList1"/>
    <dgm:cxn modelId="{1088336D-6899-9447-9EC9-AB5B48FD5001}" type="presParOf" srcId="{E20F23A4-ED2D-8143-B837-E361A79258BA}" destId="{6D74BEC0-D493-9B4A-AA52-49B4894B6EC3}" srcOrd="4" destOrd="0" presId="urn:microsoft.com/office/officeart/2005/8/layout/hList1"/>
    <dgm:cxn modelId="{8A66D9C5-DFD7-C64F-BECE-0C22770E26F6}" type="presParOf" srcId="{6D74BEC0-D493-9B4A-AA52-49B4894B6EC3}" destId="{CEE368A3-47BF-624A-98E7-BAAF9D91B63A}" srcOrd="0" destOrd="0" presId="urn:microsoft.com/office/officeart/2005/8/layout/hList1"/>
    <dgm:cxn modelId="{CB2CE416-8A79-C241-A225-D441D3C540B1}" type="presParOf" srcId="{6D74BEC0-D493-9B4A-AA52-49B4894B6EC3}" destId="{533CE26F-9200-E640-A97F-7D81489DDEA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B8A32D-F1FC-4F2A-AECA-C3D40943D939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6B3EF0F-032E-4D70-8B1D-A790B5F8C9B7}">
      <dgm:prSet/>
      <dgm:spPr/>
      <dgm:t>
        <a:bodyPr/>
        <a:lstStyle/>
        <a:p>
          <a:r>
            <a:rPr lang="en-CH"/>
            <a:t>Inventory of equipment ongoing</a:t>
          </a:r>
          <a:endParaRPr lang="en-US" dirty="0"/>
        </a:p>
      </dgm:t>
    </dgm:pt>
    <dgm:pt modelId="{802CB2E2-45BB-4EB2-97B7-931613590C05}" type="parTrans" cxnId="{89B41CAE-C32F-461E-A7DA-0E77021B2AFD}">
      <dgm:prSet/>
      <dgm:spPr/>
      <dgm:t>
        <a:bodyPr/>
        <a:lstStyle/>
        <a:p>
          <a:endParaRPr lang="en-US"/>
        </a:p>
      </dgm:t>
    </dgm:pt>
    <dgm:pt modelId="{D0DE58E3-234B-4E3A-B5B2-EBB7ED09FF68}" type="sibTrans" cxnId="{89B41CAE-C32F-461E-A7DA-0E77021B2AFD}">
      <dgm:prSet/>
      <dgm:spPr/>
      <dgm:t>
        <a:bodyPr/>
        <a:lstStyle/>
        <a:p>
          <a:endParaRPr lang="en-US"/>
        </a:p>
      </dgm:t>
    </dgm:pt>
    <dgm:pt modelId="{3720387D-87CC-4C6D-9A3F-262FF3F1C47A}">
      <dgm:prSet/>
      <dgm:spPr/>
      <dgm:t>
        <a:bodyPr/>
        <a:lstStyle/>
        <a:p>
          <a:pPr>
            <a:lnSpc>
              <a:spcPct val="100000"/>
            </a:lnSpc>
          </a:pPr>
          <a:r>
            <a:rPr lang="en-CH"/>
            <a:t>Interaction with cryogenics defined</a:t>
          </a:r>
          <a:endParaRPr lang="en-US"/>
        </a:p>
      </dgm:t>
    </dgm:pt>
    <dgm:pt modelId="{512AB93C-E019-4CF1-B120-861358543F85}" type="parTrans" cxnId="{892A64F9-187F-44D6-914B-FDC65C8699E1}">
      <dgm:prSet/>
      <dgm:spPr/>
      <dgm:t>
        <a:bodyPr/>
        <a:lstStyle/>
        <a:p>
          <a:endParaRPr lang="en-US"/>
        </a:p>
      </dgm:t>
    </dgm:pt>
    <dgm:pt modelId="{7596E84A-3C00-45F9-82FD-2BEC2C359E66}" type="sibTrans" cxnId="{892A64F9-187F-44D6-914B-FDC65C8699E1}">
      <dgm:prSet/>
      <dgm:spPr/>
      <dgm:t>
        <a:bodyPr/>
        <a:lstStyle/>
        <a:p>
          <a:endParaRPr lang="en-US"/>
        </a:p>
      </dgm:t>
    </dgm:pt>
    <dgm:pt modelId="{7FC0DF40-6EA0-4885-9C16-33C9B6B22C80}">
      <dgm:prSet/>
      <dgm:spPr/>
      <dgm:t>
        <a:bodyPr/>
        <a:lstStyle/>
        <a:p>
          <a:pPr>
            <a:lnSpc>
              <a:spcPct val="100000"/>
            </a:lnSpc>
          </a:pPr>
          <a:r>
            <a:rPr lang="en-CH"/>
            <a:t>To a large extend re-deployment of power supplies and instrumentation used in NP02/NP04</a:t>
          </a:r>
          <a:endParaRPr lang="en-US"/>
        </a:p>
      </dgm:t>
    </dgm:pt>
    <dgm:pt modelId="{2EAF0094-0DA3-44C5-924C-DFE28A247761}" type="parTrans" cxnId="{63FAB0C1-CFFF-416E-A413-BBBFDBA48C7F}">
      <dgm:prSet/>
      <dgm:spPr/>
      <dgm:t>
        <a:bodyPr/>
        <a:lstStyle/>
        <a:p>
          <a:endParaRPr lang="en-US"/>
        </a:p>
      </dgm:t>
    </dgm:pt>
    <dgm:pt modelId="{144290D7-D858-447C-BE4B-44409854314E}" type="sibTrans" cxnId="{63FAB0C1-CFFF-416E-A413-BBBFDBA48C7F}">
      <dgm:prSet/>
      <dgm:spPr/>
      <dgm:t>
        <a:bodyPr/>
        <a:lstStyle/>
        <a:p>
          <a:endParaRPr lang="en-US"/>
        </a:p>
      </dgm:t>
    </dgm:pt>
    <dgm:pt modelId="{57BBB8F9-EA6B-4BF9-9D6E-56AC61D9568B}">
      <dgm:prSet/>
      <dgm:spPr/>
      <dgm:t>
        <a:bodyPr/>
        <a:lstStyle/>
        <a:p>
          <a:pPr>
            <a:lnSpc>
              <a:spcPct val="100000"/>
            </a:lnSpc>
          </a:pPr>
          <a:r>
            <a:rPr lang="en-CH"/>
            <a:t>Need to understand what is needed for the photon detectors in terms of control and monitoring</a:t>
          </a:r>
          <a:endParaRPr lang="en-US"/>
        </a:p>
      </dgm:t>
    </dgm:pt>
    <dgm:pt modelId="{2A9E2522-B3B4-4AE2-A3A4-DC6F8FD50EE8}" type="parTrans" cxnId="{EF5B8547-1D7D-4CFA-BD35-0B1E71384DDD}">
      <dgm:prSet/>
      <dgm:spPr/>
      <dgm:t>
        <a:bodyPr/>
        <a:lstStyle/>
        <a:p>
          <a:endParaRPr lang="en-US"/>
        </a:p>
      </dgm:t>
    </dgm:pt>
    <dgm:pt modelId="{807E7FEE-6065-4E25-B36D-18873606D053}" type="sibTrans" cxnId="{EF5B8547-1D7D-4CFA-BD35-0B1E71384DDD}">
      <dgm:prSet/>
      <dgm:spPr/>
      <dgm:t>
        <a:bodyPr/>
        <a:lstStyle/>
        <a:p>
          <a:endParaRPr lang="en-US"/>
        </a:p>
      </dgm:t>
    </dgm:pt>
    <dgm:pt modelId="{FBFDCEB3-D260-469F-BF85-91F77DB9C3B1}">
      <dgm:prSet/>
      <dgm:spPr/>
      <dgm:t>
        <a:bodyPr/>
        <a:lstStyle/>
        <a:p>
          <a:r>
            <a:rPr lang="en-CH"/>
            <a:t>Safety matrix to be discussed and agreed upon with other consortia and NP technical coordination</a:t>
          </a:r>
          <a:endParaRPr lang="en-US"/>
        </a:p>
      </dgm:t>
    </dgm:pt>
    <dgm:pt modelId="{46339EA3-E600-46A4-AC5B-0F2F6AD9C909}" type="parTrans" cxnId="{41723CED-E933-4311-B6D6-37F373E366BA}">
      <dgm:prSet/>
      <dgm:spPr/>
      <dgm:t>
        <a:bodyPr/>
        <a:lstStyle/>
        <a:p>
          <a:endParaRPr lang="en-US"/>
        </a:p>
      </dgm:t>
    </dgm:pt>
    <dgm:pt modelId="{90779B0F-E0A3-4AAB-A971-5058140D9CE6}" type="sibTrans" cxnId="{41723CED-E933-4311-B6D6-37F373E366BA}">
      <dgm:prSet/>
      <dgm:spPr/>
      <dgm:t>
        <a:bodyPr/>
        <a:lstStyle/>
        <a:p>
          <a:endParaRPr lang="en-US"/>
        </a:p>
      </dgm:t>
    </dgm:pt>
    <dgm:pt modelId="{74C1A8DE-8353-DF46-BE4F-2E257572011A}" type="pres">
      <dgm:prSet presAssocID="{A8B8A32D-F1FC-4F2A-AECA-C3D40943D93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5635EAC-B1A6-2B46-9002-9D71BFEFDD53}" type="pres">
      <dgm:prSet presAssocID="{36B3EF0F-032E-4D70-8B1D-A790B5F8C9B7}" presName="hierRoot1" presStyleCnt="0"/>
      <dgm:spPr/>
    </dgm:pt>
    <dgm:pt modelId="{D2E4140B-43D3-514D-AEE4-B0C69025D1CB}" type="pres">
      <dgm:prSet presAssocID="{36B3EF0F-032E-4D70-8B1D-A790B5F8C9B7}" presName="composite" presStyleCnt="0"/>
      <dgm:spPr/>
    </dgm:pt>
    <dgm:pt modelId="{6A4A7FB8-3FEC-D241-B8A4-4CC173F6474D}" type="pres">
      <dgm:prSet presAssocID="{36B3EF0F-032E-4D70-8B1D-A790B5F8C9B7}" presName="background" presStyleLbl="node0" presStyleIdx="0" presStyleCnt="2"/>
      <dgm:spPr/>
    </dgm:pt>
    <dgm:pt modelId="{BBBA3DB9-C9DF-3F48-AA17-279352A88DC4}" type="pres">
      <dgm:prSet presAssocID="{36B3EF0F-032E-4D70-8B1D-A790B5F8C9B7}" presName="text" presStyleLbl="fgAcc0" presStyleIdx="0" presStyleCnt="2">
        <dgm:presLayoutVars>
          <dgm:chPref val="3"/>
        </dgm:presLayoutVars>
      </dgm:prSet>
      <dgm:spPr/>
    </dgm:pt>
    <dgm:pt modelId="{4A95DE03-55F7-B742-9BA4-0674EFE41981}" type="pres">
      <dgm:prSet presAssocID="{36B3EF0F-032E-4D70-8B1D-A790B5F8C9B7}" presName="hierChild2" presStyleCnt="0"/>
      <dgm:spPr/>
    </dgm:pt>
    <dgm:pt modelId="{E1D8F256-8739-EE4D-A499-2F39D4E654F6}" type="pres">
      <dgm:prSet presAssocID="{512AB93C-E019-4CF1-B120-861358543F85}" presName="Name10" presStyleLbl="parChTrans1D2" presStyleIdx="0" presStyleCnt="3"/>
      <dgm:spPr/>
    </dgm:pt>
    <dgm:pt modelId="{E040889C-0BBF-D24B-974B-834A20545A53}" type="pres">
      <dgm:prSet presAssocID="{3720387D-87CC-4C6D-9A3F-262FF3F1C47A}" presName="hierRoot2" presStyleCnt="0"/>
      <dgm:spPr/>
    </dgm:pt>
    <dgm:pt modelId="{A01FD14B-8B9D-3340-970D-2B94A9DFD251}" type="pres">
      <dgm:prSet presAssocID="{3720387D-87CC-4C6D-9A3F-262FF3F1C47A}" presName="composite2" presStyleCnt="0"/>
      <dgm:spPr/>
    </dgm:pt>
    <dgm:pt modelId="{0D83FA8D-BA5C-0942-A280-3D14A2F94AAA}" type="pres">
      <dgm:prSet presAssocID="{3720387D-87CC-4C6D-9A3F-262FF3F1C47A}" presName="background2" presStyleLbl="node2" presStyleIdx="0" presStyleCnt="3"/>
      <dgm:spPr/>
    </dgm:pt>
    <dgm:pt modelId="{9F089287-3D8C-434A-90CB-ADC846E7AD1F}" type="pres">
      <dgm:prSet presAssocID="{3720387D-87CC-4C6D-9A3F-262FF3F1C47A}" presName="text2" presStyleLbl="fgAcc2" presStyleIdx="0" presStyleCnt="3">
        <dgm:presLayoutVars>
          <dgm:chPref val="3"/>
        </dgm:presLayoutVars>
      </dgm:prSet>
      <dgm:spPr/>
    </dgm:pt>
    <dgm:pt modelId="{54DF467E-65DB-FD4C-AE77-6B852E8039D5}" type="pres">
      <dgm:prSet presAssocID="{3720387D-87CC-4C6D-9A3F-262FF3F1C47A}" presName="hierChild3" presStyleCnt="0"/>
      <dgm:spPr/>
    </dgm:pt>
    <dgm:pt modelId="{ED6C2994-365B-B645-A549-BEA24A235120}" type="pres">
      <dgm:prSet presAssocID="{2EAF0094-0DA3-44C5-924C-DFE28A247761}" presName="Name10" presStyleLbl="parChTrans1D2" presStyleIdx="1" presStyleCnt="3"/>
      <dgm:spPr/>
    </dgm:pt>
    <dgm:pt modelId="{7BB5AC28-EACB-434B-A2EC-DDA00073CD5E}" type="pres">
      <dgm:prSet presAssocID="{7FC0DF40-6EA0-4885-9C16-33C9B6B22C80}" presName="hierRoot2" presStyleCnt="0"/>
      <dgm:spPr/>
    </dgm:pt>
    <dgm:pt modelId="{72A139B5-4A74-E041-B6FD-36C0367808E6}" type="pres">
      <dgm:prSet presAssocID="{7FC0DF40-6EA0-4885-9C16-33C9B6B22C80}" presName="composite2" presStyleCnt="0"/>
      <dgm:spPr/>
    </dgm:pt>
    <dgm:pt modelId="{ACFAB19D-D94E-4747-BE9D-232B1F30E1AA}" type="pres">
      <dgm:prSet presAssocID="{7FC0DF40-6EA0-4885-9C16-33C9B6B22C80}" presName="background2" presStyleLbl="node2" presStyleIdx="1" presStyleCnt="3"/>
      <dgm:spPr/>
    </dgm:pt>
    <dgm:pt modelId="{5C12BCF9-5EF8-BD4F-A047-4599933D6857}" type="pres">
      <dgm:prSet presAssocID="{7FC0DF40-6EA0-4885-9C16-33C9B6B22C80}" presName="text2" presStyleLbl="fgAcc2" presStyleIdx="1" presStyleCnt="3">
        <dgm:presLayoutVars>
          <dgm:chPref val="3"/>
        </dgm:presLayoutVars>
      </dgm:prSet>
      <dgm:spPr/>
    </dgm:pt>
    <dgm:pt modelId="{EDB499B6-A20B-6E43-8F8C-18BFC4A18365}" type="pres">
      <dgm:prSet presAssocID="{7FC0DF40-6EA0-4885-9C16-33C9B6B22C80}" presName="hierChild3" presStyleCnt="0"/>
      <dgm:spPr/>
    </dgm:pt>
    <dgm:pt modelId="{F5D3B4FB-31DD-FB40-AF48-BC07F387E6A9}" type="pres">
      <dgm:prSet presAssocID="{2A9E2522-B3B4-4AE2-A3A4-DC6F8FD50EE8}" presName="Name10" presStyleLbl="parChTrans1D2" presStyleIdx="2" presStyleCnt="3"/>
      <dgm:spPr/>
    </dgm:pt>
    <dgm:pt modelId="{03DEB817-C6B7-FA4C-AA3A-FBE197271775}" type="pres">
      <dgm:prSet presAssocID="{57BBB8F9-EA6B-4BF9-9D6E-56AC61D9568B}" presName="hierRoot2" presStyleCnt="0"/>
      <dgm:spPr/>
    </dgm:pt>
    <dgm:pt modelId="{56ECF383-28E3-C449-809D-08C2681680CF}" type="pres">
      <dgm:prSet presAssocID="{57BBB8F9-EA6B-4BF9-9D6E-56AC61D9568B}" presName="composite2" presStyleCnt="0"/>
      <dgm:spPr/>
    </dgm:pt>
    <dgm:pt modelId="{4EAFDACC-7599-B444-86EF-6CE78A7ABA1A}" type="pres">
      <dgm:prSet presAssocID="{57BBB8F9-EA6B-4BF9-9D6E-56AC61D9568B}" presName="background2" presStyleLbl="node2" presStyleIdx="2" presStyleCnt="3"/>
      <dgm:spPr/>
    </dgm:pt>
    <dgm:pt modelId="{D7600558-17EC-2F4A-8795-0BBC34D92068}" type="pres">
      <dgm:prSet presAssocID="{57BBB8F9-EA6B-4BF9-9D6E-56AC61D9568B}" presName="text2" presStyleLbl="fgAcc2" presStyleIdx="2" presStyleCnt="3">
        <dgm:presLayoutVars>
          <dgm:chPref val="3"/>
        </dgm:presLayoutVars>
      </dgm:prSet>
      <dgm:spPr/>
    </dgm:pt>
    <dgm:pt modelId="{63ACC368-DB43-0246-9475-C5337E933084}" type="pres">
      <dgm:prSet presAssocID="{57BBB8F9-EA6B-4BF9-9D6E-56AC61D9568B}" presName="hierChild3" presStyleCnt="0"/>
      <dgm:spPr/>
    </dgm:pt>
    <dgm:pt modelId="{0F3E16B6-921B-E348-9DBD-FF81B79D22F3}" type="pres">
      <dgm:prSet presAssocID="{FBFDCEB3-D260-469F-BF85-91F77DB9C3B1}" presName="hierRoot1" presStyleCnt="0"/>
      <dgm:spPr/>
    </dgm:pt>
    <dgm:pt modelId="{4DFA78AB-5413-AE46-A33A-0DBB2F82F124}" type="pres">
      <dgm:prSet presAssocID="{FBFDCEB3-D260-469F-BF85-91F77DB9C3B1}" presName="composite" presStyleCnt="0"/>
      <dgm:spPr/>
    </dgm:pt>
    <dgm:pt modelId="{141D4744-ED89-7C45-B47A-229DB94DE720}" type="pres">
      <dgm:prSet presAssocID="{FBFDCEB3-D260-469F-BF85-91F77DB9C3B1}" presName="background" presStyleLbl="node0" presStyleIdx="1" presStyleCnt="2"/>
      <dgm:spPr/>
    </dgm:pt>
    <dgm:pt modelId="{10EDCE6C-FF8F-1E42-BF59-6CB3DB56246A}" type="pres">
      <dgm:prSet presAssocID="{FBFDCEB3-D260-469F-BF85-91F77DB9C3B1}" presName="text" presStyleLbl="fgAcc0" presStyleIdx="1" presStyleCnt="2">
        <dgm:presLayoutVars>
          <dgm:chPref val="3"/>
        </dgm:presLayoutVars>
      </dgm:prSet>
      <dgm:spPr/>
    </dgm:pt>
    <dgm:pt modelId="{EC5786F4-D8E0-AC41-88B8-2AA7CFDC66DE}" type="pres">
      <dgm:prSet presAssocID="{FBFDCEB3-D260-469F-BF85-91F77DB9C3B1}" presName="hierChild2" presStyleCnt="0"/>
      <dgm:spPr/>
    </dgm:pt>
  </dgm:ptLst>
  <dgm:cxnLst>
    <dgm:cxn modelId="{FB520B0B-22CC-614A-B189-3D3D42D654E8}" type="presOf" srcId="{A8B8A32D-F1FC-4F2A-AECA-C3D40943D939}" destId="{74C1A8DE-8353-DF46-BE4F-2E257572011A}" srcOrd="0" destOrd="0" presId="urn:microsoft.com/office/officeart/2005/8/layout/hierarchy1"/>
    <dgm:cxn modelId="{B02B4736-88D7-3B42-B75A-4EC9A4E6C5F2}" type="presOf" srcId="{7FC0DF40-6EA0-4885-9C16-33C9B6B22C80}" destId="{5C12BCF9-5EF8-BD4F-A047-4599933D6857}" srcOrd="0" destOrd="0" presId="urn:microsoft.com/office/officeart/2005/8/layout/hierarchy1"/>
    <dgm:cxn modelId="{EF5B8547-1D7D-4CFA-BD35-0B1E71384DDD}" srcId="{36B3EF0F-032E-4D70-8B1D-A790B5F8C9B7}" destId="{57BBB8F9-EA6B-4BF9-9D6E-56AC61D9568B}" srcOrd="2" destOrd="0" parTransId="{2A9E2522-B3B4-4AE2-A3A4-DC6F8FD50EE8}" sibTransId="{807E7FEE-6065-4E25-B36D-18873606D053}"/>
    <dgm:cxn modelId="{4685CD79-71D7-A048-850B-2D2291F7F9D2}" type="presOf" srcId="{36B3EF0F-032E-4D70-8B1D-A790B5F8C9B7}" destId="{BBBA3DB9-C9DF-3F48-AA17-279352A88DC4}" srcOrd="0" destOrd="0" presId="urn:microsoft.com/office/officeart/2005/8/layout/hierarchy1"/>
    <dgm:cxn modelId="{BD1B767F-CC84-9C48-AC99-2D5C8C5F4D3A}" type="presOf" srcId="{512AB93C-E019-4CF1-B120-861358543F85}" destId="{E1D8F256-8739-EE4D-A499-2F39D4E654F6}" srcOrd="0" destOrd="0" presId="urn:microsoft.com/office/officeart/2005/8/layout/hierarchy1"/>
    <dgm:cxn modelId="{89B41CAE-C32F-461E-A7DA-0E77021B2AFD}" srcId="{A8B8A32D-F1FC-4F2A-AECA-C3D40943D939}" destId="{36B3EF0F-032E-4D70-8B1D-A790B5F8C9B7}" srcOrd="0" destOrd="0" parTransId="{802CB2E2-45BB-4EB2-97B7-931613590C05}" sibTransId="{D0DE58E3-234B-4E3A-B5B2-EBB7ED09FF68}"/>
    <dgm:cxn modelId="{63FAB0C1-CFFF-416E-A413-BBBFDBA48C7F}" srcId="{36B3EF0F-032E-4D70-8B1D-A790B5F8C9B7}" destId="{7FC0DF40-6EA0-4885-9C16-33C9B6B22C80}" srcOrd="1" destOrd="0" parTransId="{2EAF0094-0DA3-44C5-924C-DFE28A247761}" sibTransId="{144290D7-D858-447C-BE4B-44409854314E}"/>
    <dgm:cxn modelId="{B8C434CF-ACC9-244F-B47A-0076F99EBC49}" type="presOf" srcId="{57BBB8F9-EA6B-4BF9-9D6E-56AC61D9568B}" destId="{D7600558-17EC-2F4A-8795-0BBC34D92068}" srcOrd="0" destOrd="0" presId="urn:microsoft.com/office/officeart/2005/8/layout/hierarchy1"/>
    <dgm:cxn modelId="{2D481ADE-CAAC-6545-BFAA-B7708B354111}" type="presOf" srcId="{2A9E2522-B3B4-4AE2-A3A4-DC6F8FD50EE8}" destId="{F5D3B4FB-31DD-FB40-AF48-BC07F387E6A9}" srcOrd="0" destOrd="0" presId="urn:microsoft.com/office/officeart/2005/8/layout/hierarchy1"/>
    <dgm:cxn modelId="{5FA9AFE8-8594-3C40-8AEC-6DB7C150923B}" type="presOf" srcId="{3720387D-87CC-4C6D-9A3F-262FF3F1C47A}" destId="{9F089287-3D8C-434A-90CB-ADC846E7AD1F}" srcOrd="0" destOrd="0" presId="urn:microsoft.com/office/officeart/2005/8/layout/hierarchy1"/>
    <dgm:cxn modelId="{41723CED-E933-4311-B6D6-37F373E366BA}" srcId="{A8B8A32D-F1FC-4F2A-AECA-C3D40943D939}" destId="{FBFDCEB3-D260-469F-BF85-91F77DB9C3B1}" srcOrd="1" destOrd="0" parTransId="{46339EA3-E600-46A4-AC5B-0F2F6AD9C909}" sibTransId="{90779B0F-E0A3-4AAB-A971-5058140D9CE6}"/>
    <dgm:cxn modelId="{C616C9F4-5E14-F145-A583-A44A310FEABD}" type="presOf" srcId="{FBFDCEB3-D260-469F-BF85-91F77DB9C3B1}" destId="{10EDCE6C-FF8F-1E42-BF59-6CB3DB56246A}" srcOrd="0" destOrd="0" presId="urn:microsoft.com/office/officeart/2005/8/layout/hierarchy1"/>
    <dgm:cxn modelId="{892A64F9-187F-44D6-914B-FDC65C8699E1}" srcId="{36B3EF0F-032E-4D70-8B1D-A790B5F8C9B7}" destId="{3720387D-87CC-4C6D-9A3F-262FF3F1C47A}" srcOrd="0" destOrd="0" parTransId="{512AB93C-E019-4CF1-B120-861358543F85}" sibTransId="{7596E84A-3C00-45F9-82FD-2BEC2C359E66}"/>
    <dgm:cxn modelId="{45ACFAFB-9BD5-ED45-8344-4AD683F651E4}" type="presOf" srcId="{2EAF0094-0DA3-44C5-924C-DFE28A247761}" destId="{ED6C2994-365B-B645-A549-BEA24A235120}" srcOrd="0" destOrd="0" presId="urn:microsoft.com/office/officeart/2005/8/layout/hierarchy1"/>
    <dgm:cxn modelId="{D53C1AE9-771B-4C4F-A371-141D6FBBB354}" type="presParOf" srcId="{74C1A8DE-8353-DF46-BE4F-2E257572011A}" destId="{F5635EAC-B1A6-2B46-9002-9D71BFEFDD53}" srcOrd="0" destOrd="0" presId="urn:microsoft.com/office/officeart/2005/8/layout/hierarchy1"/>
    <dgm:cxn modelId="{33B2D35B-B8F4-4B45-93E7-FF499D679545}" type="presParOf" srcId="{F5635EAC-B1A6-2B46-9002-9D71BFEFDD53}" destId="{D2E4140B-43D3-514D-AEE4-B0C69025D1CB}" srcOrd="0" destOrd="0" presId="urn:microsoft.com/office/officeart/2005/8/layout/hierarchy1"/>
    <dgm:cxn modelId="{5B5F7851-3BB7-7A46-8E72-5B53672D7FBB}" type="presParOf" srcId="{D2E4140B-43D3-514D-AEE4-B0C69025D1CB}" destId="{6A4A7FB8-3FEC-D241-B8A4-4CC173F6474D}" srcOrd="0" destOrd="0" presId="urn:microsoft.com/office/officeart/2005/8/layout/hierarchy1"/>
    <dgm:cxn modelId="{9356773E-100D-1246-BC0F-E6FDC6B35900}" type="presParOf" srcId="{D2E4140B-43D3-514D-AEE4-B0C69025D1CB}" destId="{BBBA3DB9-C9DF-3F48-AA17-279352A88DC4}" srcOrd="1" destOrd="0" presId="urn:microsoft.com/office/officeart/2005/8/layout/hierarchy1"/>
    <dgm:cxn modelId="{46D4C170-6E15-AD4F-9436-AC88A98C7AED}" type="presParOf" srcId="{F5635EAC-B1A6-2B46-9002-9D71BFEFDD53}" destId="{4A95DE03-55F7-B742-9BA4-0674EFE41981}" srcOrd="1" destOrd="0" presId="urn:microsoft.com/office/officeart/2005/8/layout/hierarchy1"/>
    <dgm:cxn modelId="{B3FF6D27-1A9F-5C41-B38F-AE0B0C2DA068}" type="presParOf" srcId="{4A95DE03-55F7-B742-9BA4-0674EFE41981}" destId="{E1D8F256-8739-EE4D-A499-2F39D4E654F6}" srcOrd="0" destOrd="0" presId="urn:microsoft.com/office/officeart/2005/8/layout/hierarchy1"/>
    <dgm:cxn modelId="{CD7E37E7-188B-3D4A-BDD4-4B7524B53390}" type="presParOf" srcId="{4A95DE03-55F7-B742-9BA4-0674EFE41981}" destId="{E040889C-0BBF-D24B-974B-834A20545A53}" srcOrd="1" destOrd="0" presId="urn:microsoft.com/office/officeart/2005/8/layout/hierarchy1"/>
    <dgm:cxn modelId="{59132C9C-2CAC-F543-8EFB-2099420E7278}" type="presParOf" srcId="{E040889C-0BBF-D24B-974B-834A20545A53}" destId="{A01FD14B-8B9D-3340-970D-2B94A9DFD251}" srcOrd="0" destOrd="0" presId="urn:microsoft.com/office/officeart/2005/8/layout/hierarchy1"/>
    <dgm:cxn modelId="{A44ED5D5-E90F-0741-96C4-33A7CF48C7B1}" type="presParOf" srcId="{A01FD14B-8B9D-3340-970D-2B94A9DFD251}" destId="{0D83FA8D-BA5C-0942-A280-3D14A2F94AAA}" srcOrd="0" destOrd="0" presId="urn:microsoft.com/office/officeart/2005/8/layout/hierarchy1"/>
    <dgm:cxn modelId="{75F5A24F-8346-B94D-8E31-739069CE8BD9}" type="presParOf" srcId="{A01FD14B-8B9D-3340-970D-2B94A9DFD251}" destId="{9F089287-3D8C-434A-90CB-ADC846E7AD1F}" srcOrd="1" destOrd="0" presId="urn:microsoft.com/office/officeart/2005/8/layout/hierarchy1"/>
    <dgm:cxn modelId="{EBAAD9E8-4EA5-F14F-83CD-C74ECB1A6C8F}" type="presParOf" srcId="{E040889C-0BBF-D24B-974B-834A20545A53}" destId="{54DF467E-65DB-FD4C-AE77-6B852E8039D5}" srcOrd="1" destOrd="0" presId="urn:microsoft.com/office/officeart/2005/8/layout/hierarchy1"/>
    <dgm:cxn modelId="{FDA4FCFC-7E0A-D947-8FA7-2788EEA269E4}" type="presParOf" srcId="{4A95DE03-55F7-B742-9BA4-0674EFE41981}" destId="{ED6C2994-365B-B645-A549-BEA24A235120}" srcOrd="2" destOrd="0" presId="urn:microsoft.com/office/officeart/2005/8/layout/hierarchy1"/>
    <dgm:cxn modelId="{085645B1-4C3A-664C-9B7A-BD87324AE41A}" type="presParOf" srcId="{4A95DE03-55F7-B742-9BA4-0674EFE41981}" destId="{7BB5AC28-EACB-434B-A2EC-DDA00073CD5E}" srcOrd="3" destOrd="0" presId="urn:microsoft.com/office/officeart/2005/8/layout/hierarchy1"/>
    <dgm:cxn modelId="{C8C7C3E0-65C6-7D4F-9A3B-D5610E85378C}" type="presParOf" srcId="{7BB5AC28-EACB-434B-A2EC-DDA00073CD5E}" destId="{72A139B5-4A74-E041-B6FD-36C0367808E6}" srcOrd="0" destOrd="0" presId="urn:microsoft.com/office/officeart/2005/8/layout/hierarchy1"/>
    <dgm:cxn modelId="{AFE03F83-0532-5048-A841-55E9C8F0E536}" type="presParOf" srcId="{72A139B5-4A74-E041-B6FD-36C0367808E6}" destId="{ACFAB19D-D94E-4747-BE9D-232B1F30E1AA}" srcOrd="0" destOrd="0" presId="urn:microsoft.com/office/officeart/2005/8/layout/hierarchy1"/>
    <dgm:cxn modelId="{91A24F23-F1F5-6F45-8B2F-729D65BDA09B}" type="presParOf" srcId="{72A139B5-4A74-E041-B6FD-36C0367808E6}" destId="{5C12BCF9-5EF8-BD4F-A047-4599933D6857}" srcOrd="1" destOrd="0" presId="urn:microsoft.com/office/officeart/2005/8/layout/hierarchy1"/>
    <dgm:cxn modelId="{2951A971-0C96-544C-9946-D4428E126508}" type="presParOf" srcId="{7BB5AC28-EACB-434B-A2EC-DDA00073CD5E}" destId="{EDB499B6-A20B-6E43-8F8C-18BFC4A18365}" srcOrd="1" destOrd="0" presId="urn:microsoft.com/office/officeart/2005/8/layout/hierarchy1"/>
    <dgm:cxn modelId="{8BA8726B-C09D-7244-AE71-303BE94C3F46}" type="presParOf" srcId="{4A95DE03-55F7-B742-9BA4-0674EFE41981}" destId="{F5D3B4FB-31DD-FB40-AF48-BC07F387E6A9}" srcOrd="4" destOrd="0" presId="urn:microsoft.com/office/officeart/2005/8/layout/hierarchy1"/>
    <dgm:cxn modelId="{D79FB0B4-07CF-0849-84F2-B4B0F21C4BC0}" type="presParOf" srcId="{4A95DE03-55F7-B742-9BA4-0674EFE41981}" destId="{03DEB817-C6B7-FA4C-AA3A-FBE197271775}" srcOrd="5" destOrd="0" presId="urn:microsoft.com/office/officeart/2005/8/layout/hierarchy1"/>
    <dgm:cxn modelId="{007CBA45-AB09-EA4E-9971-6376AB3280B2}" type="presParOf" srcId="{03DEB817-C6B7-FA4C-AA3A-FBE197271775}" destId="{56ECF383-28E3-C449-809D-08C2681680CF}" srcOrd="0" destOrd="0" presId="urn:microsoft.com/office/officeart/2005/8/layout/hierarchy1"/>
    <dgm:cxn modelId="{7FC34043-C151-A647-82D0-2DA7B1B97281}" type="presParOf" srcId="{56ECF383-28E3-C449-809D-08C2681680CF}" destId="{4EAFDACC-7599-B444-86EF-6CE78A7ABA1A}" srcOrd="0" destOrd="0" presId="urn:microsoft.com/office/officeart/2005/8/layout/hierarchy1"/>
    <dgm:cxn modelId="{AA74C5CC-79B6-514B-BBF2-B64258FB3BC7}" type="presParOf" srcId="{56ECF383-28E3-C449-809D-08C2681680CF}" destId="{D7600558-17EC-2F4A-8795-0BBC34D92068}" srcOrd="1" destOrd="0" presId="urn:microsoft.com/office/officeart/2005/8/layout/hierarchy1"/>
    <dgm:cxn modelId="{1D5C9EE5-9F9C-094D-BF6A-DB03463CB6EE}" type="presParOf" srcId="{03DEB817-C6B7-FA4C-AA3A-FBE197271775}" destId="{63ACC368-DB43-0246-9475-C5337E933084}" srcOrd="1" destOrd="0" presId="urn:microsoft.com/office/officeart/2005/8/layout/hierarchy1"/>
    <dgm:cxn modelId="{E42E8D7D-4121-2D48-87C1-01E18C3567F7}" type="presParOf" srcId="{74C1A8DE-8353-DF46-BE4F-2E257572011A}" destId="{0F3E16B6-921B-E348-9DBD-FF81B79D22F3}" srcOrd="1" destOrd="0" presId="urn:microsoft.com/office/officeart/2005/8/layout/hierarchy1"/>
    <dgm:cxn modelId="{DA51A186-C4BA-D04B-BAC4-CDF1EB2163D5}" type="presParOf" srcId="{0F3E16B6-921B-E348-9DBD-FF81B79D22F3}" destId="{4DFA78AB-5413-AE46-A33A-0DBB2F82F124}" srcOrd="0" destOrd="0" presId="urn:microsoft.com/office/officeart/2005/8/layout/hierarchy1"/>
    <dgm:cxn modelId="{DDDC9EF5-FD5A-E640-82CA-01F86B3E0297}" type="presParOf" srcId="{4DFA78AB-5413-AE46-A33A-0DBB2F82F124}" destId="{141D4744-ED89-7C45-B47A-229DB94DE720}" srcOrd="0" destOrd="0" presId="urn:microsoft.com/office/officeart/2005/8/layout/hierarchy1"/>
    <dgm:cxn modelId="{2FEFA494-7C23-1341-BAA4-C7B3A3B746D5}" type="presParOf" srcId="{4DFA78AB-5413-AE46-A33A-0DBB2F82F124}" destId="{10EDCE6C-FF8F-1E42-BF59-6CB3DB56246A}" srcOrd="1" destOrd="0" presId="urn:microsoft.com/office/officeart/2005/8/layout/hierarchy1"/>
    <dgm:cxn modelId="{97FB8FC1-2EBF-2E46-960E-C967C0762D70}" type="presParOf" srcId="{0F3E16B6-921B-E348-9DBD-FF81B79D22F3}" destId="{EC5786F4-D8E0-AC41-88B8-2AA7CFDC66D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FC10A5-20DE-4B50-9590-1166E45B4135}">
      <dsp:nvSpPr>
        <dsp:cNvPr id="0" name=""/>
        <dsp:cNvSpPr/>
      </dsp:nvSpPr>
      <dsp:spPr>
        <a:xfrm>
          <a:off x="0" y="531"/>
          <a:ext cx="10515600" cy="124470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AD0603-72DE-4916-B40A-EAF30352E394}">
      <dsp:nvSpPr>
        <dsp:cNvPr id="0" name=""/>
        <dsp:cNvSpPr/>
      </dsp:nvSpPr>
      <dsp:spPr>
        <a:xfrm>
          <a:off x="376522" y="280590"/>
          <a:ext cx="684586" cy="6845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198923-00F7-4009-AFB2-3749578D1074}">
      <dsp:nvSpPr>
        <dsp:cNvPr id="0" name=""/>
        <dsp:cNvSpPr/>
      </dsp:nvSpPr>
      <dsp:spPr>
        <a:xfrm>
          <a:off x="1437631" y="531"/>
          <a:ext cx="4732020" cy="1244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731" tIns="131731" rIns="131731" bIns="131731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500" kern="1200"/>
            <a:t>Focus on the short term plans up to the VD coldbox test</a:t>
          </a:r>
          <a:endParaRPr lang="en-US" sz="2500" kern="1200"/>
        </a:p>
      </dsp:txBody>
      <dsp:txXfrm>
        <a:off x="1437631" y="531"/>
        <a:ext cx="4732020" cy="1244702"/>
      </dsp:txXfrm>
    </dsp:sp>
    <dsp:sp modelId="{0F9B0619-311E-4948-B632-FB90C2B6C0EB}">
      <dsp:nvSpPr>
        <dsp:cNvPr id="0" name=""/>
        <dsp:cNvSpPr/>
      </dsp:nvSpPr>
      <dsp:spPr>
        <a:xfrm>
          <a:off x="6169651" y="531"/>
          <a:ext cx="4345948" cy="1244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731" tIns="131731" rIns="131731" bIns="131731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500" kern="1200" dirty="0"/>
            <a:t>The VD ProtoDUNE II run is seen in the long-term plan context, since we would like to use the quasi-final DAQ and SC interfaces and components for it</a:t>
          </a:r>
          <a:endParaRPr lang="en-US" sz="1500" kern="1200" dirty="0"/>
        </a:p>
      </dsp:txBody>
      <dsp:txXfrm>
        <a:off x="6169651" y="531"/>
        <a:ext cx="4345948" cy="1244702"/>
      </dsp:txXfrm>
    </dsp:sp>
    <dsp:sp modelId="{6073E614-D8A8-4004-A843-90447AA93FA0}">
      <dsp:nvSpPr>
        <dsp:cNvPr id="0" name=""/>
        <dsp:cNvSpPr/>
      </dsp:nvSpPr>
      <dsp:spPr>
        <a:xfrm>
          <a:off x="0" y="1556410"/>
          <a:ext cx="10515600" cy="124470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D658A2-BA3D-48E7-BB6B-17E5A05D9367}">
      <dsp:nvSpPr>
        <dsp:cNvPr id="0" name=""/>
        <dsp:cNvSpPr/>
      </dsp:nvSpPr>
      <dsp:spPr>
        <a:xfrm>
          <a:off x="376522" y="1836468"/>
          <a:ext cx="684586" cy="6845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798C2F-02BF-42C7-AFFD-F85DB9D0DFE5}">
      <dsp:nvSpPr>
        <dsp:cNvPr id="0" name=""/>
        <dsp:cNvSpPr/>
      </dsp:nvSpPr>
      <dsp:spPr>
        <a:xfrm>
          <a:off x="1437631" y="1556410"/>
          <a:ext cx="4732020" cy="1244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731" tIns="131731" rIns="131731" bIns="131731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500" kern="1200"/>
            <a:t>Slow Control</a:t>
          </a:r>
          <a:endParaRPr lang="en-US" sz="2500" kern="1200"/>
        </a:p>
      </dsp:txBody>
      <dsp:txXfrm>
        <a:off x="1437631" y="1556410"/>
        <a:ext cx="4732020" cy="1244702"/>
      </dsp:txXfrm>
    </dsp:sp>
    <dsp:sp modelId="{3059BF3E-830C-4E01-90C0-67A8D6D1D501}">
      <dsp:nvSpPr>
        <dsp:cNvPr id="0" name=""/>
        <dsp:cNvSpPr/>
      </dsp:nvSpPr>
      <dsp:spPr>
        <a:xfrm>
          <a:off x="6169651" y="1556410"/>
          <a:ext cx="4345948" cy="1244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731" tIns="131731" rIns="131731" bIns="131731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500" kern="1200"/>
            <a:t>Continuity with NP04/NP02</a:t>
          </a:r>
          <a:endParaRPr lang="en-US" sz="1500" kern="1200"/>
        </a:p>
      </dsp:txBody>
      <dsp:txXfrm>
        <a:off x="6169651" y="1556410"/>
        <a:ext cx="4345948" cy="1244702"/>
      </dsp:txXfrm>
    </dsp:sp>
    <dsp:sp modelId="{CA9E4EB0-0DA4-4F6F-AD86-756C998CEC87}">
      <dsp:nvSpPr>
        <dsp:cNvPr id="0" name=""/>
        <dsp:cNvSpPr/>
      </dsp:nvSpPr>
      <dsp:spPr>
        <a:xfrm>
          <a:off x="0" y="3112289"/>
          <a:ext cx="10515600" cy="124470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D68A41-B84B-47DE-B9C2-4D0C573EB005}">
      <dsp:nvSpPr>
        <dsp:cNvPr id="0" name=""/>
        <dsp:cNvSpPr/>
      </dsp:nvSpPr>
      <dsp:spPr>
        <a:xfrm>
          <a:off x="376522" y="3392347"/>
          <a:ext cx="684586" cy="6845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3E0BA9-71EA-4B24-AB3F-B475F8BE773D}">
      <dsp:nvSpPr>
        <dsp:cNvPr id="0" name=""/>
        <dsp:cNvSpPr/>
      </dsp:nvSpPr>
      <dsp:spPr>
        <a:xfrm>
          <a:off x="1437631" y="3112289"/>
          <a:ext cx="4732020" cy="1244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731" tIns="131731" rIns="131731" bIns="131731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500" kern="1200"/>
            <a:t>DAQ</a:t>
          </a:r>
          <a:endParaRPr lang="en-US" sz="2500" kern="1200"/>
        </a:p>
      </dsp:txBody>
      <dsp:txXfrm>
        <a:off x="1437631" y="3112289"/>
        <a:ext cx="4732020" cy="1244702"/>
      </dsp:txXfrm>
    </dsp:sp>
    <dsp:sp modelId="{468AF1E1-4707-4FC8-A5E4-2E6352C386E8}">
      <dsp:nvSpPr>
        <dsp:cNvPr id="0" name=""/>
        <dsp:cNvSpPr/>
      </dsp:nvSpPr>
      <dsp:spPr>
        <a:xfrm>
          <a:off x="6169651" y="3112289"/>
          <a:ext cx="4345948" cy="1244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731" tIns="131731" rIns="131731" bIns="131731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500" kern="1200"/>
            <a:t>Introduction of the new SW design, </a:t>
          </a:r>
          <a:endParaRPr lang="en-US" sz="1500" kern="1200"/>
        </a:p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500" kern="1200"/>
            <a:t>Support for legacy electronics as needed,</a:t>
          </a:r>
          <a:endParaRPr lang="en-US" sz="1500" kern="1200"/>
        </a:p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P</a:t>
          </a:r>
          <a:r>
            <a:rPr lang="en-CH" sz="1500" kern="1200"/>
            <a:t>ossibly ad-hoc solutions (e.g. timing)</a:t>
          </a:r>
          <a:endParaRPr lang="en-US" sz="1500" kern="1200"/>
        </a:p>
      </dsp:txBody>
      <dsp:txXfrm>
        <a:off x="6169651" y="3112289"/>
        <a:ext cx="4345948" cy="12447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FC83F0-FB37-FD4A-A287-6F8EC1573189}">
      <dsp:nvSpPr>
        <dsp:cNvPr id="0" name=""/>
        <dsp:cNvSpPr/>
      </dsp:nvSpPr>
      <dsp:spPr>
        <a:xfrm>
          <a:off x="3283" y="83693"/>
          <a:ext cx="3201185" cy="94534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900" kern="1200" dirty="0"/>
            <a:t>Work kept to absolute minimum necessary</a:t>
          </a:r>
        </a:p>
      </dsp:txBody>
      <dsp:txXfrm>
        <a:off x="3283" y="83693"/>
        <a:ext cx="3201185" cy="945345"/>
      </dsp:txXfrm>
    </dsp:sp>
    <dsp:sp modelId="{D8F03126-C505-354D-BD71-DB7F1D0A2DA3}">
      <dsp:nvSpPr>
        <dsp:cNvPr id="0" name=""/>
        <dsp:cNvSpPr/>
      </dsp:nvSpPr>
      <dsp:spPr>
        <a:xfrm>
          <a:off x="3283" y="1029039"/>
          <a:ext cx="3201185" cy="2764214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900" kern="1200" dirty="0"/>
            <a:t>De facto very few people working part time on it</a:t>
          </a:r>
        </a:p>
      </dsp:txBody>
      <dsp:txXfrm>
        <a:off x="3283" y="1029039"/>
        <a:ext cx="3201185" cy="2764214"/>
      </dsp:txXfrm>
    </dsp:sp>
    <dsp:sp modelId="{91E724D0-5796-6743-99D9-760BDFE32E12}">
      <dsp:nvSpPr>
        <dsp:cNvPr id="0" name=""/>
        <dsp:cNvSpPr/>
      </dsp:nvSpPr>
      <dsp:spPr>
        <a:xfrm>
          <a:off x="3652635" y="83693"/>
          <a:ext cx="3201185" cy="94534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900" kern="1200" dirty="0"/>
            <a:t>Relying on infrastructure designed and setup for NP02/NP04</a:t>
          </a:r>
          <a:endParaRPr lang="en-US" sz="1900" kern="1200" dirty="0"/>
        </a:p>
      </dsp:txBody>
      <dsp:txXfrm>
        <a:off x="3652635" y="83693"/>
        <a:ext cx="3201185" cy="945345"/>
      </dsp:txXfrm>
    </dsp:sp>
    <dsp:sp modelId="{60B042C6-E851-014E-A641-AA152E51345A}">
      <dsp:nvSpPr>
        <dsp:cNvPr id="0" name=""/>
        <dsp:cNvSpPr/>
      </dsp:nvSpPr>
      <dsp:spPr>
        <a:xfrm>
          <a:off x="3652635" y="1029039"/>
          <a:ext cx="3201185" cy="2764214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900" kern="1200" dirty="0"/>
            <a:t>Same WinCC OA server, different project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900" kern="1200"/>
            <a:t>Data archiving to oracle</a:t>
          </a:r>
          <a:endParaRPr lang="en-US" sz="1900" kern="120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900" kern="1200"/>
            <a:t>Control and monitoring in control rooms and via cerntsice for experts</a:t>
          </a:r>
          <a:endParaRPr lang="en-US" sz="1900" kern="120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/>
            <a:t>M</a:t>
          </a:r>
          <a:r>
            <a:rPr lang="en-CH" sz="1900" kern="1200"/>
            <a:t>onitoring over web (if we find someone to work on this)</a:t>
          </a:r>
          <a:endParaRPr lang="en-US" sz="1900" kern="1200"/>
        </a:p>
      </dsp:txBody>
      <dsp:txXfrm>
        <a:off x="3652635" y="1029039"/>
        <a:ext cx="3201185" cy="2764214"/>
      </dsp:txXfrm>
    </dsp:sp>
    <dsp:sp modelId="{CEE368A3-47BF-624A-98E7-BAAF9D91B63A}">
      <dsp:nvSpPr>
        <dsp:cNvPr id="0" name=""/>
        <dsp:cNvSpPr/>
      </dsp:nvSpPr>
      <dsp:spPr>
        <a:xfrm>
          <a:off x="7301986" y="83693"/>
          <a:ext cx="3201185" cy="94534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900" kern="1200" dirty="0"/>
            <a:t>Coldbox on detector ground</a:t>
          </a:r>
          <a:endParaRPr lang="en-US" sz="1900" kern="1200" dirty="0"/>
        </a:p>
      </dsp:txBody>
      <dsp:txXfrm>
        <a:off x="7301986" y="83693"/>
        <a:ext cx="3201185" cy="945345"/>
      </dsp:txXfrm>
    </dsp:sp>
    <dsp:sp modelId="{533CE26F-9200-E640-A97F-7D81489DDEAF}">
      <dsp:nvSpPr>
        <dsp:cNvPr id="0" name=""/>
        <dsp:cNvSpPr/>
      </dsp:nvSpPr>
      <dsp:spPr>
        <a:xfrm>
          <a:off x="7301986" y="1029039"/>
          <a:ext cx="3201185" cy="2764214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900" kern="1200" dirty="0"/>
            <a:t>Transformer and impedence monitor from NP02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H" sz="1900" kern="1200" dirty="0"/>
            <a:t>SC racks installed close to the coldbox on an insulating support</a:t>
          </a:r>
          <a:endParaRPr lang="en-US" sz="1900" kern="1200" dirty="0"/>
        </a:p>
      </dsp:txBody>
      <dsp:txXfrm>
        <a:off x="7301986" y="1029039"/>
        <a:ext cx="3201185" cy="27642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D3B4FB-31DD-FB40-AF48-BC07F387E6A9}">
      <dsp:nvSpPr>
        <dsp:cNvPr id="0" name=""/>
        <dsp:cNvSpPr/>
      </dsp:nvSpPr>
      <dsp:spPr>
        <a:xfrm>
          <a:off x="5112748" y="1661290"/>
          <a:ext cx="3191135" cy="7593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7471"/>
              </a:lnTo>
              <a:lnTo>
                <a:pt x="3191135" y="517471"/>
              </a:lnTo>
              <a:lnTo>
                <a:pt x="3191135" y="75934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6C2994-365B-B645-A549-BEA24A235120}">
      <dsp:nvSpPr>
        <dsp:cNvPr id="0" name=""/>
        <dsp:cNvSpPr/>
      </dsp:nvSpPr>
      <dsp:spPr>
        <a:xfrm>
          <a:off x="5067028" y="1661290"/>
          <a:ext cx="91440" cy="75934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5934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D8F256-8739-EE4D-A499-2F39D4E654F6}">
      <dsp:nvSpPr>
        <dsp:cNvPr id="0" name=""/>
        <dsp:cNvSpPr/>
      </dsp:nvSpPr>
      <dsp:spPr>
        <a:xfrm>
          <a:off x="1921612" y="1661290"/>
          <a:ext cx="3191135" cy="759345"/>
        </a:xfrm>
        <a:custGeom>
          <a:avLst/>
          <a:gdLst/>
          <a:ahLst/>
          <a:cxnLst/>
          <a:rect l="0" t="0" r="0" b="0"/>
          <a:pathLst>
            <a:path>
              <a:moveTo>
                <a:pt x="3191135" y="0"/>
              </a:moveTo>
              <a:lnTo>
                <a:pt x="3191135" y="517471"/>
              </a:lnTo>
              <a:lnTo>
                <a:pt x="0" y="517471"/>
              </a:lnTo>
              <a:lnTo>
                <a:pt x="0" y="75934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4A7FB8-3FEC-D241-B8A4-4CC173F6474D}">
      <dsp:nvSpPr>
        <dsp:cNvPr id="0" name=""/>
        <dsp:cNvSpPr/>
      </dsp:nvSpPr>
      <dsp:spPr>
        <a:xfrm>
          <a:off x="3807283" y="3350"/>
          <a:ext cx="2610929" cy="16579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BA3DB9-C9DF-3F48-AA17-279352A88DC4}">
      <dsp:nvSpPr>
        <dsp:cNvPr id="0" name=""/>
        <dsp:cNvSpPr/>
      </dsp:nvSpPr>
      <dsp:spPr>
        <a:xfrm>
          <a:off x="4097387" y="278948"/>
          <a:ext cx="2610929" cy="16579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kern="1200"/>
            <a:t>Inventory of equipment ongoing</a:t>
          </a:r>
          <a:endParaRPr lang="en-US" sz="1800" kern="1200" dirty="0"/>
        </a:p>
      </dsp:txBody>
      <dsp:txXfrm>
        <a:off x="4145946" y="327507"/>
        <a:ext cx="2513811" cy="1560821"/>
      </dsp:txXfrm>
    </dsp:sp>
    <dsp:sp modelId="{0D83FA8D-BA5C-0942-A280-3D14A2F94AAA}">
      <dsp:nvSpPr>
        <dsp:cNvPr id="0" name=""/>
        <dsp:cNvSpPr/>
      </dsp:nvSpPr>
      <dsp:spPr>
        <a:xfrm>
          <a:off x="616148" y="2420635"/>
          <a:ext cx="2610929" cy="165793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089287-3D8C-434A-90CB-ADC846E7AD1F}">
      <dsp:nvSpPr>
        <dsp:cNvPr id="0" name=""/>
        <dsp:cNvSpPr/>
      </dsp:nvSpPr>
      <dsp:spPr>
        <a:xfrm>
          <a:off x="906251" y="2696233"/>
          <a:ext cx="2610929" cy="16579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kern="1200"/>
            <a:t>Interaction with cryogenics defined</a:t>
          </a:r>
          <a:endParaRPr lang="en-US" sz="1800" kern="1200"/>
        </a:p>
      </dsp:txBody>
      <dsp:txXfrm>
        <a:off x="954810" y="2744792"/>
        <a:ext cx="2513811" cy="1560821"/>
      </dsp:txXfrm>
    </dsp:sp>
    <dsp:sp modelId="{ACFAB19D-D94E-4747-BE9D-232B1F30E1AA}">
      <dsp:nvSpPr>
        <dsp:cNvPr id="0" name=""/>
        <dsp:cNvSpPr/>
      </dsp:nvSpPr>
      <dsp:spPr>
        <a:xfrm>
          <a:off x="3807283" y="2420635"/>
          <a:ext cx="2610929" cy="165793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12BCF9-5EF8-BD4F-A047-4599933D6857}">
      <dsp:nvSpPr>
        <dsp:cNvPr id="0" name=""/>
        <dsp:cNvSpPr/>
      </dsp:nvSpPr>
      <dsp:spPr>
        <a:xfrm>
          <a:off x="4097387" y="2696233"/>
          <a:ext cx="2610929" cy="16579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kern="1200"/>
            <a:t>To a large extend re-deployment of power supplies and instrumentation used in NP02/NP04</a:t>
          </a:r>
          <a:endParaRPr lang="en-US" sz="1800" kern="1200"/>
        </a:p>
      </dsp:txBody>
      <dsp:txXfrm>
        <a:off x="4145946" y="2744792"/>
        <a:ext cx="2513811" cy="1560821"/>
      </dsp:txXfrm>
    </dsp:sp>
    <dsp:sp modelId="{4EAFDACC-7599-B444-86EF-6CE78A7ABA1A}">
      <dsp:nvSpPr>
        <dsp:cNvPr id="0" name=""/>
        <dsp:cNvSpPr/>
      </dsp:nvSpPr>
      <dsp:spPr>
        <a:xfrm>
          <a:off x="6998419" y="2420635"/>
          <a:ext cx="2610929" cy="165793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600558-17EC-2F4A-8795-0BBC34D92068}">
      <dsp:nvSpPr>
        <dsp:cNvPr id="0" name=""/>
        <dsp:cNvSpPr/>
      </dsp:nvSpPr>
      <dsp:spPr>
        <a:xfrm>
          <a:off x="7288522" y="2696233"/>
          <a:ext cx="2610929" cy="16579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kern="1200"/>
            <a:t>Need to understand what is needed for the photon detectors in terms of control and monitoring</a:t>
          </a:r>
          <a:endParaRPr lang="en-US" sz="1800" kern="1200"/>
        </a:p>
      </dsp:txBody>
      <dsp:txXfrm>
        <a:off x="7337081" y="2744792"/>
        <a:ext cx="2513811" cy="1560821"/>
      </dsp:txXfrm>
    </dsp:sp>
    <dsp:sp modelId="{141D4744-ED89-7C45-B47A-229DB94DE720}">
      <dsp:nvSpPr>
        <dsp:cNvPr id="0" name=""/>
        <dsp:cNvSpPr/>
      </dsp:nvSpPr>
      <dsp:spPr>
        <a:xfrm>
          <a:off x="6998419" y="3350"/>
          <a:ext cx="2610929" cy="16579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EDCE6C-FF8F-1E42-BF59-6CB3DB56246A}">
      <dsp:nvSpPr>
        <dsp:cNvPr id="0" name=""/>
        <dsp:cNvSpPr/>
      </dsp:nvSpPr>
      <dsp:spPr>
        <a:xfrm>
          <a:off x="7288522" y="278948"/>
          <a:ext cx="2610929" cy="16579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800" kern="1200"/>
            <a:t>Safety matrix to be discussed and agreed upon with other consortia and NP technical coordination</a:t>
          </a:r>
          <a:endParaRPr lang="en-US" sz="1800" kern="1200"/>
        </a:p>
      </dsp:txBody>
      <dsp:txXfrm>
        <a:off x="7337081" y="327507"/>
        <a:ext cx="2513811" cy="15608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6/18/21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6555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6/18/21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74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6/18/21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775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6/18/21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67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6/18/21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97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6/18/21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33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6/18/21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31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6/18/21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031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6/18/21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880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6/18/21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744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6/18/21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093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6/18/21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834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8" r:id="rId6"/>
    <p:sldLayoutId id="2147483743" r:id="rId7"/>
    <p:sldLayoutId id="2147483744" r:id="rId8"/>
    <p:sldLayoutId id="2147483745" r:id="rId9"/>
    <p:sldLayoutId id="2147483747" r:id="rId10"/>
    <p:sldLayoutId id="21474837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19">
            <a:extLst>
              <a:ext uri="{FF2B5EF4-FFF2-40B4-BE49-F238E27FC236}">
                <a16:creationId xmlns:a16="http://schemas.microsoft.com/office/drawing/2014/main" id="{55666830-9A19-4E01-8505-D6C7F9AC5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Yellow paper ship leading among white ships">
            <a:extLst>
              <a:ext uri="{FF2B5EF4-FFF2-40B4-BE49-F238E27FC236}">
                <a16:creationId xmlns:a16="http://schemas.microsoft.com/office/drawing/2014/main" id="{EA461270-A401-4E13-88BD-4A2C82404C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338" r="-1" b="-1"/>
          <a:stretch/>
        </p:blipFill>
        <p:spPr>
          <a:xfrm>
            <a:off x="4110127" y="10"/>
            <a:ext cx="8081873" cy="6857990"/>
          </a:xfrm>
          <a:custGeom>
            <a:avLst/>
            <a:gdLst/>
            <a:ahLst/>
            <a:cxnLst/>
            <a:rect l="l" t="t" r="r" b="b"/>
            <a:pathLst>
              <a:path w="8081873" h="6858000">
                <a:moveTo>
                  <a:pt x="0" y="0"/>
                </a:moveTo>
                <a:lnTo>
                  <a:pt x="8081873" y="0"/>
                </a:lnTo>
                <a:lnTo>
                  <a:pt x="8081873" y="6858000"/>
                </a:lnTo>
                <a:lnTo>
                  <a:pt x="0" y="6858000"/>
                </a:lnTo>
                <a:lnTo>
                  <a:pt x="68897" y="6734633"/>
                </a:lnTo>
                <a:cubicBezTo>
                  <a:pt x="558802" y="5812845"/>
                  <a:pt x="848920" y="4668597"/>
                  <a:pt x="848920" y="3429000"/>
                </a:cubicBezTo>
                <a:cubicBezTo>
                  <a:pt x="848920" y="2189404"/>
                  <a:pt x="558802" y="1045156"/>
                  <a:pt x="68897" y="123368"/>
                </a:cubicBezTo>
                <a:close/>
              </a:path>
            </a:pathLst>
          </a:custGeom>
        </p:spPr>
      </p:pic>
      <p:sp useBgFill="1">
        <p:nvSpPr>
          <p:cNvPr id="31" name="Freeform: Shape 21">
            <a:extLst>
              <a:ext uri="{FF2B5EF4-FFF2-40B4-BE49-F238E27FC236}">
                <a16:creationId xmlns:a16="http://schemas.microsoft.com/office/drawing/2014/main" id="{AE9FC877-7FB6-4D22-9988-35420644E2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2" name="Freeform: Shape 23">
            <a:extLst>
              <a:ext uri="{FF2B5EF4-FFF2-40B4-BE49-F238E27FC236}">
                <a16:creationId xmlns:a16="http://schemas.microsoft.com/office/drawing/2014/main" id="{E41809D1-F12E-46BB-B804-5F209D325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13F8D6-D852-BE40-A9A1-ABED3BF202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r>
              <a:rPr lang="en-GB" sz="3700"/>
              <a:t>Short-term DAQ/SC development plan to support detector prototypes</a:t>
            </a:r>
            <a:endParaRPr lang="en-CH" sz="37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2C9740-246C-204F-B1FC-D6F7F89937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1" y="4872922"/>
            <a:ext cx="3933306" cy="1208141"/>
          </a:xfrm>
        </p:spPr>
        <p:txBody>
          <a:bodyPr>
            <a:normAutofit/>
          </a:bodyPr>
          <a:lstStyle/>
          <a:p>
            <a:r>
              <a:rPr lang="en-CH" sz="2000"/>
              <a:t>G. L</a:t>
            </a:r>
            <a:r>
              <a:rPr lang="en-GB" sz="2000"/>
              <a:t>e</a:t>
            </a:r>
            <a:r>
              <a:rPr lang="en-CH" sz="2000"/>
              <a:t>hmann Miotto CERN</a:t>
            </a:r>
          </a:p>
        </p:txBody>
      </p:sp>
      <p:sp>
        <p:nvSpPr>
          <p:cNvPr id="33" name="Rectangle 25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Rectangle 27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3164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2D6FBB9D-1CAA-4D05-AB33-BABDFE17B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04727B71-B4B6-4823-80A1-68C40B475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9A6DB05-9FB5-4B07-8675-74C23D4FD8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8" name="Rectangle 47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50" name="Freeform: Shape 49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52" name="Freeform: Shape 51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3C5418-8BA6-754E-B36F-92300A1D0F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23901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/>
              <a:t>Dunedaq-v2.10.0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11EC13C-203B-754F-924E-0DF6C377DC40}"/>
              </a:ext>
            </a:extLst>
          </p:cNvPr>
          <p:cNvSpPr txBox="1"/>
          <p:nvPr/>
        </p:nvSpPr>
        <p:spPr>
          <a:xfrm>
            <a:off x="371094" y="2718054"/>
            <a:ext cx="391134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Multi-host event building;</a:t>
            </a:r>
          </a:p>
          <a:p>
            <a:pPr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Support of ethernet readout for VD </a:t>
            </a:r>
            <a:br>
              <a:rPr lang="en-US" sz="1700" dirty="0"/>
            </a:br>
            <a:r>
              <a:rPr lang="en-US" sz="1700" dirty="0"/>
              <a:t>top electronics;</a:t>
            </a:r>
          </a:p>
          <a:p>
            <a:pPr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Extended control, configuration, </a:t>
            </a:r>
            <a:br>
              <a:rPr lang="en-US" sz="1700" dirty="0"/>
            </a:br>
            <a:r>
              <a:rPr lang="en-US" sz="1700" dirty="0"/>
              <a:t>monitoring.</a:t>
            </a:r>
          </a:p>
          <a:p>
            <a:pPr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accent1">
                    <a:lumMod val="75000"/>
                  </a:schemeClr>
                </a:solidFill>
              </a:rPr>
              <a:t>What will the VD PDS electronics interface look like?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0FDDFD-0507-7C43-9355-34BB22179E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882" y="124905"/>
            <a:ext cx="6771150" cy="6635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963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AEC33-8564-1E4E-A396-1B4DFFE4B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Timing compatibility – Test 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5EC0E-7FCD-7F4D-836D-3E416F9A58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The experts consider that </a:t>
            </a:r>
            <a:r>
              <a:rPr lang="en-GB" dirty="0" err="1"/>
              <a:t>th</a:t>
            </a:r>
            <a:r>
              <a:rPr lang="en-CH" dirty="0"/>
              <a:t>e two timing distribution systems can inter-operate without problems (more details in next talk) </a:t>
            </a:r>
          </a:p>
          <a:p>
            <a:r>
              <a:rPr lang="en-CH" dirty="0"/>
              <a:t>A first test setup will be prepared to start validating the relative stablity of the two systems and measure the differences in the timestamps produced by the two systems</a:t>
            </a:r>
          </a:p>
        </p:txBody>
      </p:sp>
    </p:spTree>
    <p:extLst>
      <p:ext uri="{BB962C8B-B14F-4D97-AF65-F5344CB8AC3E}">
        <p14:creationId xmlns:p14="http://schemas.microsoft.com/office/powerpoint/2010/main" val="318554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F0CD0A-7EB5-CF47-8E50-A8AEBC6D0D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296" y="0"/>
            <a:ext cx="9693408" cy="68580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4DC2A50-05FC-4B4C-A78F-3101EA60DDE9}"/>
              </a:ext>
            </a:extLst>
          </p:cNvPr>
          <p:cNvCxnSpPr/>
          <p:nvPr/>
        </p:nvCxnSpPr>
        <p:spPr>
          <a:xfrm>
            <a:off x="1249296" y="2255520"/>
            <a:ext cx="969340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EECE1A6A-8933-4143-9737-E16E44407781}"/>
              </a:ext>
            </a:extLst>
          </p:cNvPr>
          <p:cNvSpPr txBox="1"/>
          <p:nvPr/>
        </p:nvSpPr>
        <p:spPr>
          <a:xfrm>
            <a:off x="8318810" y="1886188"/>
            <a:ext cx="2388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EHN1 surface (NP02)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CB301D-0676-5A46-A4E8-B223FF4943D7}"/>
              </a:ext>
            </a:extLst>
          </p:cNvPr>
          <p:cNvSpPr txBox="1"/>
          <p:nvPr/>
        </p:nvSpPr>
        <p:spPr>
          <a:xfrm>
            <a:off x="8318810" y="2339827"/>
            <a:ext cx="235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VD coldbox pit racks</a:t>
            </a:r>
          </a:p>
        </p:txBody>
      </p:sp>
    </p:spTree>
    <p:extLst>
      <p:ext uri="{BB962C8B-B14F-4D97-AF65-F5344CB8AC3E}">
        <p14:creationId xmlns:p14="http://schemas.microsoft.com/office/powerpoint/2010/main" val="185554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6237B2-CD98-6247-BBD3-073D4E3F3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6032"/>
            <a:ext cx="10506456" cy="1014984"/>
          </a:xfrm>
        </p:spPr>
        <p:txBody>
          <a:bodyPr anchor="b">
            <a:normAutofit/>
          </a:bodyPr>
          <a:lstStyle/>
          <a:p>
            <a:r>
              <a:rPr lang="en-CH" dirty="0"/>
              <a:t>Introduction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1634502"/>
            <a:ext cx="10451592" cy="9144"/>
          </a:xfrm>
          <a:prstGeom prst="rect">
            <a:avLst/>
          </a:prstGeom>
          <a:solidFill>
            <a:schemeClr val="tx1">
              <a:lumMod val="65000"/>
              <a:lumOff val="35000"/>
              <a:alpha val="30000"/>
            </a:schemeClr>
          </a:solidFill>
          <a:ln w="9525">
            <a:solidFill>
              <a:schemeClr val="tx1">
                <a:lumMod val="65000"/>
                <a:lumOff val="3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1538176"/>
            <a:ext cx="1873457" cy="1098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4195C04-4ACF-4564-AF80-332444BBF6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376007"/>
              </p:ext>
            </p:extLst>
          </p:nvPr>
        </p:nvGraphicFramePr>
        <p:xfrm>
          <a:off x="838200" y="1926266"/>
          <a:ext cx="10515600" cy="4357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87333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81D377EB-C9D2-4ED0-86A6-740A297E3E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4FDBC3-68C9-8E4F-80D1-92964130C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685800"/>
            <a:ext cx="10506456" cy="1157005"/>
          </a:xfrm>
        </p:spPr>
        <p:txBody>
          <a:bodyPr anchor="b">
            <a:normAutofit/>
          </a:bodyPr>
          <a:lstStyle/>
          <a:p>
            <a:r>
              <a:rPr lang="en-CH" sz="4800"/>
              <a:t>Slow Control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66346BE-FDB4-4772-A696-0719490AB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0140" y="34093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958056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6" name="Content Placeholder 2">
            <a:extLst>
              <a:ext uri="{FF2B5EF4-FFF2-40B4-BE49-F238E27FC236}">
                <a16:creationId xmlns:a16="http://schemas.microsoft.com/office/drawing/2014/main" id="{AC7EB8C1-EF64-4A3F-8752-BE55ADDB9F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6506595"/>
              </p:ext>
            </p:extLst>
          </p:nvPr>
        </p:nvGraphicFramePr>
        <p:xfrm>
          <a:off x="838200" y="2295252"/>
          <a:ext cx="10506456" cy="38769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5975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0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4FDBC3-68C9-8E4F-80D1-92964130C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6032"/>
            <a:ext cx="10506456" cy="1014984"/>
          </a:xfrm>
        </p:spPr>
        <p:txBody>
          <a:bodyPr anchor="b">
            <a:normAutofit/>
          </a:bodyPr>
          <a:lstStyle/>
          <a:p>
            <a:r>
              <a:rPr lang="en-CH" dirty="0"/>
              <a:t>Slow Control</a:t>
            </a:r>
          </a:p>
        </p:txBody>
      </p:sp>
      <p:sp>
        <p:nvSpPr>
          <p:cNvPr id="28" name="Rectangle 22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1634502"/>
            <a:ext cx="10451592" cy="9144"/>
          </a:xfrm>
          <a:prstGeom prst="rect">
            <a:avLst/>
          </a:prstGeom>
          <a:solidFill>
            <a:schemeClr val="tx1">
              <a:lumMod val="65000"/>
              <a:lumOff val="35000"/>
              <a:alpha val="30000"/>
            </a:schemeClr>
          </a:solidFill>
          <a:ln w="9525">
            <a:solidFill>
              <a:schemeClr val="tx1">
                <a:lumMod val="65000"/>
                <a:lumOff val="3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1538176"/>
            <a:ext cx="1873457" cy="1098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6" name="Content Placeholder 2">
            <a:extLst>
              <a:ext uri="{FF2B5EF4-FFF2-40B4-BE49-F238E27FC236}">
                <a16:creationId xmlns:a16="http://schemas.microsoft.com/office/drawing/2014/main" id="{AC7EB8C1-EF64-4A3F-8752-BE55ADDB9F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3451141"/>
              </p:ext>
            </p:extLst>
          </p:nvPr>
        </p:nvGraphicFramePr>
        <p:xfrm>
          <a:off x="838200" y="1926266"/>
          <a:ext cx="10515600" cy="4357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67138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FF09C-2B95-A840-91AA-19D57C579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DAQ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A4365C-BF26-7847-9BC5-767C6FF770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H" dirty="0"/>
              <a:t>Development organised around release cycles</a:t>
            </a:r>
          </a:p>
          <a:p>
            <a:pPr lvl="1"/>
            <a:r>
              <a:rPr lang="en-GB" dirty="0"/>
              <a:t>D</a:t>
            </a:r>
            <a:r>
              <a:rPr lang="en-CH" dirty="0"/>
              <a:t>unedaq-v2.0.0 </a:t>
            </a:r>
            <a:r>
              <a:rPr lang="en-CH" i="1" dirty="0"/>
              <a:t>ThanksGiving</a:t>
            </a:r>
            <a:r>
              <a:rPr lang="en-CH" dirty="0"/>
              <a:t> (26 Nov 2020)</a:t>
            </a:r>
          </a:p>
          <a:p>
            <a:pPr lvl="2"/>
            <a:r>
              <a:rPr lang="en-GB" dirty="0"/>
              <a:t>B</a:t>
            </a:r>
            <a:r>
              <a:rPr lang="en-CH" dirty="0"/>
              <a:t>asic application framework: queues, modules, logging, commands reception &amp; execution</a:t>
            </a:r>
          </a:p>
          <a:p>
            <a:pPr lvl="1"/>
            <a:r>
              <a:rPr lang="en-GB" dirty="0"/>
              <a:t>D</a:t>
            </a:r>
            <a:r>
              <a:rPr lang="en-CH" dirty="0"/>
              <a:t>unedaq-v2.2.0 </a:t>
            </a:r>
            <a:r>
              <a:rPr lang="en-CH" i="1" dirty="0"/>
              <a:t>MinidaqArising</a:t>
            </a:r>
            <a:r>
              <a:rPr lang="en-CH" dirty="0"/>
              <a:t> (23 Jan 2021)</a:t>
            </a:r>
          </a:p>
          <a:p>
            <a:pPr lvl="2"/>
            <a:r>
              <a:rPr lang="en-CH" dirty="0"/>
              <a:t>Single DAQ application implementing readout, trigger, event builder, data writer modules</a:t>
            </a:r>
          </a:p>
          <a:p>
            <a:pPr lvl="1"/>
            <a:r>
              <a:rPr lang="en-GB" dirty="0"/>
              <a:t>D</a:t>
            </a:r>
            <a:r>
              <a:rPr lang="en-CH" dirty="0"/>
              <a:t>unedaq-v2.4.0 </a:t>
            </a:r>
            <a:r>
              <a:rPr lang="en-CH" i="1" dirty="0"/>
              <a:t>SleeplessNights</a:t>
            </a:r>
            <a:r>
              <a:rPr lang="en-CH" dirty="0"/>
              <a:t> (22 Mar 2021) </a:t>
            </a:r>
          </a:p>
          <a:p>
            <a:pPr lvl="2"/>
            <a:r>
              <a:rPr lang="en-CH" dirty="0"/>
              <a:t>Distributed DAQ applications supporting data flow functionality; FELIX support; first implementation of simple run control and operational monitoring</a:t>
            </a:r>
          </a:p>
          <a:p>
            <a:pPr lvl="1"/>
            <a:r>
              <a:rPr lang="en-CH" dirty="0"/>
              <a:t>Dunedaq-v2.6.0 </a:t>
            </a:r>
            <a:r>
              <a:rPr lang="en-CH" i="1" dirty="0"/>
              <a:t>ItsVaccinated</a:t>
            </a:r>
            <a:r>
              <a:rPr lang="en-CH" dirty="0"/>
              <a:t> (4 June 2021)</a:t>
            </a:r>
          </a:p>
          <a:p>
            <a:pPr lvl="2"/>
            <a:r>
              <a:rPr lang="en-CH" dirty="0"/>
              <a:t>Introduction of trigger logic, timing application and timestamping of external hardware signals; support for readout of WIB1, WIB2 and DAPHNE</a:t>
            </a:r>
          </a:p>
          <a:p>
            <a:pPr lvl="2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061363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5DCB5928-DC7D-4612-9922-441966E15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682C1161-1736-45EC-99B7-33F3CAE9D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7" name="Freeform: Shape 16">
            <a:extLst>
              <a:ext uri="{FF2B5EF4-FFF2-40B4-BE49-F238E27FC236}">
                <a16:creationId xmlns:a16="http://schemas.microsoft.com/office/drawing/2014/main" id="{84D4DDB8-B68F-45B0-9F62-C4279996F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379A64-7C97-0345-9930-12B8CF1A7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DAQ Today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9A9A89-BFA2-4C40-943D-71B6B1D0BF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0372" y="152400"/>
            <a:ext cx="6762749" cy="649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370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2D6FBB9D-1CAA-4D05-AB33-BABDFE17B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04727B71-B4B6-4823-80A1-68C40B475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9A6DB05-9FB5-4B07-8675-74C23D4FD8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3" name="Freeform: Shape 32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5" name="Freeform: Shape 34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3C5418-8BA6-754E-B36F-92300A1D0F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23901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/>
              <a:t>Dunedaq-v2.8.0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27116C-3773-CC44-9302-ACEA69A692B2}"/>
              </a:ext>
            </a:extLst>
          </p:cNvPr>
          <p:cNvSpPr txBox="1"/>
          <p:nvPr/>
        </p:nvSpPr>
        <p:spPr>
          <a:xfrm>
            <a:off x="371094" y="2718054"/>
            <a:ext cx="385038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Trigger primitives based data selection;</a:t>
            </a:r>
          </a:p>
          <a:p>
            <a:pPr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Trigger primitives storage;</a:t>
            </a:r>
          </a:p>
          <a:p>
            <a:pPr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First implementation of readout </a:t>
            </a:r>
            <a:br>
              <a:rPr lang="en-US" sz="1700" dirty="0"/>
            </a:br>
            <a:r>
              <a:rPr lang="en-US" sz="1700" dirty="0"/>
              <a:t>interface for ND;</a:t>
            </a:r>
          </a:p>
          <a:p>
            <a:pPr indent="-2286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Data quality monitoring prototype.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DB107B-3726-9B46-9B4F-726A6C857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4225" y="841248"/>
            <a:ext cx="5495925" cy="5276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239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10E13-0A01-844E-AA0A-EA625DF20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Supporting VD specific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7A068-78FD-1F43-AB7F-E139C8BD02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In order to support the VD developments there are two areas that require immediate work:</a:t>
            </a:r>
          </a:p>
          <a:p>
            <a:pPr lvl="1"/>
            <a:r>
              <a:rPr lang="en-CH" dirty="0"/>
              <a:t>Ethernet based readout for the top electronics</a:t>
            </a:r>
          </a:p>
          <a:p>
            <a:pPr lvl="1"/>
            <a:r>
              <a:rPr lang="en-CH" dirty="0"/>
              <a:t>Check of the compatibility of the two existing timing distribution systems and establishment of the mechanism for having a unique sample counter in all front-end systems, used by the DAQ to identify the data</a:t>
            </a:r>
          </a:p>
        </p:txBody>
      </p:sp>
    </p:spTree>
    <p:extLst>
      <p:ext uri="{BB962C8B-B14F-4D97-AF65-F5344CB8AC3E}">
        <p14:creationId xmlns:p14="http://schemas.microsoft.com/office/powerpoint/2010/main" val="459783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966BC-CA29-F541-AAF4-027C609A8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Support for 40G Ethernet FE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6A38C-6F89-F049-B926-5DE1767EF1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dirty="0"/>
              <a:t>As a first implementation, usable for the coldbox, data will be received over 40/100G NICs</a:t>
            </a:r>
          </a:p>
          <a:p>
            <a:pPr lvl="1"/>
            <a:r>
              <a:rPr lang="en-GB" dirty="0"/>
              <a:t>Use of standard NW stack or DPDK</a:t>
            </a:r>
          </a:p>
          <a:p>
            <a:pPr lvl="1"/>
            <a:r>
              <a:rPr lang="en-GB" dirty="0"/>
              <a:t>N</a:t>
            </a:r>
            <a:r>
              <a:rPr lang="en-CH" dirty="0"/>
              <a:t>o hit finding</a:t>
            </a:r>
          </a:p>
          <a:p>
            <a:pPr lvl="1"/>
            <a:r>
              <a:rPr lang="en-CH" dirty="0"/>
              <a:t>Getting familiar with data formats, initialisation sequences, etc</a:t>
            </a:r>
          </a:p>
          <a:p>
            <a:r>
              <a:rPr lang="en-CH" dirty="0"/>
              <a:t>The longer term goal of implementing a system symmetric to the FELIX readout will be described later</a:t>
            </a:r>
          </a:p>
        </p:txBody>
      </p:sp>
    </p:spTree>
    <p:extLst>
      <p:ext uri="{BB962C8B-B14F-4D97-AF65-F5344CB8AC3E}">
        <p14:creationId xmlns:p14="http://schemas.microsoft.com/office/powerpoint/2010/main" val="1520851821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ccentBoxVTI">
      <a:dk1>
        <a:srgbClr val="000000"/>
      </a:dk1>
      <a:lt1>
        <a:sysClr val="window" lastClr="FFFFFF"/>
      </a:lt1>
      <a:dk2>
        <a:srgbClr val="262626"/>
      </a:dk2>
      <a:lt2>
        <a:srgbClr val="FFFFFF"/>
      </a:lt2>
      <a:accent1>
        <a:srgbClr val="F5A700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1605</TotalTime>
  <Words>588</Words>
  <Application>Microsoft Macintosh PowerPoint</Application>
  <PresentationFormat>Widescreen</PresentationFormat>
  <Paragraphs>64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Avenir Next LT Pro</vt:lpstr>
      <vt:lpstr>Calibri</vt:lpstr>
      <vt:lpstr>AccentBoxVTI</vt:lpstr>
      <vt:lpstr>Short-term DAQ/SC development plan to support detector prototypes</vt:lpstr>
      <vt:lpstr>Introduction</vt:lpstr>
      <vt:lpstr>Slow Control</vt:lpstr>
      <vt:lpstr>Slow Control</vt:lpstr>
      <vt:lpstr>DAQ</vt:lpstr>
      <vt:lpstr>DAQ Today</vt:lpstr>
      <vt:lpstr>Dunedaq-v2.8.0</vt:lpstr>
      <vt:lpstr>Supporting VD specific activities</vt:lpstr>
      <vt:lpstr>Support for 40G Ethernet FE</vt:lpstr>
      <vt:lpstr>Dunedaq-v2.10.0</vt:lpstr>
      <vt:lpstr>Timing compatibility – Test 0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Short-term DAQ/SC development plan to support detector prototypes</dc:title>
  <dc:creator>Giovanna Lehmann Miotto</dc:creator>
  <cp:lastModifiedBy>Giovanna Lehmann Miotto</cp:lastModifiedBy>
  <cp:revision>17</cp:revision>
  <dcterms:created xsi:type="dcterms:W3CDTF">2021-06-12T10:23:08Z</dcterms:created>
  <dcterms:modified xsi:type="dcterms:W3CDTF">2021-06-18T07:49:06Z</dcterms:modified>
</cp:coreProperties>
</file>