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1"/>
  </p:notesMasterIdLst>
  <p:sldIdLst>
    <p:sldId id="256" r:id="rId2"/>
    <p:sldId id="257" r:id="rId3"/>
    <p:sldId id="258" r:id="rId4"/>
    <p:sldId id="261" r:id="rId5"/>
    <p:sldId id="287" r:id="rId6"/>
    <p:sldId id="288" r:id="rId7"/>
    <p:sldId id="271" r:id="rId8"/>
    <p:sldId id="272" r:id="rId9"/>
    <p:sldId id="277" r:id="rId10"/>
    <p:sldId id="267" r:id="rId11"/>
    <p:sldId id="273" r:id="rId12"/>
    <p:sldId id="274" r:id="rId13"/>
    <p:sldId id="279" r:id="rId14"/>
    <p:sldId id="280" r:id="rId15"/>
    <p:sldId id="281" r:id="rId16"/>
    <p:sldId id="285" r:id="rId17"/>
    <p:sldId id="282" r:id="rId18"/>
    <p:sldId id="284" r:id="rId19"/>
    <p:sldId id="286" r:id="rId2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ssandro Thea" initials="AT" lastIdx="3" clrIdx="0">
    <p:extLst>
      <p:ext uri="{19B8F6BF-5375-455C-9EA6-DF929625EA0E}">
        <p15:presenceInfo xmlns:p15="http://schemas.microsoft.com/office/powerpoint/2012/main" userId="S::alessandro.thea@cern.ch::853fdfaa-6677-4e60-ae2e-111653df54e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5F"/>
    <a:srgbClr val="C93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5"/>
    <p:restoredTop sz="94325"/>
  </p:normalViewPr>
  <p:slideViewPr>
    <p:cSldViewPr snapToGrid="0" snapToObjects="1">
      <p:cViewPr>
        <p:scale>
          <a:sx n="141" d="100"/>
          <a:sy n="141" d="100"/>
        </p:scale>
        <p:origin x="2456" y="48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68" d="100"/>
          <a:sy n="168" d="100"/>
        </p:scale>
        <p:origin x="543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svg"/><Relationship Id="rId1" Type="http://schemas.openxmlformats.org/officeDocument/2006/relationships/image" Target="../media/image36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BD1317-96B7-41CC-B5D5-2F631CBF6FCE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544ED5A6-C086-4934-A53F-7B3405416BE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CH" dirty="0"/>
            <a:t>Code and tools</a:t>
          </a:r>
          <a:endParaRPr lang="en-US" dirty="0"/>
        </a:p>
      </dgm:t>
    </dgm:pt>
    <dgm:pt modelId="{FE03FDA8-A762-40AC-8C7F-51EA6E60F067}" type="parTrans" cxnId="{94865C95-65F8-4452-949C-AA61B6933A5A}">
      <dgm:prSet/>
      <dgm:spPr/>
      <dgm:t>
        <a:bodyPr/>
        <a:lstStyle/>
        <a:p>
          <a:endParaRPr lang="en-US"/>
        </a:p>
      </dgm:t>
    </dgm:pt>
    <dgm:pt modelId="{A32122DB-5FC1-482F-AD8E-6B4BF065552B}" type="sibTrans" cxnId="{94865C95-65F8-4452-949C-AA61B6933A5A}">
      <dgm:prSet/>
      <dgm:spPr/>
      <dgm:t>
        <a:bodyPr/>
        <a:lstStyle/>
        <a:p>
          <a:endParaRPr lang="en-US"/>
        </a:p>
      </dgm:t>
    </dgm:pt>
    <dgm:pt modelId="{52C366FC-179E-43D0-9CB3-95F2938CF478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DAQ software stack</a:t>
          </a:r>
          <a:endParaRPr lang="en-US" dirty="0"/>
        </a:p>
      </dgm:t>
    </dgm:pt>
    <dgm:pt modelId="{584270C1-EB2A-486E-8C77-512B53DE84BD}" type="parTrans" cxnId="{D521251B-6537-403A-89B8-340B93CDD718}">
      <dgm:prSet/>
      <dgm:spPr/>
      <dgm:t>
        <a:bodyPr/>
        <a:lstStyle/>
        <a:p>
          <a:endParaRPr lang="en-US"/>
        </a:p>
      </dgm:t>
    </dgm:pt>
    <dgm:pt modelId="{CFF66593-0437-494D-A57A-E2119FAB4402}" type="sibTrans" cxnId="{D521251B-6537-403A-89B8-340B93CDD718}">
      <dgm:prSet/>
      <dgm:spPr/>
      <dgm:t>
        <a:bodyPr/>
        <a:lstStyle/>
        <a:p>
          <a:endParaRPr lang="en-US"/>
        </a:p>
      </dgm:t>
    </dgm:pt>
    <dgm:pt modelId="{E96247FD-AB43-48AF-81F3-94CBAE6AA1BB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Code management</a:t>
          </a:r>
        </a:p>
        <a:p>
          <a:pPr>
            <a:lnSpc>
              <a:spcPct val="100000"/>
            </a:lnSpc>
          </a:pPr>
          <a:r>
            <a:rPr lang="en-CH" dirty="0"/>
            <a:t>Build system &amp; distribution</a:t>
          </a:r>
          <a:endParaRPr lang="en-US" dirty="0"/>
        </a:p>
      </dgm:t>
    </dgm:pt>
    <dgm:pt modelId="{CF94C012-0AF9-4AB7-83CA-3EB7E6EA7FA7}" type="parTrans" cxnId="{40C49E99-92BD-4532-9DB4-F3F1B1CCE17C}">
      <dgm:prSet/>
      <dgm:spPr/>
      <dgm:t>
        <a:bodyPr/>
        <a:lstStyle/>
        <a:p>
          <a:endParaRPr lang="en-US"/>
        </a:p>
      </dgm:t>
    </dgm:pt>
    <dgm:pt modelId="{3F5A034E-7FCC-4D32-A9ED-365688210E71}" type="sibTrans" cxnId="{40C49E99-92BD-4532-9DB4-F3F1B1CCE17C}">
      <dgm:prSet/>
      <dgm:spPr/>
      <dgm:t>
        <a:bodyPr/>
        <a:lstStyle/>
        <a:p>
          <a:endParaRPr lang="en-US"/>
        </a:p>
      </dgm:t>
    </dgm:pt>
    <dgm:pt modelId="{4106D5C8-A855-48C8-9220-14A8B1A789F5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Firmware</a:t>
          </a:r>
          <a:endParaRPr lang="en-US" dirty="0"/>
        </a:p>
      </dgm:t>
    </dgm:pt>
    <dgm:pt modelId="{F123939F-41FF-4B04-89B7-80BEEFF39FB2}" type="parTrans" cxnId="{2BD8CE41-1B01-4FA5-939A-14B325C2B25C}">
      <dgm:prSet/>
      <dgm:spPr/>
      <dgm:t>
        <a:bodyPr/>
        <a:lstStyle/>
        <a:p>
          <a:endParaRPr lang="en-US"/>
        </a:p>
      </dgm:t>
    </dgm:pt>
    <dgm:pt modelId="{019F5650-8135-4C18-9652-9079C96C0E9B}" type="sibTrans" cxnId="{2BD8CE41-1B01-4FA5-939A-14B325C2B25C}">
      <dgm:prSet/>
      <dgm:spPr/>
      <dgm:t>
        <a:bodyPr/>
        <a:lstStyle/>
        <a:p>
          <a:endParaRPr lang="en-US"/>
        </a:p>
      </dgm:t>
    </dgm:pt>
    <dgm:pt modelId="{E2FF59C2-3263-4AC1-958C-C8BC366AF64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CH" dirty="0"/>
            <a:t>Development model</a:t>
          </a:r>
          <a:endParaRPr lang="en-US" dirty="0"/>
        </a:p>
      </dgm:t>
    </dgm:pt>
    <dgm:pt modelId="{C36CBE9D-5AFC-404F-8E6E-3A1685B92865}" type="parTrans" cxnId="{6D3DFC0C-A57B-4A40-8B02-392F785C1DAD}">
      <dgm:prSet/>
      <dgm:spPr/>
      <dgm:t>
        <a:bodyPr/>
        <a:lstStyle/>
        <a:p>
          <a:endParaRPr lang="en-US"/>
        </a:p>
      </dgm:t>
    </dgm:pt>
    <dgm:pt modelId="{10484338-4F7A-404B-82A0-FF9F16475DC8}" type="sibTrans" cxnId="{6D3DFC0C-A57B-4A40-8B02-392F785C1DAD}">
      <dgm:prSet/>
      <dgm:spPr/>
      <dgm:t>
        <a:bodyPr/>
        <a:lstStyle/>
        <a:p>
          <a:endParaRPr lang="en-US"/>
        </a:p>
      </dgm:t>
    </dgm:pt>
    <dgm:pt modelId="{0B532098-6A43-4BAD-8368-3563A8FEDBDE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Planning</a:t>
          </a:r>
          <a:endParaRPr lang="en-US" dirty="0"/>
        </a:p>
      </dgm:t>
    </dgm:pt>
    <dgm:pt modelId="{F1FB5271-50CD-452D-8D86-8E3C47F7C19B}" type="parTrans" cxnId="{23A3E25E-7FC3-47EB-8692-4A5B303E6E6D}">
      <dgm:prSet/>
      <dgm:spPr/>
      <dgm:t>
        <a:bodyPr/>
        <a:lstStyle/>
        <a:p>
          <a:endParaRPr lang="en-US"/>
        </a:p>
      </dgm:t>
    </dgm:pt>
    <dgm:pt modelId="{DF63A696-EF04-4B32-87F8-9E13330A54F0}" type="sibTrans" cxnId="{23A3E25E-7FC3-47EB-8692-4A5B303E6E6D}">
      <dgm:prSet/>
      <dgm:spPr/>
      <dgm:t>
        <a:bodyPr/>
        <a:lstStyle/>
        <a:p>
          <a:endParaRPr lang="en-US"/>
        </a:p>
      </dgm:t>
    </dgm:pt>
    <dgm:pt modelId="{DBF8E688-8464-4B66-8FD4-2952ABBB8B7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Outlook</a:t>
          </a:r>
        </a:p>
      </dgm:t>
    </dgm:pt>
    <dgm:pt modelId="{5E2AB3F0-D97B-44E0-92CF-DCB9182DE064}" type="parTrans" cxnId="{9EBAEA84-CDB5-437B-BE56-25AA0D910386}">
      <dgm:prSet/>
      <dgm:spPr/>
      <dgm:t>
        <a:bodyPr/>
        <a:lstStyle/>
        <a:p>
          <a:endParaRPr lang="en-US"/>
        </a:p>
      </dgm:t>
    </dgm:pt>
    <dgm:pt modelId="{99083D37-AACC-4624-B770-464B0D640FD2}" type="sibTrans" cxnId="{9EBAEA84-CDB5-437B-BE56-25AA0D910386}">
      <dgm:prSet/>
      <dgm:spPr/>
      <dgm:t>
        <a:bodyPr/>
        <a:lstStyle/>
        <a:p>
          <a:endParaRPr lang="en-US"/>
        </a:p>
      </dgm:t>
    </dgm:pt>
    <dgm:pt modelId="{4CCBBC56-44A2-AF45-B8CF-8988DA57362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Cycle</a:t>
          </a:r>
        </a:p>
      </dgm:t>
    </dgm:pt>
    <dgm:pt modelId="{CC3086B3-D8E6-F741-A2B1-EDF57833A620}" type="parTrans" cxnId="{FD139E9F-666F-D142-A397-664DC7675181}">
      <dgm:prSet/>
      <dgm:spPr/>
      <dgm:t>
        <a:bodyPr/>
        <a:lstStyle/>
        <a:p>
          <a:endParaRPr lang="en-GB"/>
        </a:p>
      </dgm:t>
    </dgm:pt>
    <dgm:pt modelId="{6EC71D55-CB67-C148-B329-B3BD775BEA32}" type="sibTrans" cxnId="{FD139E9F-666F-D142-A397-664DC7675181}">
      <dgm:prSet/>
      <dgm:spPr/>
      <dgm:t>
        <a:bodyPr/>
        <a:lstStyle/>
        <a:p>
          <a:endParaRPr lang="en-US"/>
        </a:p>
      </dgm:t>
    </dgm:pt>
    <dgm:pt modelId="{39638039-EC12-4E2E-A093-E66B8630EE6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CH"/>
            <a:t>Requirements</a:t>
          </a:r>
          <a:endParaRPr lang="en-US"/>
        </a:p>
      </dgm:t>
    </dgm:pt>
    <dgm:pt modelId="{4B277CC3-CBEB-4556-93B7-7ADF6BFFE4F2}" type="sibTrans" cxnId="{90AEA383-3F5D-4F3D-8CEE-90E90D4D30BF}">
      <dgm:prSet/>
      <dgm:spPr/>
      <dgm:t>
        <a:bodyPr/>
        <a:lstStyle/>
        <a:p>
          <a:endParaRPr lang="en-US"/>
        </a:p>
      </dgm:t>
    </dgm:pt>
    <dgm:pt modelId="{9F0A9358-3C1E-4FF5-BE44-C7EFB0236305}" type="parTrans" cxnId="{90AEA383-3F5D-4F3D-8CEE-90E90D4D30BF}">
      <dgm:prSet/>
      <dgm:spPr/>
      <dgm:t>
        <a:bodyPr/>
        <a:lstStyle/>
        <a:p>
          <a:endParaRPr lang="en-US"/>
        </a:p>
      </dgm:t>
    </dgm:pt>
    <dgm:pt modelId="{212F10C6-BD92-DF46-94B2-C6923E9CA25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System design</a:t>
          </a:r>
        </a:p>
      </dgm:t>
    </dgm:pt>
    <dgm:pt modelId="{E7AFB661-C468-8844-922B-EF9E082F6291}" type="parTrans" cxnId="{DC0CAE2E-66BA-C84C-A2F8-36E6F3DBBDF9}">
      <dgm:prSet/>
      <dgm:spPr/>
      <dgm:t>
        <a:bodyPr/>
        <a:lstStyle/>
        <a:p>
          <a:endParaRPr lang="en-GB"/>
        </a:p>
      </dgm:t>
    </dgm:pt>
    <dgm:pt modelId="{BB6C023E-F0B7-E74B-BE77-7C13EAB94731}" type="sibTrans" cxnId="{DC0CAE2E-66BA-C84C-A2F8-36E6F3DBBDF9}">
      <dgm:prSet/>
      <dgm:spPr/>
      <dgm:t>
        <a:bodyPr/>
        <a:lstStyle/>
        <a:p>
          <a:endParaRPr lang="en-GB"/>
        </a:p>
      </dgm:t>
    </dgm:pt>
    <dgm:pt modelId="{35C14BC0-6651-AB4D-AAB5-235F29583CF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Team</a:t>
          </a:r>
        </a:p>
      </dgm:t>
    </dgm:pt>
    <dgm:pt modelId="{5464CD29-E11A-7241-99C1-3B3D65414851}" type="parTrans" cxnId="{7CF997CD-04D9-114E-8EAF-2044586BC64C}">
      <dgm:prSet/>
      <dgm:spPr/>
      <dgm:t>
        <a:bodyPr/>
        <a:lstStyle/>
        <a:p>
          <a:endParaRPr lang="en-GB"/>
        </a:p>
      </dgm:t>
    </dgm:pt>
    <dgm:pt modelId="{8892C955-F0B3-5348-93FA-A2DCB1CD1749}" type="sibTrans" cxnId="{7CF997CD-04D9-114E-8EAF-2044586BC64C}">
      <dgm:prSet/>
      <dgm:spPr/>
      <dgm:t>
        <a:bodyPr/>
        <a:lstStyle/>
        <a:p>
          <a:endParaRPr lang="en-GB"/>
        </a:p>
      </dgm:t>
    </dgm:pt>
    <dgm:pt modelId="{6859A63D-CCDA-4499-AA1E-1235B41E5595}" type="pres">
      <dgm:prSet presAssocID="{97BD1317-96B7-41CC-B5D5-2F631CBF6FCE}" presName="root" presStyleCnt="0">
        <dgm:presLayoutVars>
          <dgm:dir/>
          <dgm:resizeHandles val="exact"/>
        </dgm:presLayoutVars>
      </dgm:prSet>
      <dgm:spPr/>
    </dgm:pt>
    <dgm:pt modelId="{8E3BB756-AED3-4DE6-A423-A1F35A6418B2}" type="pres">
      <dgm:prSet presAssocID="{39638039-EC12-4E2E-A093-E66B8630EE66}" presName="compNode" presStyleCnt="0"/>
      <dgm:spPr/>
    </dgm:pt>
    <dgm:pt modelId="{E8D9BADA-AF8E-4D5F-820D-5AB72A7562E3}" type="pres">
      <dgm:prSet presAssocID="{39638039-EC12-4E2E-A093-E66B8630EE6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79B649C1-F731-4337-A074-8A003AC461F1}" type="pres">
      <dgm:prSet presAssocID="{39638039-EC12-4E2E-A093-E66B8630EE66}" presName="iconSpace" presStyleCnt="0"/>
      <dgm:spPr/>
    </dgm:pt>
    <dgm:pt modelId="{3877D16C-936E-49DA-A3BB-9AA666FC1274}" type="pres">
      <dgm:prSet presAssocID="{39638039-EC12-4E2E-A093-E66B8630EE66}" presName="parTx" presStyleLbl="revTx" presStyleIdx="0" presStyleCnt="8">
        <dgm:presLayoutVars>
          <dgm:chMax val="0"/>
          <dgm:chPref val="0"/>
        </dgm:presLayoutVars>
      </dgm:prSet>
      <dgm:spPr/>
    </dgm:pt>
    <dgm:pt modelId="{DC7DF347-685B-45F6-8E78-664FB4E226EA}" type="pres">
      <dgm:prSet presAssocID="{39638039-EC12-4E2E-A093-E66B8630EE66}" presName="txSpace" presStyleCnt="0"/>
      <dgm:spPr/>
    </dgm:pt>
    <dgm:pt modelId="{6DC67AD4-10AD-4168-819B-956C5B9F214D}" type="pres">
      <dgm:prSet presAssocID="{39638039-EC12-4E2E-A093-E66B8630EE66}" presName="desTx" presStyleLbl="revTx" presStyleIdx="1" presStyleCnt="8">
        <dgm:presLayoutVars/>
      </dgm:prSet>
      <dgm:spPr/>
    </dgm:pt>
    <dgm:pt modelId="{A4D39AD9-4B93-497B-B3A1-72845DFED829}" type="pres">
      <dgm:prSet presAssocID="{4B277CC3-CBEB-4556-93B7-7ADF6BFFE4F2}" presName="sibTrans" presStyleCnt="0"/>
      <dgm:spPr/>
    </dgm:pt>
    <dgm:pt modelId="{55E255D7-7C16-48EE-BEA3-EC39B67C6D3B}" type="pres">
      <dgm:prSet presAssocID="{E2FF59C2-3263-4AC1-958C-C8BC366AF645}" presName="compNode" presStyleCnt="0"/>
      <dgm:spPr/>
    </dgm:pt>
    <dgm:pt modelId="{34679EC8-B9BA-426B-8E90-F0B2BB545D33}" type="pres">
      <dgm:prSet presAssocID="{E2FF59C2-3263-4AC1-958C-C8BC366AF645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12C52082-594C-438C-9AD6-EB02373C9EC7}" type="pres">
      <dgm:prSet presAssocID="{E2FF59C2-3263-4AC1-958C-C8BC366AF645}" presName="iconSpace" presStyleCnt="0"/>
      <dgm:spPr/>
    </dgm:pt>
    <dgm:pt modelId="{070B5E91-11D1-4871-8073-A265E5A69687}" type="pres">
      <dgm:prSet presAssocID="{E2FF59C2-3263-4AC1-958C-C8BC366AF645}" presName="parTx" presStyleLbl="revTx" presStyleIdx="2" presStyleCnt="8">
        <dgm:presLayoutVars>
          <dgm:chMax val="0"/>
          <dgm:chPref val="0"/>
        </dgm:presLayoutVars>
      </dgm:prSet>
      <dgm:spPr/>
    </dgm:pt>
    <dgm:pt modelId="{B0DCD220-C46D-4832-B0B9-D998C6D269ED}" type="pres">
      <dgm:prSet presAssocID="{E2FF59C2-3263-4AC1-958C-C8BC366AF645}" presName="txSpace" presStyleCnt="0"/>
      <dgm:spPr/>
    </dgm:pt>
    <dgm:pt modelId="{BDD9FDA4-2F6F-42CB-AE40-07021A1AE4B3}" type="pres">
      <dgm:prSet presAssocID="{E2FF59C2-3263-4AC1-958C-C8BC366AF645}" presName="desTx" presStyleLbl="revTx" presStyleIdx="3" presStyleCnt="8">
        <dgm:presLayoutVars/>
      </dgm:prSet>
      <dgm:spPr/>
    </dgm:pt>
    <dgm:pt modelId="{7C22A48F-B8D4-4892-853B-7F38403D2EA8}" type="pres">
      <dgm:prSet presAssocID="{10484338-4F7A-404B-82A0-FF9F16475DC8}" presName="sibTrans" presStyleCnt="0"/>
      <dgm:spPr/>
    </dgm:pt>
    <dgm:pt modelId="{E2C4C352-7107-40E8-A715-ED10E85FA62A}" type="pres">
      <dgm:prSet presAssocID="{544ED5A6-C086-4934-A53F-7B3405416BEC}" presName="compNode" presStyleCnt="0"/>
      <dgm:spPr/>
    </dgm:pt>
    <dgm:pt modelId="{8813C8DE-658B-498B-929A-0C1A9F28D9F4}" type="pres">
      <dgm:prSet presAssocID="{544ED5A6-C086-4934-A53F-7B3405416BE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CBD75B35-AF4D-428F-9052-32736C35A780}" type="pres">
      <dgm:prSet presAssocID="{544ED5A6-C086-4934-A53F-7B3405416BEC}" presName="iconSpace" presStyleCnt="0"/>
      <dgm:spPr/>
    </dgm:pt>
    <dgm:pt modelId="{06695E12-37C1-4691-A443-E50DFED7709B}" type="pres">
      <dgm:prSet presAssocID="{544ED5A6-C086-4934-A53F-7B3405416BEC}" presName="parTx" presStyleLbl="revTx" presStyleIdx="4" presStyleCnt="8">
        <dgm:presLayoutVars>
          <dgm:chMax val="0"/>
          <dgm:chPref val="0"/>
        </dgm:presLayoutVars>
      </dgm:prSet>
      <dgm:spPr/>
    </dgm:pt>
    <dgm:pt modelId="{CD04D0BF-F103-4AD0-BD35-3DDE06E7BBEF}" type="pres">
      <dgm:prSet presAssocID="{544ED5A6-C086-4934-A53F-7B3405416BEC}" presName="txSpace" presStyleCnt="0"/>
      <dgm:spPr/>
    </dgm:pt>
    <dgm:pt modelId="{8FD202FC-F137-4D44-A573-94AE27040A26}" type="pres">
      <dgm:prSet presAssocID="{544ED5A6-C086-4934-A53F-7B3405416BEC}" presName="desTx" presStyleLbl="revTx" presStyleIdx="5" presStyleCnt="8">
        <dgm:presLayoutVars/>
      </dgm:prSet>
      <dgm:spPr/>
    </dgm:pt>
    <dgm:pt modelId="{E8CFAFAA-054B-49D5-A3C0-225F1D3066D6}" type="pres">
      <dgm:prSet presAssocID="{A32122DB-5FC1-482F-AD8E-6B4BF065552B}" presName="sibTrans" presStyleCnt="0"/>
      <dgm:spPr/>
    </dgm:pt>
    <dgm:pt modelId="{44D94C03-9126-49D9-88DE-5804E4C9799B}" type="pres">
      <dgm:prSet presAssocID="{DBF8E688-8464-4B66-8FD4-2952ABBB8B7E}" presName="compNode" presStyleCnt="0"/>
      <dgm:spPr/>
    </dgm:pt>
    <dgm:pt modelId="{F1CBE3D0-D77D-42D1-8747-861297B5018C}" type="pres">
      <dgm:prSet presAssocID="{DBF8E688-8464-4B66-8FD4-2952ABBB8B7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n"/>
        </a:ext>
      </dgm:extLst>
    </dgm:pt>
    <dgm:pt modelId="{1BA2DB97-7043-45A7-A668-FB7244BBF521}" type="pres">
      <dgm:prSet presAssocID="{DBF8E688-8464-4B66-8FD4-2952ABBB8B7E}" presName="iconSpace" presStyleCnt="0"/>
      <dgm:spPr/>
    </dgm:pt>
    <dgm:pt modelId="{C0294870-4D6E-4D2F-9090-B98F944EA801}" type="pres">
      <dgm:prSet presAssocID="{DBF8E688-8464-4B66-8FD4-2952ABBB8B7E}" presName="parTx" presStyleLbl="revTx" presStyleIdx="6" presStyleCnt="8">
        <dgm:presLayoutVars>
          <dgm:chMax val="0"/>
          <dgm:chPref val="0"/>
        </dgm:presLayoutVars>
      </dgm:prSet>
      <dgm:spPr/>
    </dgm:pt>
    <dgm:pt modelId="{365D2863-0584-44C8-965F-9DBE1D7C98A7}" type="pres">
      <dgm:prSet presAssocID="{DBF8E688-8464-4B66-8FD4-2952ABBB8B7E}" presName="txSpace" presStyleCnt="0"/>
      <dgm:spPr/>
    </dgm:pt>
    <dgm:pt modelId="{6D6FF5E1-A9D4-43F0-8A37-D081B37C76F8}" type="pres">
      <dgm:prSet presAssocID="{DBF8E688-8464-4B66-8FD4-2952ABBB8B7E}" presName="desTx" presStyleLbl="revTx" presStyleIdx="7" presStyleCnt="8">
        <dgm:presLayoutVars/>
      </dgm:prSet>
      <dgm:spPr/>
    </dgm:pt>
  </dgm:ptLst>
  <dgm:cxnLst>
    <dgm:cxn modelId="{F0F1EA0A-0D2D-164A-B6A8-7FD96644B63D}" type="presOf" srcId="{52C366FC-179E-43D0-9CB3-95F2938CF478}" destId="{8FD202FC-F137-4D44-A573-94AE27040A26}" srcOrd="0" destOrd="0" presId="urn:microsoft.com/office/officeart/2018/2/layout/IconLabelDescriptionList"/>
    <dgm:cxn modelId="{6D3DFC0C-A57B-4A40-8B02-392F785C1DAD}" srcId="{97BD1317-96B7-41CC-B5D5-2F631CBF6FCE}" destId="{E2FF59C2-3263-4AC1-958C-C8BC366AF645}" srcOrd="1" destOrd="0" parTransId="{C36CBE9D-5AFC-404F-8E6E-3A1685B92865}" sibTransId="{10484338-4F7A-404B-82A0-FF9F16475DC8}"/>
    <dgm:cxn modelId="{D521251B-6537-403A-89B8-340B93CDD718}" srcId="{544ED5A6-C086-4934-A53F-7B3405416BEC}" destId="{52C366FC-179E-43D0-9CB3-95F2938CF478}" srcOrd="0" destOrd="0" parTransId="{584270C1-EB2A-486E-8C77-512B53DE84BD}" sibTransId="{CFF66593-0437-494D-A57A-E2119FAB4402}"/>
    <dgm:cxn modelId="{DC0CAE2E-66BA-C84C-A2F8-36E6F3DBBDF9}" srcId="{39638039-EC12-4E2E-A093-E66B8630EE66}" destId="{212F10C6-BD92-DF46-94B2-C6923E9CA256}" srcOrd="0" destOrd="0" parTransId="{E7AFB661-C468-8844-922B-EF9E082F6291}" sibTransId="{BB6C023E-F0B7-E74B-BE77-7C13EAB94731}"/>
    <dgm:cxn modelId="{2BD8CE41-1B01-4FA5-939A-14B325C2B25C}" srcId="{544ED5A6-C086-4934-A53F-7B3405416BEC}" destId="{4106D5C8-A855-48C8-9220-14A8B1A789F5}" srcOrd="2" destOrd="0" parTransId="{F123939F-41FF-4B04-89B7-80BEEFF39FB2}" sibTransId="{019F5650-8135-4C18-9652-9079C96C0E9B}"/>
    <dgm:cxn modelId="{6E216B48-4CAC-494B-BF84-E8C3AED0C78A}" type="presOf" srcId="{E96247FD-AB43-48AF-81F3-94CBAE6AA1BB}" destId="{8FD202FC-F137-4D44-A573-94AE27040A26}" srcOrd="0" destOrd="1" presId="urn:microsoft.com/office/officeart/2018/2/layout/IconLabelDescriptionList"/>
    <dgm:cxn modelId="{9563D854-C18D-EA45-B4CA-6105B4842B00}" type="presOf" srcId="{0B532098-6A43-4BAD-8368-3563A8FEDBDE}" destId="{BDD9FDA4-2F6F-42CB-AE40-07021A1AE4B3}" srcOrd="0" destOrd="0" presId="urn:microsoft.com/office/officeart/2018/2/layout/IconLabelDescriptionList"/>
    <dgm:cxn modelId="{23A3E25E-7FC3-47EB-8692-4A5B303E6E6D}" srcId="{E2FF59C2-3263-4AC1-958C-C8BC366AF645}" destId="{0B532098-6A43-4BAD-8368-3563A8FEDBDE}" srcOrd="0" destOrd="0" parTransId="{F1FB5271-50CD-452D-8D86-8E3C47F7C19B}" sibTransId="{DF63A696-EF04-4B32-87F8-9E13330A54F0}"/>
    <dgm:cxn modelId="{43A82C75-D72E-5C45-AF49-48656A035719}" type="presOf" srcId="{212F10C6-BD92-DF46-94B2-C6923E9CA256}" destId="{6DC67AD4-10AD-4168-819B-956C5B9F214D}" srcOrd="0" destOrd="0" presId="urn:microsoft.com/office/officeart/2018/2/layout/IconLabelDescriptionList"/>
    <dgm:cxn modelId="{90AEA383-3F5D-4F3D-8CEE-90E90D4D30BF}" srcId="{97BD1317-96B7-41CC-B5D5-2F631CBF6FCE}" destId="{39638039-EC12-4E2E-A093-E66B8630EE66}" srcOrd="0" destOrd="0" parTransId="{9F0A9358-3C1E-4FF5-BE44-C7EFB0236305}" sibTransId="{4B277CC3-CBEB-4556-93B7-7ADF6BFFE4F2}"/>
    <dgm:cxn modelId="{9EBAEA84-CDB5-437B-BE56-25AA0D910386}" srcId="{97BD1317-96B7-41CC-B5D5-2F631CBF6FCE}" destId="{DBF8E688-8464-4B66-8FD4-2952ABBB8B7E}" srcOrd="3" destOrd="0" parTransId="{5E2AB3F0-D97B-44E0-92CF-DCB9182DE064}" sibTransId="{99083D37-AACC-4624-B770-464B0D640FD2}"/>
    <dgm:cxn modelId="{F2EAF092-0ADF-C148-9A0C-CE50076DCB44}" type="presOf" srcId="{39638039-EC12-4E2E-A093-E66B8630EE66}" destId="{3877D16C-936E-49DA-A3BB-9AA666FC1274}" srcOrd="0" destOrd="0" presId="urn:microsoft.com/office/officeart/2018/2/layout/IconLabelDescriptionList"/>
    <dgm:cxn modelId="{A4DC1293-6200-EF41-8DEF-609F1A268537}" type="presOf" srcId="{544ED5A6-C086-4934-A53F-7B3405416BEC}" destId="{06695E12-37C1-4691-A443-E50DFED7709B}" srcOrd="0" destOrd="0" presId="urn:microsoft.com/office/officeart/2018/2/layout/IconLabelDescriptionList"/>
    <dgm:cxn modelId="{94865C95-65F8-4452-949C-AA61B6933A5A}" srcId="{97BD1317-96B7-41CC-B5D5-2F631CBF6FCE}" destId="{544ED5A6-C086-4934-A53F-7B3405416BEC}" srcOrd="2" destOrd="0" parTransId="{FE03FDA8-A762-40AC-8C7F-51EA6E60F067}" sibTransId="{A32122DB-5FC1-482F-AD8E-6B4BF065552B}"/>
    <dgm:cxn modelId="{40C49E99-92BD-4532-9DB4-F3F1B1CCE17C}" srcId="{544ED5A6-C086-4934-A53F-7B3405416BEC}" destId="{E96247FD-AB43-48AF-81F3-94CBAE6AA1BB}" srcOrd="1" destOrd="0" parTransId="{CF94C012-0AF9-4AB7-83CA-3EB7E6EA7FA7}" sibTransId="{3F5A034E-7FCC-4D32-A9ED-365688210E71}"/>
    <dgm:cxn modelId="{FD139E9F-666F-D142-A397-664DC7675181}" srcId="{E2FF59C2-3263-4AC1-958C-C8BC366AF645}" destId="{4CCBBC56-44A2-AF45-B8CF-8988DA573626}" srcOrd="1" destOrd="0" parTransId="{CC3086B3-D8E6-F741-A2B1-EDF57833A620}" sibTransId="{6EC71D55-CB67-C148-B329-B3BD775BEA32}"/>
    <dgm:cxn modelId="{63EB2CB1-06C4-FC41-BA25-FDF9BDD96D5C}" type="presOf" srcId="{DBF8E688-8464-4B66-8FD4-2952ABBB8B7E}" destId="{C0294870-4D6E-4D2F-9090-B98F944EA801}" srcOrd="0" destOrd="0" presId="urn:microsoft.com/office/officeart/2018/2/layout/IconLabelDescriptionList"/>
    <dgm:cxn modelId="{7CE9B3BE-F30D-F242-98B7-7336451FDDBD}" type="presOf" srcId="{35C14BC0-6651-AB4D-AAB5-235F29583CF9}" destId="{6DC67AD4-10AD-4168-819B-956C5B9F214D}" srcOrd="0" destOrd="1" presId="urn:microsoft.com/office/officeart/2018/2/layout/IconLabelDescriptionList"/>
    <dgm:cxn modelId="{7CF997CD-04D9-114E-8EAF-2044586BC64C}" srcId="{39638039-EC12-4E2E-A093-E66B8630EE66}" destId="{35C14BC0-6651-AB4D-AAB5-235F29583CF9}" srcOrd="1" destOrd="0" parTransId="{5464CD29-E11A-7241-99C1-3B3D65414851}" sibTransId="{8892C955-F0B3-5348-93FA-A2DCB1CD1749}"/>
    <dgm:cxn modelId="{10CA2DDD-4626-DF4A-8CED-0FE03B6BB208}" type="presOf" srcId="{4106D5C8-A855-48C8-9220-14A8B1A789F5}" destId="{8FD202FC-F137-4D44-A573-94AE27040A26}" srcOrd="0" destOrd="2" presId="urn:microsoft.com/office/officeart/2018/2/layout/IconLabelDescriptionList"/>
    <dgm:cxn modelId="{4469FCEE-6A03-4E49-9EC2-B11E76BDD1B6}" type="presOf" srcId="{4CCBBC56-44A2-AF45-B8CF-8988DA573626}" destId="{BDD9FDA4-2F6F-42CB-AE40-07021A1AE4B3}" srcOrd="0" destOrd="1" presId="urn:microsoft.com/office/officeart/2018/2/layout/IconLabelDescriptionList"/>
    <dgm:cxn modelId="{2A92C9FB-4E78-6946-B4DE-D5FA7904E518}" type="presOf" srcId="{97BD1317-96B7-41CC-B5D5-2F631CBF6FCE}" destId="{6859A63D-CCDA-4499-AA1E-1235B41E5595}" srcOrd="0" destOrd="0" presId="urn:microsoft.com/office/officeart/2018/2/layout/IconLabelDescriptionList"/>
    <dgm:cxn modelId="{64C6EDFD-87B5-E349-B29D-6599086E3A1B}" type="presOf" srcId="{E2FF59C2-3263-4AC1-958C-C8BC366AF645}" destId="{070B5E91-11D1-4871-8073-A265E5A69687}" srcOrd="0" destOrd="0" presId="urn:microsoft.com/office/officeart/2018/2/layout/IconLabelDescriptionList"/>
    <dgm:cxn modelId="{2F05AE37-60FA-4A4C-848B-0EF698111332}" type="presParOf" srcId="{6859A63D-CCDA-4499-AA1E-1235B41E5595}" destId="{8E3BB756-AED3-4DE6-A423-A1F35A6418B2}" srcOrd="0" destOrd="0" presId="urn:microsoft.com/office/officeart/2018/2/layout/IconLabelDescriptionList"/>
    <dgm:cxn modelId="{82307757-8BE0-E24A-823A-4D6A5E9D6717}" type="presParOf" srcId="{8E3BB756-AED3-4DE6-A423-A1F35A6418B2}" destId="{E8D9BADA-AF8E-4D5F-820D-5AB72A7562E3}" srcOrd="0" destOrd="0" presId="urn:microsoft.com/office/officeart/2018/2/layout/IconLabelDescriptionList"/>
    <dgm:cxn modelId="{EB12AF82-2C24-2F4A-883B-1FDED70E9595}" type="presParOf" srcId="{8E3BB756-AED3-4DE6-A423-A1F35A6418B2}" destId="{79B649C1-F731-4337-A074-8A003AC461F1}" srcOrd="1" destOrd="0" presId="urn:microsoft.com/office/officeart/2018/2/layout/IconLabelDescriptionList"/>
    <dgm:cxn modelId="{DDBA1692-5C0F-B34B-B698-90DD1A834824}" type="presParOf" srcId="{8E3BB756-AED3-4DE6-A423-A1F35A6418B2}" destId="{3877D16C-936E-49DA-A3BB-9AA666FC1274}" srcOrd="2" destOrd="0" presId="urn:microsoft.com/office/officeart/2018/2/layout/IconLabelDescriptionList"/>
    <dgm:cxn modelId="{E380C752-1985-BB40-9458-44FCBBF6180B}" type="presParOf" srcId="{8E3BB756-AED3-4DE6-A423-A1F35A6418B2}" destId="{DC7DF347-685B-45F6-8E78-664FB4E226EA}" srcOrd="3" destOrd="0" presId="urn:microsoft.com/office/officeart/2018/2/layout/IconLabelDescriptionList"/>
    <dgm:cxn modelId="{DB8E741A-05FD-E842-BA36-ED6E049374E4}" type="presParOf" srcId="{8E3BB756-AED3-4DE6-A423-A1F35A6418B2}" destId="{6DC67AD4-10AD-4168-819B-956C5B9F214D}" srcOrd="4" destOrd="0" presId="urn:microsoft.com/office/officeart/2018/2/layout/IconLabelDescriptionList"/>
    <dgm:cxn modelId="{1CA0E8B9-3EB0-D240-A72A-E98D4188BFC1}" type="presParOf" srcId="{6859A63D-CCDA-4499-AA1E-1235B41E5595}" destId="{A4D39AD9-4B93-497B-B3A1-72845DFED829}" srcOrd="1" destOrd="0" presId="urn:microsoft.com/office/officeart/2018/2/layout/IconLabelDescriptionList"/>
    <dgm:cxn modelId="{05592AB0-AE1E-1C4A-B605-0392CAAA4A6E}" type="presParOf" srcId="{6859A63D-CCDA-4499-AA1E-1235B41E5595}" destId="{55E255D7-7C16-48EE-BEA3-EC39B67C6D3B}" srcOrd="2" destOrd="0" presId="urn:microsoft.com/office/officeart/2018/2/layout/IconLabelDescriptionList"/>
    <dgm:cxn modelId="{5305C82B-305E-D84A-8F29-0711C827A212}" type="presParOf" srcId="{55E255D7-7C16-48EE-BEA3-EC39B67C6D3B}" destId="{34679EC8-B9BA-426B-8E90-F0B2BB545D33}" srcOrd="0" destOrd="0" presId="urn:microsoft.com/office/officeart/2018/2/layout/IconLabelDescriptionList"/>
    <dgm:cxn modelId="{DFB2D93D-38BD-FC41-8FA7-744C9F2C31E9}" type="presParOf" srcId="{55E255D7-7C16-48EE-BEA3-EC39B67C6D3B}" destId="{12C52082-594C-438C-9AD6-EB02373C9EC7}" srcOrd="1" destOrd="0" presId="urn:microsoft.com/office/officeart/2018/2/layout/IconLabelDescriptionList"/>
    <dgm:cxn modelId="{0F7E7ED6-0F9E-6244-96FA-52C4AE5CF504}" type="presParOf" srcId="{55E255D7-7C16-48EE-BEA3-EC39B67C6D3B}" destId="{070B5E91-11D1-4871-8073-A265E5A69687}" srcOrd="2" destOrd="0" presId="urn:microsoft.com/office/officeart/2018/2/layout/IconLabelDescriptionList"/>
    <dgm:cxn modelId="{06EFE4ED-D99F-A549-822F-E68DC0C9AC5F}" type="presParOf" srcId="{55E255D7-7C16-48EE-BEA3-EC39B67C6D3B}" destId="{B0DCD220-C46D-4832-B0B9-D998C6D269ED}" srcOrd="3" destOrd="0" presId="urn:microsoft.com/office/officeart/2018/2/layout/IconLabelDescriptionList"/>
    <dgm:cxn modelId="{D2661F76-0C30-8941-88AE-24472AE07FEE}" type="presParOf" srcId="{55E255D7-7C16-48EE-BEA3-EC39B67C6D3B}" destId="{BDD9FDA4-2F6F-42CB-AE40-07021A1AE4B3}" srcOrd="4" destOrd="0" presId="urn:microsoft.com/office/officeart/2018/2/layout/IconLabelDescriptionList"/>
    <dgm:cxn modelId="{FE273AEF-4F05-5C47-ADF8-7FA655114D77}" type="presParOf" srcId="{6859A63D-CCDA-4499-AA1E-1235B41E5595}" destId="{7C22A48F-B8D4-4892-853B-7F38403D2EA8}" srcOrd="3" destOrd="0" presId="urn:microsoft.com/office/officeart/2018/2/layout/IconLabelDescriptionList"/>
    <dgm:cxn modelId="{26026FDD-B473-AF45-982E-2E531619EC4B}" type="presParOf" srcId="{6859A63D-CCDA-4499-AA1E-1235B41E5595}" destId="{E2C4C352-7107-40E8-A715-ED10E85FA62A}" srcOrd="4" destOrd="0" presId="urn:microsoft.com/office/officeart/2018/2/layout/IconLabelDescriptionList"/>
    <dgm:cxn modelId="{62899CFC-897F-D645-AA21-A64028974017}" type="presParOf" srcId="{E2C4C352-7107-40E8-A715-ED10E85FA62A}" destId="{8813C8DE-658B-498B-929A-0C1A9F28D9F4}" srcOrd="0" destOrd="0" presId="urn:microsoft.com/office/officeart/2018/2/layout/IconLabelDescriptionList"/>
    <dgm:cxn modelId="{CC96F06C-C327-B34C-82ED-7D1E734AAD13}" type="presParOf" srcId="{E2C4C352-7107-40E8-A715-ED10E85FA62A}" destId="{CBD75B35-AF4D-428F-9052-32736C35A780}" srcOrd="1" destOrd="0" presId="urn:microsoft.com/office/officeart/2018/2/layout/IconLabelDescriptionList"/>
    <dgm:cxn modelId="{BB2951CD-0207-224B-8584-AB485FA0FDF1}" type="presParOf" srcId="{E2C4C352-7107-40E8-A715-ED10E85FA62A}" destId="{06695E12-37C1-4691-A443-E50DFED7709B}" srcOrd="2" destOrd="0" presId="urn:microsoft.com/office/officeart/2018/2/layout/IconLabelDescriptionList"/>
    <dgm:cxn modelId="{DA7BB86D-333F-FE46-87B5-0F6F8E2ABD8C}" type="presParOf" srcId="{E2C4C352-7107-40E8-A715-ED10E85FA62A}" destId="{CD04D0BF-F103-4AD0-BD35-3DDE06E7BBEF}" srcOrd="3" destOrd="0" presId="urn:microsoft.com/office/officeart/2018/2/layout/IconLabelDescriptionList"/>
    <dgm:cxn modelId="{C5DA0D7B-9643-444E-A43C-73BA699BF383}" type="presParOf" srcId="{E2C4C352-7107-40E8-A715-ED10E85FA62A}" destId="{8FD202FC-F137-4D44-A573-94AE27040A26}" srcOrd="4" destOrd="0" presId="urn:microsoft.com/office/officeart/2018/2/layout/IconLabelDescriptionList"/>
    <dgm:cxn modelId="{D278C675-9321-FB47-8EE9-A509542667F9}" type="presParOf" srcId="{6859A63D-CCDA-4499-AA1E-1235B41E5595}" destId="{E8CFAFAA-054B-49D5-A3C0-225F1D3066D6}" srcOrd="5" destOrd="0" presId="urn:microsoft.com/office/officeart/2018/2/layout/IconLabelDescriptionList"/>
    <dgm:cxn modelId="{733D7608-6CDB-1B45-9E60-B1B7EC838697}" type="presParOf" srcId="{6859A63D-CCDA-4499-AA1E-1235B41E5595}" destId="{44D94C03-9126-49D9-88DE-5804E4C9799B}" srcOrd="6" destOrd="0" presId="urn:microsoft.com/office/officeart/2018/2/layout/IconLabelDescriptionList"/>
    <dgm:cxn modelId="{A9630D89-E060-B847-A598-508B10EF18FC}" type="presParOf" srcId="{44D94C03-9126-49D9-88DE-5804E4C9799B}" destId="{F1CBE3D0-D77D-42D1-8747-861297B5018C}" srcOrd="0" destOrd="0" presId="urn:microsoft.com/office/officeart/2018/2/layout/IconLabelDescriptionList"/>
    <dgm:cxn modelId="{AC69E1FC-E0C6-234F-BD50-6EB70B631CCE}" type="presParOf" srcId="{44D94C03-9126-49D9-88DE-5804E4C9799B}" destId="{1BA2DB97-7043-45A7-A668-FB7244BBF521}" srcOrd="1" destOrd="0" presId="urn:microsoft.com/office/officeart/2018/2/layout/IconLabelDescriptionList"/>
    <dgm:cxn modelId="{B2CF5483-96CF-B94C-A479-4378243571A3}" type="presParOf" srcId="{44D94C03-9126-49D9-88DE-5804E4C9799B}" destId="{C0294870-4D6E-4D2F-9090-B98F944EA801}" srcOrd="2" destOrd="0" presId="urn:microsoft.com/office/officeart/2018/2/layout/IconLabelDescriptionList"/>
    <dgm:cxn modelId="{39E45706-A863-E648-90E0-26D3B3893F62}" type="presParOf" srcId="{44D94C03-9126-49D9-88DE-5804E4C9799B}" destId="{365D2863-0584-44C8-965F-9DBE1D7C98A7}" srcOrd="3" destOrd="0" presId="urn:microsoft.com/office/officeart/2018/2/layout/IconLabelDescriptionList"/>
    <dgm:cxn modelId="{E216E055-DAA3-B24E-B86F-513BDD120C12}" type="presParOf" srcId="{44D94C03-9126-49D9-88DE-5804E4C9799B}" destId="{6D6FF5E1-A9D4-43F0-8A37-D081B37C76F8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14FBC2-8066-4C4D-97B6-9E4B2CE83B76}" type="doc">
      <dgm:prSet loTypeId="urn:microsoft.com/office/officeart/2005/8/layout/process1" loCatId="" qsTypeId="urn:microsoft.com/office/officeart/2005/8/quickstyle/simple1" qsCatId="simple" csTypeId="urn:microsoft.com/office/officeart/2005/8/colors/colorful1" csCatId="colorful" phldr="1"/>
      <dgm:spPr/>
    </dgm:pt>
    <dgm:pt modelId="{5E759C04-68EF-F741-A710-3395E4E59E97}">
      <dgm:prSet phldrT="[Text]"/>
      <dgm:spPr/>
      <dgm:t>
        <a:bodyPr/>
        <a:lstStyle/>
        <a:p>
          <a:r>
            <a:rPr lang="en-GB" dirty="0"/>
            <a:t>Single-process "mini" DAQ</a:t>
          </a:r>
        </a:p>
      </dgm:t>
    </dgm:pt>
    <dgm:pt modelId="{1E891603-E9DC-134E-878E-8F1C1188ECBB}" type="parTrans" cxnId="{F3E400D6-7B72-7847-B1CF-0B589D0B69A5}">
      <dgm:prSet/>
      <dgm:spPr/>
      <dgm:t>
        <a:bodyPr/>
        <a:lstStyle/>
        <a:p>
          <a:endParaRPr lang="en-GB"/>
        </a:p>
      </dgm:t>
    </dgm:pt>
    <dgm:pt modelId="{B5837382-7063-B247-B805-4A0135D19269}" type="sibTrans" cxnId="{F3E400D6-7B72-7847-B1CF-0B589D0B69A5}">
      <dgm:prSet/>
      <dgm:spPr/>
      <dgm:t>
        <a:bodyPr/>
        <a:lstStyle/>
        <a:p>
          <a:endParaRPr lang="en-GB"/>
        </a:p>
      </dgm:t>
    </dgm:pt>
    <dgm:pt modelId="{8142FFB7-2CE9-2748-BB26-F0BCA4256714}">
      <dgm:prSet phldrT="[Text]"/>
      <dgm:spPr/>
      <dgm:t>
        <a:bodyPr/>
        <a:lstStyle/>
        <a:p>
          <a:r>
            <a:rPr lang="en-GB" dirty="0"/>
            <a:t>Separate trigger and </a:t>
          </a:r>
          <a:r>
            <a:rPr lang="en-GB" dirty="0" err="1"/>
            <a:t>daq</a:t>
          </a:r>
          <a:r>
            <a:rPr lang="en-GB" dirty="0"/>
            <a:t> processes</a:t>
          </a:r>
        </a:p>
      </dgm:t>
    </dgm:pt>
    <dgm:pt modelId="{77A87F49-9A1B-3B4E-BFA4-D5B7D8DE9B67}" type="parTrans" cxnId="{1D96C355-B1CB-6946-A75C-9101DA399E1B}">
      <dgm:prSet/>
      <dgm:spPr/>
      <dgm:t>
        <a:bodyPr/>
        <a:lstStyle/>
        <a:p>
          <a:endParaRPr lang="en-GB"/>
        </a:p>
      </dgm:t>
    </dgm:pt>
    <dgm:pt modelId="{135F43F6-73D8-A342-9C29-A6D142FF6D87}" type="sibTrans" cxnId="{1D96C355-B1CB-6946-A75C-9101DA399E1B}">
      <dgm:prSet/>
      <dgm:spPr/>
      <dgm:t>
        <a:bodyPr/>
        <a:lstStyle/>
        <a:p>
          <a:endParaRPr lang="en-GB"/>
        </a:p>
      </dgm:t>
    </dgm:pt>
    <dgm:pt modelId="{2F62E2BD-EB4A-224A-9171-52E413A38A99}">
      <dgm:prSet phldrT="[Text]"/>
      <dgm:spPr/>
      <dgm:t>
        <a:bodyPr/>
        <a:lstStyle/>
        <a:p>
          <a:r>
            <a:rPr lang="en-GB" dirty="0" err="1"/>
            <a:t>Coldbox</a:t>
          </a:r>
          <a:r>
            <a:rPr lang="en-GB" dirty="0"/>
            <a:t> test release (postponed)</a:t>
          </a:r>
        </a:p>
      </dgm:t>
    </dgm:pt>
    <dgm:pt modelId="{C70A5FF1-BEAE-7948-834E-90488C539B83}" type="parTrans" cxnId="{DBFCAFCB-FA66-A245-9EBE-9C9AE9CEC84B}">
      <dgm:prSet/>
      <dgm:spPr/>
      <dgm:t>
        <a:bodyPr/>
        <a:lstStyle/>
        <a:p>
          <a:endParaRPr lang="en-GB"/>
        </a:p>
      </dgm:t>
    </dgm:pt>
    <dgm:pt modelId="{AE742963-3586-B24D-A021-D8E2F97410EE}" type="sibTrans" cxnId="{DBFCAFCB-FA66-A245-9EBE-9C9AE9CEC84B}">
      <dgm:prSet/>
      <dgm:spPr/>
      <dgm:t>
        <a:bodyPr/>
        <a:lstStyle/>
        <a:p>
          <a:endParaRPr lang="en-GB"/>
        </a:p>
      </dgm:t>
    </dgm:pt>
    <dgm:pt modelId="{F4D90E54-3CEE-764F-9F69-47F18C4C862E}">
      <dgm:prSet phldrT="[Text]"/>
      <dgm:spPr/>
      <dgm:t>
        <a:bodyPr/>
        <a:lstStyle/>
        <a:p>
          <a:r>
            <a:rPr lang="en-GB" dirty="0"/>
            <a:t>Multi readout processes</a:t>
          </a:r>
        </a:p>
      </dgm:t>
    </dgm:pt>
    <dgm:pt modelId="{DC1C592F-3061-3D4B-952A-458B8EF869D7}" type="parTrans" cxnId="{05AD2006-0757-2947-BAAF-BE042354509D}">
      <dgm:prSet/>
      <dgm:spPr/>
      <dgm:t>
        <a:bodyPr/>
        <a:lstStyle/>
        <a:p>
          <a:endParaRPr lang="en-GB"/>
        </a:p>
      </dgm:t>
    </dgm:pt>
    <dgm:pt modelId="{DD099112-5D9B-CC45-81E5-7F42248DF195}" type="sibTrans" cxnId="{05AD2006-0757-2947-BAAF-BE042354509D}">
      <dgm:prSet/>
      <dgm:spPr/>
      <dgm:t>
        <a:bodyPr/>
        <a:lstStyle/>
        <a:p>
          <a:endParaRPr lang="en-GB"/>
        </a:p>
      </dgm:t>
    </dgm:pt>
    <dgm:pt modelId="{49BB8F93-8C43-E543-B313-68938D536D44}">
      <dgm:prSet/>
      <dgm:spPr/>
      <dgm:t>
        <a:bodyPr/>
        <a:lstStyle/>
        <a:p>
          <a:r>
            <a:rPr lang="en-GB" dirty="0"/>
            <a:t>Complete system</a:t>
          </a:r>
        </a:p>
      </dgm:t>
    </dgm:pt>
    <dgm:pt modelId="{705D82E8-31E9-1C4B-B14B-4C4627B74D21}" type="parTrans" cxnId="{7D71CBEC-DE18-0647-AD2C-A80181EBA3AC}">
      <dgm:prSet/>
      <dgm:spPr/>
      <dgm:t>
        <a:bodyPr/>
        <a:lstStyle/>
        <a:p>
          <a:endParaRPr lang="en-GB"/>
        </a:p>
      </dgm:t>
    </dgm:pt>
    <dgm:pt modelId="{9BA812F1-C89E-DD4C-915D-8BF61488C8C2}" type="sibTrans" cxnId="{7D71CBEC-DE18-0647-AD2C-A80181EBA3AC}">
      <dgm:prSet/>
      <dgm:spPr/>
      <dgm:t>
        <a:bodyPr/>
        <a:lstStyle/>
        <a:p>
          <a:endParaRPr lang="en-GB"/>
        </a:p>
      </dgm:t>
    </dgm:pt>
    <dgm:pt modelId="{810BC80C-45C8-0C4B-9D5A-6E14F3EC492C}">
      <dgm:prSet phldrT="[Text]"/>
      <dgm:spPr/>
      <dgm:t>
        <a:bodyPr/>
        <a:lstStyle/>
        <a:p>
          <a:r>
            <a:rPr lang="en-GB" dirty="0"/>
            <a:t>CE integration</a:t>
          </a:r>
        </a:p>
      </dgm:t>
    </dgm:pt>
    <dgm:pt modelId="{EFDE429B-4C65-9A4F-9D7B-70CB7C7F3980}" type="parTrans" cxnId="{C2E35AEC-0C8C-D04B-9F1B-7D00DEBB30BC}">
      <dgm:prSet/>
      <dgm:spPr/>
      <dgm:t>
        <a:bodyPr/>
        <a:lstStyle/>
        <a:p>
          <a:endParaRPr lang="en-GB"/>
        </a:p>
      </dgm:t>
    </dgm:pt>
    <dgm:pt modelId="{CF1FC25A-860E-CE4E-905F-2CD63E146BE6}" type="sibTrans" cxnId="{C2E35AEC-0C8C-D04B-9F1B-7D00DEBB30BC}">
      <dgm:prSet/>
      <dgm:spPr/>
      <dgm:t>
        <a:bodyPr/>
        <a:lstStyle/>
        <a:p>
          <a:endParaRPr lang="en-GB"/>
        </a:p>
      </dgm:t>
    </dgm:pt>
    <dgm:pt modelId="{599F9D39-28FF-954B-90AA-BD6E7C1A4DDC}">
      <dgm:prSet phldrT="[Text]"/>
      <dgm:spPr/>
      <dgm:t>
        <a:bodyPr/>
        <a:lstStyle/>
        <a:p>
          <a:r>
            <a:rPr lang="en-GB" dirty="0"/>
            <a:t>CE and PDS integration</a:t>
          </a:r>
        </a:p>
      </dgm:t>
    </dgm:pt>
    <dgm:pt modelId="{FB19B8B7-BED4-774D-B52E-408C9DB66287}" type="parTrans" cxnId="{FEBBB0AD-8697-A948-B135-3E154F588B9C}">
      <dgm:prSet/>
      <dgm:spPr/>
      <dgm:t>
        <a:bodyPr/>
        <a:lstStyle/>
        <a:p>
          <a:endParaRPr lang="en-GB"/>
        </a:p>
      </dgm:t>
    </dgm:pt>
    <dgm:pt modelId="{29B792C2-A280-B740-B8EF-74F02429B5A7}" type="sibTrans" cxnId="{FEBBB0AD-8697-A948-B135-3E154F588B9C}">
      <dgm:prSet/>
      <dgm:spPr/>
      <dgm:t>
        <a:bodyPr/>
        <a:lstStyle/>
        <a:p>
          <a:endParaRPr lang="en-GB"/>
        </a:p>
      </dgm:t>
    </dgm:pt>
    <dgm:pt modelId="{BE0944B0-6333-8243-B3F2-92661CAD1D33}">
      <dgm:prSet phldrT="[Text]"/>
      <dgm:spPr/>
      <dgm:t>
        <a:bodyPr/>
        <a:lstStyle/>
        <a:p>
          <a:r>
            <a:rPr lang="en-GB" dirty="0" err="1"/>
            <a:t>ICEBerg</a:t>
          </a:r>
          <a:r>
            <a:rPr lang="en-GB" dirty="0"/>
            <a:t> Support @ FNAL</a:t>
          </a:r>
        </a:p>
      </dgm:t>
    </dgm:pt>
    <dgm:pt modelId="{BBB6EF32-13BB-DF4A-8AEB-D23DBA747469}" type="parTrans" cxnId="{2040FD0D-3564-9C45-9224-52268C41AF5C}">
      <dgm:prSet/>
      <dgm:spPr/>
      <dgm:t>
        <a:bodyPr/>
        <a:lstStyle/>
        <a:p>
          <a:endParaRPr lang="en-GB"/>
        </a:p>
      </dgm:t>
    </dgm:pt>
    <dgm:pt modelId="{1512BC18-27FB-DB47-99F1-B7702561260A}" type="sibTrans" cxnId="{2040FD0D-3564-9C45-9224-52268C41AF5C}">
      <dgm:prSet/>
      <dgm:spPr/>
      <dgm:t>
        <a:bodyPr/>
        <a:lstStyle/>
        <a:p>
          <a:endParaRPr lang="en-GB"/>
        </a:p>
      </dgm:t>
    </dgm:pt>
    <dgm:pt modelId="{A722F570-B814-6E4E-B9B3-217969B0CD11}">
      <dgm:prSet phldrT="[Text]"/>
      <dgm:spPr/>
      <dgm:t>
        <a:bodyPr/>
        <a:lstStyle/>
        <a:p>
          <a:r>
            <a:rPr lang="en-GB" dirty="0"/>
            <a:t>HSI application</a:t>
          </a:r>
        </a:p>
      </dgm:t>
    </dgm:pt>
    <dgm:pt modelId="{BDBDAED1-FA00-F441-8660-190ACBC5E8F0}" type="parTrans" cxnId="{F0511021-FBC7-194C-9345-A62CEE14DD98}">
      <dgm:prSet/>
      <dgm:spPr/>
      <dgm:t>
        <a:bodyPr/>
        <a:lstStyle/>
        <a:p>
          <a:endParaRPr lang="en-GB"/>
        </a:p>
      </dgm:t>
    </dgm:pt>
    <dgm:pt modelId="{988B1ADB-243D-784F-BD7C-A0AFCD0666AA}" type="sibTrans" cxnId="{F0511021-FBC7-194C-9345-A62CEE14DD98}">
      <dgm:prSet/>
      <dgm:spPr/>
      <dgm:t>
        <a:bodyPr/>
        <a:lstStyle/>
        <a:p>
          <a:endParaRPr lang="en-GB"/>
        </a:p>
      </dgm:t>
    </dgm:pt>
    <dgm:pt modelId="{38EFA5A3-2CBE-784B-9612-F846C324F73B}">
      <dgm:prSet phldrT="[Text]"/>
      <dgm:spPr/>
      <dgm:t>
        <a:bodyPr/>
        <a:lstStyle/>
        <a:p>
          <a:r>
            <a:rPr lang="en-GB" dirty="0"/>
            <a:t>TP streaming</a:t>
          </a:r>
        </a:p>
      </dgm:t>
    </dgm:pt>
    <dgm:pt modelId="{AE16ACB0-A0CF-C142-BCDC-4889504474B2}" type="parTrans" cxnId="{AC7A2F26-54DC-6B4B-B914-7FDD2E23D984}">
      <dgm:prSet/>
      <dgm:spPr/>
      <dgm:t>
        <a:bodyPr/>
        <a:lstStyle/>
        <a:p>
          <a:endParaRPr lang="en-GB"/>
        </a:p>
      </dgm:t>
    </dgm:pt>
    <dgm:pt modelId="{97C431FB-96AC-7B47-BDE3-5B9E62B4D630}" type="sibTrans" cxnId="{AC7A2F26-54DC-6B4B-B914-7FDD2E23D984}">
      <dgm:prSet/>
      <dgm:spPr/>
      <dgm:t>
        <a:bodyPr/>
        <a:lstStyle/>
        <a:p>
          <a:endParaRPr lang="en-GB"/>
        </a:p>
      </dgm:t>
    </dgm:pt>
    <dgm:pt modelId="{0337532D-E87D-C945-A415-377E629E02FD}">
      <dgm:prSet/>
      <dgm:spPr/>
      <dgm:t>
        <a:bodyPr/>
        <a:lstStyle/>
        <a:p>
          <a:r>
            <a:rPr lang="en-GB" dirty="0"/>
            <a:t>VD TDE support</a:t>
          </a:r>
        </a:p>
      </dgm:t>
    </dgm:pt>
    <dgm:pt modelId="{9C37E509-4BD5-DA4A-9959-1B1A1458E28A}" type="parTrans" cxnId="{FE846703-A226-0141-ABA8-906E1E0A2626}">
      <dgm:prSet/>
      <dgm:spPr/>
      <dgm:t>
        <a:bodyPr/>
        <a:lstStyle/>
        <a:p>
          <a:endParaRPr lang="en-GB"/>
        </a:p>
      </dgm:t>
    </dgm:pt>
    <dgm:pt modelId="{C9757880-563E-7340-B4DA-BED20427C5C2}" type="sibTrans" cxnId="{FE846703-A226-0141-ABA8-906E1E0A2626}">
      <dgm:prSet/>
      <dgm:spPr/>
      <dgm:t>
        <a:bodyPr/>
        <a:lstStyle/>
        <a:p>
          <a:endParaRPr lang="en-GB"/>
        </a:p>
      </dgm:t>
    </dgm:pt>
    <dgm:pt modelId="{319333EA-F508-3C46-9DD0-E54ED0438AAF}">
      <dgm:prSet/>
      <dgm:spPr/>
      <dgm:t>
        <a:bodyPr/>
        <a:lstStyle/>
        <a:p>
          <a:r>
            <a:rPr lang="en-GB" dirty="0"/>
            <a:t>Multiple builder processes</a:t>
          </a:r>
        </a:p>
      </dgm:t>
    </dgm:pt>
    <dgm:pt modelId="{C79573EC-EF1F-7445-BD91-5567F6B92D50}" type="parTrans" cxnId="{030E7996-EB2C-404F-A027-560F9EC3B4FB}">
      <dgm:prSet/>
      <dgm:spPr/>
      <dgm:t>
        <a:bodyPr/>
        <a:lstStyle/>
        <a:p>
          <a:endParaRPr lang="en-GB"/>
        </a:p>
      </dgm:t>
    </dgm:pt>
    <dgm:pt modelId="{58B1C724-3F31-AE49-B1AA-97D5B2F907CE}" type="sibTrans" cxnId="{030E7996-EB2C-404F-A027-560F9EC3B4FB}">
      <dgm:prSet/>
      <dgm:spPr/>
      <dgm:t>
        <a:bodyPr/>
        <a:lstStyle/>
        <a:p>
          <a:endParaRPr lang="en-GB"/>
        </a:p>
      </dgm:t>
    </dgm:pt>
    <dgm:pt modelId="{8F91FE00-CCD4-DB44-8F6D-C531817AAC68}" type="pres">
      <dgm:prSet presAssocID="{3A14FBC2-8066-4C4D-97B6-9E4B2CE83B76}" presName="Name0" presStyleCnt="0">
        <dgm:presLayoutVars>
          <dgm:dir/>
          <dgm:resizeHandles val="exact"/>
        </dgm:presLayoutVars>
      </dgm:prSet>
      <dgm:spPr/>
    </dgm:pt>
    <dgm:pt modelId="{B5D555B3-6AAF-444C-A0E2-A28377DADFAF}" type="pres">
      <dgm:prSet presAssocID="{5E759C04-68EF-F741-A710-3395E4E59E97}" presName="node" presStyleLbl="node1" presStyleIdx="0" presStyleCnt="5">
        <dgm:presLayoutVars>
          <dgm:bulletEnabled val="1"/>
        </dgm:presLayoutVars>
      </dgm:prSet>
      <dgm:spPr/>
    </dgm:pt>
    <dgm:pt modelId="{E2D26A97-56FD-8242-86D7-E7087EA58177}" type="pres">
      <dgm:prSet presAssocID="{B5837382-7063-B247-B805-4A0135D19269}" presName="sibTrans" presStyleLbl="sibTrans2D1" presStyleIdx="0" presStyleCnt="4"/>
      <dgm:spPr/>
    </dgm:pt>
    <dgm:pt modelId="{F2FA339D-E981-BC48-B14B-274910395A2D}" type="pres">
      <dgm:prSet presAssocID="{B5837382-7063-B247-B805-4A0135D19269}" presName="connectorText" presStyleLbl="sibTrans2D1" presStyleIdx="0" presStyleCnt="4"/>
      <dgm:spPr/>
    </dgm:pt>
    <dgm:pt modelId="{FF59FBC9-5255-FE48-B3EC-BD5D0C38D452}" type="pres">
      <dgm:prSet presAssocID="{8142FFB7-2CE9-2748-BB26-F0BCA4256714}" presName="node" presStyleLbl="node1" presStyleIdx="1" presStyleCnt="5">
        <dgm:presLayoutVars>
          <dgm:bulletEnabled val="1"/>
        </dgm:presLayoutVars>
      </dgm:prSet>
      <dgm:spPr/>
    </dgm:pt>
    <dgm:pt modelId="{CE34477F-8132-1D40-A756-7AB47BAB2FC8}" type="pres">
      <dgm:prSet presAssocID="{135F43F6-73D8-A342-9C29-A6D142FF6D87}" presName="sibTrans" presStyleLbl="sibTrans2D1" presStyleIdx="1" presStyleCnt="4"/>
      <dgm:spPr/>
    </dgm:pt>
    <dgm:pt modelId="{23543B4E-52C3-104F-83D3-BE27FCD58E18}" type="pres">
      <dgm:prSet presAssocID="{135F43F6-73D8-A342-9C29-A6D142FF6D87}" presName="connectorText" presStyleLbl="sibTrans2D1" presStyleIdx="1" presStyleCnt="4"/>
      <dgm:spPr/>
    </dgm:pt>
    <dgm:pt modelId="{55CA1AC5-1052-FC44-85CA-18B7A722A996}" type="pres">
      <dgm:prSet presAssocID="{F4D90E54-3CEE-764F-9F69-47F18C4C862E}" presName="node" presStyleLbl="node1" presStyleIdx="2" presStyleCnt="5">
        <dgm:presLayoutVars>
          <dgm:bulletEnabled val="1"/>
        </dgm:presLayoutVars>
      </dgm:prSet>
      <dgm:spPr/>
    </dgm:pt>
    <dgm:pt modelId="{29632F16-1F21-974B-93CA-7C5BEA484CF1}" type="pres">
      <dgm:prSet presAssocID="{DD099112-5D9B-CC45-81E5-7F42248DF195}" presName="sibTrans" presStyleLbl="sibTrans2D1" presStyleIdx="2" presStyleCnt="4"/>
      <dgm:spPr/>
    </dgm:pt>
    <dgm:pt modelId="{5FD7ADC3-1478-764D-886F-74C88F1A4F12}" type="pres">
      <dgm:prSet presAssocID="{DD099112-5D9B-CC45-81E5-7F42248DF195}" presName="connectorText" presStyleLbl="sibTrans2D1" presStyleIdx="2" presStyleCnt="4"/>
      <dgm:spPr/>
    </dgm:pt>
    <dgm:pt modelId="{1A3F1465-AFA3-C54E-9FA6-6FF4C944C905}" type="pres">
      <dgm:prSet presAssocID="{2F62E2BD-EB4A-224A-9171-52E413A38A99}" presName="node" presStyleLbl="node1" presStyleIdx="3" presStyleCnt="5">
        <dgm:presLayoutVars>
          <dgm:bulletEnabled val="1"/>
        </dgm:presLayoutVars>
      </dgm:prSet>
      <dgm:spPr/>
    </dgm:pt>
    <dgm:pt modelId="{9ED2B906-5470-F24F-9FC6-087B86987634}" type="pres">
      <dgm:prSet presAssocID="{AE742963-3586-B24D-A021-D8E2F97410EE}" presName="sibTrans" presStyleLbl="sibTrans2D1" presStyleIdx="3" presStyleCnt="4"/>
      <dgm:spPr/>
    </dgm:pt>
    <dgm:pt modelId="{1DB45F55-F5E2-D740-9941-1CEABC6617BD}" type="pres">
      <dgm:prSet presAssocID="{AE742963-3586-B24D-A021-D8E2F97410EE}" presName="connectorText" presStyleLbl="sibTrans2D1" presStyleIdx="3" presStyleCnt="4"/>
      <dgm:spPr/>
    </dgm:pt>
    <dgm:pt modelId="{82155E26-F3A0-7440-9A1B-40DA45BC85C4}" type="pres">
      <dgm:prSet presAssocID="{49BB8F93-8C43-E543-B313-68938D536D44}" presName="node" presStyleLbl="node1" presStyleIdx="4" presStyleCnt="5">
        <dgm:presLayoutVars>
          <dgm:bulletEnabled val="1"/>
        </dgm:presLayoutVars>
      </dgm:prSet>
      <dgm:spPr/>
    </dgm:pt>
  </dgm:ptLst>
  <dgm:cxnLst>
    <dgm:cxn modelId="{85895602-0F99-F94C-8246-BCD33A8583AC}" type="presOf" srcId="{BE0944B0-6333-8243-B3F2-92661CAD1D33}" destId="{55CA1AC5-1052-FC44-85CA-18B7A722A996}" srcOrd="0" destOrd="3" presId="urn:microsoft.com/office/officeart/2005/8/layout/process1"/>
    <dgm:cxn modelId="{FE846703-A226-0141-ABA8-906E1E0A2626}" srcId="{49BB8F93-8C43-E543-B313-68938D536D44}" destId="{0337532D-E87D-C945-A415-377E629E02FD}" srcOrd="0" destOrd="0" parTransId="{9C37E509-4BD5-DA4A-9959-1B1A1458E28A}" sibTransId="{C9757880-563E-7340-B4DA-BED20427C5C2}"/>
    <dgm:cxn modelId="{05AD2006-0757-2947-BAAF-BE042354509D}" srcId="{3A14FBC2-8066-4C4D-97B6-9E4B2CE83B76}" destId="{F4D90E54-3CEE-764F-9F69-47F18C4C862E}" srcOrd="2" destOrd="0" parTransId="{DC1C592F-3061-3D4B-952A-458B8EF869D7}" sibTransId="{DD099112-5D9B-CC45-81E5-7F42248DF195}"/>
    <dgm:cxn modelId="{2040FD0D-3564-9C45-9224-52268C41AF5C}" srcId="{F4D90E54-3CEE-764F-9F69-47F18C4C862E}" destId="{BE0944B0-6333-8243-B3F2-92661CAD1D33}" srcOrd="2" destOrd="0" parTransId="{BBB6EF32-13BB-DF4A-8AEB-D23DBA747469}" sibTransId="{1512BC18-27FB-DB47-99F1-B7702561260A}"/>
    <dgm:cxn modelId="{0374E710-894F-7D4B-AEF1-3D5F1F4FC079}" type="presOf" srcId="{3A14FBC2-8066-4C4D-97B6-9E4B2CE83B76}" destId="{8F91FE00-CCD4-DB44-8F6D-C531817AAC68}" srcOrd="0" destOrd="0" presId="urn:microsoft.com/office/officeart/2005/8/layout/process1"/>
    <dgm:cxn modelId="{761C3F16-4275-1146-B1F3-6B60DF819EF1}" type="presOf" srcId="{A722F570-B814-6E4E-B9B3-217969B0CD11}" destId="{55CA1AC5-1052-FC44-85CA-18B7A722A996}" srcOrd="0" destOrd="2" presId="urn:microsoft.com/office/officeart/2005/8/layout/process1"/>
    <dgm:cxn modelId="{986B9916-DD84-FF43-A3CE-C25BAA3517F5}" type="presOf" srcId="{8142FFB7-2CE9-2748-BB26-F0BCA4256714}" destId="{FF59FBC9-5255-FE48-B3EC-BD5D0C38D452}" srcOrd="0" destOrd="0" presId="urn:microsoft.com/office/officeart/2005/8/layout/process1"/>
    <dgm:cxn modelId="{1AE5F320-0213-1747-A7A6-B75534BE3CD7}" type="presOf" srcId="{49BB8F93-8C43-E543-B313-68938D536D44}" destId="{82155E26-F3A0-7440-9A1B-40DA45BC85C4}" srcOrd="0" destOrd="0" presId="urn:microsoft.com/office/officeart/2005/8/layout/process1"/>
    <dgm:cxn modelId="{F0511021-FBC7-194C-9345-A62CEE14DD98}" srcId="{F4D90E54-3CEE-764F-9F69-47F18C4C862E}" destId="{A722F570-B814-6E4E-B9B3-217969B0CD11}" srcOrd="1" destOrd="0" parTransId="{BDBDAED1-FA00-F441-8660-190ACBC5E8F0}" sibTransId="{988B1ADB-243D-784F-BD7C-A0AFCD0666AA}"/>
    <dgm:cxn modelId="{DD1BBB21-88C3-5947-84A2-F2CFA12C9B02}" type="presOf" srcId="{AE742963-3586-B24D-A021-D8E2F97410EE}" destId="{9ED2B906-5470-F24F-9FC6-087B86987634}" srcOrd="0" destOrd="0" presId="urn:microsoft.com/office/officeart/2005/8/layout/process1"/>
    <dgm:cxn modelId="{B6922A24-D8BB-C140-812E-47F22E357465}" type="presOf" srcId="{AE742963-3586-B24D-A021-D8E2F97410EE}" destId="{1DB45F55-F5E2-D740-9941-1CEABC6617BD}" srcOrd="1" destOrd="0" presId="urn:microsoft.com/office/officeart/2005/8/layout/process1"/>
    <dgm:cxn modelId="{AC7A2F26-54DC-6B4B-B914-7FDD2E23D984}" srcId="{2F62E2BD-EB4A-224A-9171-52E413A38A99}" destId="{38EFA5A3-2CBE-784B-9612-F846C324F73B}" srcOrd="0" destOrd="0" parTransId="{AE16ACB0-A0CF-C142-BCDC-4889504474B2}" sibTransId="{97C431FB-96AC-7B47-BDE3-5B9E62B4D630}"/>
    <dgm:cxn modelId="{99A3DE2A-4E68-EE40-AB3F-BB53EABC20D1}" type="presOf" srcId="{319333EA-F508-3C46-9DD0-E54ED0438AAF}" destId="{82155E26-F3A0-7440-9A1B-40DA45BC85C4}" srcOrd="0" destOrd="2" presId="urn:microsoft.com/office/officeart/2005/8/layout/process1"/>
    <dgm:cxn modelId="{E0012154-5960-7E44-A180-230D78BABBE4}" type="presOf" srcId="{B5837382-7063-B247-B805-4A0135D19269}" destId="{F2FA339D-E981-BC48-B14B-274910395A2D}" srcOrd="1" destOrd="0" presId="urn:microsoft.com/office/officeart/2005/8/layout/process1"/>
    <dgm:cxn modelId="{1D96C355-B1CB-6946-A75C-9101DA399E1B}" srcId="{3A14FBC2-8066-4C4D-97B6-9E4B2CE83B76}" destId="{8142FFB7-2CE9-2748-BB26-F0BCA4256714}" srcOrd="1" destOrd="0" parTransId="{77A87F49-9A1B-3B4E-BFA4-D5B7D8DE9B67}" sibTransId="{135F43F6-73D8-A342-9C29-A6D142FF6D87}"/>
    <dgm:cxn modelId="{7E4AA366-CE4B-DF40-8FDB-E5F21BA17864}" type="presOf" srcId="{0337532D-E87D-C945-A415-377E629E02FD}" destId="{82155E26-F3A0-7440-9A1B-40DA45BC85C4}" srcOrd="0" destOrd="1" presId="urn:microsoft.com/office/officeart/2005/8/layout/process1"/>
    <dgm:cxn modelId="{23B69F77-4BFC-3D4B-BD74-6D1F17F8C5D5}" type="presOf" srcId="{B5837382-7063-B247-B805-4A0135D19269}" destId="{E2D26A97-56FD-8242-86D7-E7087EA58177}" srcOrd="0" destOrd="0" presId="urn:microsoft.com/office/officeart/2005/8/layout/process1"/>
    <dgm:cxn modelId="{3B857879-4771-C443-9E91-8A38A9570551}" type="presOf" srcId="{135F43F6-73D8-A342-9C29-A6D142FF6D87}" destId="{23543B4E-52C3-104F-83D3-BE27FCD58E18}" srcOrd="1" destOrd="0" presId="urn:microsoft.com/office/officeart/2005/8/layout/process1"/>
    <dgm:cxn modelId="{65EE8D8E-85E5-EF42-8449-43A2AB142ED7}" type="presOf" srcId="{F4D90E54-3CEE-764F-9F69-47F18C4C862E}" destId="{55CA1AC5-1052-FC44-85CA-18B7A722A996}" srcOrd="0" destOrd="0" presId="urn:microsoft.com/office/officeart/2005/8/layout/process1"/>
    <dgm:cxn modelId="{030E7996-EB2C-404F-A027-560F9EC3B4FB}" srcId="{49BB8F93-8C43-E543-B313-68938D536D44}" destId="{319333EA-F508-3C46-9DD0-E54ED0438AAF}" srcOrd="1" destOrd="0" parTransId="{C79573EC-EF1F-7445-BD91-5567F6B92D50}" sibTransId="{58B1C724-3F31-AE49-B1AA-97D5B2F907CE}"/>
    <dgm:cxn modelId="{24A091A9-0CC5-E045-9EA6-05C4E9E16408}" type="presOf" srcId="{599F9D39-28FF-954B-90AA-BD6E7C1A4DDC}" destId="{1A3F1465-AFA3-C54E-9FA6-6FF4C944C905}" srcOrd="0" destOrd="2" presId="urn:microsoft.com/office/officeart/2005/8/layout/process1"/>
    <dgm:cxn modelId="{FEBBB0AD-8697-A948-B135-3E154F588B9C}" srcId="{2F62E2BD-EB4A-224A-9171-52E413A38A99}" destId="{599F9D39-28FF-954B-90AA-BD6E7C1A4DDC}" srcOrd="1" destOrd="0" parTransId="{FB19B8B7-BED4-774D-B52E-408C9DB66287}" sibTransId="{29B792C2-A280-B740-B8EF-74F02429B5A7}"/>
    <dgm:cxn modelId="{887606BB-16C8-D247-9FE1-04DB9A06ADF9}" type="presOf" srcId="{DD099112-5D9B-CC45-81E5-7F42248DF195}" destId="{29632F16-1F21-974B-93CA-7C5BEA484CF1}" srcOrd="0" destOrd="0" presId="urn:microsoft.com/office/officeart/2005/8/layout/process1"/>
    <dgm:cxn modelId="{F7726BC5-546A-9D47-B4AE-FEBDA6A00662}" type="presOf" srcId="{2F62E2BD-EB4A-224A-9171-52E413A38A99}" destId="{1A3F1465-AFA3-C54E-9FA6-6FF4C944C905}" srcOrd="0" destOrd="0" presId="urn:microsoft.com/office/officeart/2005/8/layout/process1"/>
    <dgm:cxn modelId="{DBFCAFCB-FA66-A245-9EBE-9C9AE9CEC84B}" srcId="{3A14FBC2-8066-4C4D-97B6-9E4B2CE83B76}" destId="{2F62E2BD-EB4A-224A-9171-52E413A38A99}" srcOrd="3" destOrd="0" parTransId="{C70A5FF1-BEAE-7948-834E-90488C539B83}" sibTransId="{AE742963-3586-B24D-A021-D8E2F97410EE}"/>
    <dgm:cxn modelId="{3D62EBCF-FC1D-3744-B234-0F0CB2D24974}" type="presOf" srcId="{810BC80C-45C8-0C4B-9D5A-6E14F3EC492C}" destId="{55CA1AC5-1052-FC44-85CA-18B7A722A996}" srcOrd="0" destOrd="1" presId="urn:microsoft.com/office/officeart/2005/8/layout/process1"/>
    <dgm:cxn modelId="{F3E400D6-7B72-7847-B1CF-0B589D0B69A5}" srcId="{3A14FBC2-8066-4C4D-97B6-9E4B2CE83B76}" destId="{5E759C04-68EF-F741-A710-3395E4E59E97}" srcOrd="0" destOrd="0" parTransId="{1E891603-E9DC-134E-878E-8F1C1188ECBB}" sibTransId="{B5837382-7063-B247-B805-4A0135D19269}"/>
    <dgm:cxn modelId="{0634A7D9-5822-684B-BC66-EC2A31EA909A}" type="presOf" srcId="{5E759C04-68EF-F741-A710-3395E4E59E97}" destId="{B5D555B3-6AAF-444C-A0E2-A28377DADFAF}" srcOrd="0" destOrd="0" presId="urn:microsoft.com/office/officeart/2005/8/layout/process1"/>
    <dgm:cxn modelId="{E17602E6-F744-FB4C-BB75-0BB2433CB0B6}" type="presOf" srcId="{38EFA5A3-2CBE-784B-9612-F846C324F73B}" destId="{1A3F1465-AFA3-C54E-9FA6-6FF4C944C905}" srcOrd="0" destOrd="1" presId="urn:microsoft.com/office/officeart/2005/8/layout/process1"/>
    <dgm:cxn modelId="{C2E35AEC-0C8C-D04B-9F1B-7D00DEBB30BC}" srcId="{F4D90E54-3CEE-764F-9F69-47F18C4C862E}" destId="{810BC80C-45C8-0C4B-9D5A-6E14F3EC492C}" srcOrd="0" destOrd="0" parTransId="{EFDE429B-4C65-9A4F-9D7B-70CB7C7F3980}" sibTransId="{CF1FC25A-860E-CE4E-905F-2CD63E146BE6}"/>
    <dgm:cxn modelId="{7D71CBEC-DE18-0647-AD2C-A80181EBA3AC}" srcId="{3A14FBC2-8066-4C4D-97B6-9E4B2CE83B76}" destId="{49BB8F93-8C43-E543-B313-68938D536D44}" srcOrd="4" destOrd="0" parTransId="{705D82E8-31E9-1C4B-B14B-4C4627B74D21}" sibTransId="{9BA812F1-C89E-DD4C-915D-8BF61488C8C2}"/>
    <dgm:cxn modelId="{AB6A9EF1-047E-B94E-8E8A-329AA43B21FE}" type="presOf" srcId="{DD099112-5D9B-CC45-81E5-7F42248DF195}" destId="{5FD7ADC3-1478-764D-886F-74C88F1A4F12}" srcOrd="1" destOrd="0" presId="urn:microsoft.com/office/officeart/2005/8/layout/process1"/>
    <dgm:cxn modelId="{3FD696F6-908E-1247-9A8F-86A6C5EA3954}" type="presOf" srcId="{135F43F6-73D8-A342-9C29-A6D142FF6D87}" destId="{CE34477F-8132-1D40-A756-7AB47BAB2FC8}" srcOrd="0" destOrd="0" presId="urn:microsoft.com/office/officeart/2005/8/layout/process1"/>
    <dgm:cxn modelId="{ADC0BDA7-7CD1-AD48-9BF0-C04C080BFF82}" type="presParOf" srcId="{8F91FE00-CCD4-DB44-8F6D-C531817AAC68}" destId="{B5D555B3-6AAF-444C-A0E2-A28377DADFAF}" srcOrd="0" destOrd="0" presId="urn:microsoft.com/office/officeart/2005/8/layout/process1"/>
    <dgm:cxn modelId="{84571436-71E8-AD4E-BBA7-7C18964E71AF}" type="presParOf" srcId="{8F91FE00-CCD4-DB44-8F6D-C531817AAC68}" destId="{E2D26A97-56FD-8242-86D7-E7087EA58177}" srcOrd="1" destOrd="0" presId="urn:microsoft.com/office/officeart/2005/8/layout/process1"/>
    <dgm:cxn modelId="{FDBF32B2-141A-D342-8315-2512582A5D96}" type="presParOf" srcId="{E2D26A97-56FD-8242-86D7-E7087EA58177}" destId="{F2FA339D-E981-BC48-B14B-274910395A2D}" srcOrd="0" destOrd="0" presId="urn:microsoft.com/office/officeart/2005/8/layout/process1"/>
    <dgm:cxn modelId="{37089D9E-9586-B24D-BA18-C1B809555ECA}" type="presParOf" srcId="{8F91FE00-CCD4-DB44-8F6D-C531817AAC68}" destId="{FF59FBC9-5255-FE48-B3EC-BD5D0C38D452}" srcOrd="2" destOrd="0" presId="urn:microsoft.com/office/officeart/2005/8/layout/process1"/>
    <dgm:cxn modelId="{36507491-E13B-F540-9FC7-BAA57EF82120}" type="presParOf" srcId="{8F91FE00-CCD4-DB44-8F6D-C531817AAC68}" destId="{CE34477F-8132-1D40-A756-7AB47BAB2FC8}" srcOrd="3" destOrd="0" presId="urn:microsoft.com/office/officeart/2005/8/layout/process1"/>
    <dgm:cxn modelId="{8C570844-58B2-DD40-AF3D-C6B7293731C5}" type="presParOf" srcId="{CE34477F-8132-1D40-A756-7AB47BAB2FC8}" destId="{23543B4E-52C3-104F-83D3-BE27FCD58E18}" srcOrd="0" destOrd="0" presId="urn:microsoft.com/office/officeart/2005/8/layout/process1"/>
    <dgm:cxn modelId="{76577D94-4064-BD43-B78C-F39DDC309F2D}" type="presParOf" srcId="{8F91FE00-CCD4-DB44-8F6D-C531817AAC68}" destId="{55CA1AC5-1052-FC44-85CA-18B7A722A996}" srcOrd="4" destOrd="0" presId="urn:microsoft.com/office/officeart/2005/8/layout/process1"/>
    <dgm:cxn modelId="{BB158A72-5CFE-FD44-952C-47082C2B086B}" type="presParOf" srcId="{8F91FE00-CCD4-DB44-8F6D-C531817AAC68}" destId="{29632F16-1F21-974B-93CA-7C5BEA484CF1}" srcOrd="5" destOrd="0" presId="urn:microsoft.com/office/officeart/2005/8/layout/process1"/>
    <dgm:cxn modelId="{526C3772-2A71-3441-BCB7-A70E00C19075}" type="presParOf" srcId="{29632F16-1F21-974B-93CA-7C5BEA484CF1}" destId="{5FD7ADC3-1478-764D-886F-74C88F1A4F12}" srcOrd="0" destOrd="0" presId="urn:microsoft.com/office/officeart/2005/8/layout/process1"/>
    <dgm:cxn modelId="{189B8812-0B6B-A149-86DF-2236FDF8D186}" type="presParOf" srcId="{8F91FE00-CCD4-DB44-8F6D-C531817AAC68}" destId="{1A3F1465-AFA3-C54E-9FA6-6FF4C944C905}" srcOrd="6" destOrd="0" presId="urn:microsoft.com/office/officeart/2005/8/layout/process1"/>
    <dgm:cxn modelId="{1D86EC3D-3D91-864B-912B-4BA35ED17EDF}" type="presParOf" srcId="{8F91FE00-CCD4-DB44-8F6D-C531817AAC68}" destId="{9ED2B906-5470-F24F-9FC6-087B86987634}" srcOrd="7" destOrd="0" presId="urn:microsoft.com/office/officeart/2005/8/layout/process1"/>
    <dgm:cxn modelId="{E0235F31-82ED-924B-855F-C1382439BA7B}" type="presParOf" srcId="{9ED2B906-5470-F24F-9FC6-087B86987634}" destId="{1DB45F55-F5E2-D740-9941-1CEABC6617BD}" srcOrd="0" destOrd="0" presId="urn:microsoft.com/office/officeart/2005/8/layout/process1"/>
    <dgm:cxn modelId="{73CBA3B2-8758-3F48-AB93-848AE55FF237}" type="presParOf" srcId="{8F91FE00-CCD4-DB44-8F6D-C531817AAC68}" destId="{82155E26-F3A0-7440-9A1B-40DA45BC85C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5FA2EB-7141-CE4B-944A-4194A39032FA}" type="doc">
      <dgm:prSet loTypeId="urn:microsoft.com/office/officeart/2005/8/layout/cycle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089745FD-3CB6-E54D-BE66-14EDEC99829C}">
      <dgm:prSet phldrT="[Text]"/>
      <dgm:spPr/>
      <dgm:t>
        <a:bodyPr/>
        <a:lstStyle/>
        <a:p>
          <a:r>
            <a:rPr lang="en-GB" dirty="0"/>
            <a:t>Specifications</a:t>
          </a:r>
          <a:br>
            <a:rPr lang="en-GB" dirty="0"/>
          </a:br>
          <a:r>
            <a:rPr lang="en-GB" dirty="0"/>
            <a:t>(Coordination Team)</a:t>
          </a:r>
        </a:p>
      </dgm:t>
    </dgm:pt>
    <dgm:pt modelId="{4967AFA9-2695-B341-A455-F30DB67EE9F8}" type="parTrans" cxnId="{75A4D79A-77DF-0F40-85CB-24917F636D31}">
      <dgm:prSet/>
      <dgm:spPr/>
      <dgm:t>
        <a:bodyPr/>
        <a:lstStyle/>
        <a:p>
          <a:endParaRPr lang="en-GB"/>
        </a:p>
      </dgm:t>
    </dgm:pt>
    <dgm:pt modelId="{EEAE1334-0726-DE42-BCDD-250083F9D7D4}" type="sibTrans" cxnId="{75A4D79A-77DF-0F40-85CB-24917F636D31}">
      <dgm:prSet/>
      <dgm:spPr/>
      <dgm:t>
        <a:bodyPr/>
        <a:lstStyle/>
        <a:p>
          <a:endParaRPr lang="en-GB"/>
        </a:p>
      </dgm:t>
    </dgm:pt>
    <dgm:pt modelId="{0B820E15-E4D6-D249-B1ED-3D91F20B638C}">
      <dgm:prSet phldrT="[Text]"/>
      <dgm:spPr/>
      <dgm:t>
        <a:bodyPr/>
        <a:lstStyle/>
        <a:p>
          <a:r>
            <a:rPr lang="en-GB" dirty="0"/>
            <a:t>Implementation</a:t>
          </a:r>
          <a:br>
            <a:rPr lang="en-GB" dirty="0"/>
          </a:br>
          <a:r>
            <a:rPr lang="en-GB" dirty="0"/>
            <a:t>(Working groups)</a:t>
          </a:r>
        </a:p>
      </dgm:t>
    </dgm:pt>
    <dgm:pt modelId="{84981D2F-F7F7-9742-9090-6DFAC5BF45F4}" type="parTrans" cxnId="{C3D712A4-F930-EB40-9C46-1DB65F428DEF}">
      <dgm:prSet/>
      <dgm:spPr/>
      <dgm:t>
        <a:bodyPr/>
        <a:lstStyle/>
        <a:p>
          <a:endParaRPr lang="en-GB"/>
        </a:p>
      </dgm:t>
    </dgm:pt>
    <dgm:pt modelId="{547017E4-4D05-9446-AF15-583C10BAB5DC}" type="sibTrans" cxnId="{C3D712A4-F930-EB40-9C46-1DB65F428DEF}">
      <dgm:prSet/>
      <dgm:spPr/>
      <dgm:t>
        <a:bodyPr/>
        <a:lstStyle/>
        <a:p>
          <a:endParaRPr lang="en-GB"/>
        </a:p>
      </dgm:t>
    </dgm:pt>
    <dgm:pt modelId="{DED267EE-56E1-6C40-A56D-137A8B67496E}">
      <dgm:prSet phldrT="[Text]"/>
      <dgm:spPr/>
      <dgm:t>
        <a:bodyPr/>
        <a:lstStyle/>
        <a:p>
          <a:r>
            <a:rPr lang="en-GB" dirty="0"/>
            <a:t>Pre-release - tools and core packages</a:t>
          </a:r>
        </a:p>
      </dgm:t>
    </dgm:pt>
    <dgm:pt modelId="{7A693A4A-E3C3-0F46-815B-C8D6D5FAC26E}" type="parTrans" cxnId="{B6BA5968-0561-8C42-B86D-829FDD46B8CC}">
      <dgm:prSet/>
      <dgm:spPr/>
      <dgm:t>
        <a:bodyPr/>
        <a:lstStyle/>
        <a:p>
          <a:endParaRPr lang="en-GB"/>
        </a:p>
      </dgm:t>
    </dgm:pt>
    <dgm:pt modelId="{562B2C5F-B506-AE49-9E84-EEADB6C8C17C}" type="sibTrans" cxnId="{B6BA5968-0561-8C42-B86D-829FDD46B8CC}">
      <dgm:prSet/>
      <dgm:spPr/>
      <dgm:t>
        <a:bodyPr/>
        <a:lstStyle/>
        <a:p>
          <a:endParaRPr lang="en-GB"/>
        </a:p>
      </dgm:t>
    </dgm:pt>
    <dgm:pt modelId="{13B0DBE1-7CA4-854D-A0E8-724705DC33B5}">
      <dgm:prSet phldrT="[Text]"/>
      <dgm:spPr/>
      <dgm:t>
        <a:bodyPr/>
        <a:lstStyle/>
        <a:p>
          <a:r>
            <a:rPr lang="en-GB" dirty="0"/>
            <a:t>Release candidate</a:t>
          </a:r>
        </a:p>
      </dgm:t>
    </dgm:pt>
    <dgm:pt modelId="{09F7DEC5-560A-8C45-B2F7-303AEE290C35}" type="parTrans" cxnId="{A32E2443-D459-E748-BC66-4D659EB104B0}">
      <dgm:prSet/>
      <dgm:spPr/>
      <dgm:t>
        <a:bodyPr/>
        <a:lstStyle/>
        <a:p>
          <a:endParaRPr lang="en-GB"/>
        </a:p>
      </dgm:t>
    </dgm:pt>
    <dgm:pt modelId="{EC06FF18-11A7-E941-A811-BEA78F8541FD}" type="sibTrans" cxnId="{A32E2443-D459-E748-BC66-4D659EB104B0}">
      <dgm:prSet/>
      <dgm:spPr/>
      <dgm:t>
        <a:bodyPr/>
        <a:lstStyle/>
        <a:p>
          <a:endParaRPr lang="en-GB"/>
        </a:p>
      </dgm:t>
    </dgm:pt>
    <dgm:pt modelId="{575CB8C4-BC7E-A04D-B2A3-28EB84A4C8B5}">
      <dgm:prSet phldrT="[Text]"/>
      <dgm:spPr/>
      <dgm:t>
        <a:bodyPr/>
        <a:lstStyle/>
        <a:p>
          <a:r>
            <a:rPr lang="en-GB" dirty="0"/>
            <a:t>Testing</a:t>
          </a:r>
        </a:p>
      </dgm:t>
    </dgm:pt>
    <dgm:pt modelId="{3579F86B-C104-5B4C-9547-892639BEAE1B}" type="parTrans" cxnId="{9FBF867F-9AD7-EC4C-AF19-0A2DA416CC50}">
      <dgm:prSet/>
      <dgm:spPr/>
      <dgm:t>
        <a:bodyPr/>
        <a:lstStyle/>
        <a:p>
          <a:endParaRPr lang="en-GB"/>
        </a:p>
      </dgm:t>
    </dgm:pt>
    <dgm:pt modelId="{9E3A947E-B416-774C-BCE5-747ADC34FB0D}" type="sibTrans" cxnId="{9FBF867F-9AD7-EC4C-AF19-0A2DA416CC50}">
      <dgm:prSet/>
      <dgm:spPr/>
      <dgm:t>
        <a:bodyPr/>
        <a:lstStyle/>
        <a:p>
          <a:endParaRPr lang="en-GB"/>
        </a:p>
      </dgm:t>
    </dgm:pt>
    <dgm:pt modelId="{BB1EC893-3E19-CA4C-877A-334F0A3C85AB}">
      <dgm:prSet phldrT="[Text]"/>
      <dgm:spPr/>
      <dgm:t>
        <a:bodyPr/>
        <a:lstStyle/>
        <a:p>
          <a:r>
            <a:rPr lang="en-GB" dirty="0"/>
            <a:t>Distribution and announcement</a:t>
          </a:r>
        </a:p>
      </dgm:t>
    </dgm:pt>
    <dgm:pt modelId="{7C098943-24F2-4A46-B8B7-67CEBAC1FE2A}" type="parTrans" cxnId="{DD6D283A-1618-A44F-AE67-0CE015189F49}">
      <dgm:prSet/>
      <dgm:spPr/>
      <dgm:t>
        <a:bodyPr/>
        <a:lstStyle/>
        <a:p>
          <a:endParaRPr lang="en-GB"/>
        </a:p>
      </dgm:t>
    </dgm:pt>
    <dgm:pt modelId="{16AD105D-C951-8249-962D-C24FF4FA2E32}" type="sibTrans" cxnId="{DD6D283A-1618-A44F-AE67-0CE015189F49}">
      <dgm:prSet/>
      <dgm:spPr/>
      <dgm:t>
        <a:bodyPr/>
        <a:lstStyle/>
        <a:p>
          <a:endParaRPr lang="en-GB"/>
        </a:p>
      </dgm:t>
    </dgm:pt>
    <dgm:pt modelId="{9C78FD43-0376-864F-AC51-288B2C3D7436}" type="pres">
      <dgm:prSet presAssocID="{F15FA2EB-7141-CE4B-944A-4194A39032FA}" presName="cycle" presStyleCnt="0">
        <dgm:presLayoutVars>
          <dgm:dir/>
          <dgm:resizeHandles val="exact"/>
        </dgm:presLayoutVars>
      </dgm:prSet>
      <dgm:spPr/>
    </dgm:pt>
    <dgm:pt modelId="{0FA5EEF8-F8C7-234C-A530-A184B846293C}" type="pres">
      <dgm:prSet presAssocID="{089745FD-3CB6-E54D-BE66-14EDEC99829C}" presName="node" presStyleLbl="node1" presStyleIdx="0" presStyleCnt="6">
        <dgm:presLayoutVars>
          <dgm:bulletEnabled val="1"/>
        </dgm:presLayoutVars>
      </dgm:prSet>
      <dgm:spPr/>
    </dgm:pt>
    <dgm:pt modelId="{1BA6BAB8-D827-114F-9C5A-526198330C30}" type="pres">
      <dgm:prSet presAssocID="{089745FD-3CB6-E54D-BE66-14EDEC99829C}" presName="spNode" presStyleCnt="0"/>
      <dgm:spPr/>
    </dgm:pt>
    <dgm:pt modelId="{0F5F8AB6-35AD-F046-89A2-BD06D1D9E56E}" type="pres">
      <dgm:prSet presAssocID="{EEAE1334-0726-DE42-BCDD-250083F9D7D4}" presName="sibTrans" presStyleLbl="sibTrans1D1" presStyleIdx="0" presStyleCnt="6"/>
      <dgm:spPr/>
    </dgm:pt>
    <dgm:pt modelId="{E3C2A053-637C-B346-877F-B6A09796CFC1}" type="pres">
      <dgm:prSet presAssocID="{0B820E15-E4D6-D249-B1ED-3D91F20B638C}" presName="node" presStyleLbl="node1" presStyleIdx="1" presStyleCnt="6">
        <dgm:presLayoutVars>
          <dgm:bulletEnabled val="1"/>
        </dgm:presLayoutVars>
      </dgm:prSet>
      <dgm:spPr/>
    </dgm:pt>
    <dgm:pt modelId="{064DB801-BC0F-8047-877D-2BE1E4A5F27A}" type="pres">
      <dgm:prSet presAssocID="{0B820E15-E4D6-D249-B1ED-3D91F20B638C}" presName="spNode" presStyleCnt="0"/>
      <dgm:spPr/>
    </dgm:pt>
    <dgm:pt modelId="{DAF15F83-5353-9144-A622-9861B6EC174B}" type="pres">
      <dgm:prSet presAssocID="{547017E4-4D05-9446-AF15-583C10BAB5DC}" presName="sibTrans" presStyleLbl="sibTrans1D1" presStyleIdx="1" presStyleCnt="6"/>
      <dgm:spPr/>
    </dgm:pt>
    <dgm:pt modelId="{86CD0A55-B995-3E4E-ADFF-FBE379B0DC06}" type="pres">
      <dgm:prSet presAssocID="{DED267EE-56E1-6C40-A56D-137A8B67496E}" presName="node" presStyleLbl="node1" presStyleIdx="2" presStyleCnt="6">
        <dgm:presLayoutVars>
          <dgm:bulletEnabled val="1"/>
        </dgm:presLayoutVars>
      </dgm:prSet>
      <dgm:spPr/>
    </dgm:pt>
    <dgm:pt modelId="{53CF628C-28CB-F448-BCFD-3D4AC4746A6A}" type="pres">
      <dgm:prSet presAssocID="{DED267EE-56E1-6C40-A56D-137A8B67496E}" presName="spNode" presStyleCnt="0"/>
      <dgm:spPr/>
    </dgm:pt>
    <dgm:pt modelId="{04AEF91B-5604-D94F-A256-A3E73F1A9AE5}" type="pres">
      <dgm:prSet presAssocID="{562B2C5F-B506-AE49-9E84-EEADB6C8C17C}" presName="sibTrans" presStyleLbl="sibTrans1D1" presStyleIdx="2" presStyleCnt="6"/>
      <dgm:spPr/>
    </dgm:pt>
    <dgm:pt modelId="{4E7E151A-E45F-614D-987D-8E1D24E8444D}" type="pres">
      <dgm:prSet presAssocID="{13B0DBE1-7CA4-854D-A0E8-724705DC33B5}" presName="node" presStyleLbl="node1" presStyleIdx="3" presStyleCnt="6">
        <dgm:presLayoutVars>
          <dgm:bulletEnabled val="1"/>
        </dgm:presLayoutVars>
      </dgm:prSet>
      <dgm:spPr/>
    </dgm:pt>
    <dgm:pt modelId="{E449B331-0D82-E440-A650-8D7EA04CB877}" type="pres">
      <dgm:prSet presAssocID="{13B0DBE1-7CA4-854D-A0E8-724705DC33B5}" presName="spNode" presStyleCnt="0"/>
      <dgm:spPr/>
    </dgm:pt>
    <dgm:pt modelId="{AC2FCEE9-6E32-5C4B-8A56-7BBD94309A78}" type="pres">
      <dgm:prSet presAssocID="{EC06FF18-11A7-E941-A811-BEA78F8541FD}" presName="sibTrans" presStyleLbl="sibTrans1D1" presStyleIdx="3" presStyleCnt="6"/>
      <dgm:spPr/>
    </dgm:pt>
    <dgm:pt modelId="{B1637EBB-6C24-154B-B319-9DFA4820D6D5}" type="pres">
      <dgm:prSet presAssocID="{575CB8C4-BC7E-A04D-B2A3-28EB84A4C8B5}" presName="node" presStyleLbl="node1" presStyleIdx="4" presStyleCnt="6">
        <dgm:presLayoutVars>
          <dgm:bulletEnabled val="1"/>
        </dgm:presLayoutVars>
      </dgm:prSet>
      <dgm:spPr/>
    </dgm:pt>
    <dgm:pt modelId="{8461C74C-4B67-5542-BC8A-D9268097EC15}" type="pres">
      <dgm:prSet presAssocID="{575CB8C4-BC7E-A04D-B2A3-28EB84A4C8B5}" presName="spNode" presStyleCnt="0"/>
      <dgm:spPr/>
    </dgm:pt>
    <dgm:pt modelId="{1ED7D5EA-8981-624C-B8DF-7A98CAEF00E8}" type="pres">
      <dgm:prSet presAssocID="{9E3A947E-B416-774C-BCE5-747ADC34FB0D}" presName="sibTrans" presStyleLbl="sibTrans1D1" presStyleIdx="4" presStyleCnt="6"/>
      <dgm:spPr/>
    </dgm:pt>
    <dgm:pt modelId="{16BAE97D-02A9-604A-A4BC-F69040446934}" type="pres">
      <dgm:prSet presAssocID="{BB1EC893-3E19-CA4C-877A-334F0A3C85AB}" presName="node" presStyleLbl="node1" presStyleIdx="5" presStyleCnt="6">
        <dgm:presLayoutVars>
          <dgm:bulletEnabled val="1"/>
        </dgm:presLayoutVars>
      </dgm:prSet>
      <dgm:spPr/>
    </dgm:pt>
    <dgm:pt modelId="{4C33EE72-4EE7-ED40-AB4D-82D9D762C120}" type="pres">
      <dgm:prSet presAssocID="{BB1EC893-3E19-CA4C-877A-334F0A3C85AB}" presName="spNode" presStyleCnt="0"/>
      <dgm:spPr/>
    </dgm:pt>
    <dgm:pt modelId="{BFF56D63-8AA4-B746-9D73-1A49E072DF92}" type="pres">
      <dgm:prSet presAssocID="{16AD105D-C951-8249-962D-C24FF4FA2E32}" presName="sibTrans" presStyleLbl="sibTrans1D1" presStyleIdx="5" presStyleCnt="6"/>
      <dgm:spPr/>
    </dgm:pt>
  </dgm:ptLst>
  <dgm:cxnLst>
    <dgm:cxn modelId="{725ABE03-52B1-3347-A049-478195C7AA12}" type="presOf" srcId="{16AD105D-C951-8249-962D-C24FF4FA2E32}" destId="{BFF56D63-8AA4-B746-9D73-1A49E072DF92}" srcOrd="0" destOrd="0" presId="urn:microsoft.com/office/officeart/2005/8/layout/cycle5"/>
    <dgm:cxn modelId="{9E3D120E-2ED4-4442-9B2B-118F95358B2E}" type="presOf" srcId="{089745FD-3CB6-E54D-BE66-14EDEC99829C}" destId="{0FA5EEF8-F8C7-234C-A530-A184B846293C}" srcOrd="0" destOrd="0" presId="urn:microsoft.com/office/officeart/2005/8/layout/cycle5"/>
    <dgm:cxn modelId="{74D37324-EB87-1D43-9C62-4430D09D7772}" type="presOf" srcId="{575CB8C4-BC7E-A04D-B2A3-28EB84A4C8B5}" destId="{B1637EBB-6C24-154B-B319-9DFA4820D6D5}" srcOrd="0" destOrd="0" presId="urn:microsoft.com/office/officeart/2005/8/layout/cycle5"/>
    <dgm:cxn modelId="{1C663537-5732-8043-97FB-CEF9990D80A8}" type="presOf" srcId="{F15FA2EB-7141-CE4B-944A-4194A39032FA}" destId="{9C78FD43-0376-864F-AC51-288B2C3D7436}" srcOrd="0" destOrd="0" presId="urn:microsoft.com/office/officeart/2005/8/layout/cycle5"/>
    <dgm:cxn modelId="{7CFD0738-9D9A-F54C-8BC5-5DDB80672F52}" type="presOf" srcId="{13B0DBE1-7CA4-854D-A0E8-724705DC33B5}" destId="{4E7E151A-E45F-614D-987D-8E1D24E8444D}" srcOrd="0" destOrd="0" presId="urn:microsoft.com/office/officeart/2005/8/layout/cycle5"/>
    <dgm:cxn modelId="{DD6D283A-1618-A44F-AE67-0CE015189F49}" srcId="{F15FA2EB-7141-CE4B-944A-4194A39032FA}" destId="{BB1EC893-3E19-CA4C-877A-334F0A3C85AB}" srcOrd="5" destOrd="0" parTransId="{7C098943-24F2-4A46-B8B7-67CEBAC1FE2A}" sibTransId="{16AD105D-C951-8249-962D-C24FF4FA2E32}"/>
    <dgm:cxn modelId="{A32E2443-D459-E748-BC66-4D659EB104B0}" srcId="{F15FA2EB-7141-CE4B-944A-4194A39032FA}" destId="{13B0DBE1-7CA4-854D-A0E8-724705DC33B5}" srcOrd="3" destOrd="0" parTransId="{09F7DEC5-560A-8C45-B2F7-303AEE290C35}" sibTransId="{EC06FF18-11A7-E941-A811-BEA78F8541FD}"/>
    <dgm:cxn modelId="{C62EC651-1400-114C-9647-9F7CD90D2743}" type="presOf" srcId="{EEAE1334-0726-DE42-BCDD-250083F9D7D4}" destId="{0F5F8AB6-35AD-F046-89A2-BD06D1D9E56E}" srcOrd="0" destOrd="0" presId="urn:microsoft.com/office/officeart/2005/8/layout/cycle5"/>
    <dgm:cxn modelId="{9C6F695E-AED0-6E40-85A5-9BEDC214388B}" type="presOf" srcId="{EC06FF18-11A7-E941-A811-BEA78F8541FD}" destId="{AC2FCEE9-6E32-5C4B-8A56-7BBD94309A78}" srcOrd="0" destOrd="0" presId="urn:microsoft.com/office/officeart/2005/8/layout/cycle5"/>
    <dgm:cxn modelId="{55BE4F65-FE8A-7344-A6F3-BAE01E711568}" type="presOf" srcId="{BB1EC893-3E19-CA4C-877A-334F0A3C85AB}" destId="{16BAE97D-02A9-604A-A4BC-F69040446934}" srcOrd="0" destOrd="0" presId="urn:microsoft.com/office/officeart/2005/8/layout/cycle5"/>
    <dgm:cxn modelId="{B6BA5968-0561-8C42-B86D-829FDD46B8CC}" srcId="{F15FA2EB-7141-CE4B-944A-4194A39032FA}" destId="{DED267EE-56E1-6C40-A56D-137A8B67496E}" srcOrd="2" destOrd="0" parTransId="{7A693A4A-E3C3-0F46-815B-C8D6D5FAC26E}" sibTransId="{562B2C5F-B506-AE49-9E84-EEADB6C8C17C}"/>
    <dgm:cxn modelId="{BC63396C-9053-0944-808F-9AE6AFC3D8A7}" type="presOf" srcId="{562B2C5F-B506-AE49-9E84-EEADB6C8C17C}" destId="{04AEF91B-5604-D94F-A256-A3E73F1A9AE5}" srcOrd="0" destOrd="0" presId="urn:microsoft.com/office/officeart/2005/8/layout/cycle5"/>
    <dgm:cxn modelId="{06B2CC75-F3FD-B84C-AEBB-46917A5F2DD6}" type="presOf" srcId="{9E3A947E-B416-774C-BCE5-747ADC34FB0D}" destId="{1ED7D5EA-8981-624C-B8DF-7A98CAEF00E8}" srcOrd="0" destOrd="0" presId="urn:microsoft.com/office/officeart/2005/8/layout/cycle5"/>
    <dgm:cxn modelId="{9FBF867F-9AD7-EC4C-AF19-0A2DA416CC50}" srcId="{F15FA2EB-7141-CE4B-944A-4194A39032FA}" destId="{575CB8C4-BC7E-A04D-B2A3-28EB84A4C8B5}" srcOrd="4" destOrd="0" parTransId="{3579F86B-C104-5B4C-9547-892639BEAE1B}" sibTransId="{9E3A947E-B416-774C-BCE5-747ADC34FB0D}"/>
    <dgm:cxn modelId="{75A4D79A-77DF-0F40-85CB-24917F636D31}" srcId="{F15FA2EB-7141-CE4B-944A-4194A39032FA}" destId="{089745FD-3CB6-E54D-BE66-14EDEC99829C}" srcOrd="0" destOrd="0" parTransId="{4967AFA9-2695-B341-A455-F30DB67EE9F8}" sibTransId="{EEAE1334-0726-DE42-BCDD-250083F9D7D4}"/>
    <dgm:cxn modelId="{C3D712A4-F930-EB40-9C46-1DB65F428DEF}" srcId="{F15FA2EB-7141-CE4B-944A-4194A39032FA}" destId="{0B820E15-E4D6-D249-B1ED-3D91F20B638C}" srcOrd="1" destOrd="0" parTransId="{84981D2F-F7F7-9742-9090-6DFAC5BF45F4}" sibTransId="{547017E4-4D05-9446-AF15-583C10BAB5DC}"/>
    <dgm:cxn modelId="{9C2C38C2-90EB-364D-8EDB-62D32B4ED2B7}" type="presOf" srcId="{DED267EE-56E1-6C40-A56D-137A8B67496E}" destId="{86CD0A55-B995-3E4E-ADFF-FBE379B0DC06}" srcOrd="0" destOrd="0" presId="urn:microsoft.com/office/officeart/2005/8/layout/cycle5"/>
    <dgm:cxn modelId="{F8A4FFE0-E08E-C14B-BB96-2C81F678345C}" type="presOf" srcId="{547017E4-4D05-9446-AF15-583C10BAB5DC}" destId="{DAF15F83-5353-9144-A622-9861B6EC174B}" srcOrd="0" destOrd="0" presId="urn:microsoft.com/office/officeart/2005/8/layout/cycle5"/>
    <dgm:cxn modelId="{04D743FB-0FDA-2340-8CC8-A731C0D294A0}" type="presOf" srcId="{0B820E15-E4D6-D249-B1ED-3D91F20B638C}" destId="{E3C2A053-637C-B346-877F-B6A09796CFC1}" srcOrd="0" destOrd="0" presId="urn:microsoft.com/office/officeart/2005/8/layout/cycle5"/>
    <dgm:cxn modelId="{330C598F-E62B-F341-B107-070FD99F9D4A}" type="presParOf" srcId="{9C78FD43-0376-864F-AC51-288B2C3D7436}" destId="{0FA5EEF8-F8C7-234C-A530-A184B846293C}" srcOrd="0" destOrd="0" presId="urn:microsoft.com/office/officeart/2005/8/layout/cycle5"/>
    <dgm:cxn modelId="{97BFD6A1-1B27-5D44-A7DF-0875C14BEAD5}" type="presParOf" srcId="{9C78FD43-0376-864F-AC51-288B2C3D7436}" destId="{1BA6BAB8-D827-114F-9C5A-526198330C30}" srcOrd="1" destOrd="0" presId="urn:microsoft.com/office/officeart/2005/8/layout/cycle5"/>
    <dgm:cxn modelId="{4AA08EEB-DDD2-6649-A318-F5394C8B9298}" type="presParOf" srcId="{9C78FD43-0376-864F-AC51-288B2C3D7436}" destId="{0F5F8AB6-35AD-F046-89A2-BD06D1D9E56E}" srcOrd="2" destOrd="0" presId="urn:microsoft.com/office/officeart/2005/8/layout/cycle5"/>
    <dgm:cxn modelId="{1CEE75F1-424B-6540-A646-2EEBD02DDBB9}" type="presParOf" srcId="{9C78FD43-0376-864F-AC51-288B2C3D7436}" destId="{E3C2A053-637C-B346-877F-B6A09796CFC1}" srcOrd="3" destOrd="0" presId="urn:microsoft.com/office/officeart/2005/8/layout/cycle5"/>
    <dgm:cxn modelId="{1DC90C13-CD34-CB42-AE1F-C115050FD7FD}" type="presParOf" srcId="{9C78FD43-0376-864F-AC51-288B2C3D7436}" destId="{064DB801-BC0F-8047-877D-2BE1E4A5F27A}" srcOrd="4" destOrd="0" presId="urn:microsoft.com/office/officeart/2005/8/layout/cycle5"/>
    <dgm:cxn modelId="{58A0F037-73EB-804D-A38C-D37C3320FAC1}" type="presParOf" srcId="{9C78FD43-0376-864F-AC51-288B2C3D7436}" destId="{DAF15F83-5353-9144-A622-9861B6EC174B}" srcOrd="5" destOrd="0" presId="urn:microsoft.com/office/officeart/2005/8/layout/cycle5"/>
    <dgm:cxn modelId="{C8D4507D-025D-DD45-AF74-A8A67F8E0864}" type="presParOf" srcId="{9C78FD43-0376-864F-AC51-288B2C3D7436}" destId="{86CD0A55-B995-3E4E-ADFF-FBE379B0DC06}" srcOrd="6" destOrd="0" presId="urn:microsoft.com/office/officeart/2005/8/layout/cycle5"/>
    <dgm:cxn modelId="{8AACB5E5-08E6-2243-B572-04E2A017C8A1}" type="presParOf" srcId="{9C78FD43-0376-864F-AC51-288B2C3D7436}" destId="{53CF628C-28CB-F448-BCFD-3D4AC4746A6A}" srcOrd="7" destOrd="0" presId="urn:microsoft.com/office/officeart/2005/8/layout/cycle5"/>
    <dgm:cxn modelId="{25E47889-5772-4E42-9FBA-DE3F6F02D89C}" type="presParOf" srcId="{9C78FD43-0376-864F-AC51-288B2C3D7436}" destId="{04AEF91B-5604-D94F-A256-A3E73F1A9AE5}" srcOrd="8" destOrd="0" presId="urn:microsoft.com/office/officeart/2005/8/layout/cycle5"/>
    <dgm:cxn modelId="{F217C5A4-524A-A84D-812D-81FD1DF04151}" type="presParOf" srcId="{9C78FD43-0376-864F-AC51-288B2C3D7436}" destId="{4E7E151A-E45F-614D-987D-8E1D24E8444D}" srcOrd="9" destOrd="0" presId="urn:microsoft.com/office/officeart/2005/8/layout/cycle5"/>
    <dgm:cxn modelId="{27E3E8C1-044F-734F-8C94-1CF0A7D4F9CF}" type="presParOf" srcId="{9C78FD43-0376-864F-AC51-288B2C3D7436}" destId="{E449B331-0D82-E440-A650-8D7EA04CB877}" srcOrd="10" destOrd="0" presId="urn:microsoft.com/office/officeart/2005/8/layout/cycle5"/>
    <dgm:cxn modelId="{E75D21D4-3734-4649-A00E-E1F2FF274324}" type="presParOf" srcId="{9C78FD43-0376-864F-AC51-288B2C3D7436}" destId="{AC2FCEE9-6E32-5C4B-8A56-7BBD94309A78}" srcOrd="11" destOrd="0" presId="urn:microsoft.com/office/officeart/2005/8/layout/cycle5"/>
    <dgm:cxn modelId="{7EE8C0F4-FED7-D44E-B74E-8508B84218E5}" type="presParOf" srcId="{9C78FD43-0376-864F-AC51-288B2C3D7436}" destId="{B1637EBB-6C24-154B-B319-9DFA4820D6D5}" srcOrd="12" destOrd="0" presId="urn:microsoft.com/office/officeart/2005/8/layout/cycle5"/>
    <dgm:cxn modelId="{6550092C-84AC-3745-81DD-244F06217A0F}" type="presParOf" srcId="{9C78FD43-0376-864F-AC51-288B2C3D7436}" destId="{8461C74C-4B67-5542-BC8A-D9268097EC15}" srcOrd="13" destOrd="0" presId="urn:microsoft.com/office/officeart/2005/8/layout/cycle5"/>
    <dgm:cxn modelId="{EBA7B378-EF87-4741-86BD-47C8CFB6198D}" type="presParOf" srcId="{9C78FD43-0376-864F-AC51-288B2C3D7436}" destId="{1ED7D5EA-8981-624C-B8DF-7A98CAEF00E8}" srcOrd="14" destOrd="0" presId="urn:microsoft.com/office/officeart/2005/8/layout/cycle5"/>
    <dgm:cxn modelId="{725A1C8E-B5F0-F94D-BEAE-7EE3F30B1C55}" type="presParOf" srcId="{9C78FD43-0376-864F-AC51-288B2C3D7436}" destId="{16BAE97D-02A9-604A-A4BC-F69040446934}" srcOrd="15" destOrd="0" presId="urn:microsoft.com/office/officeart/2005/8/layout/cycle5"/>
    <dgm:cxn modelId="{D52690A5-85D0-694F-B8AA-48B637F87D50}" type="presParOf" srcId="{9C78FD43-0376-864F-AC51-288B2C3D7436}" destId="{4C33EE72-4EE7-ED40-AB4D-82D9D762C120}" srcOrd="16" destOrd="0" presId="urn:microsoft.com/office/officeart/2005/8/layout/cycle5"/>
    <dgm:cxn modelId="{981D5A90-29D3-B54C-8BEF-B663AAB67D52}" type="presParOf" srcId="{9C78FD43-0376-864F-AC51-288B2C3D7436}" destId="{BFF56D63-8AA4-B746-9D73-1A49E072DF92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45942B-DBBA-474F-9BDA-8B3BEA4DC51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542B66C-839C-4E99-B2DE-5582918DC8DB}">
      <dgm:prSet/>
      <dgm:spPr/>
      <dgm:t>
        <a:bodyPr/>
        <a:lstStyle/>
        <a:p>
          <a:r>
            <a:rPr lang="en-US"/>
            <a:t>OS: Centos7/Scientific Linux 7</a:t>
          </a:r>
        </a:p>
      </dgm:t>
    </dgm:pt>
    <dgm:pt modelId="{F6A97D02-DA64-4E51-A99D-E13D8ADE607B}" type="parTrans" cxnId="{A1AB206A-D5DC-4047-8F06-6E9D97BEED92}">
      <dgm:prSet/>
      <dgm:spPr/>
      <dgm:t>
        <a:bodyPr/>
        <a:lstStyle/>
        <a:p>
          <a:endParaRPr lang="en-US"/>
        </a:p>
      </dgm:t>
    </dgm:pt>
    <dgm:pt modelId="{D2E6861C-A200-43FD-9C49-BB8321A234B8}" type="sibTrans" cxnId="{A1AB206A-D5DC-4047-8F06-6E9D97BEED92}">
      <dgm:prSet/>
      <dgm:spPr/>
      <dgm:t>
        <a:bodyPr/>
        <a:lstStyle/>
        <a:p>
          <a:endParaRPr lang="en-US"/>
        </a:p>
      </dgm:t>
    </dgm:pt>
    <dgm:pt modelId="{AECF1E7F-8D52-4680-88F9-7EA6A8C6F778}">
      <dgm:prSet/>
      <dgm:spPr/>
      <dgm:t>
        <a:bodyPr/>
        <a:lstStyle/>
        <a:p>
          <a:r>
            <a:rPr lang="en-US" dirty="0"/>
            <a:t>Old. Dictated by CERN/FNAL support, for compatibility with expected computing environment at the labs</a:t>
          </a:r>
        </a:p>
      </dgm:t>
    </dgm:pt>
    <dgm:pt modelId="{3CB63BE1-AB05-4B89-86DD-66EEB4D958A0}" type="parTrans" cxnId="{A1CA1A26-84D7-4F0F-8310-9030F537F8B0}">
      <dgm:prSet/>
      <dgm:spPr/>
      <dgm:t>
        <a:bodyPr/>
        <a:lstStyle/>
        <a:p>
          <a:endParaRPr lang="en-US"/>
        </a:p>
      </dgm:t>
    </dgm:pt>
    <dgm:pt modelId="{44935EE1-D131-41B9-8BD8-B4723A3E5C83}" type="sibTrans" cxnId="{A1CA1A26-84D7-4F0F-8310-9030F537F8B0}">
      <dgm:prSet/>
      <dgm:spPr/>
      <dgm:t>
        <a:bodyPr/>
        <a:lstStyle/>
        <a:p>
          <a:endParaRPr lang="en-US"/>
        </a:p>
      </dgm:t>
    </dgm:pt>
    <dgm:pt modelId="{490FC8BB-55FD-4059-990E-0D0753E92C72}">
      <dgm:prSet/>
      <dgm:spPr/>
      <dgm:t>
        <a:bodyPr/>
        <a:lstStyle/>
        <a:p>
          <a:r>
            <a:rPr lang="en-US" dirty="0"/>
            <a:t>Basic tools: </a:t>
          </a:r>
          <a:r>
            <a:rPr lang="en-US" dirty="0" err="1"/>
            <a:t>gcc</a:t>
          </a:r>
          <a:r>
            <a:rPr lang="en-US" dirty="0"/>
            <a:t>, python, </a:t>
          </a:r>
          <a:r>
            <a:rPr lang="en-US" dirty="0" err="1"/>
            <a:t>cmake</a:t>
          </a:r>
          <a:r>
            <a:rPr lang="en-US" dirty="0"/>
            <a:t>…</a:t>
          </a:r>
        </a:p>
      </dgm:t>
    </dgm:pt>
    <dgm:pt modelId="{6E23B3A1-DBED-4F97-8102-D9F160D0D7D7}" type="parTrans" cxnId="{0CBACB75-C263-439D-8F4D-BF718275507B}">
      <dgm:prSet/>
      <dgm:spPr/>
      <dgm:t>
        <a:bodyPr/>
        <a:lstStyle/>
        <a:p>
          <a:endParaRPr lang="en-US"/>
        </a:p>
      </dgm:t>
    </dgm:pt>
    <dgm:pt modelId="{EEEEE6E9-4A0E-4DFC-96A1-E12A02836E2A}" type="sibTrans" cxnId="{0CBACB75-C263-439D-8F4D-BF718275507B}">
      <dgm:prSet/>
      <dgm:spPr/>
      <dgm:t>
        <a:bodyPr/>
        <a:lstStyle/>
        <a:p>
          <a:endParaRPr lang="en-US"/>
        </a:p>
      </dgm:t>
    </dgm:pt>
    <dgm:pt modelId="{2271AFEE-CB5E-46C4-8BCC-0D937767D524}">
      <dgm:prSet/>
      <dgm:spPr/>
      <dgm:t>
        <a:bodyPr/>
        <a:lstStyle/>
        <a:p>
          <a:r>
            <a:rPr lang="en-US" dirty="0"/>
            <a:t>Moved away from ancient system versions</a:t>
          </a:r>
        </a:p>
      </dgm:t>
    </dgm:pt>
    <dgm:pt modelId="{7D992E45-C3C7-4AFB-A39E-71AAEE85E2DF}" type="parTrans" cxnId="{4F3949AF-76A0-4F7F-BB2D-5123A1A2FE8A}">
      <dgm:prSet/>
      <dgm:spPr/>
      <dgm:t>
        <a:bodyPr/>
        <a:lstStyle/>
        <a:p>
          <a:endParaRPr lang="en-US"/>
        </a:p>
      </dgm:t>
    </dgm:pt>
    <dgm:pt modelId="{A24E91C4-9E16-433A-AA51-0D11D511B9C7}" type="sibTrans" cxnId="{4F3949AF-76A0-4F7F-BB2D-5123A1A2FE8A}">
      <dgm:prSet/>
      <dgm:spPr/>
      <dgm:t>
        <a:bodyPr/>
        <a:lstStyle/>
        <a:p>
          <a:endParaRPr lang="en-US"/>
        </a:p>
      </dgm:t>
    </dgm:pt>
    <dgm:pt modelId="{9A797FC5-8D85-4472-BCEF-32017E1C6293}">
      <dgm:prSet/>
      <dgm:spPr/>
      <dgm:t>
        <a:bodyPr/>
        <a:lstStyle/>
        <a:p>
          <a:r>
            <a:rPr lang="en-US" dirty="0"/>
            <a:t>External libraries and tools: boost, </a:t>
          </a:r>
          <a:r>
            <a:rPr lang="en-US" dirty="0" err="1"/>
            <a:t>highfive</a:t>
          </a:r>
          <a:r>
            <a:rPr lang="en-US" dirty="0"/>
            <a:t>, </a:t>
          </a:r>
          <a:r>
            <a:rPr lang="en-US" dirty="0" err="1"/>
            <a:t>felix</a:t>
          </a:r>
          <a:r>
            <a:rPr lang="en-US" dirty="0"/>
            <a:t>,…</a:t>
          </a:r>
        </a:p>
      </dgm:t>
    </dgm:pt>
    <dgm:pt modelId="{A873336B-57D1-4EC9-85F2-F74CCACC2665}" type="parTrans" cxnId="{C11F1412-F502-4265-B41D-98A6CAC149ED}">
      <dgm:prSet/>
      <dgm:spPr/>
      <dgm:t>
        <a:bodyPr/>
        <a:lstStyle/>
        <a:p>
          <a:endParaRPr lang="en-US"/>
        </a:p>
      </dgm:t>
    </dgm:pt>
    <dgm:pt modelId="{E9D43862-6DD0-4AEA-8536-B096B6A05374}" type="sibTrans" cxnId="{C11F1412-F502-4265-B41D-98A6CAC149ED}">
      <dgm:prSet/>
      <dgm:spPr/>
      <dgm:t>
        <a:bodyPr/>
        <a:lstStyle/>
        <a:p>
          <a:endParaRPr lang="en-US"/>
        </a:p>
      </dgm:t>
    </dgm:pt>
    <dgm:pt modelId="{68296095-B653-4088-B9EB-30C13BC276A3}">
      <dgm:prSet/>
      <dgm:spPr/>
      <dgm:t>
        <a:bodyPr/>
        <a:lstStyle/>
        <a:p>
          <a:r>
            <a:rPr lang="en-US" dirty="0"/>
            <a:t>Either pre-compiled by </a:t>
          </a:r>
          <a:r>
            <a:rPr lang="en-US" dirty="0" err="1"/>
            <a:t>SciSoft</a:t>
          </a:r>
          <a:r>
            <a:rPr lang="en-US" dirty="0"/>
            <a:t> or compiled and packaged by DAQ</a:t>
          </a:r>
        </a:p>
      </dgm:t>
    </dgm:pt>
    <dgm:pt modelId="{1881AC89-7E51-4FD9-9E9F-27E24CA4E312}" type="parTrans" cxnId="{E7544637-0C07-4408-AADF-791DDB18DD5C}">
      <dgm:prSet/>
      <dgm:spPr/>
      <dgm:t>
        <a:bodyPr/>
        <a:lstStyle/>
        <a:p>
          <a:endParaRPr lang="en-US"/>
        </a:p>
      </dgm:t>
    </dgm:pt>
    <dgm:pt modelId="{84C429BE-09F6-40AF-8CD9-92BBBBE06FDD}" type="sibTrans" cxnId="{E7544637-0C07-4408-AADF-791DDB18DD5C}">
      <dgm:prSet/>
      <dgm:spPr/>
      <dgm:t>
        <a:bodyPr/>
        <a:lstStyle/>
        <a:p>
          <a:endParaRPr lang="en-US"/>
        </a:p>
      </dgm:t>
    </dgm:pt>
    <dgm:pt modelId="{77A0834D-711A-42DC-A591-56EDDF32AA0B}">
      <dgm:prSet/>
      <dgm:spPr/>
      <dgm:t>
        <a:bodyPr/>
        <a:lstStyle/>
        <a:p>
          <a:r>
            <a:rPr lang="en-US" dirty="0"/>
            <a:t>Patches only allowed for compilation purposes</a:t>
          </a:r>
        </a:p>
      </dgm:t>
    </dgm:pt>
    <dgm:pt modelId="{0475BBD6-D74E-42B5-AC8C-3D61B9CDAE81}" type="parTrans" cxnId="{557B8D52-8276-493B-AB2F-DBF5C781D187}">
      <dgm:prSet/>
      <dgm:spPr/>
      <dgm:t>
        <a:bodyPr/>
        <a:lstStyle/>
        <a:p>
          <a:endParaRPr lang="en-US"/>
        </a:p>
      </dgm:t>
    </dgm:pt>
    <dgm:pt modelId="{021F35CA-5C87-402F-BED2-72E6B2CEF0D8}" type="sibTrans" cxnId="{557B8D52-8276-493B-AB2F-DBF5C781D187}">
      <dgm:prSet/>
      <dgm:spPr/>
      <dgm:t>
        <a:bodyPr/>
        <a:lstStyle/>
        <a:p>
          <a:endParaRPr lang="en-US"/>
        </a:p>
      </dgm:t>
    </dgm:pt>
    <dgm:pt modelId="{0D715DEB-BC97-407C-A5E5-B0BAAE8B6BF2}">
      <dgm:prSet/>
      <dgm:spPr/>
      <dgm:t>
        <a:bodyPr/>
        <a:lstStyle/>
        <a:p>
          <a:r>
            <a:rPr lang="en-US" dirty="0"/>
            <a:t>External build scripts versioned and tagged as part of every release</a:t>
          </a:r>
        </a:p>
      </dgm:t>
    </dgm:pt>
    <dgm:pt modelId="{F1543641-4C58-4740-94F0-6C896285314E}" type="parTrans" cxnId="{D6BEB841-121A-4176-840E-1C8B7B0A0D7B}">
      <dgm:prSet/>
      <dgm:spPr/>
      <dgm:t>
        <a:bodyPr/>
        <a:lstStyle/>
        <a:p>
          <a:endParaRPr lang="en-US"/>
        </a:p>
      </dgm:t>
    </dgm:pt>
    <dgm:pt modelId="{40D5F91D-4653-42A8-941A-225161D2B281}" type="sibTrans" cxnId="{D6BEB841-121A-4176-840E-1C8B7B0A0D7B}">
      <dgm:prSet/>
      <dgm:spPr/>
      <dgm:t>
        <a:bodyPr/>
        <a:lstStyle/>
        <a:p>
          <a:endParaRPr lang="en-US"/>
        </a:p>
      </dgm:t>
    </dgm:pt>
    <dgm:pt modelId="{38966891-94F3-4D34-9829-0749F72C8BA4}">
      <dgm:prSet/>
      <dgm:spPr/>
      <dgm:t>
        <a:bodyPr/>
        <a:lstStyle/>
        <a:p>
          <a:r>
            <a:rPr lang="en-US" dirty="0"/>
            <a:t>33 externals in the last release (centrally provided)</a:t>
          </a:r>
        </a:p>
      </dgm:t>
    </dgm:pt>
    <dgm:pt modelId="{CC57C456-5DF2-469E-9926-6E8F0AE747EA}" type="parTrans" cxnId="{A8019E5E-D3FD-4971-B7C5-D44A6669D55B}">
      <dgm:prSet/>
      <dgm:spPr/>
      <dgm:t>
        <a:bodyPr/>
        <a:lstStyle/>
        <a:p>
          <a:endParaRPr lang="en-US"/>
        </a:p>
      </dgm:t>
    </dgm:pt>
    <dgm:pt modelId="{196413D7-E6ED-4C34-879D-18DE92E118C3}" type="sibTrans" cxnId="{A8019E5E-D3FD-4971-B7C5-D44A6669D55B}">
      <dgm:prSet/>
      <dgm:spPr/>
      <dgm:t>
        <a:bodyPr/>
        <a:lstStyle/>
        <a:p>
          <a:endParaRPr lang="en-US"/>
        </a:p>
      </dgm:t>
    </dgm:pt>
    <dgm:pt modelId="{A2AF8809-E207-4EB8-8DFE-EE439FE91A93}">
      <dgm:prSet/>
      <dgm:spPr/>
      <dgm:t>
        <a:bodyPr/>
        <a:lstStyle/>
        <a:p>
          <a:r>
            <a:rPr lang="en-US" dirty="0"/>
            <a:t>DAQ – core components</a:t>
          </a:r>
        </a:p>
      </dgm:t>
    </dgm:pt>
    <dgm:pt modelId="{4BB22AFC-C33F-42DE-AC24-803527CB3945}" type="parTrans" cxnId="{33D397D3-1F9D-4E08-A243-FF7B8053DB20}">
      <dgm:prSet/>
      <dgm:spPr/>
      <dgm:t>
        <a:bodyPr/>
        <a:lstStyle/>
        <a:p>
          <a:endParaRPr lang="en-US"/>
        </a:p>
      </dgm:t>
    </dgm:pt>
    <dgm:pt modelId="{0341B8E5-E000-4013-AF4D-A4BEAAC359DA}" type="sibTrans" cxnId="{33D397D3-1F9D-4E08-A243-FF7B8053DB20}">
      <dgm:prSet/>
      <dgm:spPr/>
      <dgm:t>
        <a:bodyPr/>
        <a:lstStyle/>
        <a:p>
          <a:endParaRPr lang="en-US"/>
        </a:p>
      </dgm:t>
    </dgm:pt>
    <dgm:pt modelId="{A071951F-279E-4061-8671-A4A0F9E8DA8A}">
      <dgm:prSet/>
      <dgm:spPr/>
      <dgm:t>
        <a:bodyPr/>
        <a:lstStyle/>
        <a:p>
          <a:r>
            <a:rPr lang="en-US" dirty="0"/>
            <a:t>i.e. packages required to build modules and applications</a:t>
          </a:r>
        </a:p>
      </dgm:t>
    </dgm:pt>
    <dgm:pt modelId="{C0284871-CF53-49FA-80C6-196A2C6F57DB}" type="parTrans" cxnId="{25573932-860F-4BD0-8616-84FDB7B587E9}">
      <dgm:prSet/>
      <dgm:spPr/>
      <dgm:t>
        <a:bodyPr/>
        <a:lstStyle/>
        <a:p>
          <a:endParaRPr lang="en-US"/>
        </a:p>
      </dgm:t>
    </dgm:pt>
    <dgm:pt modelId="{EB7D1E65-B7AF-4966-B821-4EB5006BF094}" type="sibTrans" cxnId="{25573932-860F-4BD0-8616-84FDB7B587E9}">
      <dgm:prSet/>
      <dgm:spPr/>
      <dgm:t>
        <a:bodyPr/>
        <a:lstStyle/>
        <a:p>
          <a:endParaRPr lang="en-US"/>
        </a:p>
      </dgm:t>
    </dgm:pt>
    <dgm:pt modelId="{1BAAEB34-7F5C-4463-8AE8-D964D1E15D1B}">
      <dgm:prSet/>
      <dgm:spPr/>
      <dgm:t>
        <a:bodyPr/>
        <a:lstStyle/>
        <a:p>
          <a:r>
            <a:rPr lang="en-US" dirty="0"/>
            <a:t>Logging, error reporting, application framework</a:t>
          </a:r>
        </a:p>
      </dgm:t>
    </dgm:pt>
    <dgm:pt modelId="{3C9E084A-ED58-463F-BE93-AF73FA1B218D}" type="parTrans" cxnId="{B5BD7FAF-8C24-471B-9921-E9F479CE0E7F}">
      <dgm:prSet/>
      <dgm:spPr/>
      <dgm:t>
        <a:bodyPr/>
        <a:lstStyle/>
        <a:p>
          <a:endParaRPr lang="en-US"/>
        </a:p>
      </dgm:t>
    </dgm:pt>
    <dgm:pt modelId="{E79C2DBC-05B0-49EB-A528-1C0F6EEC6531}" type="sibTrans" cxnId="{B5BD7FAF-8C24-471B-9921-E9F479CE0E7F}">
      <dgm:prSet/>
      <dgm:spPr/>
      <dgm:t>
        <a:bodyPr/>
        <a:lstStyle/>
        <a:p>
          <a:endParaRPr lang="en-US"/>
        </a:p>
      </dgm:t>
    </dgm:pt>
    <dgm:pt modelId="{AB84C797-534D-42A8-8149-37DE4DCD0F99}">
      <dgm:prSet/>
      <dgm:spPr/>
      <dgm:t>
        <a:bodyPr/>
        <a:lstStyle/>
        <a:p>
          <a:r>
            <a:rPr lang="en-US" dirty="0"/>
            <a:t>DAQ / Detector – application components</a:t>
          </a:r>
        </a:p>
      </dgm:t>
    </dgm:pt>
    <dgm:pt modelId="{24351941-49B1-4621-9520-9002749FBA06}" type="parTrans" cxnId="{182BF294-47FF-4200-9BA3-E1392786E1DD}">
      <dgm:prSet/>
      <dgm:spPr/>
      <dgm:t>
        <a:bodyPr/>
        <a:lstStyle/>
        <a:p>
          <a:endParaRPr lang="en-US"/>
        </a:p>
      </dgm:t>
    </dgm:pt>
    <dgm:pt modelId="{E8D8ECC2-6A7D-45FE-B7A6-EA85617CFA44}" type="sibTrans" cxnId="{182BF294-47FF-4200-9BA3-E1392786E1DD}">
      <dgm:prSet/>
      <dgm:spPr/>
      <dgm:t>
        <a:bodyPr/>
        <a:lstStyle/>
        <a:p>
          <a:endParaRPr lang="en-US"/>
        </a:p>
      </dgm:t>
    </dgm:pt>
    <dgm:pt modelId="{5A4AA7D8-4374-4AE5-9A1E-F2BFAAA3C425}">
      <dgm:prSet/>
      <dgm:spPr/>
      <dgm:t>
        <a:bodyPr/>
        <a:lstStyle/>
        <a:p>
          <a:r>
            <a:rPr lang="en-US" dirty="0"/>
            <a:t>i.e. packages implementing modules and applications</a:t>
          </a:r>
        </a:p>
      </dgm:t>
    </dgm:pt>
    <dgm:pt modelId="{D361DC90-0AC2-4F8C-8B52-B8F417FCB84A}" type="parTrans" cxnId="{70FE1C20-9923-49E6-8A62-72152B88C501}">
      <dgm:prSet/>
      <dgm:spPr/>
      <dgm:t>
        <a:bodyPr/>
        <a:lstStyle/>
        <a:p>
          <a:endParaRPr lang="en-US"/>
        </a:p>
      </dgm:t>
    </dgm:pt>
    <dgm:pt modelId="{F7304EB5-AEDC-45C7-9D6D-40C4CB261C34}" type="sibTrans" cxnId="{70FE1C20-9923-49E6-8A62-72152B88C501}">
      <dgm:prSet/>
      <dgm:spPr/>
      <dgm:t>
        <a:bodyPr/>
        <a:lstStyle/>
        <a:p>
          <a:endParaRPr lang="en-US"/>
        </a:p>
      </dgm:t>
    </dgm:pt>
    <dgm:pt modelId="{974EE351-3A56-40EF-9908-DF43D15E1743}">
      <dgm:prSet/>
      <dgm:spPr/>
      <dgm:t>
        <a:bodyPr/>
        <a:lstStyle/>
        <a:p>
          <a:r>
            <a:rPr lang="en-US" dirty="0"/>
            <a:t>Felix readout interface, trigger record builders, data writers, …</a:t>
          </a:r>
        </a:p>
      </dgm:t>
    </dgm:pt>
    <dgm:pt modelId="{578D38BE-BEA6-44CD-9C56-6B8D4DA16020}" type="parTrans" cxnId="{D4E6C316-1F0C-4B17-861B-814718EFE892}">
      <dgm:prSet/>
      <dgm:spPr/>
      <dgm:t>
        <a:bodyPr/>
        <a:lstStyle/>
        <a:p>
          <a:endParaRPr lang="en-US"/>
        </a:p>
      </dgm:t>
    </dgm:pt>
    <dgm:pt modelId="{F7477794-9794-4538-AEB7-18685DCB8089}" type="sibTrans" cxnId="{D4E6C316-1F0C-4B17-861B-814718EFE892}">
      <dgm:prSet/>
      <dgm:spPr/>
      <dgm:t>
        <a:bodyPr/>
        <a:lstStyle/>
        <a:p>
          <a:endParaRPr lang="en-US"/>
        </a:p>
      </dgm:t>
    </dgm:pt>
    <dgm:pt modelId="{5736623E-D3FA-FF4F-9CC9-3C80850188BB}">
      <dgm:prSet/>
      <dgm:spPr/>
      <dgm:t>
        <a:bodyPr/>
        <a:lstStyle/>
        <a:p>
          <a:r>
            <a:rPr lang="en-US" dirty="0"/>
            <a:t>Selected versions available pre-compiled via FNAL-</a:t>
          </a:r>
          <a:r>
            <a:rPr lang="en-US" dirty="0" err="1"/>
            <a:t>SciSoft</a:t>
          </a:r>
          <a:endParaRPr lang="en-US" dirty="0"/>
        </a:p>
      </dgm:t>
    </dgm:pt>
    <dgm:pt modelId="{31968BF1-57BD-5448-B845-2B3770175C62}" type="parTrans" cxnId="{176E20D2-37CA-4445-A9F5-B575489A0823}">
      <dgm:prSet/>
      <dgm:spPr/>
      <dgm:t>
        <a:bodyPr/>
        <a:lstStyle/>
        <a:p>
          <a:endParaRPr lang="en-GB"/>
        </a:p>
      </dgm:t>
    </dgm:pt>
    <dgm:pt modelId="{6CE9BF07-2EB5-934E-A6BA-E5C5B0115C5A}" type="sibTrans" cxnId="{176E20D2-37CA-4445-A9F5-B575489A0823}">
      <dgm:prSet/>
      <dgm:spPr/>
      <dgm:t>
        <a:bodyPr/>
        <a:lstStyle/>
        <a:p>
          <a:endParaRPr lang="en-GB"/>
        </a:p>
      </dgm:t>
    </dgm:pt>
    <dgm:pt modelId="{FA77728C-9615-3F4F-9FB2-3DFAE6F45768}" type="pres">
      <dgm:prSet presAssocID="{9E45942B-DBBA-474F-9BDA-8B3BEA4DC515}" presName="linear" presStyleCnt="0">
        <dgm:presLayoutVars>
          <dgm:animLvl val="lvl"/>
          <dgm:resizeHandles val="exact"/>
        </dgm:presLayoutVars>
      </dgm:prSet>
      <dgm:spPr/>
    </dgm:pt>
    <dgm:pt modelId="{C3FAB524-3136-074A-9342-334F09C378F2}" type="pres">
      <dgm:prSet presAssocID="{5542B66C-839C-4E99-B2DE-5582918DC8D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56A652A-6E92-E445-B357-50B8967BEC8C}" type="pres">
      <dgm:prSet presAssocID="{5542B66C-839C-4E99-B2DE-5582918DC8DB}" presName="childText" presStyleLbl="revTx" presStyleIdx="0" presStyleCnt="5">
        <dgm:presLayoutVars>
          <dgm:bulletEnabled val="1"/>
        </dgm:presLayoutVars>
      </dgm:prSet>
      <dgm:spPr/>
    </dgm:pt>
    <dgm:pt modelId="{7121CF2B-C6F3-1B49-943C-5B4B4AACDDD7}" type="pres">
      <dgm:prSet presAssocID="{490FC8BB-55FD-4059-990E-0D0753E92C7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E832CD7-669E-014A-A780-D8EB068D7930}" type="pres">
      <dgm:prSet presAssocID="{490FC8BB-55FD-4059-990E-0D0753E92C72}" presName="childText" presStyleLbl="revTx" presStyleIdx="1" presStyleCnt="5">
        <dgm:presLayoutVars>
          <dgm:bulletEnabled val="1"/>
        </dgm:presLayoutVars>
      </dgm:prSet>
      <dgm:spPr/>
    </dgm:pt>
    <dgm:pt modelId="{A47EA9EC-F939-DB49-BBB9-7C621F4BDF3B}" type="pres">
      <dgm:prSet presAssocID="{9A797FC5-8D85-4472-BCEF-32017E1C6293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786AE05-4239-2C42-B323-98336F1A733C}" type="pres">
      <dgm:prSet presAssocID="{9A797FC5-8D85-4472-BCEF-32017E1C6293}" presName="childText" presStyleLbl="revTx" presStyleIdx="2" presStyleCnt="5">
        <dgm:presLayoutVars>
          <dgm:bulletEnabled val="1"/>
        </dgm:presLayoutVars>
      </dgm:prSet>
      <dgm:spPr/>
    </dgm:pt>
    <dgm:pt modelId="{3803B49C-9D2B-374C-BB1B-6FCA3FEA8907}" type="pres">
      <dgm:prSet presAssocID="{A2AF8809-E207-4EB8-8DFE-EE439FE91A9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76FE6AE-8183-084D-93DB-FEF3F5DFA31B}" type="pres">
      <dgm:prSet presAssocID="{A2AF8809-E207-4EB8-8DFE-EE439FE91A93}" presName="childText" presStyleLbl="revTx" presStyleIdx="3" presStyleCnt="5">
        <dgm:presLayoutVars>
          <dgm:bulletEnabled val="1"/>
        </dgm:presLayoutVars>
      </dgm:prSet>
      <dgm:spPr/>
    </dgm:pt>
    <dgm:pt modelId="{929C79CA-30F5-EA46-B974-6C57E56C9C00}" type="pres">
      <dgm:prSet presAssocID="{AB84C797-534D-42A8-8149-37DE4DCD0F99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BA5360EC-1263-7647-9890-9E35D2134E00}" type="pres">
      <dgm:prSet presAssocID="{AB84C797-534D-42A8-8149-37DE4DCD0F99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F4C4BD03-8EA0-AB45-B72F-6A1A955CE5C3}" type="presOf" srcId="{AECF1E7F-8D52-4680-88F9-7EA6A8C6F778}" destId="{456A652A-6E92-E445-B357-50B8967BEC8C}" srcOrd="0" destOrd="0" presId="urn:microsoft.com/office/officeart/2005/8/layout/vList2"/>
    <dgm:cxn modelId="{C11F1412-F502-4265-B41D-98A6CAC149ED}" srcId="{9E45942B-DBBA-474F-9BDA-8B3BEA4DC515}" destId="{9A797FC5-8D85-4472-BCEF-32017E1C6293}" srcOrd="2" destOrd="0" parTransId="{A873336B-57D1-4EC9-85F2-F74CCACC2665}" sibTransId="{E9D43862-6DD0-4AEA-8536-B096B6A05374}"/>
    <dgm:cxn modelId="{35691913-FC8A-0941-B08A-30E5EC1EF114}" type="presOf" srcId="{1BAAEB34-7F5C-4463-8AE8-D964D1E15D1B}" destId="{C76FE6AE-8183-084D-93DB-FEF3F5DFA31B}" srcOrd="0" destOrd="1" presId="urn:microsoft.com/office/officeart/2005/8/layout/vList2"/>
    <dgm:cxn modelId="{D4E6C316-1F0C-4B17-861B-814718EFE892}" srcId="{AB84C797-534D-42A8-8149-37DE4DCD0F99}" destId="{974EE351-3A56-40EF-9908-DF43D15E1743}" srcOrd="1" destOrd="0" parTransId="{578D38BE-BEA6-44CD-9C56-6B8D4DA16020}" sibTransId="{F7477794-9794-4538-AEB7-18685DCB8089}"/>
    <dgm:cxn modelId="{70FE1C20-9923-49E6-8A62-72152B88C501}" srcId="{AB84C797-534D-42A8-8149-37DE4DCD0F99}" destId="{5A4AA7D8-4374-4AE5-9A1E-F2BFAAA3C425}" srcOrd="0" destOrd="0" parTransId="{D361DC90-0AC2-4F8C-8B52-B8F417FCB84A}" sibTransId="{F7304EB5-AEDC-45C7-9D6D-40C4CB261C34}"/>
    <dgm:cxn modelId="{A1CA1A26-84D7-4F0F-8310-9030F537F8B0}" srcId="{5542B66C-839C-4E99-B2DE-5582918DC8DB}" destId="{AECF1E7F-8D52-4680-88F9-7EA6A8C6F778}" srcOrd="0" destOrd="0" parTransId="{3CB63BE1-AB05-4B89-86DD-66EEB4D958A0}" sibTransId="{44935EE1-D131-41B9-8BD8-B4723A3E5C83}"/>
    <dgm:cxn modelId="{25573932-860F-4BD0-8616-84FDB7B587E9}" srcId="{A2AF8809-E207-4EB8-8DFE-EE439FE91A93}" destId="{A071951F-279E-4061-8671-A4A0F9E8DA8A}" srcOrd="0" destOrd="0" parTransId="{C0284871-CF53-49FA-80C6-196A2C6F57DB}" sibTransId="{EB7D1E65-B7AF-4966-B821-4EB5006BF094}"/>
    <dgm:cxn modelId="{E7544637-0C07-4408-AADF-791DDB18DD5C}" srcId="{9A797FC5-8D85-4472-BCEF-32017E1C6293}" destId="{68296095-B653-4088-B9EB-30C13BC276A3}" srcOrd="0" destOrd="0" parTransId="{1881AC89-7E51-4FD9-9E9F-27E24CA4E312}" sibTransId="{84C429BE-09F6-40AF-8CD9-92BBBBE06FDD}"/>
    <dgm:cxn modelId="{D6BEB841-121A-4176-840E-1C8B7B0A0D7B}" srcId="{9A797FC5-8D85-4472-BCEF-32017E1C6293}" destId="{0D715DEB-BC97-407C-A5E5-B0BAAE8B6BF2}" srcOrd="1" destOrd="0" parTransId="{F1543641-4C58-4740-94F0-6C896285314E}" sibTransId="{40D5F91D-4653-42A8-941A-225161D2B281}"/>
    <dgm:cxn modelId="{557B8D52-8276-493B-AB2F-DBF5C781D187}" srcId="{68296095-B653-4088-B9EB-30C13BC276A3}" destId="{77A0834D-711A-42DC-A591-56EDDF32AA0B}" srcOrd="0" destOrd="0" parTransId="{0475BBD6-D74E-42B5-AC8C-3D61B9CDAE81}" sibTransId="{021F35CA-5C87-402F-BED2-72E6B2CEF0D8}"/>
    <dgm:cxn modelId="{A8019E5E-D3FD-4971-B7C5-D44A6669D55B}" srcId="{9A797FC5-8D85-4472-BCEF-32017E1C6293}" destId="{38966891-94F3-4D34-9829-0749F72C8BA4}" srcOrd="2" destOrd="0" parTransId="{CC57C456-5DF2-469E-9926-6E8F0AE747EA}" sibTransId="{196413D7-E6ED-4C34-879D-18DE92E118C3}"/>
    <dgm:cxn modelId="{5ECFF063-9A97-1A45-A8A6-152BF564CAE3}" type="presOf" srcId="{68296095-B653-4088-B9EB-30C13BC276A3}" destId="{2786AE05-4239-2C42-B323-98336F1A733C}" srcOrd="0" destOrd="0" presId="urn:microsoft.com/office/officeart/2005/8/layout/vList2"/>
    <dgm:cxn modelId="{A1AB206A-D5DC-4047-8F06-6E9D97BEED92}" srcId="{9E45942B-DBBA-474F-9BDA-8B3BEA4DC515}" destId="{5542B66C-839C-4E99-B2DE-5582918DC8DB}" srcOrd="0" destOrd="0" parTransId="{F6A97D02-DA64-4E51-A99D-E13D8ADE607B}" sibTransId="{D2E6861C-A200-43FD-9C49-BB8321A234B8}"/>
    <dgm:cxn modelId="{F4C92B74-8B82-7C40-8A90-BC4E3457BC5D}" type="presOf" srcId="{5736623E-D3FA-FF4F-9CC9-3C80850188BB}" destId="{3E832CD7-669E-014A-A780-D8EB068D7930}" srcOrd="0" destOrd="1" presId="urn:microsoft.com/office/officeart/2005/8/layout/vList2"/>
    <dgm:cxn modelId="{0CBACB75-C263-439D-8F4D-BF718275507B}" srcId="{9E45942B-DBBA-474F-9BDA-8B3BEA4DC515}" destId="{490FC8BB-55FD-4059-990E-0D0753E92C72}" srcOrd="1" destOrd="0" parTransId="{6E23B3A1-DBED-4F97-8102-D9F160D0D7D7}" sibTransId="{EEEEE6E9-4A0E-4DFC-96A1-E12A02836E2A}"/>
    <dgm:cxn modelId="{61421F7D-FCEF-F345-A7F6-D4B216F2236D}" type="presOf" srcId="{974EE351-3A56-40EF-9908-DF43D15E1743}" destId="{BA5360EC-1263-7647-9890-9E35D2134E00}" srcOrd="0" destOrd="1" presId="urn:microsoft.com/office/officeart/2005/8/layout/vList2"/>
    <dgm:cxn modelId="{7BD08084-BFE2-D549-93FB-C7BA108CE385}" type="presOf" srcId="{A071951F-279E-4061-8671-A4A0F9E8DA8A}" destId="{C76FE6AE-8183-084D-93DB-FEF3F5DFA31B}" srcOrd="0" destOrd="0" presId="urn:microsoft.com/office/officeart/2005/8/layout/vList2"/>
    <dgm:cxn modelId="{F401F288-B065-FF42-8BC8-2122CB1DE413}" type="presOf" srcId="{5A4AA7D8-4374-4AE5-9A1E-F2BFAAA3C425}" destId="{BA5360EC-1263-7647-9890-9E35D2134E00}" srcOrd="0" destOrd="0" presId="urn:microsoft.com/office/officeart/2005/8/layout/vList2"/>
    <dgm:cxn modelId="{DB7C598A-833E-2042-9436-0388780431E6}" type="presOf" srcId="{38966891-94F3-4D34-9829-0749F72C8BA4}" destId="{2786AE05-4239-2C42-B323-98336F1A733C}" srcOrd="0" destOrd="3" presId="urn:microsoft.com/office/officeart/2005/8/layout/vList2"/>
    <dgm:cxn modelId="{182BF294-47FF-4200-9BA3-E1392786E1DD}" srcId="{9E45942B-DBBA-474F-9BDA-8B3BEA4DC515}" destId="{AB84C797-534D-42A8-8149-37DE4DCD0F99}" srcOrd="4" destOrd="0" parTransId="{24351941-49B1-4621-9520-9002749FBA06}" sibTransId="{E8D8ECC2-6A7D-45FE-B7A6-EA85617CFA44}"/>
    <dgm:cxn modelId="{50969E96-515C-5C47-AC0C-AE66A1DF3532}" type="presOf" srcId="{9E45942B-DBBA-474F-9BDA-8B3BEA4DC515}" destId="{FA77728C-9615-3F4F-9FB2-3DFAE6F45768}" srcOrd="0" destOrd="0" presId="urn:microsoft.com/office/officeart/2005/8/layout/vList2"/>
    <dgm:cxn modelId="{171B589D-5A29-D24F-B9B4-1D295050F4FD}" type="presOf" srcId="{9A797FC5-8D85-4472-BCEF-32017E1C6293}" destId="{A47EA9EC-F939-DB49-BBB9-7C621F4BDF3B}" srcOrd="0" destOrd="0" presId="urn:microsoft.com/office/officeart/2005/8/layout/vList2"/>
    <dgm:cxn modelId="{4F3949AF-76A0-4F7F-BB2D-5123A1A2FE8A}" srcId="{490FC8BB-55FD-4059-990E-0D0753E92C72}" destId="{2271AFEE-CB5E-46C4-8BCC-0D937767D524}" srcOrd="0" destOrd="0" parTransId="{7D992E45-C3C7-4AFB-A39E-71AAEE85E2DF}" sibTransId="{A24E91C4-9E16-433A-AA51-0D11D511B9C7}"/>
    <dgm:cxn modelId="{B5BD7FAF-8C24-471B-9921-E9F479CE0E7F}" srcId="{A2AF8809-E207-4EB8-8DFE-EE439FE91A93}" destId="{1BAAEB34-7F5C-4463-8AE8-D964D1E15D1B}" srcOrd="1" destOrd="0" parTransId="{3C9E084A-ED58-463F-BE93-AF73FA1B218D}" sibTransId="{E79C2DBC-05B0-49EB-A528-1C0F6EEC6531}"/>
    <dgm:cxn modelId="{192AF1B5-D52C-D144-9719-C0BA18A8A8EC}" type="presOf" srcId="{AB84C797-534D-42A8-8149-37DE4DCD0F99}" destId="{929C79CA-30F5-EA46-B974-6C57E56C9C00}" srcOrd="0" destOrd="0" presId="urn:microsoft.com/office/officeart/2005/8/layout/vList2"/>
    <dgm:cxn modelId="{606BF0B7-8CBC-D942-90F0-44D6EDFF159D}" type="presOf" srcId="{77A0834D-711A-42DC-A591-56EDDF32AA0B}" destId="{2786AE05-4239-2C42-B323-98336F1A733C}" srcOrd="0" destOrd="1" presId="urn:microsoft.com/office/officeart/2005/8/layout/vList2"/>
    <dgm:cxn modelId="{EA47CDC4-2E2E-674A-9FBF-E75A2E1CE3F5}" type="presOf" srcId="{2271AFEE-CB5E-46C4-8BCC-0D937767D524}" destId="{3E832CD7-669E-014A-A780-D8EB068D7930}" srcOrd="0" destOrd="0" presId="urn:microsoft.com/office/officeart/2005/8/layout/vList2"/>
    <dgm:cxn modelId="{4BD8D1D0-0F3B-A94C-B514-CCF6927AA486}" type="presOf" srcId="{490FC8BB-55FD-4059-990E-0D0753E92C72}" destId="{7121CF2B-C6F3-1B49-943C-5B4B4AACDDD7}" srcOrd="0" destOrd="0" presId="urn:microsoft.com/office/officeart/2005/8/layout/vList2"/>
    <dgm:cxn modelId="{176E20D2-37CA-4445-A9F5-B575489A0823}" srcId="{490FC8BB-55FD-4059-990E-0D0753E92C72}" destId="{5736623E-D3FA-FF4F-9CC9-3C80850188BB}" srcOrd="1" destOrd="0" parTransId="{31968BF1-57BD-5448-B845-2B3770175C62}" sibTransId="{6CE9BF07-2EB5-934E-A6BA-E5C5B0115C5A}"/>
    <dgm:cxn modelId="{33D397D3-1F9D-4E08-A243-FF7B8053DB20}" srcId="{9E45942B-DBBA-474F-9BDA-8B3BEA4DC515}" destId="{A2AF8809-E207-4EB8-8DFE-EE439FE91A93}" srcOrd="3" destOrd="0" parTransId="{4BB22AFC-C33F-42DE-AC24-803527CB3945}" sibTransId="{0341B8E5-E000-4013-AF4D-A4BEAAC359DA}"/>
    <dgm:cxn modelId="{F3E5D4DF-D2FB-6849-A86A-BD24271E5F04}" type="presOf" srcId="{A2AF8809-E207-4EB8-8DFE-EE439FE91A93}" destId="{3803B49C-9D2B-374C-BB1B-6FCA3FEA8907}" srcOrd="0" destOrd="0" presId="urn:microsoft.com/office/officeart/2005/8/layout/vList2"/>
    <dgm:cxn modelId="{F6FD97E2-0E3B-964E-8D57-F89247B33D42}" type="presOf" srcId="{5542B66C-839C-4E99-B2DE-5582918DC8DB}" destId="{C3FAB524-3136-074A-9342-334F09C378F2}" srcOrd="0" destOrd="0" presId="urn:microsoft.com/office/officeart/2005/8/layout/vList2"/>
    <dgm:cxn modelId="{E3D8D7E3-16FF-6546-9925-CFFD85E9D5E3}" type="presOf" srcId="{0D715DEB-BC97-407C-A5E5-B0BAAE8B6BF2}" destId="{2786AE05-4239-2C42-B323-98336F1A733C}" srcOrd="0" destOrd="2" presId="urn:microsoft.com/office/officeart/2005/8/layout/vList2"/>
    <dgm:cxn modelId="{C2336DEB-2FBF-AE41-9832-8FDFBC8B138F}" type="presParOf" srcId="{FA77728C-9615-3F4F-9FB2-3DFAE6F45768}" destId="{C3FAB524-3136-074A-9342-334F09C378F2}" srcOrd="0" destOrd="0" presId="urn:microsoft.com/office/officeart/2005/8/layout/vList2"/>
    <dgm:cxn modelId="{1B49C68B-1A5A-EE43-AF5B-7BD51883F6CB}" type="presParOf" srcId="{FA77728C-9615-3F4F-9FB2-3DFAE6F45768}" destId="{456A652A-6E92-E445-B357-50B8967BEC8C}" srcOrd="1" destOrd="0" presId="urn:microsoft.com/office/officeart/2005/8/layout/vList2"/>
    <dgm:cxn modelId="{72810439-601A-2449-81F1-68DA08C55EC8}" type="presParOf" srcId="{FA77728C-9615-3F4F-9FB2-3DFAE6F45768}" destId="{7121CF2B-C6F3-1B49-943C-5B4B4AACDDD7}" srcOrd="2" destOrd="0" presId="urn:microsoft.com/office/officeart/2005/8/layout/vList2"/>
    <dgm:cxn modelId="{6BCEE92A-943F-094F-A045-6A2BA1C851F7}" type="presParOf" srcId="{FA77728C-9615-3F4F-9FB2-3DFAE6F45768}" destId="{3E832CD7-669E-014A-A780-D8EB068D7930}" srcOrd="3" destOrd="0" presId="urn:microsoft.com/office/officeart/2005/8/layout/vList2"/>
    <dgm:cxn modelId="{C2A35E74-9A89-2244-A61D-011680AA339A}" type="presParOf" srcId="{FA77728C-9615-3F4F-9FB2-3DFAE6F45768}" destId="{A47EA9EC-F939-DB49-BBB9-7C621F4BDF3B}" srcOrd="4" destOrd="0" presId="urn:microsoft.com/office/officeart/2005/8/layout/vList2"/>
    <dgm:cxn modelId="{9F33E2E9-0035-604D-A31C-76F8674595F7}" type="presParOf" srcId="{FA77728C-9615-3F4F-9FB2-3DFAE6F45768}" destId="{2786AE05-4239-2C42-B323-98336F1A733C}" srcOrd="5" destOrd="0" presId="urn:microsoft.com/office/officeart/2005/8/layout/vList2"/>
    <dgm:cxn modelId="{A736C23B-7C58-6440-B895-330E863296BF}" type="presParOf" srcId="{FA77728C-9615-3F4F-9FB2-3DFAE6F45768}" destId="{3803B49C-9D2B-374C-BB1B-6FCA3FEA8907}" srcOrd="6" destOrd="0" presId="urn:microsoft.com/office/officeart/2005/8/layout/vList2"/>
    <dgm:cxn modelId="{83BDDA43-E6E5-DD42-8E7A-69F5B5B3EAA5}" type="presParOf" srcId="{FA77728C-9615-3F4F-9FB2-3DFAE6F45768}" destId="{C76FE6AE-8183-084D-93DB-FEF3F5DFA31B}" srcOrd="7" destOrd="0" presId="urn:microsoft.com/office/officeart/2005/8/layout/vList2"/>
    <dgm:cxn modelId="{A8607194-F4FD-F949-890A-B2436DAAC64B}" type="presParOf" srcId="{FA77728C-9615-3F4F-9FB2-3DFAE6F45768}" destId="{929C79CA-30F5-EA46-B974-6C57E56C9C00}" srcOrd="8" destOrd="0" presId="urn:microsoft.com/office/officeart/2005/8/layout/vList2"/>
    <dgm:cxn modelId="{47D7DF55-678D-6C4D-84E9-93CCC0E2AB91}" type="presParOf" srcId="{FA77728C-9615-3F4F-9FB2-3DFAE6F45768}" destId="{BA5360EC-1263-7647-9890-9E35D2134E00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3A8F1B-AA1D-4A79-B673-55B0DC843FD7}" type="doc">
      <dgm:prSet loTypeId="urn:microsoft.com/office/officeart/2005/8/layout/vList2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C08D0FD7-16B0-410F-8181-7558EA224BE5}">
      <dgm:prSet/>
      <dgm:spPr/>
      <dgm:t>
        <a:bodyPr/>
        <a:lstStyle/>
        <a:p>
          <a:r>
            <a:rPr lang="en-CH" dirty="0"/>
            <a:t>Code organisation similar to software</a:t>
          </a:r>
          <a:endParaRPr lang="en-US" dirty="0"/>
        </a:p>
      </dgm:t>
    </dgm:pt>
    <dgm:pt modelId="{7F99E41A-D489-4A67-8F65-3A8C745DBDF6}" type="parTrans" cxnId="{7B87BEC9-1510-4A0E-8477-5D81BA6C1152}">
      <dgm:prSet/>
      <dgm:spPr/>
      <dgm:t>
        <a:bodyPr/>
        <a:lstStyle/>
        <a:p>
          <a:endParaRPr lang="en-US"/>
        </a:p>
      </dgm:t>
    </dgm:pt>
    <dgm:pt modelId="{4B7CCDCD-E24E-4231-880A-3E8E0265936F}" type="sibTrans" cxnId="{7B87BEC9-1510-4A0E-8477-5D81BA6C1152}">
      <dgm:prSet/>
      <dgm:spPr/>
      <dgm:t>
        <a:bodyPr/>
        <a:lstStyle/>
        <a:p>
          <a:endParaRPr lang="en-US"/>
        </a:p>
      </dgm:t>
    </dgm:pt>
    <dgm:pt modelId="{3CD37CDD-18A7-49F1-93FC-9F45A69E32CF}">
      <dgm:prSet/>
      <dgm:spPr/>
      <dgm:t>
        <a:bodyPr/>
        <a:lstStyle/>
        <a:p>
          <a:r>
            <a:rPr lang="en-GB"/>
            <a:t>F</a:t>
          </a:r>
          <a:r>
            <a:rPr lang="en-CH"/>
            <a:t>irmware “package” </a:t>
          </a:r>
          <a:r>
            <a:rPr lang="en-US"/>
            <a:t>basic versionable entity</a:t>
          </a:r>
        </a:p>
      </dgm:t>
    </dgm:pt>
    <dgm:pt modelId="{B28514DB-8D58-48A2-83F5-EB130F95520D}" type="parTrans" cxnId="{3E28A6D8-3438-4681-B03E-B7D12B315E81}">
      <dgm:prSet/>
      <dgm:spPr/>
      <dgm:t>
        <a:bodyPr/>
        <a:lstStyle/>
        <a:p>
          <a:endParaRPr lang="en-US"/>
        </a:p>
      </dgm:t>
    </dgm:pt>
    <dgm:pt modelId="{D65AFB4B-046D-43FF-893E-03F5D86C24A4}" type="sibTrans" cxnId="{3E28A6D8-3438-4681-B03E-B7D12B315E81}">
      <dgm:prSet/>
      <dgm:spPr/>
      <dgm:t>
        <a:bodyPr/>
        <a:lstStyle/>
        <a:p>
          <a:endParaRPr lang="en-US"/>
        </a:p>
      </dgm:t>
    </dgm:pt>
    <dgm:pt modelId="{F77FDEE1-B7C7-40AA-A766-71A2AB0C09B4}">
      <dgm:prSet/>
      <dgm:spPr/>
      <dgm:t>
        <a:bodyPr/>
        <a:lstStyle/>
        <a:p>
          <a:r>
            <a:rPr lang="en-US"/>
            <a:t>1 package 1 git repository</a:t>
          </a:r>
        </a:p>
      </dgm:t>
    </dgm:pt>
    <dgm:pt modelId="{021C48E1-E634-448F-A9C6-62E454280B80}" type="parTrans" cxnId="{1A5CB065-82BC-4C7E-8328-33208AFC5AB2}">
      <dgm:prSet/>
      <dgm:spPr/>
      <dgm:t>
        <a:bodyPr/>
        <a:lstStyle/>
        <a:p>
          <a:endParaRPr lang="en-US"/>
        </a:p>
      </dgm:t>
    </dgm:pt>
    <dgm:pt modelId="{62C836D6-EFF2-41F3-9703-3206B81433A1}" type="sibTrans" cxnId="{1A5CB065-82BC-4C7E-8328-33208AFC5AB2}">
      <dgm:prSet/>
      <dgm:spPr/>
      <dgm:t>
        <a:bodyPr/>
        <a:lstStyle/>
        <a:p>
          <a:endParaRPr lang="en-US"/>
        </a:p>
      </dgm:t>
    </dgm:pt>
    <dgm:pt modelId="{70DF82CC-041F-42F4-A898-353A0E3B48D6}">
      <dgm:prSet/>
      <dgm:spPr/>
      <dgm:t>
        <a:bodyPr/>
        <a:lstStyle/>
        <a:p>
          <a:r>
            <a:rPr lang="en-US" dirty="0"/>
            <a:t>with different granularity</a:t>
          </a:r>
        </a:p>
      </dgm:t>
    </dgm:pt>
    <dgm:pt modelId="{D519E6A4-D309-4875-A18C-5AD6A2FC0FDC}" type="parTrans" cxnId="{E612F9B7-FEDC-462A-AEF9-F7C80F287FEA}">
      <dgm:prSet/>
      <dgm:spPr/>
      <dgm:t>
        <a:bodyPr/>
        <a:lstStyle/>
        <a:p>
          <a:endParaRPr lang="en-US"/>
        </a:p>
      </dgm:t>
    </dgm:pt>
    <dgm:pt modelId="{A781ACB1-2C39-472B-8B03-DA5528D8C2BE}" type="sibTrans" cxnId="{E612F9B7-FEDC-462A-AEF9-F7C80F287FEA}">
      <dgm:prSet/>
      <dgm:spPr/>
      <dgm:t>
        <a:bodyPr/>
        <a:lstStyle/>
        <a:p>
          <a:endParaRPr lang="en-US"/>
        </a:p>
      </dgm:t>
    </dgm:pt>
    <dgm:pt modelId="{14087664-2C66-4774-9D8D-33B967CC5D87}">
      <dgm:prSet/>
      <dgm:spPr/>
      <dgm:t>
        <a:bodyPr/>
        <a:lstStyle/>
        <a:p>
          <a:r>
            <a:rPr lang="en-US"/>
            <a:t>Just 6 packages between timing and readout</a:t>
          </a:r>
        </a:p>
      </dgm:t>
    </dgm:pt>
    <dgm:pt modelId="{0E23953B-4765-4EDE-B9E7-0DFB3FB3925A}" type="parTrans" cxnId="{777CE4BB-F2A8-4EC4-868B-E30D40B77414}">
      <dgm:prSet/>
      <dgm:spPr/>
      <dgm:t>
        <a:bodyPr/>
        <a:lstStyle/>
        <a:p>
          <a:endParaRPr lang="en-US"/>
        </a:p>
      </dgm:t>
    </dgm:pt>
    <dgm:pt modelId="{B2D659D8-4A7E-4CFF-A25F-D94360696384}" type="sibTrans" cxnId="{777CE4BB-F2A8-4EC4-868B-E30D40B77414}">
      <dgm:prSet/>
      <dgm:spPr/>
      <dgm:t>
        <a:bodyPr/>
        <a:lstStyle/>
        <a:p>
          <a:endParaRPr lang="en-US"/>
        </a:p>
      </dgm:t>
    </dgm:pt>
    <dgm:pt modelId="{2F8D7004-4457-4386-961F-1D5E9B4FFF64}">
      <dgm:prSet/>
      <dgm:spPr/>
      <dgm:t>
        <a:bodyPr/>
        <a:lstStyle/>
        <a:p>
          <a:r>
            <a:rPr lang="en-US"/>
            <a:t>Of larger complexity – multiple projects per package</a:t>
          </a:r>
        </a:p>
      </dgm:t>
    </dgm:pt>
    <dgm:pt modelId="{2F1E4E3C-3188-4A09-85D1-DE8B654B0ED9}" type="parTrans" cxnId="{F45D6737-99E8-4DD9-ABB3-C346BE558784}">
      <dgm:prSet/>
      <dgm:spPr/>
      <dgm:t>
        <a:bodyPr/>
        <a:lstStyle/>
        <a:p>
          <a:endParaRPr lang="en-US"/>
        </a:p>
      </dgm:t>
    </dgm:pt>
    <dgm:pt modelId="{E31822AB-E053-4F5B-BCC9-582CD467F037}" type="sibTrans" cxnId="{F45D6737-99E8-4DD9-ABB3-C346BE558784}">
      <dgm:prSet/>
      <dgm:spPr/>
      <dgm:t>
        <a:bodyPr/>
        <a:lstStyle/>
        <a:p>
          <a:endParaRPr lang="en-US"/>
        </a:p>
      </dgm:t>
    </dgm:pt>
    <dgm:pt modelId="{EA16D79D-B18D-4E34-96AE-86B807DDF98A}">
      <dgm:prSet/>
      <dgm:spPr/>
      <dgm:t>
        <a:bodyPr/>
        <a:lstStyle/>
        <a:p>
          <a:r>
            <a:rPr lang="en-US"/>
            <a:t>Languages</a:t>
          </a:r>
        </a:p>
      </dgm:t>
    </dgm:pt>
    <dgm:pt modelId="{011F7DF3-2B81-4D85-9B75-5681134B6FEA}" type="parTrans" cxnId="{F77152DA-AEC5-4AB6-BA36-F9B46C8FF5BC}">
      <dgm:prSet/>
      <dgm:spPr/>
      <dgm:t>
        <a:bodyPr/>
        <a:lstStyle/>
        <a:p>
          <a:endParaRPr lang="en-US"/>
        </a:p>
      </dgm:t>
    </dgm:pt>
    <dgm:pt modelId="{A73540D4-5026-4558-8FF9-674396CEE21B}" type="sibTrans" cxnId="{F77152DA-AEC5-4AB6-BA36-F9B46C8FF5BC}">
      <dgm:prSet/>
      <dgm:spPr/>
      <dgm:t>
        <a:bodyPr/>
        <a:lstStyle/>
        <a:p>
          <a:endParaRPr lang="en-US"/>
        </a:p>
      </dgm:t>
    </dgm:pt>
    <dgm:pt modelId="{BD0F78BF-DC4B-463B-B03C-43874B8800ED}">
      <dgm:prSet/>
      <dgm:spPr/>
      <dgm:t>
        <a:bodyPr/>
        <a:lstStyle/>
        <a:p>
          <a:r>
            <a:rPr lang="en-US"/>
            <a:t>VHDL </a:t>
          </a:r>
        </a:p>
      </dgm:t>
    </dgm:pt>
    <dgm:pt modelId="{04823A7C-D826-4737-961A-9425A8304461}" type="parTrans" cxnId="{46E12842-9A42-472A-A1B3-0445FD2A4B5E}">
      <dgm:prSet/>
      <dgm:spPr/>
      <dgm:t>
        <a:bodyPr/>
        <a:lstStyle/>
        <a:p>
          <a:endParaRPr lang="en-US"/>
        </a:p>
      </dgm:t>
    </dgm:pt>
    <dgm:pt modelId="{F96F8091-861B-475D-8FDF-BB1AD4FAB33C}" type="sibTrans" cxnId="{46E12842-9A42-472A-A1B3-0445FD2A4B5E}">
      <dgm:prSet/>
      <dgm:spPr/>
      <dgm:t>
        <a:bodyPr/>
        <a:lstStyle/>
        <a:p>
          <a:endParaRPr lang="en-US"/>
        </a:p>
      </dgm:t>
    </dgm:pt>
    <dgm:pt modelId="{7ACABCB3-BDA6-4704-AE5E-14CCFC71CAC9}">
      <dgm:prSet/>
      <dgm:spPr/>
      <dgm:t>
        <a:bodyPr/>
        <a:lstStyle/>
        <a:p>
          <a:r>
            <a:rPr lang="en-US"/>
            <a:t>Tcl for scripting</a:t>
          </a:r>
        </a:p>
      </dgm:t>
    </dgm:pt>
    <dgm:pt modelId="{DE3E4FA1-9969-42ED-8AD0-F7CC4D8A4DB9}" type="parTrans" cxnId="{04F43A3A-DB8B-4F2B-A58E-8EF4700586FE}">
      <dgm:prSet/>
      <dgm:spPr/>
      <dgm:t>
        <a:bodyPr/>
        <a:lstStyle/>
        <a:p>
          <a:endParaRPr lang="en-US"/>
        </a:p>
      </dgm:t>
    </dgm:pt>
    <dgm:pt modelId="{44EC9D97-6A5A-4DB6-85FE-6CE9AE8F0C1A}" type="sibTrans" cxnId="{04F43A3A-DB8B-4F2B-A58E-8EF4700586FE}">
      <dgm:prSet/>
      <dgm:spPr/>
      <dgm:t>
        <a:bodyPr/>
        <a:lstStyle/>
        <a:p>
          <a:endParaRPr lang="en-US"/>
        </a:p>
      </dgm:t>
    </dgm:pt>
    <dgm:pt modelId="{54A2AF84-DCD8-49DC-A611-0CBF31767366}">
      <dgm:prSet/>
      <dgm:spPr/>
      <dgm:t>
        <a:bodyPr/>
        <a:lstStyle/>
        <a:p>
          <a:r>
            <a:rPr lang="en-US"/>
            <a:t>Toolsets</a:t>
          </a:r>
        </a:p>
      </dgm:t>
    </dgm:pt>
    <dgm:pt modelId="{A7EB9314-42A4-4DC1-9AA4-D2033651FD6F}" type="parTrans" cxnId="{AFA96A4B-EE88-433F-9ECC-BF08E264A783}">
      <dgm:prSet/>
      <dgm:spPr/>
      <dgm:t>
        <a:bodyPr/>
        <a:lstStyle/>
        <a:p>
          <a:endParaRPr lang="en-US"/>
        </a:p>
      </dgm:t>
    </dgm:pt>
    <dgm:pt modelId="{1122BC5A-59DC-4D56-9EF4-995E7EC1F4CB}" type="sibTrans" cxnId="{AFA96A4B-EE88-433F-9ECC-BF08E264A783}">
      <dgm:prSet/>
      <dgm:spPr/>
      <dgm:t>
        <a:bodyPr/>
        <a:lstStyle/>
        <a:p>
          <a:endParaRPr lang="en-US"/>
        </a:p>
      </dgm:t>
    </dgm:pt>
    <dgm:pt modelId="{95B89BF2-0CBA-49B4-9935-39A58A296EDF}">
      <dgm:prSet/>
      <dgm:spPr/>
      <dgm:t>
        <a:bodyPr/>
        <a:lstStyle/>
        <a:p>
          <a:r>
            <a:rPr lang="en-US"/>
            <a:t>Xilinx Vivado &amp; MentorGraphics Questasim</a:t>
          </a:r>
        </a:p>
      </dgm:t>
    </dgm:pt>
    <dgm:pt modelId="{E65062E0-FC58-4060-92DA-E27DE063ABCC}" type="parTrans" cxnId="{7266DD94-2D76-4AED-B909-639FE0EBD8BD}">
      <dgm:prSet/>
      <dgm:spPr/>
      <dgm:t>
        <a:bodyPr/>
        <a:lstStyle/>
        <a:p>
          <a:endParaRPr lang="en-US"/>
        </a:p>
      </dgm:t>
    </dgm:pt>
    <dgm:pt modelId="{9389C7A5-A95B-4E81-AC11-DDC1D637B31F}" type="sibTrans" cxnId="{7266DD94-2D76-4AED-B909-639FE0EBD8BD}">
      <dgm:prSet/>
      <dgm:spPr/>
      <dgm:t>
        <a:bodyPr/>
        <a:lstStyle/>
        <a:p>
          <a:endParaRPr lang="en-US"/>
        </a:p>
      </dgm:t>
    </dgm:pt>
    <dgm:pt modelId="{2CE7642B-5B50-47C9-AAA9-9B90FB443BFC}">
      <dgm:prSet/>
      <dgm:spPr/>
      <dgm:t>
        <a:bodyPr/>
        <a:lstStyle/>
        <a:p>
          <a:r>
            <a:rPr lang="en-US" dirty="0"/>
            <a:t>Code hosted on GitLab at CERN</a:t>
          </a:r>
        </a:p>
      </dgm:t>
    </dgm:pt>
    <dgm:pt modelId="{15309591-548A-4283-9196-A5AB1763F19D}" type="parTrans" cxnId="{BF33AC83-B9EA-4EE5-A294-BBADF560A87A}">
      <dgm:prSet/>
      <dgm:spPr/>
      <dgm:t>
        <a:bodyPr/>
        <a:lstStyle/>
        <a:p>
          <a:endParaRPr lang="en-US"/>
        </a:p>
      </dgm:t>
    </dgm:pt>
    <dgm:pt modelId="{A6AB15A9-0A26-4CA4-8827-7FC0A22926D2}" type="sibTrans" cxnId="{BF33AC83-B9EA-4EE5-A294-BBADF560A87A}">
      <dgm:prSet/>
      <dgm:spPr/>
      <dgm:t>
        <a:bodyPr/>
        <a:lstStyle/>
        <a:p>
          <a:endParaRPr lang="en-US"/>
        </a:p>
      </dgm:t>
    </dgm:pt>
    <dgm:pt modelId="{8D26A49A-F9A0-8243-9D40-10BA6648905F}" type="pres">
      <dgm:prSet presAssocID="{1E3A8F1B-AA1D-4A79-B673-55B0DC843FD7}" presName="linear" presStyleCnt="0">
        <dgm:presLayoutVars>
          <dgm:animLvl val="lvl"/>
          <dgm:resizeHandles val="exact"/>
        </dgm:presLayoutVars>
      </dgm:prSet>
      <dgm:spPr/>
    </dgm:pt>
    <dgm:pt modelId="{F15FBFAC-887A-1543-8243-D469B5EA59F9}" type="pres">
      <dgm:prSet presAssocID="{C08D0FD7-16B0-410F-8181-7558EA224BE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9F0E0AE-984A-7046-BC16-18FA34D9330D}" type="pres">
      <dgm:prSet presAssocID="{C08D0FD7-16B0-410F-8181-7558EA224BE5}" presName="childText" presStyleLbl="revTx" presStyleIdx="0" presStyleCnt="4">
        <dgm:presLayoutVars>
          <dgm:bulletEnabled val="1"/>
        </dgm:presLayoutVars>
      </dgm:prSet>
      <dgm:spPr/>
    </dgm:pt>
    <dgm:pt modelId="{ED95442D-F4F7-DD46-864E-2861D4E2E932}" type="pres">
      <dgm:prSet presAssocID="{70DF82CC-041F-42F4-A898-353A0E3B48D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4247E3D-1E3C-0847-BA0A-E449A0587831}" type="pres">
      <dgm:prSet presAssocID="{70DF82CC-041F-42F4-A898-353A0E3B48D6}" presName="childText" presStyleLbl="revTx" presStyleIdx="1" presStyleCnt="4">
        <dgm:presLayoutVars>
          <dgm:bulletEnabled val="1"/>
        </dgm:presLayoutVars>
      </dgm:prSet>
      <dgm:spPr/>
    </dgm:pt>
    <dgm:pt modelId="{87B775EA-C1CE-8D45-BE92-648763C2A365}" type="pres">
      <dgm:prSet presAssocID="{EA16D79D-B18D-4E34-96AE-86B807DDF98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05F5E05-AF88-BC47-B605-CD6FD3F0A939}" type="pres">
      <dgm:prSet presAssocID="{EA16D79D-B18D-4E34-96AE-86B807DDF98A}" presName="childText" presStyleLbl="revTx" presStyleIdx="2" presStyleCnt="4">
        <dgm:presLayoutVars>
          <dgm:bulletEnabled val="1"/>
        </dgm:presLayoutVars>
      </dgm:prSet>
      <dgm:spPr/>
    </dgm:pt>
    <dgm:pt modelId="{5D763952-BC78-AF41-87A9-F79FDF5E5CEE}" type="pres">
      <dgm:prSet presAssocID="{54A2AF84-DCD8-49DC-A611-0CBF3176736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1C80FCC-C684-F646-80BF-1588FAEF6555}" type="pres">
      <dgm:prSet presAssocID="{54A2AF84-DCD8-49DC-A611-0CBF31767366}" presName="childText" presStyleLbl="revTx" presStyleIdx="3" presStyleCnt="4">
        <dgm:presLayoutVars>
          <dgm:bulletEnabled val="1"/>
        </dgm:presLayoutVars>
      </dgm:prSet>
      <dgm:spPr/>
    </dgm:pt>
    <dgm:pt modelId="{7878322E-1B93-4249-B385-B5F086F21817}" type="pres">
      <dgm:prSet presAssocID="{2CE7642B-5B50-47C9-AAA9-9B90FB443BF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8DD14529-E20B-9C48-944C-312CF7CFE849}" type="presOf" srcId="{2F8D7004-4457-4386-961F-1D5E9B4FFF64}" destId="{64247E3D-1E3C-0847-BA0A-E449A0587831}" srcOrd="0" destOrd="1" presId="urn:microsoft.com/office/officeart/2005/8/layout/vList2"/>
    <dgm:cxn modelId="{F45D6737-99E8-4DD9-ABB3-C346BE558784}" srcId="{70DF82CC-041F-42F4-A898-353A0E3B48D6}" destId="{2F8D7004-4457-4386-961F-1D5E9B4FFF64}" srcOrd="1" destOrd="0" parTransId="{2F1E4E3C-3188-4A09-85D1-DE8B654B0ED9}" sibTransId="{E31822AB-E053-4F5B-BCC9-582CD467F037}"/>
    <dgm:cxn modelId="{04F43A3A-DB8B-4F2B-A58E-8EF4700586FE}" srcId="{EA16D79D-B18D-4E34-96AE-86B807DDF98A}" destId="{7ACABCB3-BDA6-4704-AE5E-14CCFC71CAC9}" srcOrd="1" destOrd="0" parTransId="{DE3E4FA1-9969-42ED-8AD0-F7CC4D8A4DB9}" sibTransId="{44EC9D97-6A5A-4DB6-85FE-6CE9AE8F0C1A}"/>
    <dgm:cxn modelId="{46E12842-9A42-472A-A1B3-0445FD2A4B5E}" srcId="{EA16D79D-B18D-4E34-96AE-86B807DDF98A}" destId="{BD0F78BF-DC4B-463B-B03C-43874B8800ED}" srcOrd="0" destOrd="0" parTransId="{04823A7C-D826-4737-961A-9425A8304461}" sibTransId="{F96F8091-861B-475D-8FDF-BB1AD4FAB33C}"/>
    <dgm:cxn modelId="{AFA96A4B-EE88-433F-9ECC-BF08E264A783}" srcId="{1E3A8F1B-AA1D-4A79-B673-55B0DC843FD7}" destId="{54A2AF84-DCD8-49DC-A611-0CBF31767366}" srcOrd="3" destOrd="0" parTransId="{A7EB9314-42A4-4DC1-9AA4-D2033651FD6F}" sibTransId="{1122BC5A-59DC-4D56-9EF4-995E7EC1F4CB}"/>
    <dgm:cxn modelId="{8E1B1456-3356-3E42-A4C6-F3B09339C5F0}" type="presOf" srcId="{95B89BF2-0CBA-49B4-9935-39A58A296EDF}" destId="{31C80FCC-C684-F646-80BF-1588FAEF6555}" srcOrd="0" destOrd="0" presId="urn:microsoft.com/office/officeart/2005/8/layout/vList2"/>
    <dgm:cxn modelId="{6803D864-C301-A444-8E2A-E0160CAA8029}" type="presOf" srcId="{2CE7642B-5B50-47C9-AAA9-9B90FB443BFC}" destId="{7878322E-1B93-4249-B385-B5F086F21817}" srcOrd="0" destOrd="0" presId="urn:microsoft.com/office/officeart/2005/8/layout/vList2"/>
    <dgm:cxn modelId="{2175DF64-1517-7B47-8B7F-897E670EC548}" type="presOf" srcId="{EA16D79D-B18D-4E34-96AE-86B807DDF98A}" destId="{87B775EA-C1CE-8D45-BE92-648763C2A365}" srcOrd="0" destOrd="0" presId="urn:microsoft.com/office/officeart/2005/8/layout/vList2"/>
    <dgm:cxn modelId="{1A5CB065-82BC-4C7E-8328-33208AFC5AB2}" srcId="{C08D0FD7-16B0-410F-8181-7558EA224BE5}" destId="{F77FDEE1-B7C7-40AA-A766-71A2AB0C09B4}" srcOrd="1" destOrd="0" parTransId="{021C48E1-E634-448F-A9C6-62E454280B80}" sibTransId="{62C836D6-EFF2-41F3-9703-3206B81433A1}"/>
    <dgm:cxn modelId="{9F05377B-D97D-1148-A451-3DBFE3A1FF85}" type="presOf" srcId="{1E3A8F1B-AA1D-4A79-B673-55B0DC843FD7}" destId="{8D26A49A-F9A0-8243-9D40-10BA6648905F}" srcOrd="0" destOrd="0" presId="urn:microsoft.com/office/officeart/2005/8/layout/vList2"/>
    <dgm:cxn modelId="{BF33AC83-B9EA-4EE5-A294-BBADF560A87A}" srcId="{1E3A8F1B-AA1D-4A79-B673-55B0DC843FD7}" destId="{2CE7642B-5B50-47C9-AAA9-9B90FB443BFC}" srcOrd="4" destOrd="0" parTransId="{15309591-548A-4283-9196-A5AB1763F19D}" sibTransId="{A6AB15A9-0A26-4CA4-8827-7FC0A22926D2}"/>
    <dgm:cxn modelId="{A4614890-6AF6-2B43-BA6C-74A8191D28F1}" type="presOf" srcId="{14087664-2C66-4774-9D8D-33B967CC5D87}" destId="{64247E3D-1E3C-0847-BA0A-E449A0587831}" srcOrd="0" destOrd="0" presId="urn:microsoft.com/office/officeart/2005/8/layout/vList2"/>
    <dgm:cxn modelId="{B1A8CC90-DBC6-F545-8565-DA4FC4630E1C}" type="presOf" srcId="{3CD37CDD-18A7-49F1-93FC-9F45A69E32CF}" destId="{89F0E0AE-984A-7046-BC16-18FA34D9330D}" srcOrd="0" destOrd="0" presId="urn:microsoft.com/office/officeart/2005/8/layout/vList2"/>
    <dgm:cxn modelId="{7266DD94-2D76-4AED-B909-639FE0EBD8BD}" srcId="{54A2AF84-DCD8-49DC-A611-0CBF31767366}" destId="{95B89BF2-0CBA-49B4-9935-39A58A296EDF}" srcOrd="0" destOrd="0" parTransId="{E65062E0-FC58-4060-92DA-E27DE063ABCC}" sibTransId="{9389C7A5-A95B-4E81-AC11-DDC1D637B31F}"/>
    <dgm:cxn modelId="{0C9A05AD-4598-6846-A82F-04234375296A}" type="presOf" srcId="{BD0F78BF-DC4B-463B-B03C-43874B8800ED}" destId="{D05F5E05-AF88-BC47-B605-CD6FD3F0A939}" srcOrd="0" destOrd="0" presId="urn:microsoft.com/office/officeart/2005/8/layout/vList2"/>
    <dgm:cxn modelId="{E41BF2B7-14E1-2846-B912-CFC9D84366A4}" type="presOf" srcId="{F77FDEE1-B7C7-40AA-A766-71A2AB0C09B4}" destId="{89F0E0AE-984A-7046-BC16-18FA34D9330D}" srcOrd="0" destOrd="1" presId="urn:microsoft.com/office/officeart/2005/8/layout/vList2"/>
    <dgm:cxn modelId="{E612F9B7-FEDC-462A-AEF9-F7C80F287FEA}" srcId="{1E3A8F1B-AA1D-4A79-B673-55B0DC843FD7}" destId="{70DF82CC-041F-42F4-A898-353A0E3B48D6}" srcOrd="1" destOrd="0" parTransId="{D519E6A4-D309-4875-A18C-5AD6A2FC0FDC}" sibTransId="{A781ACB1-2C39-472B-8B03-DA5528D8C2BE}"/>
    <dgm:cxn modelId="{777CE4BB-F2A8-4EC4-868B-E30D40B77414}" srcId="{70DF82CC-041F-42F4-A898-353A0E3B48D6}" destId="{14087664-2C66-4774-9D8D-33B967CC5D87}" srcOrd="0" destOrd="0" parTransId="{0E23953B-4765-4EDE-B9E7-0DFB3FB3925A}" sibTransId="{B2D659D8-4A7E-4CFF-A25F-D94360696384}"/>
    <dgm:cxn modelId="{7B87BEC9-1510-4A0E-8477-5D81BA6C1152}" srcId="{1E3A8F1B-AA1D-4A79-B673-55B0DC843FD7}" destId="{C08D0FD7-16B0-410F-8181-7558EA224BE5}" srcOrd="0" destOrd="0" parTransId="{7F99E41A-D489-4A67-8F65-3A8C745DBDF6}" sibTransId="{4B7CCDCD-E24E-4231-880A-3E8E0265936F}"/>
    <dgm:cxn modelId="{64F8A7D0-5199-F54B-94A4-AA44A5D4A51E}" type="presOf" srcId="{54A2AF84-DCD8-49DC-A611-0CBF31767366}" destId="{5D763952-BC78-AF41-87A9-F79FDF5E5CEE}" srcOrd="0" destOrd="0" presId="urn:microsoft.com/office/officeart/2005/8/layout/vList2"/>
    <dgm:cxn modelId="{FCABB8D4-0B5E-A34A-8050-DEB6853E1D80}" type="presOf" srcId="{C08D0FD7-16B0-410F-8181-7558EA224BE5}" destId="{F15FBFAC-887A-1543-8243-D469B5EA59F9}" srcOrd="0" destOrd="0" presId="urn:microsoft.com/office/officeart/2005/8/layout/vList2"/>
    <dgm:cxn modelId="{3E28A6D8-3438-4681-B03E-B7D12B315E81}" srcId="{C08D0FD7-16B0-410F-8181-7558EA224BE5}" destId="{3CD37CDD-18A7-49F1-93FC-9F45A69E32CF}" srcOrd="0" destOrd="0" parTransId="{B28514DB-8D58-48A2-83F5-EB130F95520D}" sibTransId="{D65AFB4B-046D-43FF-893E-03F5D86C24A4}"/>
    <dgm:cxn modelId="{F77152DA-AEC5-4AB6-BA36-F9B46C8FF5BC}" srcId="{1E3A8F1B-AA1D-4A79-B673-55B0DC843FD7}" destId="{EA16D79D-B18D-4E34-96AE-86B807DDF98A}" srcOrd="2" destOrd="0" parTransId="{011F7DF3-2B81-4D85-9B75-5681134B6FEA}" sibTransId="{A73540D4-5026-4558-8FF9-674396CEE21B}"/>
    <dgm:cxn modelId="{9E9AEBF1-1D5F-2A43-AFE1-C208AF701472}" type="presOf" srcId="{70DF82CC-041F-42F4-A898-353A0E3B48D6}" destId="{ED95442D-F4F7-DD46-864E-2861D4E2E932}" srcOrd="0" destOrd="0" presId="urn:microsoft.com/office/officeart/2005/8/layout/vList2"/>
    <dgm:cxn modelId="{A4FC97F2-3D10-0B47-8C98-2A24B5C5B7F0}" type="presOf" srcId="{7ACABCB3-BDA6-4704-AE5E-14CCFC71CAC9}" destId="{D05F5E05-AF88-BC47-B605-CD6FD3F0A939}" srcOrd="0" destOrd="1" presId="urn:microsoft.com/office/officeart/2005/8/layout/vList2"/>
    <dgm:cxn modelId="{EF53D6C3-9415-1B42-BB58-148ADC1CD675}" type="presParOf" srcId="{8D26A49A-F9A0-8243-9D40-10BA6648905F}" destId="{F15FBFAC-887A-1543-8243-D469B5EA59F9}" srcOrd="0" destOrd="0" presId="urn:microsoft.com/office/officeart/2005/8/layout/vList2"/>
    <dgm:cxn modelId="{84323BCB-DACF-424F-B41A-7FE62C1F43F8}" type="presParOf" srcId="{8D26A49A-F9A0-8243-9D40-10BA6648905F}" destId="{89F0E0AE-984A-7046-BC16-18FA34D9330D}" srcOrd="1" destOrd="0" presId="urn:microsoft.com/office/officeart/2005/8/layout/vList2"/>
    <dgm:cxn modelId="{0C2DC8C8-FB40-0944-A137-C8FDFE4A8142}" type="presParOf" srcId="{8D26A49A-F9A0-8243-9D40-10BA6648905F}" destId="{ED95442D-F4F7-DD46-864E-2861D4E2E932}" srcOrd="2" destOrd="0" presId="urn:microsoft.com/office/officeart/2005/8/layout/vList2"/>
    <dgm:cxn modelId="{BE51D9E3-AFC0-4349-A4B2-3A61645FA70E}" type="presParOf" srcId="{8D26A49A-F9A0-8243-9D40-10BA6648905F}" destId="{64247E3D-1E3C-0847-BA0A-E449A0587831}" srcOrd="3" destOrd="0" presId="urn:microsoft.com/office/officeart/2005/8/layout/vList2"/>
    <dgm:cxn modelId="{02A0154D-A4C8-9C48-8F01-686247EEFC46}" type="presParOf" srcId="{8D26A49A-F9A0-8243-9D40-10BA6648905F}" destId="{87B775EA-C1CE-8D45-BE92-648763C2A365}" srcOrd="4" destOrd="0" presId="urn:microsoft.com/office/officeart/2005/8/layout/vList2"/>
    <dgm:cxn modelId="{1DBFE3D3-9273-EB4D-B85E-25624D53BD9F}" type="presParOf" srcId="{8D26A49A-F9A0-8243-9D40-10BA6648905F}" destId="{D05F5E05-AF88-BC47-B605-CD6FD3F0A939}" srcOrd="5" destOrd="0" presId="urn:microsoft.com/office/officeart/2005/8/layout/vList2"/>
    <dgm:cxn modelId="{5CA00B3F-5BA6-A340-A300-4451AB1BBA9D}" type="presParOf" srcId="{8D26A49A-F9A0-8243-9D40-10BA6648905F}" destId="{5D763952-BC78-AF41-87A9-F79FDF5E5CEE}" srcOrd="6" destOrd="0" presId="urn:microsoft.com/office/officeart/2005/8/layout/vList2"/>
    <dgm:cxn modelId="{CD129B41-9ACF-4447-82C2-487A8137A988}" type="presParOf" srcId="{8D26A49A-F9A0-8243-9D40-10BA6648905F}" destId="{31C80FCC-C684-F646-80BF-1588FAEF6555}" srcOrd="7" destOrd="0" presId="urn:microsoft.com/office/officeart/2005/8/layout/vList2"/>
    <dgm:cxn modelId="{9EDC038C-5792-D24F-811C-6F015E1AF132}" type="presParOf" srcId="{8D26A49A-F9A0-8243-9D40-10BA6648905F}" destId="{7878322E-1B93-4249-B385-B5F086F2181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B7049D1-1E8D-438C-9B7A-D196AB01F4F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7497752-701A-4639-8F6B-3FA686E86B8B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A solid development process has been devised by DAQ consortium in the last year</a:t>
          </a:r>
          <a:endParaRPr lang="en-US"/>
        </a:p>
      </dgm:t>
    </dgm:pt>
    <dgm:pt modelId="{0F37795D-D203-4ACF-A1C8-1111BF85DD3B}" type="parTrans" cxnId="{68107DED-21F8-455B-A7D3-B1F299B2F449}">
      <dgm:prSet/>
      <dgm:spPr/>
      <dgm:t>
        <a:bodyPr/>
        <a:lstStyle/>
        <a:p>
          <a:endParaRPr lang="en-US"/>
        </a:p>
      </dgm:t>
    </dgm:pt>
    <dgm:pt modelId="{0FDD331E-2D3C-4BCC-AEFE-E01F95A0C129}" type="sibTrans" cxnId="{68107DED-21F8-455B-A7D3-B1F299B2F449}">
      <dgm:prSet/>
      <dgm:spPr/>
      <dgm:t>
        <a:bodyPr/>
        <a:lstStyle/>
        <a:p>
          <a:endParaRPr lang="en-US"/>
        </a:p>
      </dgm:t>
    </dgm:pt>
    <dgm:pt modelId="{01401DCB-5DDF-4CDA-B8C3-CE961EE7E552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for both software and firmware</a:t>
          </a:r>
          <a:endParaRPr lang="en-US" dirty="0"/>
        </a:p>
      </dgm:t>
    </dgm:pt>
    <dgm:pt modelId="{3A741EDF-E952-46D0-8430-78147891E0D0}" type="parTrans" cxnId="{6F784A61-2AA5-4376-AC1D-B9722CF0A4EE}">
      <dgm:prSet/>
      <dgm:spPr/>
      <dgm:t>
        <a:bodyPr/>
        <a:lstStyle/>
        <a:p>
          <a:endParaRPr lang="en-US"/>
        </a:p>
      </dgm:t>
    </dgm:pt>
    <dgm:pt modelId="{E315D9FA-4239-443D-AFD1-633B10134F48}" type="sibTrans" cxnId="{6F784A61-2AA5-4376-AC1D-B9722CF0A4EE}">
      <dgm:prSet/>
      <dgm:spPr/>
      <dgm:t>
        <a:bodyPr/>
        <a:lstStyle/>
        <a:p>
          <a:endParaRPr lang="en-US"/>
        </a:p>
      </dgm:t>
    </dgm:pt>
    <dgm:pt modelId="{C8CFCFA1-8139-483B-9479-98F78B55B019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A complete set of tools has been created to support the process from code checkout to products distribution</a:t>
          </a:r>
          <a:endParaRPr lang="en-US" dirty="0"/>
        </a:p>
      </dgm:t>
    </dgm:pt>
    <dgm:pt modelId="{92F4AB93-FE14-4F6C-9098-FCBCD9C32743}" type="parTrans" cxnId="{A0E301B8-A6C8-4588-ACF9-072BBFFEFF87}">
      <dgm:prSet/>
      <dgm:spPr/>
      <dgm:t>
        <a:bodyPr/>
        <a:lstStyle/>
        <a:p>
          <a:endParaRPr lang="en-US"/>
        </a:p>
      </dgm:t>
    </dgm:pt>
    <dgm:pt modelId="{C080B9FD-73A9-4BC0-A5D9-B789251DB01D}" type="sibTrans" cxnId="{A0E301B8-A6C8-4588-ACF9-072BBFFEFF87}">
      <dgm:prSet/>
      <dgm:spPr/>
      <dgm:t>
        <a:bodyPr/>
        <a:lstStyle/>
        <a:p>
          <a:endParaRPr lang="en-US"/>
        </a:p>
      </dgm:t>
    </dgm:pt>
    <dgm:pt modelId="{60B7300B-E94E-4147-A7AD-DC42F4659F20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A release-based development plan is in place</a:t>
          </a:r>
          <a:endParaRPr lang="en-US" dirty="0"/>
        </a:p>
      </dgm:t>
    </dgm:pt>
    <dgm:pt modelId="{C99BCBC3-7113-472D-95C1-38461B3A8597}" type="parTrans" cxnId="{28D9CAB0-1CA3-4F00-B50C-8C73EE1A6B8E}">
      <dgm:prSet/>
      <dgm:spPr/>
      <dgm:t>
        <a:bodyPr/>
        <a:lstStyle/>
        <a:p>
          <a:endParaRPr lang="en-US"/>
        </a:p>
      </dgm:t>
    </dgm:pt>
    <dgm:pt modelId="{4B875BF1-6496-4022-876B-BAE37332546C}" type="sibTrans" cxnId="{28D9CAB0-1CA3-4F00-B50C-8C73EE1A6B8E}">
      <dgm:prSet/>
      <dgm:spPr/>
      <dgm:t>
        <a:bodyPr/>
        <a:lstStyle/>
        <a:p>
          <a:endParaRPr lang="en-US"/>
        </a:p>
      </dgm:t>
    </dgm:pt>
    <dgm:pt modelId="{1BC7C6E5-D094-4657-8AAC-EBC4C8014F1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R&amp;D continues to improve tool and coverage</a:t>
          </a:r>
        </a:p>
      </dgm:t>
    </dgm:pt>
    <dgm:pt modelId="{CC8BA8E1-9BE0-46C6-89DA-E2E56CA50189}" type="parTrans" cxnId="{A535A21B-1F59-4C6F-9CC8-6FFBDDD22C55}">
      <dgm:prSet/>
      <dgm:spPr/>
      <dgm:t>
        <a:bodyPr/>
        <a:lstStyle/>
        <a:p>
          <a:endParaRPr lang="en-US"/>
        </a:p>
      </dgm:t>
    </dgm:pt>
    <dgm:pt modelId="{6A81CE27-7408-4673-8284-C5D697739563}" type="sibTrans" cxnId="{A535A21B-1F59-4C6F-9CC8-6FFBDDD22C55}">
      <dgm:prSet/>
      <dgm:spPr/>
      <dgm:t>
        <a:bodyPr/>
        <a:lstStyle/>
        <a:p>
          <a:endParaRPr lang="en-US"/>
        </a:p>
      </dgm:t>
    </dgm:pt>
    <dgm:pt modelId="{2B0DC032-2325-8C4B-A986-712F61CB3C07}">
      <dgm:prSet/>
      <dgm:spPr/>
      <dgm:t>
        <a:bodyPr/>
        <a:lstStyle/>
        <a:p>
          <a:pPr>
            <a:lnSpc>
              <a:spcPct val="100000"/>
            </a:lnSpc>
          </a:pPr>
          <a:r>
            <a:rPr lang="en-CH" dirty="0"/>
            <a:t>aligned with HD and VD project milestones</a:t>
          </a:r>
          <a:endParaRPr lang="en-GB" dirty="0"/>
        </a:p>
      </dgm:t>
    </dgm:pt>
    <dgm:pt modelId="{B3F58F51-8199-3845-9DC9-93911ACE9AFC}" type="parTrans" cxnId="{71A4DF9E-FC6E-A142-AA34-D0E9C2802871}">
      <dgm:prSet/>
      <dgm:spPr/>
      <dgm:t>
        <a:bodyPr/>
        <a:lstStyle/>
        <a:p>
          <a:endParaRPr lang="en-GB"/>
        </a:p>
      </dgm:t>
    </dgm:pt>
    <dgm:pt modelId="{D49B7E5A-F159-C947-8C98-BDD5297A8661}" type="sibTrans" cxnId="{71A4DF9E-FC6E-A142-AA34-D0E9C2802871}">
      <dgm:prSet/>
      <dgm:spPr/>
      <dgm:t>
        <a:bodyPr/>
        <a:lstStyle/>
        <a:p>
          <a:endParaRPr lang="en-GB"/>
        </a:p>
      </dgm:t>
    </dgm:pt>
    <dgm:pt modelId="{B8792D88-8FB0-384F-BC10-238D96D2ECB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e.g. SPACK, Kubernetes, etc...</a:t>
          </a:r>
        </a:p>
      </dgm:t>
    </dgm:pt>
    <dgm:pt modelId="{1A5A2744-38CF-8242-9795-A034F1E9E7CD}" type="parTrans" cxnId="{8DF7B399-0B52-B44B-BAC6-9684B6EB8283}">
      <dgm:prSet/>
      <dgm:spPr/>
    </dgm:pt>
    <dgm:pt modelId="{302CD868-E68B-1A41-B392-A77E1CE18EDC}" type="sibTrans" cxnId="{8DF7B399-0B52-B44B-BAC6-9684B6EB8283}">
      <dgm:prSet/>
      <dgm:spPr/>
    </dgm:pt>
    <dgm:pt modelId="{75B3974A-74AE-4687-A23A-30E1C6A57319}" type="pres">
      <dgm:prSet presAssocID="{6B7049D1-1E8D-438C-9B7A-D196AB01F4FD}" presName="root" presStyleCnt="0">
        <dgm:presLayoutVars>
          <dgm:dir/>
          <dgm:resizeHandles val="exact"/>
        </dgm:presLayoutVars>
      </dgm:prSet>
      <dgm:spPr/>
    </dgm:pt>
    <dgm:pt modelId="{C6C63A6B-37DB-48A3-BED4-4A62418E3A77}" type="pres">
      <dgm:prSet presAssocID="{A7497752-701A-4639-8F6B-3FA686E86B8B}" presName="compNode" presStyleCnt="0"/>
      <dgm:spPr/>
    </dgm:pt>
    <dgm:pt modelId="{1FCB508D-DC77-4BD4-B15A-699FC6B30053}" type="pres">
      <dgm:prSet presAssocID="{A7497752-701A-4639-8F6B-3FA686E86B8B}" presName="bgRect" presStyleLbl="bgShp" presStyleIdx="0" presStyleCnt="4"/>
      <dgm:spPr/>
    </dgm:pt>
    <dgm:pt modelId="{692B0B0C-FC87-45EE-8D03-76760BDDB2D0}" type="pres">
      <dgm:prSet presAssocID="{A7497752-701A-4639-8F6B-3FA686E86B8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F5042B50-4611-4D21-9577-4213AE55FB1F}" type="pres">
      <dgm:prSet presAssocID="{A7497752-701A-4639-8F6B-3FA686E86B8B}" presName="spaceRect" presStyleCnt="0"/>
      <dgm:spPr/>
    </dgm:pt>
    <dgm:pt modelId="{ECFFE51A-FDA5-4BB4-8F7E-C1BC228BE8D2}" type="pres">
      <dgm:prSet presAssocID="{A7497752-701A-4639-8F6B-3FA686E86B8B}" presName="parTx" presStyleLbl="revTx" presStyleIdx="0" presStyleCnt="7">
        <dgm:presLayoutVars>
          <dgm:chMax val="0"/>
          <dgm:chPref val="0"/>
        </dgm:presLayoutVars>
      </dgm:prSet>
      <dgm:spPr/>
    </dgm:pt>
    <dgm:pt modelId="{CD1A0FCA-BC14-4ACB-A3E7-D90AD4F5E03F}" type="pres">
      <dgm:prSet presAssocID="{A7497752-701A-4639-8F6B-3FA686E86B8B}" presName="desTx" presStyleLbl="revTx" presStyleIdx="1" presStyleCnt="7">
        <dgm:presLayoutVars/>
      </dgm:prSet>
      <dgm:spPr/>
    </dgm:pt>
    <dgm:pt modelId="{EA46EBB4-7875-4BFA-9D5A-763FBADF8127}" type="pres">
      <dgm:prSet presAssocID="{0FDD331E-2D3C-4BCC-AEFE-E01F95A0C129}" presName="sibTrans" presStyleCnt="0"/>
      <dgm:spPr/>
    </dgm:pt>
    <dgm:pt modelId="{9D2B4AAD-2A14-4EF7-8A54-DA42AD906EBB}" type="pres">
      <dgm:prSet presAssocID="{C8CFCFA1-8139-483B-9479-98F78B55B019}" presName="compNode" presStyleCnt="0"/>
      <dgm:spPr/>
    </dgm:pt>
    <dgm:pt modelId="{A7784078-D843-48C7-84E1-F10268315744}" type="pres">
      <dgm:prSet presAssocID="{C8CFCFA1-8139-483B-9479-98F78B55B019}" presName="bgRect" presStyleLbl="bgShp" presStyleIdx="1" presStyleCnt="4"/>
      <dgm:spPr/>
    </dgm:pt>
    <dgm:pt modelId="{AC1594C0-35B1-47A5-A0E0-9BD61EE529BE}" type="pres">
      <dgm:prSet presAssocID="{C8CFCFA1-8139-483B-9479-98F78B55B019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x"/>
        </a:ext>
      </dgm:extLst>
    </dgm:pt>
    <dgm:pt modelId="{44CB4F44-2BC6-44E8-B544-71B29726E7DD}" type="pres">
      <dgm:prSet presAssocID="{C8CFCFA1-8139-483B-9479-98F78B55B019}" presName="spaceRect" presStyleCnt="0"/>
      <dgm:spPr/>
    </dgm:pt>
    <dgm:pt modelId="{D4835A18-8A98-4058-8740-D5A9DAED082D}" type="pres">
      <dgm:prSet presAssocID="{C8CFCFA1-8139-483B-9479-98F78B55B019}" presName="parTx" presStyleLbl="revTx" presStyleIdx="2" presStyleCnt="7">
        <dgm:presLayoutVars>
          <dgm:chMax val="0"/>
          <dgm:chPref val="0"/>
        </dgm:presLayoutVars>
      </dgm:prSet>
      <dgm:spPr/>
    </dgm:pt>
    <dgm:pt modelId="{673A09CC-D2BB-489B-B1CC-EE6B64D4D830}" type="pres">
      <dgm:prSet presAssocID="{C080B9FD-73A9-4BC0-A5D9-B789251DB01D}" presName="sibTrans" presStyleCnt="0"/>
      <dgm:spPr/>
    </dgm:pt>
    <dgm:pt modelId="{7AD1E728-9530-4E3A-A069-D852EDDF6EF3}" type="pres">
      <dgm:prSet presAssocID="{60B7300B-E94E-4147-A7AD-DC42F4659F20}" presName="compNode" presStyleCnt="0"/>
      <dgm:spPr/>
    </dgm:pt>
    <dgm:pt modelId="{BC25CC39-7B88-4C26-9228-73401A7BE8ED}" type="pres">
      <dgm:prSet presAssocID="{60B7300B-E94E-4147-A7AD-DC42F4659F20}" presName="bgRect" presStyleLbl="bgShp" presStyleIdx="2" presStyleCnt="4"/>
      <dgm:spPr/>
    </dgm:pt>
    <dgm:pt modelId="{1481449F-A780-4FE6-9809-40DD8C368C3E}" type="pres">
      <dgm:prSet presAssocID="{60B7300B-E94E-4147-A7AD-DC42F4659F2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F2B52460-C179-4685-BFF6-25797BA94205}" type="pres">
      <dgm:prSet presAssocID="{60B7300B-E94E-4147-A7AD-DC42F4659F20}" presName="spaceRect" presStyleCnt="0"/>
      <dgm:spPr/>
    </dgm:pt>
    <dgm:pt modelId="{803B4DC1-6A57-4F8F-9D09-89572FD64077}" type="pres">
      <dgm:prSet presAssocID="{60B7300B-E94E-4147-A7AD-DC42F4659F20}" presName="parTx" presStyleLbl="revTx" presStyleIdx="3" presStyleCnt="7">
        <dgm:presLayoutVars>
          <dgm:chMax val="0"/>
          <dgm:chPref val="0"/>
        </dgm:presLayoutVars>
      </dgm:prSet>
      <dgm:spPr/>
    </dgm:pt>
    <dgm:pt modelId="{38165961-341A-FF48-A849-9A2D3F60AFDF}" type="pres">
      <dgm:prSet presAssocID="{60B7300B-E94E-4147-A7AD-DC42F4659F20}" presName="desTx" presStyleLbl="revTx" presStyleIdx="4" presStyleCnt="7">
        <dgm:presLayoutVars/>
      </dgm:prSet>
      <dgm:spPr/>
    </dgm:pt>
    <dgm:pt modelId="{4C9ADA13-2FB2-48F7-8898-F09A94D7667E}" type="pres">
      <dgm:prSet presAssocID="{4B875BF1-6496-4022-876B-BAE37332546C}" presName="sibTrans" presStyleCnt="0"/>
      <dgm:spPr/>
    </dgm:pt>
    <dgm:pt modelId="{D531EDE8-8097-4291-B932-200AA8DD88F9}" type="pres">
      <dgm:prSet presAssocID="{1BC7C6E5-D094-4657-8AAC-EBC4C8014F13}" presName="compNode" presStyleCnt="0"/>
      <dgm:spPr/>
    </dgm:pt>
    <dgm:pt modelId="{73263121-9786-44B9-878D-FD8371D6ABCB}" type="pres">
      <dgm:prSet presAssocID="{1BC7C6E5-D094-4657-8AAC-EBC4C8014F13}" presName="bgRect" presStyleLbl="bgShp" presStyleIdx="3" presStyleCnt="4"/>
      <dgm:spPr/>
    </dgm:pt>
    <dgm:pt modelId="{1E6F0003-8F63-4EE3-96FC-E0B515F646D7}" type="pres">
      <dgm:prSet presAssocID="{1BC7C6E5-D094-4657-8AAC-EBC4C8014F1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cket with solid fill"/>
        </a:ext>
      </dgm:extLst>
    </dgm:pt>
    <dgm:pt modelId="{BF9DA19A-A9D2-4DA4-AC7A-2AE073A6F187}" type="pres">
      <dgm:prSet presAssocID="{1BC7C6E5-D094-4657-8AAC-EBC4C8014F13}" presName="spaceRect" presStyleCnt="0"/>
      <dgm:spPr/>
    </dgm:pt>
    <dgm:pt modelId="{7B6414D8-8198-4BE8-A83E-74E1C84620F6}" type="pres">
      <dgm:prSet presAssocID="{1BC7C6E5-D094-4657-8AAC-EBC4C8014F13}" presName="parTx" presStyleLbl="revTx" presStyleIdx="5" presStyleCnt="7">
        <dgm:presLayoutVars>
          <dgm:chMax val="0"/>
          <dgm:chPref val="0"/>
        </dgm:presLayoutVars>
      </dgm:prSet>
      <dgm:spPr/>
    </dgm:pt>
    <dgm:pt modelId="{F74C4B9A-FAB2-FF41-895A-29C9EAF7A447}" type="pres">
      <dgm:prSet presAssocID="{1BC7C6E5-D094-4657-8AAC-EBC4C8014F13}" presName="desTx" presStyleLbl="revTx" presStyleIdx="6" presStyleCnt="7">
        <dgm:presLayoutVars/>
      </dgm:prSet>
      <dgm:spPr/>
    </dgm:pt>
  </dgm:ptLst>
  <dgm:cxnLst>
    <dgm:cxn modelId="{A535A21B-1F59-4C6F-9CC8-6FFBDDD22C55}" srcId="{6B7049D1-1E8D-438C-9B7A-D196AB01F4FD}" destId="{1BC7C6E5-D094-4657-8AAC-EBC4C8014F13}" srcOrd="3" destOrd="0" parTransId="{CC8BA8E1-9BE0-46C6-89DA-E2E56CA50189}" sibTransId="{6A81CE27-7408-4673-8284-C5D697739563}"/>
    <dgm:cxn modelId="{2FA72421-5BCC-6349-9402-33A444DF5E6F}" type="presOf" srcId="{B8792D88-8FB0-384F-BC10-238D96D2ECBC}" destId="{F74C4B9A-FAB2-FF41-895A-29C9EAF7A447}" srcOrd="0" destOrd="0" presId="urn:microsoft.com/office/officeart/2018/2/layout/IconVerticalSolidList"/>
    <dgm:cxn modelId="{6F784A61-2AA5-4376-AC1D-B9722CF0A4EE}" srcId="{A7497752-701A-4639-8F6B-3FA686E86B8B}" destId="{01401DCB-5DDF-4CDA-B8C3-CE961EE7E552}" srcOrd="0" destOrd="0" parTransId="{3A741EDF-E952-46D0-8430-78147891E0D0}" sibTransId="{E315D9FA-4239-443D-AFD1-633B10134F48}"/>
    <dgm:cxn modelId="{18D64A65-A166-4D7D-8C2A-9AAB4A0A0EDA}" type="presOf" srcId="{60B7300B-E94E-4147-A7AD-DC42F4659F20}" destId="{803B4DC1-6A57-4F8F-9D09-89572FD64077}" srcOrd="0" destOrd="0" presId="urn:microsoft.com/office/officeart/2018/2/layout/IconVerticalSolidList"/>
    <dgm:cxn modelId="{39CDBE6E-D06B-0F40-B012-5B1B9BB19CAC}" type="presOf" srcId="{2B0DC032-2325-8C4B-A986-712F61CB3C07}" destId="{38165961-341A-FF48-A849-9A2D3F60AFDF}" srcOrd="0" destOrd="0" presId="urn:microsoft.com/office/officeart/2018/2/layout/IconVerticalSolidList"/>
    <dgm:cxn modelId="{92ECDD97-1706-4DFD-8C1E-9FE098090520}" type="presOf" srcId="{01401DCB-5DDF-4CDA-B8C3-CE961EE7E552}" destId="{CD1A0FCA-BC14-4ACB-A3E7-D90AD4F5E03F}" srcOrd="0" destOrd="0" presId="urn:microsoft.com/office/officeart/2018/2/layout/IconVerticalSolidList"/>
    <dgm:cxn modelId="{A399B998-80AD-4DA5-976D-E592FAB97950}" type="presOf" srcId="{A7497752-701A-4639-8F6B-3FA686E86B8B}" destId="{ECFFE51A-FDA5-4BB4-8F7E-C1BC228BE8D2}" srcOrd="0" destOrd="0" presId="urn:microsoft.com/office/officeart/2018/2/layout/IconVerticalSolidList"/>
    <dgm:cxn modelId="{8DF7B399-0B52-B44B-BAC6-9684B6EB8283}" srcId="{1BC7C6E5-D094-4657-8AAC-EBC4C8014F13}" destId="{B8792D88-8FB0-384F-BC10-238D96D2ECBC}" srcOrd="0" destOrd="0" parTransId="{1A5A2744-38CF-8242-9795-A034F1E9E7CD}" sibTransId="{302CD868-E68B-1A41-B392-A77E1CE18EDC}"/>
    <dgm:cxn modelId="{71A4DF9E-FC6E-A142-AA34-D0E9C2802871}" srcId="{60B7300B-E94E-4147-A7AD-DC42F4659F20}" destId="{2B0DC032-2325-8C4B-A986-712F61CB3C07}" srcOrd="0" destOrd="0" parTransId="{B3F58F51-8199-3845-9DC9-93911ACE9AFC}" sibTransId="{D49B7E5A-F159-C947-8C98-BDD5297A8661}"/>
    <dgm:cxn modelId="{75D7BEA8-E8EF-4117-92D0-55B4EF99EF14}" type="presOf" srcId="{1BC7C6E5-D094-4657-8AAC-EBC4C8014F13}" destId="{7B6414D8-8198-4BE8-A83E-74E1C84620F6}" srcOrd="0" destOrd="0" presId="urn:microsoft.com/office/officeart/2018/2/layout/IconVerticalSolidList"/>
    <dgm:cxn modelId="{28D9CAB0-1CA3-4F00-B50C-8C73EE1A6B8E}" srcId="{6B7049D1-1E8D-438C-9B7A-D196AB01F4FD}" destId="{60B7300B-E94E-4147-A7AD-DC42F4659F20}" srcOrd="2" destOrd="0" parTransId="{C99BCBC3-7113-472D-95C1-38461B3A8597}" sibTransId="{4B875BF1-6496-4022-876B-BAE37332546C}"/>
    <dgm:cxn modelId="{E0F1BEB3-B580-488D-837B-20F38A4F294B}" type="presOf" srcId="{6B7049D1-1E8D-438C-9B7A-D196AB01F4FD}" destId="{75B3974A-74AE-4687-A23A-30E1C6A57319}" srcOrd="0" destOrd="0" presId="urn:microsoft.com/office/officeart/2018/2/layout/IconVerticalSolidList"/>
    <dgm:cxn modelId="{A0E301B8-A6C8-4588-ACF9-072BBFFEFF87}" srcId="{6B7049D1-1E8D-438C-9B7A-D196AB01F4FD}" destId="{C8CFCFA1-8139-483B-9479-98F78B55B019}" srcOrd="1" destOrd="0" parTransId="{92F4AB93-FE14-4F6C-9098-FCBCD9C32743}" sibTransId="{C080B9FD-73A9-4BC0-A5D9-B789251DB01D}"/>
    <dgm:cxn modelId="{1AB676E7-A334-4EAD-B993-1AEDB8A00E01}" type="presOf" srcId="{C8CFCFA1-8139-483B-9479-98F78B55B019}" destId="{D4835A18-8A98-4058-8740-D5A9DAED082D}" srcOrd="0" destOrd="0" presId="urn:microsoft.com/office/officeart/2018/2/layout/IconVerticalSolidList"/>
    <dgm:cxn modelId="{68107DED-21F8-455B-A7D3-B1F299B2F449}" srcId="{6B7049D1-1E8D-438C-9B7A-D196AB01F4FD}" destId="{A7497752-701A-4639-8F6B-3FA686E86B8B}" srcOrd="0" destOrd="0" parTransId="{0F37795D-D203-4ACF-A1C8-1111BF85DD3B}" sibTransId="{0FDD331E-2D3C-4BCC-AEFE-E01F95A0C129}"/>
    <dgm:cxn modelId="{B85DA80E-96E0-4832-8CD6-738878158819}" type="presParOf" srcId="{75B3974A-74AE-4687-A23A-30E1C6A57319}" destId="{C6C63A6B-37DB-48A3-BED4-4A62418E3A77}" srcOrd="0" destOrd="0" presId="urn:microsoft.com/office/officeart/2018/2/layout/IconVerticalSolidList"/>
    <dgm:cxn modelId="{7E57EC0C-2CCC-484E-9CA9-8C7400007C74}" type="presParOf" srcId="{C6C63A6B-37DB-48A3-BED4-4A62418E3A77}" destId="{1FCB508D-DC77-4BD4-B15A-699FC6B30053}" srcOrd="0" destOrd="0" presId="urn:microsoft.com/office/officeart/2018/2/layout/IconVerticalSolidList"/>
    <dgm:cxn modelId="{C5855C3D-68BC-4B4B-8F84-8B44A526F220}" type="presParOf" srcId="{C6C63A6B-37DB-48A3-BED4-4A62418E3A77}" destId="{692B0B0C-FC87-45EE-8D03-76760BDDB2D0}" srcOrd="1" destOrd="0" presId="urn:microsoft.com/office/officeart/2018/2/layout/IconVerticalSolidList"/>
    <dgm:cxn modelId="{BD42DD16-31EA-4F2E-8982-FD6F9AC71A61}" type="presParOf" srcId="{C6C63A6B-37DB-48A3-BED4-4A62418E3A77}" destId="{F5042B50-4611-4D21-9577-4213AE55FB1F}" srcOrd="2" destOrd="0" presId="urn:microsoft.com/office/officeart/2018/2/layout/IconVerticalSolidList"/>
    <dgm:cxn modelId="{486B5EA6-45E7-444D-9D45-5B24998F31D6}" type="presParOf" srcId="{C6C63A6B-37DB-48A3-BED4-4A62418E3A77}" destId="{ECFFE51A-FDA5-4BB4-8F7E-C1BC228BE8D2}" srcOrd="3" destOrd="0" presId="urn:microsoft.com/office/officeart/2018/2/layout/IconVerticalSolidList"/>
    <dgm:cxn modelId="{5EF2C680-D889-4C43-8472-E562AB30DCC4}" type="presParOf" srcId="{C6C63A6B-37DB-48A3-BED4-4A62418E3A77}" destId="{CD1A0FCA-BC14-4ACB-A3E7-D90AD4F5E03F}" srcOrd="4" destOrd="0" presId="urn:microsoft.com/office/officeart/2018/2/layout/IconVerticalSolidList"/>
    <dgm:cxn modelId="{17A7F5FA-BD47-4F7A-8479-F3F59BC3717F}" type="presParOf" srcId="{75B3974A-74AE-4687-A23A-30E1C6A57319}" destId="{EA46EBB4-7875-4BFA-9D5A-763FBADF8127}" srcOrd="1" destOrd="0" presId="urn:microsoft.com/office/officeart/2018/2/layout/IconVerticalSolidList"/>
    <dgm:cxn modelId="{80C1AB3B-11BB-493D-9AC8-89956A3D3F04}" type="presParOf" srcId="{75B3974A-74AE-4687-A23A-30E1C6A57319}" destId="{9D2B4AAD-2A14-4EF7-8A54-DA42AD906EBB}" srcOrd="2" destOrd="0" presId="urn:microsoft.com/office/officeart/2018/2/layout/IconVerticalSolidList"/>
    <dgm:cxn modelId="{D2C14973-3105-4663-8C2A-51731D9830B4}" type="presParOf" srcId="{9D2B4AAD-2A14-4EF7-8A54-DA42AD906EBB}" destId="{A7784078-D843-48C7-84E1-F10268315744}" srcOrd="0" destOrd="0" presId="urn:microsoft.com/office/officeart/2018/2/layout/IconVerticalSolidList"/>
    <dgm:cxn modelId="{986CEC95-4B4C-4A91-9728-92E628ABF1E1}" type="presParOf" srcId="{9D2B4AAD-2A14-4EF7-8A54-DA42AD906EBB}" destId="{AC1594C0-35B1-47A5-A0E0-9BD61EE529BE}" srcOrd="1" destOrd="0" presId="urn:microsoft.com/office/officeart/2018/2/layout/IconVerticalSolidList"/>
    <dgm:cxn modelId="{1F60DF68-3390-4B7A-90B3-93276EA0E874}" type="presParOf" srcId="{9D2B4AAD-2A14-4EF7-8A54-DA42AD906EBB}" destId="{44CB4F44-2BC6-44E8-B544-71B29726E7DD}" srcOrd="2" destOrd="0" presId="urn:microsoft.com/office/officeart/2018/2/layout/IconVerticalSolidList"/>
    <dgm:cxn modelId="{EBA17BE7-A8AE-424C-984C-323AE8F9D5EA}" type="presParOf" srcId="{9D2B4AAD-2A14-4EF7-8A54-DA42AD906EBB}" destId="{D4835A18-8A98-4058-8740-D5A9DAED082D}" srcOrd="3" destOrd="0" presId="urn:microsoft.com/office/officeart/2018/2/layout/IconVerticalSolidList"/>
    <dgm:cxn modelId="{F490E1DE-76B1-4C5C-80C1-2B3352E51958}" type="presParOf" srcId="{75B3974A-74AE-4687-A23A-30E1C6A57319}" destId="{673A09CC-D2BB-489B-B1CC-EE6B64D4D830}" srcOrd="3" destOrd="0" presId="urn:microsoft.com/office/officeart/2018/2/layout/IconVerticalSolidList"/>
    <dgm:cxn modelId="{7A4B5156-A13C-4AF0-A326-D412D3EB2E76}" type="presParOf" srcId="{75B3974A-74AE-4687-A23A-30E1C6A57319}" destId="{7AD1E728-9530-4E3A-A069-D852EDDF6EF3}" srcOrd="4" destOrd="0" presId="urn:microsoft.com/office/officeart/2018/2/layout/IconVerticalSolidList"/>
    <dgm:cxn modelId="{98DCC0BB-7508-4F7E-90FD-FB8022B9463E}" type="presParOf" srcId="{7AD1E728-9530-4E3A-A069-D852EDDF6EF3}" destId="{BC25CC39-7B88-4C26-9228-73401A7BE8ED}" srcOrd="0" destOrd="0" presId="urn:microsoft.com/office/officeart/2018/2/layout/IconVerticalSolidList"/>
    <dgm:cxn modelId="{FE366BDB-CE80-411D-94C8-6E7BE8A36515}" type="presParOf" srcId="{7AD1E728-9530-4E3A-A069-D852EDDF6EF3}" destId="{1481449F-A780-4FE6-9809-40DD8C368C3E}" srcOrd="1" destOrd="0" presId="urn:microsoft.com/office/officeart/2018/2/layout/IconVerticalSolidList"/>
    <dgm:cxn modelId="{AEEB9B24-ECCB-44FE-A03E-D8622A884155}" type="presParOf" srcId="{7AD1E728-9530-4E3A-A069-D852EDDF6EF3}" destId="{F2B52460-C179-4685-BFF6-25797BA94205}" srcOrd="2" destOrd="0" presId="urn:microsoft.com/office/officeart/2018/2/layout/IconVerticalSolidList"/>
    <dgm:cxn modelId="{7221EC06-947D-419B-9CD4-32B1344B25FF}" type="presParOf" srcId="{7AD1E728-9530-4E3A-A069-D852EDDF6EF3}" destId="{803B4DC1-6A57-4F8F-9D09-89572FD64077}" srcOrd="3" destOrd="0" presId="urn:microsoft.com/office/officeart/2018/2/layout/IconVerticalSolidList"/>
    <dgm:cxn modelId="{B2549898-FF1F-644E-BEF3-43B2886E3970}" type="presParOf" srcId="{7AD1E728-9530-4E3A-A069-D852EDDF6EF3}" destId="{38165961-341A-FF48-A849-9A2D3F60AFDF}" srcOrd="4" destOrd="0" presId="urn:microsoft.com/office/officeart/2018/2/layout/IconVerticalSolidList"/>
    <dgm:cxn modelId="{13B6E5A5-DED9-43FB-927D-868512ABE237}" type="presParOf" srcId="{75B3974A-74AE-4687-A23A-30E1C6A57319}" destId="{4C9ADA13-2FB2-48F7-8898-F09A94D7667E}" srcOrd="5" destOrd="0" presId="urn:microsoft.com/office/officeart/2018/2/layout/IconVerticalSolidList"/>
    <dgm:cxn modelId="{F0F9E699-E93E-4187-8C8B-6D7BEE85E2DF}" type="presParOf" srcId="{75B3974A-74AE-4687-A23A-30E1C6A57319}" destId="{D531EDE8-8097-4291-B932-200AA8DD88F9}" srcOrd="6" destOrd="0" presId="urn:microsoft.com/office/officeart/2018/2/layout/IconVerticalSolidList"/>
    <dgm:cxn modelId="{78F95C1D-491A-4625-966D-355163A8E290}" type="presParOf" srcId="{D531EDE8-8097-4291-B932-200AA8DD88F9}" destId="{73263121-9786-44B9-878D-FD8371D6ABCB}" srcOrd="0" destOrd="0" presId="urn:microsoft.com/office/officeart/2018/2/layout/IconVerticalSolidList"/>
    <dgm:cxn modelId="{7F11E0C6-1F50-4872-BB75-2CBF694A1200}" type="presParOf" srcId="{D531EDE8-8097-4291-B932-200AA8DD88F9}" destId="{1E6F0003-8F63-4EE3-96FC-E0B515F646D7}" srcOrd="1" destOrd="0" presId="urn:microsoft.com/office/officeart/2018/2/layout/IconVerticalSolidList"/>
    <dgm:cxn modelId="{8B12C991-C08F-49B9-8811-3C92FC21FCFF}" type="presParOf" srcId="{D531EDE8-8097-4291-B932-200AA8DD88F9}" destId="{BF9DA19A-A9D2-4DA4-AC7A-2AE073A6F187}" srcOrd="2" destOrd="0" presId="urn:microsoft.com/office/officeart/2018/2/layout/IconVerticalSolidList"/>
    <dgm:cxn modelId="{558701DC-E14F-4975-9E07-33F709F7F863}" type="presParOf" srcId="{D531EDE8-8097-4291-B932-200AA8DD88F9}" destId="{7B6414D8-8198-4BE8-A83E-74E1C84620F6}" srcOrd="3" destOrd="0" presId="urn:microsoft.com/office/officeart/2018/2/layout/IconVerticalSolidList"/>
    <dgm:cxn modelId="{3905F82D-B4A9-9D40-AF15-D3BD63DD8E8C}" type="presParOf" srcId="{D531EDE8-8097-4291-B932-200AA8DD88F9}" destId="{F74C4B9A-FAB2-FF41-895A-29C9EAF7A447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D9BADA-AF8E-4D5F-820D-5AB72A7562E3}">
      <dsp:nvSpPr>
        <dsp:cNvPr id="0" name=""/>
        <dsp:cNvSpPr/>
      </dsp:nvSpPr>
      <dsp:spPr>
        <a:xfrm>
          <a:off x="3523" y="824206"/>
          <a:ext cx="831304" cy="8313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77D16C-936E-49DA-A3BB-9AA666FC1274}">
      <dsp:nvSpPr>
        <dsp:cNvPr id="0" name=""/>
        <dsp:cNvSpPr/>
      </dsp:nvSpPr>
      <dsp:spPr>
        <a:xfrm>
          <a:off x="3523" y="1765544"/>
          <a:ext cx="2375156" cy="356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CH" sz="2200" kern="1200"/>
            <a:t>Requirements</a:t>
          </a:r>
          <a:endParaRPr lang="en-US" sz="2200" kern="1200"/>
        </a:p>
      </dsp:txBody>
      <dsp:txXfrm>
        <a:off x="3523" y="1765544"/>
        <a:ext cx="2375156" cy="356273"/>
      </dsp:txXfrm>
    </dsp:sp>
    <dsp:sp modelId="{6DC67AD4-10AD-4168-819B-956C5B9F214D}">
      <dsp:nvSpPr>
        <dsp:cNvPr id="0" name=""/>
        <dsp:cNvSpPr/>
      </dsp:nvSpPr>
      <dsp:spPr>
        <a:xfrm>
          <a:off x="3523" y="2172995"/>
          <a:ext cx="2375156" cy="1210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System design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Team</a:t>
          </a:r>
        </a:p>
      </dsp:txBody>
      <dsp:txXfrm>
        <a:off x="3523" y="2172995"/>
        <a:ext cx="2375156" cy="1210113"/>
      </dsp:txXfrm>
    </dsp:sp>
    <dsp:sp modelId="{34679EC8-B9BA-426B-8E90-F0B2BB545D33}">
      <dsp:nvSpPr>
        <dsp:cNvPr id="0" name=""/>
        <dsp:cNvSpPr/>
      </dsp:nvSpPr>
      <dsp:spPr>
        <a:xfrm>
          <a:off x="2794332" y="824206"/>
          <a:ext cx="831304" cy="8313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B5E91-11D1-4871-8073-A265E5A69687}">
      <dsp:nvSpPr>
        <dsp:cNvPr id="0" name=""/>
        <dsp:cNvSpPr/>
      </dsp:nvSpPr>
      <dsp:spPr>
        <a:xfrm>
          <a:off x="2794332" y="1765544"/>
          <a:ext cx="2375156" cy="356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CH" sz="2200" kern="1200" dirty="0"/>
            <a:t>Development model</a:t>
          </a:r>
          <a:endParaRPr lang="en-US" sz="2200" kern="1200" dirty="0"/>
        </a:p>
      </dsp:txBody>
      <dsp:txXfrm>
        <a:off x="2794332" y="1765544"/>
        <a:ext cx="2375156" cy="356273"/>
      </dsp:txXfrm>
    </dsp:sp>
    <dsp:sp modelId="{BDD9FDA4-2F6F-42CB-AE40-07021A1AE4B3}">
      <dsp:nvSpPr>
        <dsp:cNvPr id="0" name=""/>
        <dsp:cNvSpPr/>
      </dsp:nvSpPr>
      <dsp:spPr>
        <a:xfrm>
          <a:off x="2794332" y="2172995"/>
          <a:ext cx="2375156" cy="1210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700" kern="1200" dirty="0"/>
            <a:t>Planning</a:t>
          </a:r>
          <a:endParaRPr lang="en-US" sz="1700" kern="1200" dirty="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Cycle</a:t>
          </a:r>
        </a:p>
      </dsp:txBody>
      <dsp:txXfrm>
        <a:off x="2794332" y="2172995"/>
        <a:ext cx="2375156" cy="1210113"/>
      </dsp:txXfrm>
    </dsp:sp>
    <dsp:sp modelId="{8813C8DE-658B-498B-929A-0C1A9F28D9F4}">
      <dsp:nvSpPr>
        <dsp:cNvPr id="0" name=""/>
        <dsp:cNvSpPr/>
      </dsp:nvSpPr>
      <dsp:spPr>
        <a:xfrm>
          <a:off x="5585141" y="824206"/>
          <a:ext cx="831304" cy="8313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95E12-37C1-4691-A443-E50DFED7709B}">
      <dsp:nvSpPr>
        <dsp:cNvPr id="0" name=""/>
        <dsp:cNvSpPr/>
      </dsp:nvSpPr>
      <dsp:spPr>
        <a:xfrm>
          <a:off x="5585141" y="1765544"/>
          <a:ext cx="2375156" cy="356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CH" sz="2200" kern="1200" dirty="0"/>
            <a:t>Code and tools</a:t>
          </a:r>
          <a:endParaRPr lang="en-US" sz="2200" kern="1200" dirty="0"/>
        </a:p>
      </dsp:txBody>
      <dsp:txXfrm>
        <a:off x="5585141" y="1765544"/>
        <a:ext cx="2375156" cy="356273"/>
      </dsp:txXfrm>
    </dsp:sp>
    <dsp:sp modelId="{8FD202FC-F137-4D44-A573-94AE27040A26}">
      <dsp:nvSpPr>
        <dsp:cNvPr id="0" name=""/>
        <dsp:cNvSpPr/>
      </dsp:nvSpPr>
      <dsp:spPr>
        <a:xfrm>
          <a:off x="5585141" y="2172995"/>
          <a:ext cx="2375156" cy="1210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700" kern="1200" dirty="0"/>
            <a:t>DAQ software stack</a:t>
          </a:r>
          <a:endParaRPr lang="en-US" sz="1700" kern="1200" dirty="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700" kern="1200" dirty="0"/>
            <a:t>Code management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700" kern="1200" dirty="0"/>
            <a:t>Build system &amp; distribution</a:t>
          </a:r>
          <a:endParaRPr lang="en-US" sz="1700" kern="1200" dirty="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700" kern="1200" dirty="0"/>
            <a:t>Firmware</a:t>
          </a:r>
          <a:endParaRPr lang="en-US" sz="1700" kern="1200" dirty="0"/>
        </a:p>
      </dsp:txBody>
      <dsp:txXfrm>
        <a:off x="5585141" y="2172995"/>
        <a:ext cx="2375156" cy="1210113"/>
      </dsp:txXfrm>
    </dsp:sp>
    <dsp:sp modelId="{F1CBE3D0-D77D-42D1-8747-861297B5018C}">
      <dsp:nvSpPr>
        <dsp:cNvPr id="0" name=""/>
        <dsp:cNvSpPr/>
      </dsp:nvSpPr>
      <dsp:spPr>
        <a:xfrm>
          <a:off x="8375949" y="824206"/>
          <a:ext cx="831304" cy="8313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294870-4D6E-4D2F-9090-B98F944EA801}">
      <dsp:nvSpPr>
        <dsp:cNvPr id="0" name=""/>
        <dsp:cNvSpPr/>
      </dsp:nvSpPr>
      <dsp:spPr>
        <a:xfrm>
          <a:off x="8375949" y="1765544"/>
          <a:ext cx="2375156" cy="356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200" kern="1200" dirty="0"/>
            <a:t>Outlook</a:t>
          </a:r>
        </a:p>
      </dsp:txBody>
      <dsp:txXfrm>
        <a:off x="8375949" y="1765544"/>
        <a:ext cx="2375156" cy="356273"/>
      </dsp:txXfrm>
    </dsp:sp>
    <dsp:sp modelId="{6D6FF5E1-A9D4-43F0-8A37-D081B37C76F8}">
      <dsp:nvSpPr>
        <dsp:cNvPr id="0" name=""/>
        <dsp:cNvSpPr/>
      </dsp:nvSpPr>
      <dsp:spPr>
        <a:xfrm>
          <a:off x="8375949" y="2172995"/>
          <a:ext cx="2375156" cy="12101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D555B3-6AAF-444C-A0E2-A28377DADFAF}">
      <dsp:nvSpPr>
        <dsp:cNvPr id="0" name=""/>
        <dsp:cNvSpPr/>
      </dsp:nvSpPr>
      <dsp:spPr>
        <a:xfrm>
          <a:off x="5272" y="0"/>
          <a:ext cx="1634497" cy="5158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Single-process "mini" DAQ</a:t>
          </a:r>
        </a:p>
      </dsp:txBody>
      <dsp:txXfrm>
        <a:off x="20382" y="15110"/>
        <a:ext cx="1604277" cy="485675"/>
      </dsp:txXfrm>
    </dsp:sp>
    <dsp:sp modelId="{E2D26A97-56FD-8242-86D7-E7087EA58177}">
      <dsp:nvSpPr>
        <dsp:cNvPr id="0" name=""/>
        <dsp:cNvSpPr/>
      </dsp:nvSpPr>
      <dsp:spPr>
        <a:xfrm>
          <a:off x="1803220" y="55269"/>
          <a:ext cx="346513" cy="4053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1803220" y="136340"/>
        <a:ext cx="242559" cy="243213"/>
      </dsp:txXfrm>
    </dsp:sp>
    <dsp:sp modelId="{FF59FBC9-5255-FE48-B3EC-BD5D0C38D452}">
      <dsp:nvSpPr>
        <dsp:cNvPr id="0" name=""/>
        <dsp:cNvSpPr/>
      </dsp:nvSpPr>
      <dsp:spPr>
        <a:xfrm>
          <a:off x="2293569" y="0"/>
          <a:ext cx="1634497" cy="5158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Separate trigger and </a:t>
          </a:r>
          <a:r>
            <a:rPr lang="en-GB" sz="800" kern="1200" dirty="0" err="1"/>
            <a:t>daq</a:t>
          </a:r>
          <a:r>
            <a:rPr lang="en-GB" sz="800" kern="1200" dirty="0"/>
            <a:t> processes</a:t>
          </a:r>
        </a:p>
      </dsp:txBody>
      <dsp:txXfrm>
        <a:off x="2308679" y="15110"/>
        <a:ext cx="1604277" cy="485675"/>
      </dsp:txXfrm>
    </dsp:sp>
    <dsp:sp modelId="{CE34477F-8132-1D40-A756-7AB47BAB2FC8}">
      <dsp:nvSpPr>
        <dsp:cNvPr id="0" name=""/>
        <dsp:cNvSpPr/>
      </dsp:nvSpPr>
      <dsp:spPr>
        <a:xfrm>
          <a:off x="4091517" y="55269"/>
          <a:ext cx="346513" cy="4053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4091517" y="136340"/>
        <a:ext cx="242559" cy="243213"/>
      </dsp:txXfrm>
    </dsp:sp>
    <dsp:sp modelId="{55CA1AC5-1052-FC44-85CA-18B7A722A996}">
      <dsp:nvSpPr>
        <dsp:cNvPr id="0" name=""/>
        <dsp:cNvSpPr/>
      </dsp:nvSpPr>
      <dsp:spPr>
        <a:xfrm>
          <a:off x="4581866" y="0"/>
          <a:ext cx="1634497" cy="5158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Multi readout processes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/>
            <a:t>CE integration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/>
            <a:t>HSI application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 err="1"/>
            <a:t>ICEBerg</a:t>
          </a:r>
          <a:r>
            <a:rPr lang="en-GB" sz="600" kern="1200" dirty="0"/>
            <a:t> Support @ FNAL</a:t>
          </a:r>
        </a:p>
      </dsp:txBody>
      <dsp:txXfrm>
        <a:off x="4596976" y="15110"/>
        <a:ext cx="1604277" cy="485675"/>
      </dsp:txXfrm>
    </dsp:sp>
    <dsp:sp modelId="{29632F16-1F21-974B-93CA-7C5BEA484CF1}">
      <dsp:nvSpPr>
        <dsp:cNvPr id="0" name=""/>
        <dsp:cNvSpPr/>
      </dsp:nvSpPr>
      <dsp:spPr>
        <a:xfrm>
          <a:off x="6379814" y="55269"/>
          <a:ext cx="346513" cy="4053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6379814" y="136340"/>
        <a:ext cx="242559" cy="243213"/>
      </dsp:txXfrm>
    </dsp:sp>
    <dsp:sp modelId="{1A3F1465-AFA3-C54E-9FA6-6FF4C944C905}">
      <dsp:nvSpPr>
        <dsp:cNvPr id="0" name=""/>
        <dsp:cNvSpPr/>
      </dsp:nvSpPr>
      <dsp:spPr>
        <a:xfrm>
          <a:off x="6870163" y="0"/>
          <a:ext cx="1634497" cy="51589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 err="1"/>
            <a:t>Coldbox</a:t>
          </a:r>
          <a:r>
            <a:rPr lang="en-GB" sz="800" kern="1200" dirty="0"/>
            <a:t> test release (postponed)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/>
            <a:t>TP streaming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/>
            <a:t>CE and PDS integration</a:t>
          </a:r>
        </a:p>
      </dsp:txBody>
      <dsp:txXfrm>
        <a:off x="6885273" y="15110"/>
        <a:ext cx="1604277" cy="485675"/>
      </dsp:txXfrm>
    </dsp:sp>
    <dsp:sp modelId="{9ED2B906-5470-F24F-9FC6-087B86987634}">
      <dsp:nvSpPr>
        <dsp:cNvPr id="0" name=""/>
        <dsp:cNvSpPr/>
      </dsp:nvSpPr>
      <dsp:spPr>
        <a:xfrm>
          <a:off x="8668111" y="55269"/>
          <a:ext cx="346513" cy="4053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8668111" y="136340"/>
        <a:ext cx="242559" cy="243213"/>
      </dsp:txXfrm>
    </dsp:sp>
    <dsp:sp modelId="{82155E26-F3A0-7440-9A1B-40DA45BC85C4}">
      <dsp:nvSpPr>
        <dsp:cNvPr id="0" name=""/>
        <dsp:cNvSpPr/>
      </dsp:nvSpPr>
      <dsp:spPr>
        <a:xfrm>
          <a:off x="9158460" y="0"/>
          <a:ext cx="1634497" cy="51589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800" kern="1200" dirty="0"/>
            <a:t>Complete system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/>
            <a:t>VD TDE support</a:t>
          </a:r>
        </a:p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600" kern="1200" dirty="0"/>
            <a:t>Multiple builder processes</a:t>
          </a:r>
        </a:p>
      </dsp:txBody>
      <dsp:txXfrm>
        <a:off x="9173570" y="15110"/>
        <a:ext cx="1604277" cy="485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A5EEF8-F8C7-234C-A530-A184B846293C}">
      <dsp:nvSpPr>
        <dsp:cNvPr id="0" name=""/>
        <dsp:cNvSpPr/>
      </dsp:nvSpPr>
      <dsp:spPr>
        <a:xfrm>
          <a:off x="1642391" y="2511"/>
          <a:ext cx="1023405" cy="66521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Specifications</a:t>
          </a:r>
          <a:br>
            <a:rPr lang="en-GB" sz="1100" kern="1200" dirty="0"/>
          </a:br>
          <a:r>
            <a:rPr lang="en-GB" sz="1100" kern="1200" dirty="0"/>
            <a:t>(Coordination Team)</a:t>
          </a:r>
        </a:p>
      </dsp:txBody>
      <dsp:txXfrm>
        <a:off x="1674864" y="34984"/>
        <a:ext cx="958459" cy="600267"/>
      </dsp:txXfrm>
    </dsp:sp>
    <dsp:sp modelId="{0F5F8AB6-35AD-F046-89A2-BD06D1D9E56E}">
      <dsp:nvSpPr>
        <dsp:cNvPr id="0" name=""/>
        <dsp:cNvSpPr/>
      </dsp:nvSpPr>
      <dsp:spPr>
        <a:xfrm>
          <a:off x="587718" y="335118"/>
          <a:ext cx="3132752" cy="3132752"/>
        </a:xfrm>
        <a:custGeom>
          <a:avLst/>
          <a:gdLst/>
          <a:ahLst/>
          <a:cxnLst/>
          <a:rect l="0" t="0" r="0" b="0"/>
          <a:pathLst>
            <a:path>
              <a:moveTo>
                <a:pt x="2206641" y="136832"/>
              </a:moveTo>
              <a:arcTo wR="1566376" hR="1566376" stAng="17647602" swAng="92329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2A053-637C-B346-877F-B6A09796CFC1}">
      <dsp:nvSpPr>
        <dsp:cNvPr id="0" name=""/>
        <dsp:cNvSpPr/>
      </dsp:nvSpPr>
      <dsp:spPr>
        <a:xfrm>
          <a:off x="2998913" y="785699"/>
          <a:ext cx="1023405" cy="665213"/>
        </a:xfrm>
        <a:prstGeom prst="roundRect">
          <a:avLst/>
        </a:prstGeom>
        <a:solidFill>
          <a:schemeClr val="accent3">
            <a:hueOff val="1518779"/>
            <a:satOff val="880"/>
            <a:lumOff val="-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Implementation</a:t>
          </a:r>
          <a:br>
            <a:rPr lang="en-GB" sz="1100" kern="1200" dirty="0"/>
          </a:br>
          <a:r>
            <a:rPr lang="en-GB" sz="1100" kern="1200" dirty="0"/>
            <a:t>(Working groups)</a:t>
          </a:r>
        </a:p>
      </dsp:txBody>
      <dsp:txXfrm>
        <a:off x="3031386" y="818172"/>
        <a:ext cx="958459" cy="600267"/>
      </dsp:txXfrm>
    </dsp:sp>
    <dsp:sp modelId="{DAF15F83-5353-9144-A622-9861B6EC174B}">
      <dsp:nvSpPr>
        <dsp:cNvPr id="0" name=""/>
        <dsp:cNvSpPr/>
      </dsp:nvSpPr>
      <dsp:spPr>
        <a:xfrm>
          <a:off x="587718" y="335118"/>
          <a:ext cx="3132752" cy="3132752"/>
        </a:xfrm>
        <a:custGeom>
          <a:avLst/>
          <a:gdLst/>
          <a:ahLst/>
          <a:cxnLst/>
          <a:rect l="0" t="0" r="0" b="0"/>
          <a:pathLst>
            <a:path>
              <a:moveTo>
                <a:pt x="3108357" y="1291008"/>
              </a:moveTo>
              <a:arcTo wR="1566376" hR="1566376" stAng="20992489" swAng="1215021"/>
            </a:path>
          </a:pathLst>
        </a:custGeom>
        <a:noFill/>
        <a:ln w="6350" cap="flat" cmpd="sng" algn="ctr">
          <a:solidFill>
            <a:schemeClr val="accent3">
              <a:hueOff val="1518779"/>
              <a:satOff val="880"/>
              <a:lumOff val="-941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D0A55-B995-3E4E-ADFF-FBE379B0DC06}">
      <dsp:nvSpPr>
        <dsp:cNvPr id="0" name=""/>
        <dsp:cNvSpPr/>
      </dsp:nvSpPr>
      <dsp:spPr>
        <a:xfrm>
          <a:off x="2998913" y="2352075"/>
          <a:ext cx="1023405" cy="665213"/>
        </a:xfrm>
        <a:prstGeom prst="roundRect">
          <a:avLst/>
        </a:prstGeom>
        <a:solidFill>
          <a:schemeClr val="accent3">
            <a:hueOff val="3037559"/>
            <a:satOff val="1760"/>
            <a:lumOff val="-1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Pre-release - tools and core packages</a:t>
          </a:r>
        </a:p>
      </dsp:txBody>
      <dsp:txXfrm>
        <a:off x="3031386" y="2384548"/>
        <a:ext cx="958459" cy="600267"/>
      </dsp:txXfrm>
    </dsp:sp>
    <dsp:sp modelId="{04AEF91B-5604-D94F-A256-A3E73F1A9AE5}">
      <dsp:nvSpPr>
        <dsp:cNvPr id="0" name=""/>
        <dsp:cNvSpPr/>
      </dsp:nvSpPr>
      <dsp:spPr>
        <a:xfrm>
          <a:off x="587718" y="335118"/>
          <a:ext cx="3132752" cy="3132752"/>
        </a:xfrm>
        <a:custGeom>
          <a:avLst/>
          <a:gdLst/>
          <a:ahLst/>
          <a:cxnLst/>
          <a:rect l="0" t="0" r="0" b="0"/>
          <a:pathLst>
            <a:path>
              <a:moveTo>
                <a:pt x="2563027" y="2774771"/>
              </a:moveTo>
              <a:arcTo wR="1566376" hR="1566376" stAng="3029107" swAng="923291"/>
            </a:path>
          </a:pathLst>
        </a:custGeom>
        <a:noFill/>
        <a:ln w="6350" cap="flat" cmpd="sng" algn="ctr">
          <a:solidFill>
            <a:schemeClr val="accent3">
              <a:hueOff val="3037559"/>
              <a:satOff val="1760"/>
              <a:lumOff val="-1882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7E151A-E45F-614D-987D-8E1D24E8444D}">
      <dsp:nvSpPr>
        <dsp:cNvPr id="0" name=""/>
        <dsp:cNvSpPr/>
      </dsp:nvSpPr>
      <dsp:spPr>
        <a:xfrm>
          <a:off x="1642391" y="3135263"/>
          <a:ext cx="1023405" cy="665213"/>
        </a:xfrm>
        <a:prstGeom prst="roundRect">
          <a:avLst/>
        </a:prstGeom>
        <a:solidFill>
          <a:schemeClr val="accent3">
            <a:hueOff val="4556338"/>
            <a:satOff val="2639"/>
            <a:lumOff val="-2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Release candidate</a:t>
          </a:r>
        </a:p>
      </dsp:txBody>
      <dsp:txXfrm>
        <a:off x="1674864" y="3167736"/>
        <a:ext cx="958459" cy="600267"/>
      </dsp:txXfrm>
    </dsp:sp>
    <dsp:sp modelId="{AC2FCEE9-6E32-5C4B-8A56-7BBD94309A78}">
      <dsp:nvSpPr>
        <dsp:cNvPr id="0" name=""/>
        <dsp:cNvSpPr/>
      </dsp:nvSpPr>
      <dsp:spPr>
        <a:xfrm>
          <a:off x="587718" y="335118"/>
          <a:ext cx="3132752" cy="3132752"/>
        </a:xfrm>
        <a:custGeom>
          <a:avLst/>
          <a:gdLst/>
          <a:ahLst/>
          <a:cxnLst/>
          <a:rect l="0" t="0" r="0" b="0"/>
          <a:pathLst>
            <a:path>
              <a:moveTo>
                <a:pt x="926110" y="2995919"/>
              </a:moveTo>
              <a:arcTo wR="1566376" hR="1566376" stAng="6847602" swAng="923291"/>
            </a:path>
          </a:pathLst>
        </a:custGeom>
        <a:noFill/>
        <a:ln w="6350" cap="flat" cmpd="sng" algn="ctr">
          <a:solidFill>
            <a:schemeClr val="accent3">
              <a:hueOff val="4556338"/>
              <a:satOff val="2639"/>
              <a:lumOff val="-282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637EBB-6C24-154B-B319-9DFA4820D6D5}">
      <dsp:nvSpPr>
        <dsp:cNvPr id="0" name=""/>
        <dsp:cNvSpPr/>
      </dsp:nvSpPr>
      <dsp:spPr>
        <a:xfrm>
          <a:off x="285870" y="2352075"/>
          <a:ext cx="1023405" cy="665213"/>
        </a:xfrm>
        <a:prstGeom prst="roundRect">
          <a:avLst/>
        </a:prstGeom>
        <a:solidFill>
          <a:schemeClr val="accent3">
            <a:hueOff val="6075117"/>
            <a:satOff val="3519"/>
            <a:lumOff val="-3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Testing</a:t>
          </a:r>
        </a:p>
      </dsp:txBody>
      <dsp:txXfrm>
        <a:off x="318343" y="2384548"/>
        <a:ext cx="958459" cy="600267"/>
      </dsp:txXfrm>
    </dsp:sp>
    <dsp:sp modelId="{1ED7D5EA-8981-624C-B8DF-7A98CAEF00E8}">
      <dsp:nvSpPr>
        <dsp:cNvPr id="0" name=""/>
        <dsp:cNvSpPr/>
      </dsp:nvSpPr>
      <dsp:spPr>
        <a:xfrm>
          <a:off x="587718" y="335118"/>
          <a:ext cx="3132752" cy="3132752"/>
        </a:xfrm>
        <a:custGeom>
          <a:avLst/>
          <a:gdLst/>
          <a:ahLst/>
          <a:cxnLst/>
          <a:rect l="0" t="0" r="0" b="0"/>
          <a:pathLst>
            <a:path>
              <a:moveTo>
                <a:pt x="24394" y="1841743"/>
              </a:moveTo>
              <a:arcTo wR="1566376" hR="1566376" stAng="10192489" swAng="1215021"/>
            </a:path>
          </a:pathLst>
        </a:custGeom>
        <a:noFill/>
        <a:ln w="6350" cap="flat" cmpd="sng" algn="ctr">
          <a:solidFill>
            <a:schemeClr val="accent3">
              <a:hueOff val="6075117"/>
              <a:satOff val="3519"/>
              <a:lumOff val="-3765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AE97D-02A9-604A-A4BC-F69040446934}">
      <dsp:nvSpPr>
        <dsp:cNvPr id="0" name=""/>
        <dsp:cNvSpPr/>
      </dsp:nvSpPr>
      <dsp:spPr>
        <a:xfrm>
          <a:off x="285870" y="785699"/>
          <a:ext cx="1023405" cy="665213"/>
        </a:xfrm>
        <a:prstGeom prst="roundRect">
          <a:avLst/>
        </a:prstGeom>
        <a:solidFill>
          <a:schemeClr val="accent3">
            <a:hueOff val="7593896"/>
            <a:satOff val="4399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Distribution and announcement</a:t>
          </a:r>
        </a:p>
      </dsp:txBody>
      <dsp:txXfrm>
        <a:off x="318343" y="818172"/>
        <a:ext cx="958459" cy="600267"/>
      </dsp:txXfrm>
    </dsp:sp>
    <dsp:sp modelId="{BFF56D63-8AA4-B746-9D73-1A49E072DF92}">
      <dsp:nvSpPr>
        <dsp:cNvPr id="0" name=""/>
        <dsp:cNvSpPr/>
      </dsp:nvSpPr>
      <dsp:spPr>
        <a:xfrm>
          <a:off x="587718" y="335118"/>
          <a:ext cx="3132752" cy="3132752"/>
        </a:xfrm>
        <a:custGeom>
          <a:avLst/>
          <a:gdLst/>
          <a:ahLst/>
          <a:cxnLst/>
          <a:rect l="0" t="0" r="0" b="0"/>
          <a:pathLst>
            <a:path>
              <a:moveTo>
                <a:pt x="569724" y="357980"/>
              </a:moveTo>
              <a:arcTo wR="1566376" hR="1566376" stAng="13829107" swAng="923291"/>
            </a:path>
          </a:pathLst>
        </a:custGeom>
        <a:noFill/>
        <a:ln w="6350" cap="flat" cmpd="sng" algn="ctr">
          <a:solidFill>
            <a:schemeClr val="accent3">
              <a:hueOff val="7593896"/>
              <a:satOff val="4399"/>
              <a:lumOff val="-4706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AB524-3136-074A-9342-334F09C378F2}">
      <dsp:nvSpPr>
        <dsp:cNvPr id="0" name=""/>
        <dsp:cNvSpPr/>
      </dsp:nvSpPr>
      <dsp:spPr>
        <a:xfrm>
          <a:off x="0" y="5489"/>
          <a:ext cx="7240146" cy="5247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OS: Centos7/Scientific Linux 7</a:t>
          </a:r>
        </a:p>
      </dsp:txBody>
      <dsp:txXfrm>
        <a:off x="25616" y="31105"/>
        <a:ext cx="7188914" cy="473513"/>
      </dsp:txXfrm>
    </dsp:sp>
    <dsp:sp modelId="{456A652A-6E92-E445-B357-50B8967BEC8C}">
      <dsp:nvSpPr>
        <dsp:cNvPr id="0" name=""/>
        <dsp:cNvSpPr/>
      </dsp:nvSpPr>
      <dsp:spPr>
        <a:xfrm>
          <a:off x="0" y="530234"/>
          <a:ext cx="7240146" cy="511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Old. Dictated by CERN/FNAL support, for compatibility with expected computing environment at the labs</a:t>
          </a:r>
        </a:p>
      </dsp:txBody>
      <dsp:txXfrm>
        <a:off x="0" y="530234"/>
        <a:ext cx="7240146" cy="511807"/>
      </dsp:txXfrm>
    </dsp:sp>
    <dsp:sp modelId="{7121CF2B-C6F3-1B49-943C-5B4B4AACDDD7}">
      <dsp:nvSpPr>
        <dsp:cNvPr id="0" name=""/>
        <dsp:cNvSpPr/>
      </dsp:nvSpPr>
      <dsp:spPr>
        <a:xfrm>
          <a:off x="0" y="1042042"/>
          <a:ext cx="7240146" cy="524745"/>
        </a:xfrm>
        <a:prstGeom prst="roundRect">
          <a:avLst/>
        </a:prstGeom>
        <a:solidFill>
          <a:schemeClr val="accent2">
            <a:hueOff val="-4651846"/>
            <a:satOff val="-995"/>
            <a:lumOff val="-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Basic tools: </a:t>
          </a:r>
          <a:r>
            <a:rPr lang="en-US" sz="2300" kern="1200" dirty="0" err="1"/>
            <a:t>gcc</a:t>
          </a:r>
          <a:r>
            <a:rPr lang="en-US" sz="2300" kern="1200" dirty="0"/>
            <a:t>, python, </a:t>
          </a:r>
          <a:r>
            <a:rPr lang="en-US" sz="2300" kern="1200" dirty="0" err="1"/>
            <a:t>cmake</a:t>
          </a:r>
          <a:r>
            <a:rPr lang="en-US" sz="2300" kern="1200" dirty="0"/>
            <a:t>…</a:t>
          </a:r>
        </a:p>
      </dsp:txBody>
      <dsp:txXfrm>
        <a:off x="25616" y="1067658"/>
        <a:ext cx="7188914" cy="473513"/>
      </dsp:txXfrm>
    </dsp:sp>
    <dsp:sp modelId="{3E832CD7-669E-014A-A780-D8EB068D7930}">
      <dsp:nvSpPr>
        <dsp:cNvPr id="0" name=""/>
        <dsp:cNvSpPr/>
      </dsp:nvSpPr>
      <dsp:spPr>
        <a:xfrm>
          <a:off x="0" y="1566787"/>
          <a:ext cx="7240146" cy="559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Moved away from ancient system versions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Selected versions available pre-compiled via FNAL-</a:t>
          </a:r>
          <a:r>
            <a:rPr lang="en-US" sz="1800" kern="1200" dirty="0" err="1"/>
            <a:t>SciSoft</a:t>
          </a:r>
          <a:endParaRPr lang="en-US" sz="1800" kern="1200" dirty="0"/>
        </a:p>
      </dsp:txBody>
      <dsp:txXfrm>
        <a:off x="0" y="1566787"/>
        <a:ext cx="7240146" cy="559417"/>
      </dsp:txXfrm>
    </dsp:sp>
    <dsp:sp modelId="{A47EA9EC-F939-DB49-BBB9-7C621F4BDF3B}">
      <dsp:nvSpPr>
        <dsp:cNvPr id="0" name=""/>
        <dsp:cNvSpPr/>
      </dsp:nvSpPr>
      <dsp:spPr>
        <a:xfrm>
          <a:off x="0" y="2126204"/>
          <a:ext cx="7240146" cy="524745"/>
        </a:xfrm>
        <a:prstGeom prst="roundRect">
          <a:avLst/>
        </a:prstGeom>
        <a:solidFill>
          <a:schemeClr val="accent2">
            <a:hueOff val="-9303691"/>
            <a:satOff val="-1991"/>
            <a:lumOff val="-1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External libraries and tools: boost, </a:t>
          </a:r>
          <a:r>
            <a:rPr lang="en-US" sz="2300" kern="1200" dirty="0" err="1"/>
            <a:t>highfive</a:t>
          </a:r>
          <a:r>
            <a:rPr lang="en-US" sz="2300" kern="1200" dirty="0"/>
            <a:t>, </a:t>
          </a:r>
          <a:r>
            <a:rPr lang="en-US" sz="2300" kern="1200" dirty="0" err="1"/>
            <a:t>felix</a:t>
          </a:r>
          <a:r>
            <a:rPr lang="en-US" sz="2300" kern="1200" dirty="0"/>
            <a:t>,…</a:t>
          </a:r>
        </a:p>
      </dsp:txBody>
      <dsp:txXfrm>
        <a:off x="25616" y="2151820"/>
        <a:ext cx="7188914" cy="473513"/>
      </dsp:txXfrm>
    </dsp:sp>
    <dsp:sp modelId="{2786AE05-4239-2C42-B323-98336F1A733C}">
      <dsp:nvSpPr>
        <dsp:cNvPr id="0" name=""/>
        <dsp:cNvSpPr/>
      </dsp:nvSpPr>
      <dsp:spPr>
        <a:xfrm>
          <a:off x="0" y="2650950"/>
          <a:ext cx="7240146" cy="1118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Either pre-compiled by </a:t>
          </a:r>
          <a:r>
            <a:rPr lang="en-US" sz="1800" kern="1200" dirty="0" err="1"/>
            <a:t>SciSoft</a:t>
          </a:r>
          <a:r>
            <a:rPr lang="en-US" sz="1800" kern="1200" dirty="0"/>
            <a:t> or compiled and packaged by DAQ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Patches only allowed for compilation purposes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External build scripts versioned and tagged as part of every release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33 externals in the last release (centrally provided)</a:t>
          </a:r>
        </a:p>
      </dsp:txBody>
      <dsp:txXfrm>
        <a:off x="0" y="2650950"/>
        <a:ext cx="7240146" cy="1118835"/>
      </dsp:txXfrm>
    </dsp:sp>
    <dsp:sp modelId="{3803B49C-9D2B-374C-BB1B-6FCA3FEA8907}">
      <dsp:nvSpPr>
        <dsp:cNvPr id="0" name=""/>
        <dsp:cNvSpPr/>
      </dsp:nvSpPr>
      <dsp:spPr>
        <a:xfrm>
          <a:off x="0" y="3769785"/>
          <a:ext cx="7240146" cy="524745"/>
        </a:xfrm>
        <a:prstGeom prst="roundRect">
          <a:avLst/>
        </a:prstGeom>
        <a:solidFill>
          <a:schemeClr val="accent2">
            <a:hueOff val="-13955537"/>
            <a:satOff val="-2986"/>
            <a:lumOff val="-176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DAQ – core components</a:t>
          </a:r>
        </a:p>
      </dsp:txBody>
      <dsp:txXfrm>
        <a:off x="25616" y="3795401"/>
        <a:ext cx="7188914" cy="473513"/>
      </dsp:txXfrm>
    </dsp:sp>
    <dsp:sp modelId="{C76FE6AE-8183-084D-93DB-FEF3F5DFA31B}">
      <dsp:nvSpPr>
        <dsp:cNvPr id="0" name=""/>
        <dsp:cNvSpPr/>
      </dsp:nvSpPr>
      <dsp:spPr>
        <a:xfrm>
          <a:off x="0" y="4294530"/>
          <a:ext cx="7240146" cy="559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i.e. packages required to build modules and applications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Logging, error reporting, application framework</a:t>
          </a:r>
        </a:p>
      </dsp:txBody>
      <dsp:txXfrm>
        <a:off x="0" y="4294530"/>
        <a:ext cx="7240146" cy="559417"/>
      </dsp:txXfrm>
    </dsp:sp>
    <dsp:sp modelId="{929C79CA-30F5-EA46-B974-6C57E56C9C00}">
      <dsp:nvSpPr>
        <dsp:cNvPr id="0" name=""/>
        <dsp:cNvSpPr/>
      </dsp:nvSpPr>
      <dsp:spPr>
        <a:xfrm>
          <a:off x="0" y="4853947"/>
          <a:ext cx="7240146" cy="524745"/>
        </a:xfrm>
        <a:prstGeom prst="roundRect">
          <a:avLst/>
        </a:prstGeom>
        <a:solidFill>
          <a:schemeClr val="accent2">
            <a:hueOff val="-18607383"/>
            <a:satOff val="-3981"/>
            <a:lumOff val="-23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DAQ / Detector – application components</a:t>
          </a:r>
        </a:p>
      </dsp:txBody>
      <dsp:txXfrm>
        <a:off x="25616" y="4879563"/>
        <a:ext cx="7188914" cy="473513"/>
      </dsp:txXfrm>
    </dsp:sp>
    <dsp:sp modelId="{BA5360EC-1263-7647-9890-9E35D2134E00}">
      <dsp:nvSpPr>
        <dsp:cNvPr id="0" name=""/>
        <dsp:cNvSpPr/>
      </dsp:nvSpPr>
      <dsp:spPr>
        <a:xfrm>
          <a:off x="0" y="5378692"/>
          <a:ext cx="7240146" cy="559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i.e. packages implementing modules and applications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Felix readout interface, trigger record builders, data writers, …</a:t>
          </a:r>
        </a:p>
      </dsp:txBody>
      <dsp:txXfrm>
        <a:off x="0" y="5378692"/>
        <a:ext cx="7240146" cy="5594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5FBFAC-887A-1543-8243-D469B5EA59F9}">
      <dsp:nvSpPr>
        <dsp:cNvPr id="0" name=""/>
        <dsp:cNvSpPr/>
      </dsp:nvSpPr>
      <dsp:spPr>
        <a:xfrm>
          <a:off x="0" y="121365"/>
          <a:ext cx="7240146" cy="638819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800" kern="1200" dirty="0"/>
            <a:t>Code organisation similar to software</a:t>
          </a:r>
          <a:endParaRPr lang="en-US" sz="2800" kern="1200" dirty="0"/>
        </a:p>
      </dsp:txBody>
      <dsp:txXfrm>
        <a:off x="31185" y="152550"/>
        <a:ext cx="7177776" cy="576449"/>
      </dsp:txXfrm>
    </dsp:sp>
    <dsp:sp modelId="{89F0E0AE-984A-7046-BC16-18FA34D9330D}">
      <dsp:nvSpPr>
        <dsp:cNvPr id="0" name=""/>
        <dsp:cNvSpPr/>
      </dsp:nvSpPr>
      <dsp:spPr>
        <a:xfrm>
          <a:off x="0" y="760185"/>
          <a:ext cx="7240146" cy="681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200" kern="1200"/>
            <a:t>F</a:t>
          </a:r>
          <a:r>
            <a:rPr lang="en-CH" sz="2200" kern="1200"/>
            <a:t>irmware “package” </a:t>
          </a:r>
          <a:r>
            <a:rPr lang="en-US" sz="2200" kern="1200"/>
            <a:t>basic versionable entity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1 package 1 git repository</a:t>
          </a:r>
        </a:p>
      </dsp:txBody>
      <dsp:txXfrm>
        <a:off x="0" y="760185"/>
        <a:ext cx="7240146" cy="681030"/>
      </dsp:txXfrm>
    </dsp:sp>
    <dsp:sp modelId="{ED95442D-F4F7-DD46-864E-2861D4E2E932}">
      <dsp:nvSpPr>
        <dsp:cNvPr id="0" name=""/>
        <dsp:cNvSpPr/>
      </dsp:nvSpPr>
      <dsp:spPr>
        <a:xfrm>
          <a:off x="0" y="1441215"/>
          <a:ext cx="7240146" cy="638819"/>
        </a:xfrm>
        <a:prstGeom prst="roundRect">
          <a:avLst/>
        </a:prstGeom>
        <a:solidFill>
          <a:schemeClr val="accent5">
            <a:shade val="80000"/>
            <a:hueOff val="62292"/>
            <a:satOff val="-690"/>
            <a:lumOff val="63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with different granularity</a:t>
          </a:r>
        </a:p>
      </dsp:txBody>
      <dsp:txXfrm>
        <a:off x="31185" y="1472400"/>
        <a:ext cx="7177776" cy="576449"/>
      </dsp:txXfrm>
    </dsp:sp>
    <dsp:sp modelId="{64247E3D-1E3C-0847-BA0A-E449A0587831}">
      <dsp:nvSpPr>
        <dsp:cNvPr id="0" name=""/>
        <dsp:cNvSpPr/>
      </dsp:nvSpPr>
      <dsp:spPr>
        <a:xfrm>
          <a:off x="0" y="2080035"/>
          <a:ext cx="7240146" cy="681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Just 6 packages between timing and readout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Of larger complexity – multiple projects per package</a:t>
          </a:r>
        </a:p>
      </dsp:txBody>
      <dsp:txXfrm>
        <a:off x="0" y="2080035"/>
        <a:ext cx="7240146" cy="681030"/>
      </dsp:txXfrm>
    </dsp:sp>
    <dsp:sp modelId="{87B775EA-C1CE-8D45-BE92-648763C2A365}">
      <dsp:nvSpPr>
        <dsp:cNvPr id="0" name=""/>
        <dsp:cNvSpPr/>
      </dsp:nvSpPr>
      <dsp:spPr>
        <a:xfrm>
          <a:off x="0" y="2761064"/>
          <a:ext cx="7240146" cy="638819"/>
        </a:xfrm>
        <a:prstGeom prst="roundRect">
          <a:avLst/>
        </a:prstGeom>
        <a:solidFill>
          <a:schemeClr val="accent5">
            <a:shade val="80000"/>
            <a:hueOff val="124584"/>
            <a:satOff val="-1380"/>
            <a:lumOff val="12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Languages</a:t>
          </a:r>
        </a:p>
      </dsp:txBody>
      <dsp:txXfrm>
        <a:off x="31185" y="2792249"/>
        <a:ext cx="7177776" cy="576449"/>
      </dsp:txXfrm>
    </dsp:sp>
    <dsp:sp modelId="{D05F5E05-AF88-BC47-B605-CD6FD3F0A939}">
      <dsp:nvSpPr>
        <dsp:cNvPr id="0" name=""/>
        <dsp:cNvSpPr/>
      </dsp:nvSpPr>
      <dsp:spPr>
        <a:xfrm>
          <a:off x="0" y="3399885"/>
          <a:ext cx="7240146" cy="681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VHDL 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Tcl for scripting</a:t>
          </a:r>
        </a:p>
      </dsp:txBody>
      <dsp:txXfrm>
        <a:off x="0" y="3399885"/>
        <a:ext cx="7240146" cy="681030"/>
      </dsp:txXfrm>
    </dsp:sp>
    <dsp:sp modelId="{5D763952-BC78-AF41-87A9-F79FDF5E5CEE}">
      <dsp:nvSpPr>
        <dsp:cNvPr id="0" name=""/>
        <dsp:cNvSpPr/>
      </dsp:nvSpPr>
      <dsp:spPr>
        <a:xfrm>
          <a:off x="0" y="4080915"/>
          <a:ext cx="7240146" cy="638819"/>
        </a:xfrm>
        <a:prstGeom prst="roundRect">
          <a:avLst/>
        </a:prstGeom>
        <a:solidFill>
          <a:schemeClr val="accent5">
            <a:shade val="80000"/>
            <a:hueOff val="186875"/>
            <a:satOff val="-2070"/>
            <a:lumOff val="191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Toolsets</a:t>
          </a:r>
        </a:p>
      </dsp:txBody>
      <dsp:txXfrm>
        <a:off x="31185" y="4112100"/>
        <a:ext cx="7177776" cy="576449"/>
      </dsp:txXfrm>
    </dsp:sp>
    <dsp:sp modelId="{31C80FCC-C684-F646-80BF-1588FAEF6555}">
      <dsp:nvSpPr>
        <dsp:cNvPr id="0" name=""/>
        <dsp:cNvSpPr/>
      </dsp:nvSpPr>
      <dsp:spPr>
        <a:xfrm>
          <a:off x="0" y="4719735"/>
          <a:ext cx="7240146" cy="46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875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200" kern="1200"/>
            <a:t>Xilinx Vivado &amp; MentorGraphics Questasim</a:t>
          </a:r>
        </a:p>
      </dsp:txBody>
      <dsp:txXfrm>
        <a:off x="0" y="4719735"/>
        <a:ext cx="7240146" cy="463680"/>
      </dsp:txXfrm>
    </dsp:sp>
    <dsp:sp modelId="{7878322E-1B93-4249-B385-B5F086F21817}">
      <dsp:nvSpPr>
        <dsp:cNvPr id="0" name=""/>
        <dsp:cNvSpPr/>
      </dsp:nvSpPr>
      <dsp:spPr>
        <a:xfrm>
          <a:off x="0" y="5183414"/>
          <a:ext cx="7240146" cy="638819"/>
        </a:xfrm>
        <a:prstGeom prst="roundRect">
          <a:avLst/>
        </a:prstGeom>
        <a:solidFill>
          <a:schemeClr val="accent5">
            <a:shade val="80000"/>
            <a:hueOff val="249167"/>
            <a:satOff val="-2760"/>
            <a:lumOff val="255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Code hosted on GitLab at CERN</a:t>
          </a:r>
        </a:p>
      </dsp:txBody>
      <dsp:txXfrm>
        <a:off x="31185" y="5214599"/>
        <a:ext cx="7177776" cy="5764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CB508D-DC77-4BD4-B15A-699FC6B30053}">
      <dsp:nvSpPr>
        <dsp:cNvPr id="0" name=""/>
        <dsp:cNvSpPr/>
      </dsp:nvSpPr>
      <dsp:spPr>
        <a:xfrm>
          <a:off x="0" y="2466"/>
          <a:ext cx="7240146" cy="12502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B0B0C-FC87-45EE-8D03-76760BDDB2D0}">
      <dsp:nvSpPr>
        <dsp:cNvPr id="0" name=""/>
        <dsp:cNvSpPr/>
      </dsp:nvSpPr>
      <dsp:spPr>
        <a:xfrm>
          <a:off x="378199" y="283772"/>
          <a:ext cx="687635" cy="6876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FE51A-FDA5-4BB4-8F7E-C1BC228BE8D2}">
      <dsp:nvSpPr>
        <dsp:cNvPr id="0" name=""/>
        <dsp:cNvSpPr/>
      </dsp:nvSpPr>
      <dsp:spPr>
        <a:xfrm>
          <a:off x="1444033" y="2466"/>
          <a:ext cx="3258065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/>
            <a:t>A solid development process has been devised by DAQ consortium in the last year</a:t>
          </a:r>
          <a:endParaRPr lang="en-US" sz="2000" kern="1200"/>
        </a:p>
      </dsp:txBody>
      <dsp:txXfrm>
        <a:off x="1444033" y="2466"/>
        <a:ext cx="3258065" cy="1250245"/>
      </dsp:txXfrm>
    </dsp:sp>
    <dsp:sp modelId="{CD1A0FCA-BC14-4ACB-A3E7-D90AD4F5E03F}">
      <dsp:nvSpPr>
        <dsp:cNvPr id="0" name=""/>
        <dsp:cNvSpPr/>
      </dsp:nvSpPr>
      <dsp:spPr>
        <a:xfrm>
          <a:off x="4702099" y="2466"/>
          <a:ext cx="2538046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for both software and firmware</a:t>
          </a:r>
          <a:endParaRPr lang="en-US" sz="1500" kern="1200" dirty="0"/>
        </a:p>
      </dsp:txBody>
      <dsp:txXfrm>
        <a:off x="4702099" y="2466"/>
        <a:ext cx="2538046" cy="1250245"/>
      </dsp:txXfrm>
    </dsp:sp>
    <dsp:sp modelId="{A7784078-D843-48C7-84E1-F10268315744}">
      <dsp:nvSpPr>
        <dsp:cNvPr id="0" name=""/>
        <dsp:cNvSpPr/>
      </dsp:nvSpPr>
      <dsp:spPr>
        <a:xfrm>
          <a:off x="0" y="1565273"/>
          <a:ext cx="7240146" cy="12502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594C0-35B1-47A5-A0E0-9BD61EE529BE}">
      <dsp:nvSpPr>
        <dsp:cNvPr id="0" name=""/>
        <dsp:cNvSpPr/>
      </dsp:nvSpPr>
      <dsp:spPr>
        <a:xfrm>
          <a:off x="378199" y="1846579"/>
          <a:ext cx="687635" cy="6876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835A18-8A98-4058-8740-D5A9DAED082D}">
      <dsp:nvSpPr>
        <dsp:cNvPr id="0" name=""/>
        <dsp:cNvSpPr/>
      </dsp:nvSpPr>
      <dsp:spPr>
        <a:xfrm>
          <a:off x="1444033" y="1565273"/>
          <a:ext cx="5796112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A complete set of tools has been created to support the process from code checkout to products distribution</a:t>
          </a:r>
          <a:endParaRPr lang="en-US" sz="2000" kern="1200" dirty="0"/>
        </a:p>
      </dsp:txBody>
      <dsp:txXfrm>
        <a:off x="1444033" y="1565273"/>
        <a:ext cx="5796112" cy="1250245"/>
      </dsp:txXfrm>
    </dsp:sp>
    <dsp:sp modelId="{BC25CC39-7B88-4C26-9228-73401A7BE8ED}">
      <dsp:nvSpPr>
        <dsp:cNvPr id="0" name=""/>
        <dsp:cNvSpPr/>
      </dsp:nvSpPr>
      <dsp:spPr>
        <a:xfrm>
          <a:off x="0" y="3128080"/>
          <a:ext cx="7240146" cy="12502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81449F-A780-4FE6-9809-40DD8C368C3E}">
      <dsp:nvSpPr>
        <dsp:cNvPr id="0" name=""/>
        <dsp:cNvSpPr/>
      </dsp:nvSpPr>
      <dsp:spPr>
        <a:xfrm>
          <a:off x="378199" y="3409385"/>
          <a:ext cx="687635" cy="6876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B4DC1-6A57-4F8F-9D09-89572FD64077}">
      <dsp:nvSpPr>
        <dsp:cNvPr id="0" name=""/>
        <dsp:cNvSpPr/>
      </dsp:nvSpPr>
      <dsp:spPr>
        <a:xfrm>
          <a:off x="1444033" y="3128080"/>
          <a:ext cx="3258065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A release-based development plan is in place</a:t>
          </a:r>
          <a:endParaRPr lang="en-US" sz="2000" kern="1200" dirty="0"/>
        </a:p>
      </dsp:txBody>
      <dsp:txXfrm>
        <a:off x="1444033" y="3128080"/>
        <a:ext cx="3258065" cy="1250245"/>
      </dsp:txXfrm>
    </dsp:sp>
    <dsp:sp modelId="{38165961-341A-FF48-A849-9A2D3F60AFDF}">
      <dsp:nvSpPr>
        <dsp:cNvPr id="0" name=""/>
        <dsp:cNvSpPr/>
      </dsp:nvSpPr>
      <dsp:spPr>
        <a:xfrm>
          <a:off x="4702099" y="3128080"/>
          <a:ext cx="2538046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1500" kern="1200" dirty="0"/>
            <a:t>aligned with HD and VD project milestones</a:t>
          </a:r>
          <a:endParaRPr lang="en-GB" sz="1500" kern="1200" dirty="0"/>
        </a:p>
      </dsp:txBody>
      <dsp:txXfrm>
        <a:off x="4702099" y="3128080"/>
        <a:ext cx="2538046" cy="1250245"/>
      </dsp:txXfrm>
    </dsp:sp>
    <dsp:sp modelId="{73263121-9786-44B9-878D-FD8371D6ABCB}">
      <dsp:nvSpPr>
        <dsp:cNvPr id="0" name=""/>
        <dsp:cNvSpPr/>
      </dsp:nvSpPr>
      <dsp:spPr>
        <a:xfrm>
          <a:off x="0" y="4690887"/>
          <a:ext cx="7240146" cy="125024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F0003-8F63-4EE3-96FC-E0B515F646D7}">
      <dsp:nvSpPr>
        <dsp:cNvPr id="0" name=""/>
        <dsp:cNvSpPr/>
      </dsp:nvSpPr>
      <dsp:spPr>
        <a:xfrm>
          <a:off x="378199" y="4972192"/>
          <a:ext cx="687635" cy="68763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414D8-8198-4BE8-A83E-74E1C84620F6}">
      <dsp:nvSpPr>
        <dsp:cNvPr id="0" name=""/>
        <dsp:cNvSpPr/>
      </dsp:nvSpPr>
      <dsp:spPr>
        <a:xfrm>
          <a:off x="1444033" y="4690887"/>
          <a:ext cx="3258065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R&amp;D continues to improve tool and coverage</a:t>
          </a:r>
        </a:p>
      </dsp:txBody>
      <dsp:txXfrm>
        <a:off x="1444033" y="4690887"/>
        <a:ext cx="3258065" cy="1250245"/>
      </dsp:txXfrm>
    </dsp:sp>
    <dsp:sp modelId="{F74C4B9A-FAB2-FF41-895A-29C9EAF7A447}">
      <dsp:nvSpPr>
        <dsp:cNvPr id="0" name=""/>
        <dsp:cNvSpPr/>
      </dsp:nvSpPr>
      <dsp:spPr>
        <a:xfrm>
          <a:off x="4702099" y="4690887"/>
          <a:ext cx="2538046" cy="1250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2318" tIns="132318" rIns="132318" bIns="132318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e.g. SPACK, Kubernetes, etc...</a:t>
          </a:r>
        </a:p>
      </dsp:txBody>
      <dsp:txXfrm>
        <a:off x="4702099" y="4690887"/>
        <a:ext cx="2538046" cy="1250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41AA5-E6E2-C748-9C9C-14BEB30FA19F}" type="datetimeFigureOut">
              <a:rPr lang="en-CH" smtClean="0"/>
              <a:t>18.06.21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9243C-F451-CC48-B9B9-7DE67EA15C9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3158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6137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1685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13106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7858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5121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1807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5BB0F-8518-A947-9DF7-C88EA0E9539B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5921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2141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5966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48964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51684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9243C-F451-CC48-B9B9-7DE67EA15C95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1918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7AFF2-3420-A24C-809D-4CDF6D5BED5C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11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F14A3-8D9B-954A-9742-249013E8DB7F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05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5C4B-0EE9-0E46-B040-4DC751A9AC4E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1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78694"/>
            <a:ext cx="10827689" cy="12344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1" y="1719470"/>
            <a:ext cx="10827689" cy="43521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9E0B-395D-274B-86FC-D646A18A7051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0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8CA4-8DEE-E04A-BE7C-A36B9F93EE4B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5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62E0-5DD6-C148-AB9D-7B07354DC198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33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39BE-BC03-7F4E-B3D3-A8A6ABD62D73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6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1E1B-9F0A-6941-AC46-8209E8C25984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17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A2C73-8699-EC45-9E15-C42D7FE08150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9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356" y="576607"/>
            <a:ext cx="4499481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356" y="2756452"/>
            <a:ext cx="4499481" cy="310459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51A6F-1E9D-8D40-9BF8-13B8B408B1A2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CAC89-F72C-3043-A19C-94BE14A87382}" type="datetime2">
              <a:rPr lang="de-CH" smtClean="0"/>
              <a:t>Freitag, 18. Juni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9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rgbClr val="FFFFFF"/>
                </a:solidFill>
              </a:defRPr>
            </a:lvl1pPr>
          </a:lstStyle>
          <a:p>
            <a:fld id="{5ABDAC5F-0CE0-2D4E-B7E5-5A2ABCA8DA3B}" type="datetime2">
              <a:rPr lang="de-CH" smtClean="0"/>
              <a:t>Freitag, 18. Juni 2021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7858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hyperlink" Target="https://spack.io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3F794D0-2982-490E-88DA-93D489750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B5EEB9-EF20-4521-8DFE-981CAEE3C7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244" b="24939"/>
          <a:stretch/>
        </p:blipFill>
        <p:spPr>
          <a:xfrm>
            <a:off x="-2" y="10"/>
            <a:ext cx="12192002" cy="446103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FD24A3D-F07A-44A9-BE55-5576292E1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4460827"/>
            <a:ext cx="12192003" cy="2397392"/>
          </a:xfrm>
          <a:prstGeom prst="rect">
            <a:avLst/>
          </a:prstGeom>
          <a:gradFill>
            <a:gsLst>
              <a:gs pos="8000">
                <a:schemeClr val="accent6"/>
              </a:gs>
              <a:gs pos="86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4441C9-FD2D-4031-B5C5-67478196C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038600" y="4463553"/>
            <a:ext cx="8153401" cy="2394447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81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BF09AEC-6E6E-418F-9974-8730F1B2B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4834054">
            <a:off x="2944145" y="2710934"/>
            <a:ext cx="3118759" cy="4639931"/>
          </a:xfrm>
          <a:custGeom>
            <a:avLst/>
            <a:gdLst>
              <a:gd name="connsiteX0" fmla="*/ 3118759 w 3118759"/>
              <a:gd name="connsiteY0" fmla="*/ 79510 h 4639931"/>
              <a:gd name="connsiteX1" fmla="*/ 1204940 w 3118759"/>
              <a:gd name="connsiteY1" fmla="*/ 4639931 h 4639931"/>
              <a:gd name="connsiteX2" fmla="*/ 1103495 w 3118759"/>
              <a:gd name="connsiteY2" fmla="*/ 4578302 h 4639931"/>
              <a:gd name="connsiteX3" fmla="*/ 0 w 3118759"/>
              <a:gd name="connsiteY3" fmla="*/ 2502877 h 4639931"/>
              <a:gd name="connsiteX4" fmla="*/ 2502877 w 3118759"/>
              <a:gd name="connsiteY4" fmla="*/ 0 h 4639931"/>
              <a:gd name="connsiteX5" fmla="*/ 3007294 w 3118759"/>
              <a:gd name="connsiteY5" fmla="*/ 50850 h 463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18759" h="4639931">
                <a:moveTo>
                  <a:pt x="3118759" y="79510"/>
                </a:moveTo>
                <a:lnTo>
                  <a:pt x="1204940" y="4639931"/>
                </a:lnTo>
                <a:lnTo>
                  <a:pt x="1103495" y="4578302"/>
                </a:lnTo>
                <a:cubicBezTo>
                  <a:pt x="437725" y="4128517"/>
                  <a:pt x="0" y="3366815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2675665" y="0"/>
                  <a:pt x="2844363" y="17509"/>
                  <a:pt x="3007294" y="50850"/>
                </a:cubicBezTo>
                <a:close/>
              </a:path>
            </a:pathLst>
          </a:custGeom>
          <a:gradFill>
            <a:gsLst>
              <a:gs pos="0">
                <a:schemeClr val="accent6">
                  <a:alpha val="12000"/>
                </a:schemeClr>
              </a:gs>
              <a:gs pos="100000">
                <a:schemeClr val="accent6">
                  <a:lumMod val="60000"/>
                  <a:lumOff val="40000"/>
                  <a:alpha val="20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9D3989-3E00-4727-914E-959DFE8FA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76701" y="4460827"/>
            <a:ext cx="8115300" cy="1945408"/>
          </a:xfrm>
          <a:prstGeom prst="rect">
            <a:avLst/>
          </a:prstGeom>
          <a:gradFill>
            <a:gsLst>
              <a:gs pos="0">
                <a:schemeClr val="accent6">
                  <a:alpha val="16000"/>
                </a:schemeClr>
              </a:gs>
              <a:gs pos="62000">
                <a:schemeClr val="accent5">
                  <a:alpha val="0"/>
                </a:scheme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486E9C-1E2B-164B-96D2-083E82112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3807" y="4611271"/>
            <a:ext cx="9436593" cy="1171556"/>
          </a:xfrm>
        </p:spPr>
        <p:txBody>
          <a:bodyPr>
            <a:normAutofit/>
          </a:bodyPr>
          <a:lstStyle/>
          <a:p>
            <a:pPr algn="l"/>
            <a:r>
              <a:rPr lang="en-CH" sz="3600" dirty="0">
                <a:solidFill>
                  <a:schemeClr val="bg1"/>
                </a:solidFill>
              </a:rPr>
              <a:t>DAQ Development</a:t>
            </a:r>
            <a:r>
              <a:rPr lang="en-CH" sz="3600" baseline="0" dirty="0">
                <a:solidFill>
                  <a:schemeClr val="bg1"/>
                </a:solidFill>
              </a:rPr>
              <a:t> : process, infrastructure &amp; tools</a:t>
            </a:r>
            <a:endParaRPr lang="en-CH" sz="36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F96C7-37C6-7144-A34F-772EFCA9FD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1" y="5970897"/>
            <a:ext cx="9448800" cy="429904"/>
          </a:xfrm>
        </p:spPr>
        <p:txBody>
          <a:bodyPr>
            <a:normAutofit/>
          </a:bodyPr>
          <a:lstStyle/>
          <a:p>
            <a:pPr algn="l"/>
            <a:r>
              <a:rPr lang="en-CH" sz="1200" dirty="0">
                <a:solidFill>
                  <a:schemeClr val="bg1"/>
                </a:solidFill>
              </a:rPr>
              <a:t>Alessandro Thea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0455B-24FC-584F-B0BA-CE3E84CB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F8FCB-E74A-234E-992F-536B363E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10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FB6AB-9FC4-184A-94E2-3C58C42CC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DAQ </a:t>
            </a:r>
            <a:r>
              <a:rPr lang="en-US" dirty="0" err="1"/>
              <a:t>PackagE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D7160-AFC3-B742-85ED-45930825F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Application software elementary block</a:t>
            </a:r>
          </a:p>
          <a:p>
            <a:pPr lvl="2"/>
            <a:r>
              <a:rPr lang="en-US" dirty="0"/>
              <a:t>Versioned, each in a dedicated git repository</a:t>
            </a:r>
            <a:endParaRPr lang="en-CH" dirty="0"/>
          </a:p>
          <a:p>
            <a:pPr lvl="2"/>
            <a:r>
              <a:rPr lang="en-US" dirty="0"/>
              <a:t>with a defined set of dependencies</a:t>
            </a:r>
            <a:endParaRPr lang="en-CH" dirty="0"/>
          </a:p>
          <a:p>
            <a:pPr lvl="2"/>
            <a:r>
              <a:rPr lang="en-US" dirty="0"/>
              <a:t>Corresponds to a </a:t>
            </a:r>
            <a:r>
              <a:rPr lang="en-US" dirty="0" err="1"/>
              <a:t>cmake</a:t>
            </a:r>
            <a:r>
              <a:rPr lang="en-US" dirty="0"/>
              <a:t> package</a:t>
            </a:r>
          </a:p>
          <a:p>
            <a:pPr lvl="1"/>
            <a:r>
              <a:rPr lang="en-CH" dirty="0"/>
              <a:t>Enforces standard package structure</a:t>
            </a:r>
          </a:p>
          <a:p>
            <a:pPr lvl="1"/>
            <a:r>
              <a:rPr lang="en-US" dirty="0"/>
              <a:t>Supported by </a:t>
            </a:r>
            <a:r>
              <a:rPr lang="en-US" dirty="0" err="1"/>
              <a:t>cmake</a:t>
            </a:r>
            <a:r>
              <a:rPr lang="en-US" dirty="0"/>
              <a:t> extension (</a:t>
            </a:r>
            <a:r>
              <a:rPr lang="en-US" sz="2000" dirty="0" err="1">
                <a:solidFill>
                  <a:schemeClr val="accent2"/>
                </a:solidFill>
                <a:latin typeface="Inconsolata" panose="020B0609030003000000" pitchFamily="49" charset="0"/>
              </a:rPr>
              <a:t>daq-cmake</a:t>
            </a:r>
            <a:r>
              <a:rPr lang="en-US" dirty="0"/>
              <a:t>). </a:t>
            </a:r>
          </a:p>
          <a:p>
            <a:pPr lvl="2"/>
            <a:r>
              <a:rPr lang="en-US" dirty="0"/>
              <a:t>Easily add components (library, plugins, etc..)</a:t>
            </a:r>
            <a:endParaRPr lang="en-CH" dirty="0"/>
          </a:p>
          <a:p>
            <a:pPr lvl="2"/>
            <a:r>
              <a:rPr lang="en-US" dirty="0"/>
              <a:t>Generate code from schema files</a:t>
            </a:r>
            <a:endParaRPr lang="en-CH" dirty="0"/>
          </a:p>
          <a:p>
            <a:pPr lvl="2"/>
            <a:r>
              <a:rPr lang="en-US" dirty="0"/>
              <a:t>Standardize build and installation targets</a:t>
            </a:r>
            <a:endParaRPr lang="en-CH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C931AE-2DD8-D643-AFEA-A8E17E0E984E}"/>
              </a:ext>
            </a:extLst>
          </p:cNvPr>
          <p:cNvGrpSpPr/>
          <p:nvPr/>
        </p:nvGrpSpPr>
        <p:grpSpPr>
          <a:xfrm>
            <a:off x="7620651" y="1837896"/>
            <a:ext cx="3393713" cy="3616375"/>
            <a:chOff x="7615908" y="1510451"/>
            <a:chExt cx="3393713" cy="361637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E1F9C12-54B8-FE4C-9EB9-3556B51E0645}"/>
                </a:ext>
              </a:extLst>
            </p:cNvPr>
            <p:cNvSpPr txBox="1"/>
            <p:nvPr/>
          </p:nvSpPr>
          <p:spPr>
            <a:xfrm>
              <a:off x="7615908" y="1510451"/>
              <a:ext cx="3393713" cy="330859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flxlibs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cmake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└──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flxlibsConfig.cmake.in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CMakeLists.txt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docs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├── Configure-the-FELIX-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card.md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├──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README.md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└── ...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include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└──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flxlibs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plugins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python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└──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flxlibs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schema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│   └──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flxlibs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scripts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├── </a:t>
              </a:r>
              <a:r>
                <a:rPr lang="en-GB" sz="1100" b="1" dirty="0" err="1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src</a:t>
              </a:r>
              <a:endParaRPr lang="en-GB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└── test</a:t>
              </a:r>
            </a:p>
            <a:p>
              <a:r>
                <a:rPr lang="en-GB" sz="1100" b="1" dirty="0">
                  <a:solidFill>
                    <a:schemeClr val="bg1"/>
                  </a:solidFill>
                  <a:latin typeface="Consolas" panose="020B0609020204030204" pitchFamily="49" charset="0"/>
                  <a:cs typeface="Consolas" panose="020B0609020204030204" pitchFamily="49" charset="0"/>
                </a:rPr>
                <a:t>    └── apps</a:t>
              </a:r>
              <a:endParaRPr lang="en-CH" sz="1100" b="1" dirty="0">
                <a:solidFill>
                  <a:schemeClr val="bg1"/>
                </a:solidFill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ED93D98-1D26-494B-8F5E-383B6910E597}"/>
                </a:ext>
              </a:extLst>
            </p:cNvPr>
            <p:cNvSpPr txBox="1"/>
            <p:nvPr/>
          </p:nvSpPr>
          <p:spPr>
            <a:xfrm>
              <a:off x="9690029" y="4819049"/>
              <a:ext cx="13195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Example: </a:t>
              </a:r>
              <a:r>
                <a:rPr lang="en-GB" sz="1400" dirty="0" err="1"/>
                <a:t>flxlibs</a:t>
              </a:r>
              <a:endParaRPr lang="en-CH" sz="1400" dirty="0"/>
            </a:p>
          </p:txBody>
        </p:sp>
        <p:pic>
          <p:nvPicPr>
            <p:cNvPr id="11" name="Graphic 10" descr="Box with solid fill">
              <a:extLst>
                <a:ext uri="{FF2B5EF4-FFF2-40B4-BE49-F238E27FC236}">
                  <a16:creationId xmlns:a16="http://schemas.microsoft.com/office/drawing/2014/main" id="{120823D9-1034-BE47-9DA6-35A33331D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095221" y="3895543"/>
              <a:ext cx="914400" cy="914400"/>
            </a:xfrm>
            <a:prstGeom prst="rect">
              <a:avLst/>
            </a:prstGeom>
          </p:spPr>
        </p:pic>
      </p:grp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BEC41CF-FA08-024C-8BBD-5109E3948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C14DCB4-1DB7-DB47-9C16-5BE00A3D0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8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FF99F-0009-6C43-8182-4A49C5265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Build system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2AE1CF-EC0A-D24D-A926-FE2A9B371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3" y="1719470"/>
            <a:ext cx="6347128" cy="4352146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Toolset to streamline the development of DUNE DAQ packages (</a:t>
            </a:r>
            <a:r>
              <a:rPr lang="en-US" sz="1900" dirty="0" err="1">
                <a:solidFill>
                  <a:schemeClr val="accent2"/>
                </a:solidFill>
                <a:latin typeface="Inconsolata" panose="020B0609030003000000" pitchFamily="49" charset="0"/>
              </a:rPr>
              <a:t>daq-buildtools</a:t>
            </a:r>
            <a:r>
              <a:rPr lang="en-US" dirty="0"/>
              <a:t>). </a:t>
            </a:r>
            <a:endParaRPr lang="en-CH" dirty="0"/>
          </a:p>
          <a:p>
            <a:pPr lvl="1"/>
            <a:r>
              <a:rPr lang="en-US" dirty="0"/>
              <a:t>Main functions</a:t>
            </a:r>
            <a:endParaRPr lang="en-CH" dirty="0"/>
          </a:p>
          <a:p>
            <a:pPr lvl="2"/>
            <a:r>
              <a:rPr lang="en-US" dirty="0"/>
              <a:t>Create lightweight, self-contained C++ / python </a:t>
            </a:r>
            <a:br>
              <a:rPr lang="en-US" dirty="0"/>
            </a:br>
            <a:r>
              <a:rPr lang="en-US" dirty="0"/>
              <a:t>work-areas based on a DAQ release </a:t>
            </a:r>
            <a:endParaRPr lang="en-CH" dirty="0"/>
          </a:p>
          <a:p>
            <a:pPr lvl="3"/>
            <a:r>
              <a:rPr lang="en-US" dirty="0"/>
              <a:t>Where one or more DAQ packages can be easily checked out and compiled</a:t>
            </a:r>
            <a:endParaRPr lang="en-CH" dirty="0"/>
          </a:p>
          <a:p>
            <a:pPr lvl="2"/>
            <a:r>
              <a:rPr lang="en-US" dirty="0"/>
              <a:t>Guide the developer through the stages of the build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cmake</a:t>
            </a:r>
            <a:r>
              <a:rPr lang="en-US" dirty="0"/>
              <a:t> project generation, build, installation, …)</a:t>
            </a:r>
            <a:endParaRPr lang="en-CH" dirty="0"/>
          </a:p>
          <a:p>
            <a:pPr lvl="2"/>
            <a:r>
              <a:rPr lang="en-CH" dirty="0"/>
              <a:t>R</a:t>
            </a:r>
            <a:r>
              <a:rPr lang="en-US" dirty="0"/>
              <a:t>un unit-tests</a:t>
            </a:r>
            <a:endParaRPr lang="en-CH" dirty="0"/>
          </a:p>
          <a:p>
            <a:pPr lvl="2"/>
            <a:r>
              <a:rPr lang="en-CH" dirty="0"/>
              <a:t>Perform code linting/</a:t>
            </a:r>
            <a:r>
              <a:rPr lang="en-US" dirty="0"/>
              <a:t>formatting</a:t>
            </a:r>
          </a:p>
          <a:p>
            <a:pPr lvl="2"/>
            <a:r>
              <a:rPr lang="en-US" dirty="0"/>
              <a:t>Provide a runtime environment for testing newly compiled code</a:t>
            </a:r>
          </a:p>
          <a:p>
            <a:pPr marL="457200" lvl="1" indent="0">
              <a:buNone/>
            </a:pPr>
            <a:endParaRPr lang="en-CH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1074B3-1B55-364D-BEA8-ACEE0BB60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1C9A3-DA5F-5E4F-A4E6-5D193DCF1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11</a:t>
            </a:fld>
            <a:endParaRPr lang="en-US"/>
          </a:p>
        </p:txBody>
      </p:sp>
      <p:pic>
        <p:nvPicPr>
          <p:cNvPr id="18" name="Picture 17" descr="Work tools and supplies">
            <a:extLst>
              <a:ext uri="{FF2B5EF4-FFF2-40B4-BE49-F238E27FC236}">
                <a16:creationId xmlns:a16="http://schemas.microsoft.com/office/drawing/2014/main" id="{3678EB44-09B1-6346-95CB-C11C556AE2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29" r="19420" b="-1"/>
          <a:stretch/>
        </p:blipFill>
        <p:spPr>
          <a:xfrm>
            <a:off x="7224297" y="1207276"/>
            <a:ext cx="4443447" cy="4443447"/>
          </a:xfrm>
          <a:custGeom>
            <a:avLst/>
            <a:gdLst/>
            <a:ahLst/>
            <a:cxnLst/>
            <a:rect l="l" t="t" r="r" b="b"/>
            <a:pathLst>
              <a:path w="4694238" h="4694238">
                <a:moveTo>
                  <a:pt x="2347119" y="0"/>
                </a:moveTo>
                <a:cubicBezTo>
                  <a:pt x="3643397" y="0"/>
                  <a:pt x="4694238" y="1050841"/>
                  <a:pt x="4694238" y="2347119"/>
                </a:cubicBezTo>
                <a:cubicBezTo>
                  <a:pt x="4694238" y="3643397"/>
                  <a:pt x="3643397" y="4694238"/>
                  <a:pt x="2347119" y="4694238"/>
                </a:cubicBezTo>
                <a:cubicBezTo>
                  <a:pt x="1050841" y="4694238"/>
                  <a:pt x="0" y="3643397"/>
                  <a:pt x="0" y="2347119"/>
                </a:cubicBezTo>
                <a:cubicBezTo>
                  <a:pt x="0" y="1050841"/>
                  <a:pt x="1050841" y="0"/>
                  <a:pt x="2347119" y="0"/>
                </a:cubicBezTo>
                <a:close/>
              </a:path>
            </a:pathLst>
          </a:custGeom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90032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55890-7865-374C-8BCE-9BF982B1C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4000" dirty="0"/>
              <a:t>Packaging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81705-4310-A446-8FC4-6D85C1BDD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1" y="1719470"/>
            <a:ext cx="6695661" cy="4352146"/>
          </a:xfrm>
        </p:spPr>
        <p:txBody>
          <a:bodyPr>
            <a:normAutofit/>
          </a:bodyPr>
          <a:lstStyle/>
          <a:p>
            <a:r>
              <a:rPr lang="en-CH" sz="1800" dirty="0"/>
              <a:t>DAQ Software distributed as UPS (Unix Product Support) products</a:t>
            </a:r>
          </a:p>
          <a:p>
            <a:pPr lvl="1"/>
            <a:r>
              <a:rPr lang="en-CH" sz="1600" dirty="0"/>
              <a:t>Easily configurable to distribute additional elements together with header and libraries (e.g. schema files, python modules)</a:t>
            </a:r>
          </a:p>
          <a:p>
            <a:pPr lvl="1"/>
            <a:r>
              <a:rPr lang="en-CH" sz="1600" dirty="0"/>
              <a:t>And to make them available via environment manipulation</a:t>
            </a:r>
          </a:p>
          <a:p>
            <a:pPr lvl="1"/>
            <a:r>
              <a:rPr lang="en-CH" sz="1600" dirty="0"/>
              <a:t>Native support for concurrent installation of multiple versions of each product on the same machine</a:t>
            </a:r>
            <a:endParaRPr lang="en-CH" sz="1200" dirty="0"/>
          </a:p>
          <a:p>
            <a:pPr lvl="1"/>
            <a:r>
              <a:rPr lang="en-CH" sz="1600" dirty="0"/>
              <a:t>Large pool of packages and tools in UPS format made available by FNAL SciSoft pre-compiled </a:t>
            </a:r>
          </a:p>
          <a:p>
            <a:pPr lvl="1"/>
            <a:endParaRPr lang="en-CH" sz="1800" dirty="0"/>
          </a:p>
          <a:p>
            <a:r>
              <a:rPr lang="en-CH" sz="1800" dirty="0"/>
              <a:t>Ongoing: evaluating SPACK (</a:t>
            </a:r>
            <a:r>
              <a:rPr lang="en-GB" sz="1800" dirty="0">
                <a:hlinkClick r:id="rId2"/>
              </a:rPr>
              <a:t>https://spack.io/</a:t>
            </a:r>
            <a:r>
              <a:rPr lang="en-GB" sz="1800" dirty="0"/>
              <a:t>) </a:t>
            </a:r>
            <a:r>
              <a:rPr lang="en-CH" sz="1800" dirty="0"/>
              <a:t>as a potential, more modern alternative</a:t>
            </a:r>
          </a:p>
          <a:p>
            <a:endParaRPr lang="en-CH" sz="1800" dirty="0"/>
          </a:p>
          <a:p>
            <a:pPr lvl="2"/>
            <a:endParaRPr lang="en-CH" sz="1800" dirty="0"/>
          </a:p>
          <a:p>
            <a:pPr marL="457200" lvl="1" indent="0">
              <a:buNone/>
            </a:pPr>
            <a:endParaRPr lang="en-CH" sz="1800" dirty="0"/>
          </a:p>
          <a:p>
            <a:pPr lvl="1"/>
            <a:endParaRPr lang="en-CH" sz="1800" dirty="0"/>
          </a:p>
        </p:txBody>
      </p:sp>
      <p:pic>
        <p:nvPicPr>
          <p:cNvPr id="6" name="Picture 5" descr="A stack of empty boxes">
            <a:extLst>
              <a:ext uri="{FF2B5EF4-FFF2-40B4-BE49-F238E27FC236}">
                <a16:creationId xmlns:a16="http://schemas.microsoft.com/office/drawing/2014/main" id="{C9CC357B-C7E2-E34B-985F-C665C1610F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393" r="25212" b="1"/>
          <a:stretch/>
        </p:blipFill>
        <p:spPr>
          <a:xfrm>
            <a:off x="8115300" y="-12515"/>
            <a:ext cx="4076700" cy="6418631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F9D2AA-4012-9740-B295-62FB28610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9E609D-9F3F-2D42-9DE7-90B7715EC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12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AC708-7AE9-9046-8C2F-11B1C2B48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DISTRIBUTION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D765A-69C6-1B46-ABA0-7736E2E96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DAQ Software primady distribution channel: </a:t>
            </a:r>
            <a:r>
              <a:rPr lang="en-GB" dirty="0"/>
              <a:t>CVMFS (</a:t>
            </a:r>
            <a:r>
              <a:rPr lang="en-GB" dirty="0" err="1"/>
              <a:t>CernVM</a:t>
            </a:r>
            <a:r>
              <a:rPr lang="en-GB" dirty="0"/>
              <a:t>-File System) service</a:t>
            </a:r>
          </a:p>
          <a:p>
            <a:pPr lvl="1"/>
            <a:r>
              <a:rPr lang="en-GB" sz="2000" dirty="0"/>
              <a:t>T</a:t>
            </a:r>
            <a:r>
              <a:rPr lang="en-CH" sz="2000" dirty="0"/>
              <a:t>arballs and docker images also available</a:t>
            </a:r>
          </a:p>
          <a:p>
            <a:r>
              <a:rPr lang="en-CH" dirty="0"/>
              <a:t>Repositories hosted at FNAL</a:t>
            </a:r>
          </a:p>
          <a:p>
            <a:pPr lvl="1"/>
            <a:r>
              <a:rPr lang="en-GB" sz="1800" dirty="0" err="1">
                <a:solidFill>
                  <a:schemeClr val="accent2"/>
                </a:solidFill>
                <a:latin typeface="Inconsolata" panose="020B0609030003000000" pitchFamily="49" charset="0"/>
              </a:rPr>
              <a:t>dunedaq.opensciencegrid.org</a:t>
            </a:r>
            <a:r>
              <a:rPr lang="en-GB" sz="2000" dirty="0"/>
              <a:t>, production:</a:t>
            </a:r>
            <a:br>
              <a:rPr lang="en-GB" sz="2000" dirty="0"/>
            </a:br>
            <a:r>
              <a:rPr lang="en-GB" sz="2000" dirty="0"/>
              <a:t>DAQ releases, ups products pools, build tools</a:t>
            </a:r>
          </a:p>
          <a:p>
            <a:pPr lvl="1"/>
            <a:r>
              <a:rPr lang="en-GB" sz="1800" dirty="0" err="1">
                <a:solidFill>
                  <a:schemeClr val="accent2"/>
                </a:solidFill>
                <a:latin typeface="Inconsolata" panose="020B0609030003000000" pitchFamily="49" charset="0"/>
              </a:rPr>
              <a:t>dunedaq-develop.opensciencegrid.org</a:t>
            </a:r>
            <a:r>
              <a:rPr lang="en-GB" sz="2000" dirty="0"/>
              <a:t>, development:</a:t>
            </a:r>
            <a:br>
              <a:rPr lang="en-GB" sz="2000" dirty="0"/>
            </a:br>
            <a:r>
              <a:rPr lang="en-GB" sz="2000" dirty="0"/>
              <a:t>nightly builds, experimental ups products</a:t>
            </a:r>
            <a:endParaRPr lang="en-GB" dirty="0"/>
          </a:p>
          <a:p>
            <a:r>
              <a:rPr lang="en-GB" dirty="0"/>
              <a:t>Updates available world-wide in O(1h) to any CVMFS client </a:t>
            </a:r>
          </a:p>
          <a:p>
            <a:pPr lvl="1"/>
            <a:r>
              <a:rPr lang="en-GB" sz="2000" dirty="0"/>
              <a:t>no user intervention required</a:t>
            </a:r>
          </a:p>
          <a:p>
            <a:pPr lvl="1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E26B450-8F67-D244-914E-1D2F65A69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4017" y="226159"/>
            <a:ext cx="1033985" cy="112677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195DC-0944-674B-8813-26DADD25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1CB01F-4DF3-6F4B-A028-D0AE6AC2E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34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04392-8F56-404C-AD0C-37F50715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495" y="786385"/>
            <a:ext cx="5198828" cy="1440776"/>
          </a:xfrm>
        </p:spPr>
        <p:txBody>
          <a:bodyPr>
            <a:normAutofit fontScale="90000"/>
          </a:bodyPr>
          <a:lstStyle/>
          <a:p>
            <a:r>
              <a:rPr lang="en-CH" dirty="0"/>
              <a:t>Continuous integration and Nightly Builds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5A37E-F6EA-F141-B92D-56B8E14E5E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6939" y="2517912"/>
            <a:ext cx="5125941" cy="3553703"/>
          </a:xfrm>
        </p:spPr>
        <p:txBody>
          <a:bodyPr/>
          <a:lstStyle/>
          <a:p>
            <a:r>
              <a:rPr lang="en-CH" dirty="0"/>
              <a:t>Two tier CI setup, based GitHub actions</a:t>
            </a:r>
          </a:p>
          <a:p>
            <a:pPr lvl="1"/>
            <a:r>
              <a:rPr lang="en-CH" dirty="0"/>
              <a:t>Full build of all packages (develop branch) every night</a:t>
            </a:r>
          </a:p>
          <a:p>
            <a:pPr lvl="1"/>
            <a:r>
              <a:rPr lang="en-CH" dirty="0"/>
              <a:t>Single repo: build against the last successful nightly at every commit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16CEB2-41C3-1641-91C5-3F81D1BF8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11" y="616226"/>
            <a:ext cx="5502289" cy="528099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803EF-A493-7143-8532-24E1CDBF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A49EEB-86DA-6D4B-B557-1835DFA28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41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BC24E-E222-164E-979F-4A41F0C0A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b">
            <a:normAutofit/>
          </a:bodyPr>
          <a:lstStyle/>
          <a:p>
            <a:r>
              <a:rPr lang="en-US" spc="750" dirty="0"/>
              <a:t>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47562-433E-1F44-A19D-AF2737B24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1" y="1719470"/>
            <a:ext cx="4485309" cy="4352146"/>
          </a:xfrm>
        </p:spPr>
        <p:txBody>
          <a:bodyPr vert="horz" lIns="0" tIns="0" rIns="0" bIns="0" rtlCol="0">
            <a:normAutofit/>
          </a:bodyPr>
          <a:lstStyle/>
          <a:p>
            <a:r>
              <a:rPr lang="en-CH" dirty="0"/>
              <a:t>Online documentation hosted on </a:t>
            </a:r>
            <a:r>
              <a:rPr lang="en-CH" dirty="0">
                <a:solidFill>
                  <a:schemeClr val="accent2"/>
                </a:solidFill>
                <a:latin typeface="Inconsolata" panose="020B0609030003000000" pitchFamily="49" charset="0"/>
              </a:rPr>
              <a:t>readthedocs.io</a:t>
            </a:r>
          </a:p>
          <a:p>
            <a:r>
              <a:rPr lang="en-GB" dirty="0"/>
              <a:t>Generated from the content of docs/ in each DAQ package</a:t>
            </a:r>
          </a:p>
          <a:p>
            <a:r>
              <a:rPr lang="en-GB" dirty="0"/>
              <a:t>Documentation sources in Markdown</a:t>
            </a:r>
          </a:p>
          <a:p>
            <a:r>
              <a:rPr lang="en-GB" dirty="0"/>
              <a:t>Native support for multiple concurrent versions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C68BD0C-6DCA-F84E-8B66-AFB9480E5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387" y="833819"/>
            <a:ext cx="5857693" cy="519036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3B46590B-BDFF-C34D-A605-413330E85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ED239ED-E9E1-BC4D-87DD-8082B4657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36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1EFD5358-E7E1-48E4-8AAF-72C5A5486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1DEB20-DFF3-3B4D-938C-E4A7F433F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457200"/>
            <a:ext cx="5764307" cy="156882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H" dirty="0"/>
              <a:t>serviceS distribution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A913B-3E19-534F-B07D-32B7AAAE5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Alessandro Thea - VD DAQ CDR - 18 June 2021</a:t>
            </a:r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267A22ED-CC20-4464-B2A5-A55EF7AFA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305633"/>
            <a:ext cx="6327648" cy="369125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Prototyping the use of Kubernetes + Docker for distributing CCM/DQM services to small installations and testbeds</a:t>
            </a:r>
          </a:p>
          <a:p>
            <a:r>
              <a:rPr lang="en-US" dirty="0"/>
              <a:t>Promising solution for delivering complex configurations with small effort</a:t>
            </a:r>
          </a:p>
          <a:p>
            <a:r>
              <a:rPr lang="en-US" dirty="0"/>
              <a:t>Prototype under evaluation (</a:t>
            </a:r>
            <a:r>
              <a:rPr lang="en-US" sz="2000" dirty="0">
                <a:solidFill>
                  <a:schemeClr val="accent2"/>
                </a:solidFill>
                <a:latin typeface="Inconsolata" panose="020B0609030003000000" pitchFamily="49" charset="0"/>
              </a:rPr>
              <a:t>pocket</a:t>
            </a:r>
            <a:r>
              <a:rPr lang="en-US" dirty="0"/>
              <a:t>) includes </a:t>
            </a:r>
          </a:p>
          <a:p>
            <a:pPr lvl="1"/>
            <a:r>
              <a:rPr lang="en-US" sz="2000" dirty="0"/>
              <a:t>Monitoring: </a:t>
            </a:r>
            <a:r>
              <a:rPr lang="en-US" sz="2000" dirty="0" err="1"/>
              <a:t>InfluxDB+Grafana</a:t>
            </a:r>
            <a:endParaRPr lang="en-US" sz="2000" dirty="0"/>
          </a:p>
          <a:p>
            <a:pPr lvl="1"/>
            <a:r>
              <a:rPr lang="en-US" sz="2000" dirty="0"/>
              <a:t>Logging: ELK stack</a:t>
            </a:r>
          </a:p>
          <a:p>
            <a:pPr lvl="1"/>
            <a:endParaRPr lang="en-US" dirty="0"/>
          </a:p>
          <a:p>
            <a:pPr lvl="1"/>
            <a:endParaRPr lang="en-US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2012DEB-CA6B-AC42-A20D-AD744690D3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63" r="-1" b="-1"/>
          <a:stretch/>
        </p:blipFill>
        <p:spPr>
          <a:xfrm>
            <a:off x="8115299" y="-426"/>
            <a:ext cx="4076695" cy="3161047"/>
          </a:xfrm>
          <a:prstGeom prst="rect">
            <a:avLst/>
          </a:prstGeo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439AE54C-EF3F-F74D-B818-CB639C5ADD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33"/>
          <a:stretch/>
        </p:blipFill>
        <p:spPr>
          <a:xfrm>
            <a:off x="8115299" y="3161715"/>
            <a:ext cx="4076695" cy="3239084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3EFEF205-91EC-45C0-B129-C4B7B770C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DA2FAE8-3610-4EDB-85F1-C20BCF890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300" y="6400799"/>
            <a:ext cx="4076696" cy="4572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99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EDC22-49A9-F643-85CE-49D1C03E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01389E6-C847-4AD0-B56D-D205B2EAB1EE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2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40BF4A1-714C-419E-A19F-578DE93BE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91A9BD-D57F-4941-931F-40597AB3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4DB264-9467-4730-B9E9-C9A97DD66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90128" y="3609527"/>
            <a:ext cx="2458347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B097F88-2120-47B4-B891-5B28F66BB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227" y="1757079"/>
            <a:ext cx="3900088" cy="4178958"/>
          </a:xfrm>
          <a:custGeom>
            <a:avLst/>
            <a:gdLst>
              <a:gd name="connsiteX0" fmla="*/ 2431956 w 3900088"/>
              <a:gd name="connsiteY0" fmla="*/ 93939 h 4178958"/>
              <a:gd name="connsiteX1" fmla="*/ 3900088 w 3900088"/>
              <a:gd name="connsiteY1" fmla="*/ 2089479 h 4178958"/>
              <a:gd name="connsiteX2" fmla="*/ 1810609 w 3900088"/>
              <a:gd name="connsiteY2" fmla="*/ 4178958 h 4178958"/>
              <a:gd name="connsiteX3" fmla="*/ 77980 w 3900088"/>
              <a:gd name="connsiteY3" fmla="*/ 3257727 h 4178958"/>
              <a:gd name="connsiteX4" fmla="*/ 0 w 3900088"/>
              <a:gd name="connsiteY4" fmla="*/ 3129367 h 4178958"/>
              <a:gd name="connsiteX5" fmla="*/ 831517 w 3900088"/>
              <a:gd name="connsiteY5" fmla="*/ 244059 h 4178958"/>
              <a:gd name="connsiteX6" fmla="*/ 997290 w 3900088"/>
              <a:gd name="connsiteY6" fmla="*/ 164202 h 4178958"/>
              <a:gd name="connsiteX7" fmla="*/ 1810609 w 3900088"/>
              <a:gd name="connsiteY7" fmla="*/ 0 h 4178958"/>
              <a:gd name="connsiteX8" fmla="*/ 2431956 w 3900088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8" h="4178958">
                <a:moveTo>
                  <a:pt x="2431956" y="93939"/>
                </a:moveTo>
                <a:cubicBezTo>
                  <a:pt x="3282517" y="358491"/>
                  <a:pt x="3900088" y="1151865"/>
                  <a:pt x="3900088" y="2089479"/>
                </a:cubicBezTo>
                <a:cubicBezTo>
                  <a:pt x="3900088" y="3243466"/>
                  <a:pt x="2964596" y="4178958"/>
                  <a:pt x="1810609" y="4178958"/>
                </a:cubicBezTo>
                <a:cubicBezTo>
                  <a:pt x="1089367" y="4178958"/>
                  <a:pt x="453475" y="3813531"/>
                  <a:pt x="77980" y="3257727"/>
                </a:cubicBezTo>
                <a:lnTo>
                  <a:pt x="0" y="3129367"/>
                </a:lnTo>
                <a:lnTo>
                  <a:pt x="831517" y="244059"/>
                </a:lnTo>
                <a:lnTo>
                  <a:pt x="997290" y="164202"/>
                </a:lnTo>
                <a:cubicBezTo>
                  <a:pt x="1247271" y="58468"/>
                  <a:pt x="1522112" y="0"/>
                  <a:pt x="1810609" y="0"/>
                </a:cubicBezTo>
                <a:cubicBezTo>
                  <a:pt x="2026982" y="0"/>
                  <a:pt x="2235673" y="32888"/>
                  <a:pt x="2431956" y="93939"/>
                </a:cubicBezTo>
                <a:close/>
              </a:path>
            </a:pathLst>
          </a:custGeom>
          <a:gradFill>
            <a:gsLst>
              <a:gs pos="36000">
                <a:schemeClr val="accent6">
                  <a:lumMod val="60000"/>
                  <a:lumOff val="40000"/>
                  <a:alpha val="6000"/>
                </a:schemeClr>
              </a:gs>
              <a:gs pos="100000">
                <a:schemeClr val="accent6">
                  <a:alpha val="2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9338F5-05AB-4DC5-BD1C-1A9F26C38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0099" y="411154"/>
            <a:ext cx="4395601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3E75E-8C06-5640-AE42-CDDE6649B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8280"/>
            <a:ext cx="3390645" cy="3363597"/>
          </a:xfrm>
        </p:spPr>
        <p:txBody>
          <a:bodyPr>
            <a:normAutofit/>
          </a:bodyPr>
          <a:lstStyle/>
          <a:p>
            <a:pPr algn="r"/>
            <a:r>
              <a:rPr lang="en-CH" sz="3200">
                <a:solidFill>
                  <a:schemeClr val="bg1"/>
                </a:solidFill>
              </a:rPr>
              <a:t>DAQ FIRMWARE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7F6B03-453F-604A-B4D9-1502702E0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48EE3-F8D1-924D-A5F5-2DD6B117C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01389E6-C847-4AD0-B56D-D205B2EAB1EE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17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39BC7804-1140-4EC4-B64B-99D8DE5F97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453535"/>
              </p:ext>
            </p:extLst>
          </p:nvPr>
        </p:nvGraphicFramePr>
        <p:xfrm>
          <a:off x="4494654" y="457200"/>
          <a:ext cx="724014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744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18">
            <a:extLst>
              <a:ext uri="{FF2B5EF4-FFF2-40B4-BE49-F238E27FC236}">
                <a16:creationId xmlns:a16="http://schemas.microsoft.com/office/drawing/2014/main" id="{93DAF4AA-9270-40B5-B73C-B11B9A92F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CDD852-8026-5E45-8719-C0261FFFB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449258"/>
            <a:ext cx="6677527" cy="1560022"/>
          </a:xfrm>
        </p:spPr>
        <p:txBody>
          <a:bodyPr anchor="b">
            <a:normAutofit/>
          </a:bodyPr>
          <a:lstStyle/>
          <a:p>
            <a:r>
              <a:rPr lang="en-CH" dirty="0"/>
              <a:t>BUILD SYSTEM, CI and DISTRIBUTION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F1F832-1989-1E4E-BB07-87A11D18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Alessandro Thea - VD DAQ CDR - 18 June 2021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0DBE4D4E-5BC4-964A-A075-F92D382A5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2293942"/>
            <a:ext cx="6677527" cy="4114800"/>
          </a:xfrm>
        </p:spPr>
        <p:txBody>
          <a:bodyPr>
            <a:normAutofit fontScale="92500" lnSpcReduction="10000"/>
          </a:bodyPr>
          <a:lstStyle/>
          <a:p>
            <a:r>
              <a:rPr lang="en-CH" sz="2600" b="1" dirty="0"/>
              <a:t>Build system</a:t>
            </a:r>
          </a:p>
          <a:p>
            <a:pPr lvl="1"/>
            <a:r>
              <a:rPr lang="en-CH" sz="2200" dirty="0"/>
              <a:t>IPBbus Builder – Initially developed in CMS</a:t>
            </a:r>
          </a:p>
          <a:p>
            <a:pPr lvl="1"/>
            <a:r>
              <a:rPr lang="en-CH" sz="2200" dirty="0"/>
              <a:t>Defines standard package structure, streamlines the typical simulation and sythesis workflow</a:t>
            </a:r>
          </a:p>
          <a:p>
            <a:r>
              <a:rPr lang="en-CH" b="1" dirty="0"/>
              <a:t>Continuous integration</a:t>
            </a:r>
          </a:p>
          <a:p>
            <a:pPr lvl="1"/>
            <a:r>
              <a:rPr lang="en-CH" sz="2200" dirty="0"/>
              <a:t>Simulation and builds triggered at every commit, full builds for Merge requests</a:t>
            </a:r>
          </a:p>
          <a:p>
            <a:r>
              <a:rPr lang="en-CH" sz="2600" b="1" dirty="0"/>
              <a:t>Automatic distribution</a:t>
            </a:r>
          </a:p>
          <a:p>
            <a:pPr lvl="1"/>
            <a:r>
              <a:rPr lang="en-CH" sz="2200" dirty="0"/>
              <a:t>MR and tags build products automatically uploaded to EOS, including address tables and  build logs</a:t>
            </a:r>
          </a:p>
          <a:p>
            <a:pPr lvl="1"/>
            <a:endParaRPr lang="en-CH" dirty="0"/>
          </a:p>
        </p:txBody>
      </p:sp>
      <p:sp>
        <p:nvSpPr>
          <p:cNvPr id="39" name="Rectangle 20">
            <a:extLst>
              <a:ext uri="{FF2B5EF4-FFF2-40B4-BE49-F238E27FC236}">
                <a16:creationId xmlns:a16="http://schemas.microsoft.com/office/drawing/2014/main" id="{31D5E60A-D6B1-4F21-A993-313958AF0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15300" y="-4"/>
            <a:ext cx="4076699" cy="6858003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90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22">
            <a:extLst>
              <a:ext uri="{FF2B5EF4-FFF2-40B4-BE49-F238E27FC236}">
                <a16:creationId xmlns:a16="http://schemas.microsoft.com/office/drawing/2014/main" id="{5B7BB16B-E108-4C64-97D5-7AC67CC5E2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6724863" y="1390436"/>
            <a:ext cx="6857572" cy="4076700"/>
          </a:xfrm>
          <a:prstGeom prst="rect">
            <a:avLst/>
          </a:prstGeom>
          <a:gradFill>
            <a:gsLst>
              <a:gs pos="0">
                <a:schemeClr val="accent4">
                  <a:alpha val="13000"/>
                </a:schemeClr>
              </a:gs>
              <a:gs pos="99000">
                <a:schemeClr val="accent2">
                  <a:alpha val="52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6F22A0-73C2-5341-BDDE-83205332E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01389E6-C847-4AD0-B56D-D205B2EAB1EE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41" name="Rectangle 24">
            <a:extLst>
              <a:ext uri="{FF2B5EF4-FFF2-40B4-BE49-F238E27FC236}">
                <a16:creationId xmlns:a16="http://schemas.microsoft.com/office/drawing/2014/main" id="{A5F6A003-4671-4F7B-A12E-2946D61E43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6785110" y="1451112"/>
            <a:ext cx="6858001" cy="3955771"/>
          </a:xfrm>
          <a:prstGeom prst="rect">
            <a:avLst/>
          </a:prstGeom>
          <a:gradFill>
            <a:gsLst>
              <a:gs pos="0">
                <a:schemeClr val="accent6">
                  <a:alpha val="0"/>
                </a:schemeClr>
              </a:gs>
              <a:gs pos="72000">
                <a:schemeClr val="tx2">
                  <a:lumMod val="75000"/>
                  <a:lumOff val="25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049C409-D4CA-3540-9474-2729C4631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6222" y="0"/>
            <a:ext cx="3800007" cy="6858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2979EE5-4E71-404B-BE4B-79F381FEB1A5}"/>
              </a:ext>
            </a:extLst>
          </p:cNvPr>
          <p:cNvSpPr txBox="1"/>
          <p:nvPr/>
        </p:nvSpPr>
        <p:spPr>
          <a:xfrm>
            <a:off x="8633577" y="6408742"/>
            <a:ext cx="2581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r>
              <a:rPr lang="en-CH" dirty="0"/>
              <a:t>iming system firmware CI</a:t>
            </a:r>
          </a:p>
        </p:txBody>
      </p:sp>
    </p:spTree>
    <p:extLst>
      <p:ext uri="{BB962C8B-B14F-4D97-AF65-F5344CB8AC3E}">
        <p14:creationId xmlns:p14="http://schemas.microsoft.com/office/powerpoint/2010/main" val="2575826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0BF4A1-714C-419E-A19F-578DE93BE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1A9BD-D57F-4941-931F-40597AB3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4DB264-9467-4730-B9E9-C9A97DD66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90128" y="3609527"/>
            <a:ext cx="2458347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B097F88-2120-47B4-B891-5B28F66BB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227" y="1757079"/>
            <a:ext cx="3900088" cy="4178958"/>
          </a:xfrm>
          <a:custGeom>
            <a:avLst/>
            <a:gdLst>
              <a:gd name="connsiteX0" fmla="*/ 2431956 w 3900088"/>
              <a:gd name="connsiteY0" fmla="*/ 93939 h 4178958"/>
              <a:gd name="connsiteX1" fmla="*/ 3900088 w 3900088"/>
              <a:gd name="connsiteY1" fmla="*/ 2089479 h 4178958"/>
              <a:gd name="connsiteX2" fmla="*/ 1810609 w 3900088"/>
              <a:gd name="connsiteY2" fmla="*/ 4178958 h 4178958"/>
              <a:gd name="connsiteX3" fmla="*/ 77980 w 3900088"/>
              <a:gd name="connsiteY3" fmla="*/ 3257727 h 4178958"/>
              <a:gd name="connsiteX4" fmla="*/ 0 w 3900088"/>
              <a:gd name="connsiteY4" fmla="*/ 3129367 h 4178958"/>
              <a:gd name="connsiteX5" fmla="*/ 831517 w 3900088"/>
              <a:gd name="connsiteY5" fmla="*/ 244059 h 4178958"/>
              <a:gd name="connsiteX6" fmla="*/ 997290 w 3900088"/>
              <a:gd name="connsiteY6" fmla="*/ 164202 h 4178958"/>
              <a:gd name="connsiteX7" fmla="*/ 1810609 w 3900088"/>
              <a:gd name="connsiteY7" fmla="*/ 0 h 4178958"/>
              <a:gd name="connsiteX8" fmla="*/ 2431956 w 3900088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8" h="4178958">
                <a:moveTo>
                  <a:pt x="2431956" y="93939"/>
                </a:moveTo>
                <a:cubicBezTo>
                  <a:pt x="3282517" y="358491"/>
                  <a:pt x="3900088" y="1151865"/>
                  <a:pt x="3900088" y="2089479"/>
                </a:cubicBezTo>
                <a:cubicBezTo>
                  <a:pt x="3900088" y="3243466"/>
                  <a:pt x="2964596" y="4178958"/>
                  <a:pt x="1810609" y="4178958"/>
                </a:cubicBezTo>
                <a:cubicBezTo>
                  <a:pt x="1089367" y="4178958"/>
                  <a:pt x="453475" y="3813531"/>
                  <a:pt x="77980" y="3257727"/>
                </a:cubicBezTo>
                <a:lnTo>
                  <a:pt x="0" y="3129367"/>
                </a:lnTo>
                <a:lnTo>
                  <a:pt x="831517" y="244059"/>
                </a:lnTo>
                <a:lnTo>
                  <a:pt x="997290" y="164202"/>
                </a:lnTo>
                <a:cubicBezTo>
                  <a:pt x="1247271" y="58468"/>
                  <a:pt x="1522112" y="0"/>
                  <a:pt x="1810609" y="0"/>
                </a:cubicBezTo>
                <a:cubicBezTo>
                  <a:pt x="2026982" y="0"/>
                  <a:pt x="2235673" y="32888"/>
                  <a:pt x="2431956" y="93939"/>
                </a:cubicBezTo>
                <a:close/>
              </a:path>
            </a:pathLst>
          </a:custGeom>
          <a:gradFill>
            <a:gsLst>
              <a:gs pos="36000">
                <a:schemeClr val="accent6">
                  <a:lumMod val="60000"/>
                  <a:lumOff val="40000"/>
                  <a:alpha val="6000"/>
                </a:schemeClr>
              </a:gs>
              <a:gs pos="100000">
                <a:schemeClr val="accent6">
                  <a:alpha val="2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9338F5-05AB-4DC5-BD1C-1A9F26C38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0099" y="411154"/>
            <a:ext cx="4395601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381981-B757-4143-8317-4CC775C9E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8280"/>
            <a:ext cx="3390645" cy="3363597"/>
          </a:xfrm>
        </p:spPr>
        <p:txBody>
          <a:bodyPr>
            <a:normAutofit/>
          </a:bodyPr>
          <a:lstStyle/>
          <a:p>
            <a:pPr algn="r"/>
            <a:r>
              <a:rPr lang="en-CH" sz="3200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7D24C-538F-9A40-884F-A864AAA8D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1" y="1912217"/>
            <a:ext cx="4114800" cy="4572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Alessandro Thea - VD DAQ CDR - 18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13EA-0174-6143-91B3-5B9389F7C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678" y="6408742"/>
            <a:ext cx="438652" cy="44883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01389E6-C847-4AD0-B56D-D205B2EAB1EE}" type="slidenum">
              <a:rPr lang="en-US">
                <a:solidFill>
                  <a:schemeClr val="tx1"/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C378BF18-4AEA-4B3E-8AD1-5EDD29FF16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12605"/>
              </p:ext>
            </p:extLst>
          </p:nvPr>
        </p:nvGraphicFramePr>
        <p:xfrm>
          <a:off x="4494654" y="457200"/>
          <a:ext cx="724014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4799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DA5AC1-43C5-4243-9028-07DBB80D0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208" y="5284922"/>
            <a:ext cx="12203208" cy="1600201"/>
          </a:xfrm>
          <a:prstGeom prst="rect">
            <a:avLst/>
          </a:prstGeom>
          <a:gradFill>
            <a:gsLst>
              <a:gs pos="0">
                <a:schemeClr val="accent5">
                  <a:alpha val="88000"/>
                </a:schemeClr>
              </a:gs>
              <a:gs pos="100000">
                <a:schemeClr val="accent6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A4EDA1C-27A1-4C83-ACE4-6675EC924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1" y="5284922"/>
            <a:ext cx="8164608" cy="1594270"/>
          </a:xfrm>
          <a:prstGeom prst="rect">
            <a:avLst/>
          </a:prstGeom>
          <a:gradFill>
            <a:gsLst>
              <a:gs pos="91069">
                <a:schemeClr val="accent2"/>
              </a:gs>
              <a:gs pos="22000">
                <a:schemeClr val="accent2">
                  <a:alpha val="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33EC8A-EE0A-4395-97E2-DAD467CF73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45883" y="5284922"/>
            <a:ext cx="7012127" cy="1579412"/>
          </a:xfrm>
          <a:prstGeom prst="rect">
            <a:avLst/>
          </a:prstGeom>
          <a:gradFill>
            <a:gsLst>
              <a:gs pos="0">
                <a:schemeClr val="accent5">
                  <a:alpha val="30000"/>
                </a:schemeClr>
              </a:gs>
              <a:gs pos="99000">
                <a:schemeClr val="accent5">
                  <a:alpha val="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85DA95-16A4-404E-9BFF-27F8E4FC7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038597" y="5284922"/>
            <a:ext cx="8164607" cy="1591534"/>
          </a:xfrm>
          <a:prstGeom prst="rect">
            <a:avLst/>
          </a:prstGeom>
          <a:gradFill>
            <a:gsLst>
              <a:gs pos="0">
                <a:schemeClr val="accent5">
                  <a:alpha val="26000"/>
                </a:schemeClr>
              </a:gs>
              <a:gs pos="72000">
                <a:schemeClr val="accent5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63E3EF-3007-534E-8AB6-53D1ECF4F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863" y="5652097"/>
            <a:ext cx="10587314" cy="877729"/>
          </a:xfrm>
        </p:spPr>
        <p:txBody>
          <a:bodyPr anchor="ctr">
            <a:normAutofit/>
          </a:bodyPr>
          <a:lstStyle/>
          <a:p>
            <a:r>
              <a:rPr lang="en-CH" sz="3200" dirty="0">
                <a:solidFill>
                  <a:schemeClr val="bg1"/>
                </a:solidFill>
              </a:rPr>
              <a:t>Outline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278F5D11-FABE-2A49-9741-758C5DDE14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832822"/>
              </p:ext>
            </p:extLst>
          </p:nvPr>
        </p:nvGraphicFramePr>
        <p:xfrm>
          <a:off x="776379" y="710243"/>
          <a:ext cx="10754630" cy="4207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6C1A3-82C5-3A4C-AFCB-FFB339C9B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70CF2-6E98-9E43-9D3E-6C2224BBF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5C856-9E04-8544-8BFA-3BA411D63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792" y="1064454"/>
            <a:ext cx="5477035" cy="1170553"/>
          </a:xfrm>
        </p:spPr>
        <p:txBody>
          <a:bodyPr anchor="t">
            <a:normAutofit/>
          </a:bodyPr>
          <a:lstStyle/>
          <a:p>
            <a:pPr algn="r"/>
            <a:r>
              <a:rPr lang="en-CH" dirty="0"/>
              <a:t>System Composition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18B2F8F-5C8D-4A42-A2EE-DADE14BA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2185" y="2481667"/>
            <a:ext cx="5029201" cy="3311879"/>
          </a:xfrm>
        </p:spPr>
        <p:txBody>
          <a:bodyPr anchor="b">
            <a:normAutofit fontScale="77500" lnSpcReduction="20000"/>
          </a:bodyPr>
          <a:lstStyle/>
          <a:p>
            <a:r>
              <a:rPr lang="en-US" sz="2200" dirty="0"/>
              <a:t>Software-based system with some firmware elements</a:t>
            </a:r>
          </a:p>
          <a:p>
            <a:r>
              <a:rPr lang="en-US" sz="2200" b="1" dirty="0"/>
              <a:t>Firmware</a:t>
            </a:r>
          </a:p>
          <a:p>
            <a:pPr lvl="1"/>
            <a:r>
              <a:rPr lang="en-US" sz="2200" dirty="0"/>
              <a:t>Timing and readout</a:t>
            </a:r>
          </a:p>
          <a:p>
            <a:r>
              <a:rPr lang="en-US" sz="2200" b="1" dirty="0"/>
              <a:t>Software</a:t>
            </a:r>
          </a:p>
          <a:p>
            <a:pPr lvl="1"/>
            <a:r>
              <a:rPr lang="en-US" sz="2200" dirty="0"/>
              <a:t>Custom DAQ framework for data readout/processing/storage</a:t>
            </a:r>
          </a:p>
          <a:p>
            <a:pPr lvl="2"/>
            <a:r>
              <a:rPr lang="en-US" sz="2200" dirty="0"/>
              <a:t>+ detector electronics control interface</a:t>
            </a:r>
          </a:p>
          <a:p>
            <a:pPr lvl="1"/>
            <a:r>
              <a:rPr lang="en-US" sz="2200" dirty="0"/>
              <a:t>Mix of custom &amp; off-the-shelf solutions in CCM, DQM</a:t>
            </a:r>
          </a:p>
          <a:p>
            <a:pPr algn="r"/>
            <a:endParaRPr lang="en-US" sz="1600" dirty="0"/>
          </a:p>
        </p:txBody>
      </p:sp>
      <p:pic>
        <p:nvPicPr>
          <p:cNvPr id="25" name="Graphic 24" descr="Processor with solid fill">
            <a:extLst>
              <a:ext uri="{FF2B5EF4-FFF2-40B4-BE49-F238E27FC236}">
                <a16:creationId xmlns:a16="http://schemas.microsoft.com/office/drawing/2014/main" id="{4202DD42-A284-8D4F-8085-0FFA6CCAC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2185" y="3227653"/>
            <a:ext cx="540000" cy="540000"/>
          </a:xfrm>
          <a:prstGeom prst="rect">
            <a:avLst/>
          </a:prstGeom>
        </p:spPr>
      </p:pic>
      <p:pic>
        <p:nvPicPr>
          <p:cNvPr id="26" name="Graphic 25" descr="Cmd Terminal with solid fill">
            <a:extLst>
              <a:ext uri="{FF2B5EF4-FFF2-40B4-BE49-F238E27FC236}">
                <a16:creationId xmlns:a16="http://schemas.microsoft.com/office/drawing/2014/main" id="{A9C2169F-5CCC-7049-AF55-554B83E48C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2185" y="4025812"/>
            <a:ext cx="540000" cy="540000"/>
          </a:xfrm>
          <a:prstGeom prst="rect">
            <a:avLst/>
          </a:prstGeom>
        </p:spPr>
      </p:pic>
      <p:pic>
        <p:nvPicPr>
          <p:cNvPr id="27" name="Graphic 26" descr="Ui Ux with solid fill">
            <a:extLst>
              <a:ext uri="{FF2B5EF4-FFF2-40B4-BE49-F238E27FC236}">
                <a16:creationId xmlns:a16="http://schemas.microsoft.com/office/drawing/2014/main" id="{68244B15-2686-BC46-95D0-1F3779F7E7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2185" y="4909679"/>
            <a:ext cx="540000" cy="5400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1AC926ED-2C77-D441-B62D-73BF2B9E115C}"/>
              </a:ext>
            </a:extLst>
          </p:cNvPr>
          <p:cNvGrpSpPr/>
          <p:nvPr/>
        </p:nvGrpSpPr>
        <p:grpSpPr>
          <a:xfrm>
            <a:off x="6858672" y="1529630"/>
            <a:ext cx="4582380" cy="3754300"/>
            <a:chOff x="6555971" y="1028700"/>
            <a:chExt cx="5477036" cy="4496493"/>
          </a:xfrm>
        </p:grpSpPr>
        <p:pic>
          <p:nvPicPr>
            <p:cNvPr id="5" name="Content Placeholder 4">
              <a:extLst>
                <a:ext uri="{FF2B5EF4-FFF2-40B4-BE49-F238E27FC236}">
                  <a16:creationId xmlns:a16="http://schemas.microsoft.com/office/drawing/2014/main" id="{D80E3B7E-8787-0648-8734-C91E90AA3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55971" y="1028700"/>
              <a:ext cx="5477036" cy="4496493"/>
            </a:xfrm>
            <a:prstGeom prst="rect">
              <a:avLst/>
            </a:prstGeom>
          </p:spPr>
        </p:pic>
        <p:pic>
          <p:nvPicPr>
            <p:cNvPr id="7" name="Graphic 6" descr="Processor with solid fill">
              <a:extLst>
                <a:ext uri="{FF2B5EF4-FFF2-40B4-BE49-F238E27FC236}">
                  <a16:creationId xmlns:a16="http://schemas.microsoft.com/office/drawing/2014/main" id="{799B3718-91BD-BE49-A4B2-FB21F4DE4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52313" y="1627177"/>
              <a:ext cx="540000" cy="540000"/>
            </a:xfrm>
            <a:prstGeom prst="rect">
              <a:avLst/>
            </a:prstGeom>
          </p:spPr>
        </p:pic>
        <p:pic>
          <p:nvPicPr>
            <p:cNvPr id="13" name="Graphic 12" descr="Processor with solid fill">
              <a:extLst>
                <a:ext uri="{FF2B5EF4-FFF2-40B4-BE49-F238E27FC236}">
                  <a16:creationId xmlns:a16="http://schemas.microsoft.com/office/drawing/2014/main" id="{DFD51FBD-D66F-404B-921E-4BD1BADA6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776062" y="4413265"/>
              <a:ext cx="540000" cy="540000"/>
            </a:xfrm>
            <a:prstGeom prst="rect">
              <a:avLst/>
            </a:prstGeom>
          </p:spPr>
        </p:pic>
        <p:pic>
          <p:nvPicPr>
            <p:cNvPr id="17" name="Graphic 16" descr="Cmd Terminal with solid fill">
              <a:extLst>
                <a:ext uri="{FF2B5EF4-FFF2-40B4-BE49-F238E27FC236}">
                  <a16:creationId xmlns:a16="http://schemas.microsoft.com/office/drawing/2014/main" id="{77AB1288-CEBD-BD49-87D2-E82F9C361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292315" y="1627177"/>
              <a:ext cx="540000" cy="540000"/>
            </a:xfrm>
            <a:prstGeom prst="rect">
              <a:avLst/>
            </a:prstGeom>
          </p:spPr>
        </p:pic>
        <p:pic>
          <p:nvPicPr>
            <p:cNvPr id="19" name="Graphic 18" descr="Cmd Terminal with solid fill">
              <a:extLst>
                <a:ext uri="{FF2B5EF4-FFF2-40B4-BE49-F238E27FC236}">
                  <a16:creationId xmlns:a16="http://schemas.microsoft.com/office/drawing/2014/main" id="{57A34321-1471-9E4F-8243-22D4A7C12A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956419" y="2316011"/>
              <a:ext cx="540000" cy="540000"/>
            </a:xfrm>
            <a:prstGeom prst="rect">
              <a:avLst/>
            </a:prstGeom>
          </p:spPr>
        </p:pic>
        <p:pic>
          <p:nvPicPr>
            <p:cNvPr id="20" name="Graphic 19" descr="Cmd Terminal with solid fill">
              <a:extLst>
                <a:ext uri="{FF2B5EF4-FFF2-40B4-BE49-F238E27FC236}">
                  <a16:creationId xmlns:a16="http://schemas.microsoft.com/office/drawing/2014/main" id="{C73B1B30-2D4C-3344-B63C-63508EB7F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261368" y="1627177"/>
              <a:ext cx="540000" cy="540000"/>
            </a:xfrm>
            <a:prstGeom prst="rect">
              <a:avLst/>
            </a:prstGeom>
          </p:spPr>
        </p:pic>
        <p:pic>
          <p:nvPicPr>
            <p:cNvPr id="21" name="Graphic 20" descr="Cmd Terminal with solid fill">
              <a:extLst>
                <a:ext uri="{FF2B5EF4-FFF2-40B4-BE49-F238E27FC236}">
                  <a16:creationId xmlns:a16="http://schemas.microsoft.com/office/drawing/2014/main" id="{485F8F84-D30D-0043-ACF1-548E5EA6E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261368" y="4381337"/>
              <a:ext cx="540000" cy="540000"/>
            </a:xfrm>
            <a:prstGeom prst="rect">
              <a:avLst/>
            </a:prstGeom>
          </p:spPr>
        </p:pic>
        <p:pic>
          <p:nvPicPr>
            <p:cNvPr id="22" name="Graphic 21" descr="Cmd Terminal with solid fill">
              <a:extLst>
                <a:ext uri="{FF2B5EF4-FFF2-40B4-BE49-F238E27FC236}">
                  <a16:creationId xmlns:a16="http://schemas.microsoft.com/office/drawing/2014/main" id="{4A6791ED-3029-3F47-8AEE-66FCA4DAA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292315" y="4381337"/>
              <a:ext cx="540000" cy="540000"/>
            </a:xfrm>
            <a:prstGeom prst="rect">
              <a:avLst/>
            </a:prstGeom>
          </p:spPr>
        </p:pic>
        <p:pic>
          <p:nvPicPr>
            <p:cNvPr id="24" name="Graphic 23" descr="Ui Ux with solid fill">
              <a:extLst>
                <a:ext uri="{FF2B5EF4-FFF2-40B4-BE49-F238E27FC236}">
                  <a16:creationId xmlns:a16="http://schemas.microsoft.com/office/drawing/2014/main" id="{0E127668-1EDD-1846-9217-409C7E8C72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686820" y="1101937"/>
              <a:ext cx="540000" cy="540000"/>
            </a:xfrm>
            <a:prstGeom prst="rect">
              <a:avLst/>
            </a:prstGeom>
          </p:spPr>
        </p:pic>
        <p:pic>
          <p:nvPicPr>
            <p:cNvPr id="28" name="Graphic 27" descr="Cmd Terminal with solid fill">
              <a:extLst>
                <a:ext uri="{FF2B5EF4-FFF2-40B4-BE49-F238E27FC236}">
                  <a16:creationId xmlns:a16="http://schemas.microsoft.com/office/drawing/2014/main" id="{B889E03A-8A76-604F-95AD-9FD93A090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146819" y="4965183"/>
              <a:ext cx="540000" cy="540000"/>
            </a:xfrm>
            <a:prstGeom prst="rect">
              <a:avLst/>
            </a:prstGeom>
          </p:spPr>
        </p:pic>
      </p:grpSp>
      <p:pic>
        <p:nvPicPr>
          <p:cNvPr id="41" name="Graphic 40" descr="Cmd Terminal with solid fill">
            <a:extLst>
              <a:ext uri="{FF2B5EF4-FFF2-40B4-BE49-F238E27FC236}">
                <a16:creationId xmlns:a16="http://schemas.microsoft.com/office/drawing/2014/main" id="{2D1671B7-7207-D24A-9D4C-BD858A947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59958" y="1756477"/>
            <a:ext cx="451793" cy="450867"/>
          </a:xfrm>
          <a:prstGeom prst="rect">
            <a:avLst/>
          </a:prstGeom>
        </p:spPr>
      </p:pic>
      <p:sp>
        <p:nvSpPr>
          <p:cNvPr id="42" name="Footer Placeholder 41">
            <a:extLst>
              <a:ext uri="{FF2B5EF4-FFF2-40B4-BE49-F238E27FC236}">
                <a16:creationId xmlns:a16="http://schemas.microsoft.com/office/drawing/2014/main" id="{B3153FEF-BABD-5441-816D-A746BD50A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1B4F806D-D84E-A940-919F-5382CB475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70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919EC2-F31C-AD40-97F4-1F8710CCB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4911393" cy="1556724"/>
          </a:xfrm>
        </p:spPr>
        <p:txBody>
          <a:bodyPr anchor="b">
            <a:normAutofit/>
          </a:bodyPr>
          <a:lstStyle/>
          <a:p>
            <a:r>
              <a:rPr lang="en-CH" dirty="0"/>
              <a:t>DAQ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4FD33-9963-CE42-AB8D-0B541BC23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2345635"/>
            <a:ext cx="3855257" cy="3583940"/>
          </a:xfrm>
        </p:spPr>
        <p:txBody>
          <a:bodyPr anchor="t">
            <a:normAutofit/>
          </a:bodyPr>
          <a:lstStyle/>
          <a:p>
            <a:r>
              <a:rPr lang="en-CH" sz="1600" dirty="0"/>
              <a:t>International</a:t>
            </a:r>
          </a:p>
          <a:p>
            <a:pPr lvl="1"/>
            <a:r>
              <a:rPr lang="en-CH" sz="1600" dirty="0"/>
              <a:t>Spread over several TZ</a:t>
            </a:r>
          </a:p>
          <a:p>
            <a:pPr lvl="1"/>
            <a:r>
              <a:rPr lang="en-CH" sz="1600" dirty="0"/>
              <a:t>Mixture of different expertise</a:t>
            </a:r>
          </a:p>
          <a:p>
            <a:pPr lvl="1"/>
            <a:r>
              <a:rPr lang="en-CH" sz="1600" dirty="0"/>
              <a:t>No-chances for in-person interactions</a:t>
            </a:r>
            <a:br>
              <a:rPr lang="en-CH" sz="1600" dirty="0"/>
            </a:br>
            <a:r>
              <a:rPr lang="en-CH" sz="1600" dirty="0"/>
              <a:t>since February 2020</a:t>
            </a:r>
          </a:p>
          <a:p>
            <a:r>
              <a:rPr lang="en-GB" sz="1600" dirty="0"/>
              <a:t>Small</a:t>
            </a:r>
          </a:p>
          <a:p>
            <a:pPr lvl="1"/>
            <a:r>
              <a:rPr lang="en-GB" sz="1600" dirty="0"/>
              <a:t>Developments are prioritized and carried out somewhat sequentially</a:t>
            </a:r>
            <a:endParaRPr lang="en-CH" sz="1600" dirty="0"/>
          </a:p>
          <a:p>
            <a:endParaRPr lang="en-CH" sz="1600" dirty="0"/>
          </a:p>
          <a:p>
            <a:endParaRPr lang="en-CH" sz="1600" dirty="0"/>
          </a:p>
          <a:p>
            <a:pPr marL="0" indent="0">
              <a:buNone/>
            </a:pPr>
            <a:endParaRPr lang="en-CH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2D505A1-F6A8-CD4D-891E-7DF1D2B8C4C9}"/>
              </a:ext>
            </a:extLst>
          </p:cNvPr>
          <p:cNvGrpSpPr>
            <a:grpSpLocks noChangeAspect="1"/>
          </p:cNvGrpSpPr>
          <p:nvPr/>
        </p:nvGrpSpPr>
        <p:grpSpPr>
          <a:xfrm>
            <a:off x="5308039" y="0"/>
            <a:ext cx="6883958" cy="6858000"/>
            <a:chOff x="5308052" y="10"/>
            <a:chExt cx="6883948" cy="68579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96362AB-DD82-B447-A999-AB997705A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33" r="40463"/>
            <a:stretch/>
          </p:blipFill>
          <p:spPr>
            <a:xfrm>
              <a:off x="5308052" y="10"/>
              <a:ext cx="6883948" cy="6857990"/>
            </a:xfrm>
            <a:custGeom>
              <a:avLst/>
              <a:gdLst/>
              <a:ahLst/>
              <a:cxnLst/>
              <a:rect l="l" t="t" r="r" b="b"/>
              <a:pathLst>
                <a:path w="6883948" h="6858000">
                  <a:moveTo>
                    <a:pt x="365648" y="0"/>
                  </a:moveTo>
                  <a:lnTo>
                    <a:pt x="6883948" y="0"/>
                  </a:lnTo>
                  <a:lnTo>
                    <a:pt x="6883948" y="6858000"/>
                  </a:lnTo>
                  <a:lnTo>
                    <a:pt x="365648" y="6858000"/>
                  </a:lnTo>
                  <a:lnTo>
                    <a:pt x="360213" y="6835050"/>
                  </a:lnTo>
                  <a:cubicBezTo>
                    <a:pt x="128263" y="5788167"/>
                    <a:pt x="0" y="4637179"/>
                    <a:pt x="0" y="3429001"/>
                  </a:cubicBezTo>
                  <a:cubicBezTo>
                    <a:pt x="0" y="2220824"/>
                    <a:pt x="128263" y="1069835"/>
                    <a:pt x="360213" y="22952"/>
                  </a:cubicBezTo>
                  <a:close/>
                </a:path>
              </a:pathLst>
            </a:custGeom>
            <a:effectLst>
              <a:outerShdw blurRad="50800" dist="38100" dir="10800000" algn="r" rotWithShape="0">
                <a:schemeClr val="bg1">
                  <a:lumMod val="85000"/>
                  <a:alpha val="30000"/>
                </a:schemeClr>
              </a:outerShdw>
            </a:effectLst>
          </p:spPr>
        </p:pic>
        <p:pic>
          <p:nvPicPr>
            <p:cNvPr id="6" name="Graphic 5" descr="Marker with solid fill">
              <a:extLst>
                <a:ext uri="{FF2B5EF4-FFF2-40B4-BE49-F238E27FC236}">
                  <a16:creationId xmlns:a16="http://schemas.microsoft.com/office/drawing/2014/main" id="{5E7E56BE-18E7-4847-B2CD-E4C86AEF4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186736" y="1698195"/>
              <a:ext cx="661736" cy="661736"/>
            </a:xfrm>
            <a:prstGeom prst="rect">
              <a:avLst/>
            </a:prstGeom>
          </p:spPr>
        </p:pic>
        <p:pic>
          <p:nvPicPr>
            <p:cNvPr id="7" name="Graphic 6" descr="Marker with solid fill">
              <a:extLst>
                <a:ext uri="{FF2B5EF4-FFF2-40B4-BE49-F238E27FC236}">
                  <a16:creationId xmlns:a16="http://schemas.microsoft.com/office/drawing/2014/main" id="{A2577365-D019-8A48-916A-750CF2EE2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17604" y="1978125"/>
              <a:ext cx="661736" cy="661736"/>
            </a:xfrm>
            <a:prstGeom prst="rect">
              <a:avLst/>
            </a:prstGeom>
          </p:spPr>
        </p:pic>
        <p:pic>
          <p:nvPicPr>
            <p:cNvPr id="8" name="Graphic 7" descr="Marker with solid fill">
              <a:extLst>
                <a:ext uri="{FF2B5EF4-FFF2-40B4-BE49-F238E27FC236}">
                  <a16:creationId xmlns:a16="http://schemas.microsoft.com/office/drawing/2014/main" id="{4B39EB25-ABB4-C840-9761-34F73DA5B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130659" y="2166133"/>
              <a:ext cx="661736" cy="661736"/>
            </a:xfrm>
            <a:prstGeom prst="rect">
              <a:avLst/>
            </a:prstGeom>
          </p:spPr>
        </p:pic>
        <p:pic>
          <p:nvPicPr>
            <p:cNvPr id="9" name="Graphic 8" descr="Marker with solid fill">
              <a:extLst>
                <a:ext uri="{FF2B5EF4-FFF2-40B4-BE49-F238E27FC236}">
                  <a16:creationId xmlns:a16="http://schemas.microsoft.com/office/drawing/2014/main" id="{9045CB7E-B9DE-044D-80B7-67C4A21E8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541370" y="2308993"/>
              <a:ext cx="661736" cy="661736"/>
            </a:xfrm>
            <a:prstGeom prst="rect">
              <a:avLst/>
            </a:prstGeom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1B65536-8082-BD4B-B22A-2695B6148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86DFF6-FAC5-3E44-928A-F918A0D67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8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1D6A2A3-F101-46F7-8B6F-1C699CAF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6BC19-6A1D-9B4C-A738-CC1A677B6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4911393" cy="1225603"/>
          </a:xfrm>
        </p:spPr>
        <p:txBody>
          <a:bodyPr anchor="b">
            <a:normAutofit/>
          </a:bodyPr>
          <a:lstStyle/>
          <a:p>
            <a:r>
              <a:rPr lang="en-CH" dirty="0"/>
              <a:t>DEVELOPMENT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7D90B-0166-5C40-9A8D-B264B795E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1" y="1682803"/>
            <a:ext cx="4911392" cy="3820222"/>
          </a:xfrm>
        </p:spPr>
        <p:txBody>
          <a:bodyPr anchor="t">
            <a:normAutofit lnSpcReduction="10000"/>
          </a:bodyPr>
          <a:lstStyle/>
          <a:p>
            <a:r>
              <a:rPr lang="en-CH" sz="1600" dirty="0"/>
              <a:t>Release-based, driven by</a:t>
            </a:r>
          </a:p>
          <a:p>
            <a:pPr lvl="1"/>
            <a:r>
              <a:rPr lang="en-US" sz="1600" b="1" dirty="0"/>
              <a:t>Short-term DAQ &amp; DUNE milestones</a:t>
            </a:r>
            <a:r>
              <a:rPr lang="en-US" sz="1600" dirty="0"/>
              <a:t>: complete system for PD-HD-II by Q1 2022; Support for </a:t>
            </a:r>
            <a:r>
              <a:rPr lang="en-US" sz="1600" dirty="0" err="1"/>
              <a:t>coldbox</a:t>
            </a:r>
            <a:r>
              <a:rPr lang="en-US" sz="1600" dirty="0"/>
              <a:t> run(s) in 2021</a:t>
            </a:r>
            <a:endParaRPr lang="en-CH" sz="1600" dirty="0"/>
          </a:p>
          <a:p>
            <a:pPr lvl="1"/>
            <a:r>
              <a:rPr lang="en-US" sz="1600" b="1" dirty="0"/>
              <a:t>Team distribution</a:t>
            </a:r>
            <a:r>
              <a:rPr lang="en-US" sz="1600" dirty="0"/>
              <a:t>: keep engagement high</a:t>
            </a:r>
            <a:r>
              <a:rPr lang="en-CH" sz="1600" dirty="0"/>
              <a:t> </a:t>
            </a:r>
            <a:r>
              <a:rPr lang="en-US" sz="1600" dirty="0"/>
              <a:t>with short release cycles (by-monthly) &amp; release goals aligned with project milestones.</a:t>
            </a:r>
          </a:p>
          <a:p>
            <a:r>
              <a:rPr lang="en-US" sz="1600" dirty="0"/>
              <a:t>Each release characterized by a reference system layout</a:t>
            </a:r>
          </a:p>
          <a:p>
            <a:r>
              <a:rPr lang="en-US" sz="1600" dirty="0"/>
              <a:t>Hybrid incremental/iterative development model</a:t>
            </a:r>
          </a:p>
          <a:p>
            <a:pPr lvl="1"/>
            <a:r>
              <a:rPr lang="en-US" sz="1600" dirty="0"/>
              <a:t>new elements added and existing interfaces updated at each release</a:t>
            </a:r>
          </a:p>
          <a:p>
            <a:r>
              <a:rPr lang="en-CH" sz="1600" dirty="0"/>
              <a:t>Plan aligned with Vertical Drift milestones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4EF597-5D47-4249-9175-881C780CC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4639" y="1443645"/>
            <a:ext cx="5090161" cy="349948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29E760E-527D-4053-A309-F2BDE12501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6400800"/>
            <a:ext cx="12191999" cy="457198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6">
                  <a:lumMod val="75000"/>
                  <a:alpha val="8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53D448-4ED1-429A-A28C-8316DE7CA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8"/>
            <a:ext cx="8153396" cy="448831"/>
          </a:xfrm>
          <a:prstGeom prst="rect">
            <a:avLst/>
          </a:prstGeom>
          <a:gradFill>
            <a:gsLst>
              <a:gs pos="0">
                <a:schemeClr val="accent5">
                  <a:alpha val="5000"/>
                </a:schemeClr>
              </a:gs>
              <a:gs pos="99000">
                <a:schemeClr val="accent5">
                  <a:alpha val="72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86B691-6E04-1945-96A4-0CC2884343FA}"/>
              </a:ext>
            </a:extLst>
          </p:cNvPr>
          <p:cNvSpPr txBox="1"/>
          <p:nvPr/>
        </p:nvSpPr>
        <p:spPr>
          <a:xfrm>
            <a:off x="6708161" y="1682803"/>
            <a:ext cx="5757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Nov 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378879-3F40-5749-B943-B2C854D49382}"/>
              </a:ext>
            </a:extLst>
          </p:cNvPr>
          <p:cNvSpPr txBox="1"/>
          <p:nvPr/>
        </p:nvSpPr>
        <p:spPr>
          <a:xfrm>
            <a:off x="6644639" y="4805866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Feb 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744FE0-1F15-A34D-8D27-71A5A1696669}"/>
              </a:ext>
            </a:extLst>
          </p:cNvPr>
          <p:cNvSpPr txBox="1"/>
          <p:nvPr/>
        </p:nvSpPr>
        <p:spPr>
          <a:xfrm>
            <a:off x="7654593" y="1235562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May 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3CC927-8BF6-3843-9E81-D495CE45FCEB}"/>
              </a:ext>
            </a:extLst>
          </p:cNvPr>
          <p:cNvSpPr txBox="1"/>
          <p:nvPr/>
        </p:nvSpPr>
        <p:spPr>
          <a:xfrm>
            <a:off x="8721393" y="4957787"/>
            <a:ext cx="50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Jul 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9514F6-69E1-9D43-A29E-611881D98EDA}"/>
              </a:ext>
            </a:extLst>
          </p:cNvPr>
          <p:cNvSpPr txBox="1"/>
          <p:nvPr/>
        </p:nvSpPr>
        <p:spPr>
          <a:xfrm>
            <a:off x="9865034" y="1176834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Oct 21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8DCEE4A2-9DD0-B044-9EFD-5B992C0036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6761251"/>
              </p:ext>
            </p:extLst>
          </p:nvPr>
        </p:nvGraphicFramePr>
        <p:xfrm>
          <a:off x="883877" y="5778980"/>
          <a:ext cx="10798231" cy="51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EA997D2-074F-9D42-956D-1A3B1F413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2345173-BAF7-F74A-9237-8DA2D66FA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27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671CD-16DD-9C41-B7C4-B39F14225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Development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AF7AE-3606-4A47-8B78-CD3DFECDC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2" y="1719470"/>
            <a:ext cx="6338816" cy="4352146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Development cycles are aligned with releases</a:t>
            </a:r>
          </a:p>
          <a:p>
            <a:r>
              <a:rPr lang="en-CH" dirty="0"/>
              <a:t>Release goals are discussed/confirmed in the DAQ coordination team, and specifications agreed upon</a:t>
            </a:r>
          </a:p>
          <a:p>
            <a:r>
              <a:rPr lang="en-CH" dirty="0"/>
              <a:t>Implementation carried out within the consortium WGs</a:t>
            </a:r>
          </a:p>
          <a:p>
            <a:r>
              <a:rPr lang="en-CH" dirty="0"/>
              <a:t>2 weeks ahead of the release date: pre-release distribution – semi-final version of tools, external dependencies and core packages</a:t>
            </a:r>
          </a:p>
          <a:p>
            <a:r>
              <a:rPr lang="en-CH" dirty="0"/>
              <a:t>On release date: final build &amp; 24h “cooldown” period (11th hour bugs and patches)</a:t>
            </a:r>
          </a:p>
          <a:p>
            <a:r>
              <a:rPr lang="en-CH" dirty="0"/>
              <a:t>Distribution and announcement to the consortium</a:t>
            </a:r>
          </a:p>
          <a:p>
            <a:pPr lvl="1"/>
            <a:endParaRPr lang="en-CH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7A2DC61-2073-1F4C-9EAA-1A88205E65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0640442"/>
              </p:ext>
            </p:extLst>
          </p:nvPr>
        </p:nvGraphicFramePr>
        <p:xfrm>
          <a:off x="7414952" y="1812173"/>
          <a:ext cx="4308189" cy="3802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5EFE2-EEF4-4248-BA16-7FCCBFAE2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F313C-DE63-8D4D-A5D1-C1E3C9A25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2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FB6AB-9FC4-184A-94E2-3C58C42CC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0" kern="1200" cap="all" spc="700" baseline="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DAQ application software</a:t>
            </a:r>
            <a:endParaRPr lang="en-CH" sz="3600" b="1" i="0" kern="1200" cap="all" spc="700" baseline="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D7160-AFC3-B742-85ED-45930825F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Code </a:t>
            </a:r>
            <a:r>
              <a:rPr lang="en-US" dirty="0" err="1"/>
              <a:t>organised</a:t>
            </a:r>
            <a:r>
              <a:rPr lang="en-US" dirty="0"/>
              <a:t> in packages</a:t>
            </a:r>
          </a:p>
          <a:p>
            <a:pPr lvl="2"/>
            <a:r>
              <a:rPr lang="en-CH" dirty="0"/>
              <a:t>“package” basic versionable entity</a:t>
            </a:r>
          </a:p>
          <a:p>
            <a:pPr lvl="1"/>
            <a:r>
              <a:rPr lang="en-US" dirty="0"/>
              <a:t>Programming languages:</a:t>
            </a:r>
            <a:endParaRPr lang="en-CH" dirty="0"/>
          </a:p>
          <a:p>
            <a:pPr lvl="2"/>
            <a:r>
              <a:rPr lang="en-US" dirty="0"/>
              <a:t>C++</a:t>
            </a:r>
            <a:endParaRPr lang="en-CH" dirty="0"/>
          </a:p>
          <a:p>
            <a:pPr lvl="2"/>
            <a:r>
              <a:rPr lang="en-US" dirty="0" err="1"/>
              <a:t>jsonnet</a:t>
            </a:r>
            <a:r>
              <a:rPr lang="en-US" dirty="0"/>
              <a:t> for data-structure definition</a:t>
            </a:r>
            <a:endParaRPr lang="en-CH" dirty="0"/>
          </a:p>
          <a:p>
            <a:pPr lvl="2"/>
            <a:r>
              <a:rPr lang="en-US" dirty="0"/>
              <a:t>Python for configuration and scripting</a:t>
            </a:r>
            <a:endParaRPr lang="en-CH" dirty="0"/>
          </a:p>
          <a:p>
            <a:pPr lvl="1"/>
            <a:r>
              <a:rPr lang="en-US" dirty="0"/>
              <a:t>Code hosted on GitHub</a:t>
            </a:r>
            <a:endParaRPr lang="en-CH" dirty="0"/>
          </a:p>
          <a:p>
            <a:pPr lvl="1"/>
            <a:r>
              <a:rPr lang="en-US" dirty="0"/>
              <a:t>Deployed on CVMFS as UPS products</a:t>
            </a:r>
            <a:endParaRPr lang="en-CH" dirty="0"/>
          </a:p>
          <a:p>
            <a:pPr lvl="1"/>
            <a:r>
              <a:rPr lang="en-US" dirty="0"/>
              <a:t>25 DAQ packages in the latest release (</a:t>
            </a:r>
            <a:r>
              <a:rPr lang="en-US" sz="2200" dirty="0">
                <a:solidFill>
                  <a:schemeClr val="accent2"/>
                </a:solidFill>
                <a:latin typeface="Inconsolata" panose="020B0609030003000000" pitchFamily="49" charset="0"/>
              </a:rPr>
              <a:t>dunedaq-2.6</a:t>
            </a:r>
            <a:r>
              <a:rPr lang="en-US" dirty="0"/>
              <a:t>)</a:t>
            </a:r>
            <a:endParaRPr lang="en-CH" dirty="0"/>
          </a:p>
          <a:p>
            <a:endParaRPr lang="en-C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24B2CB-DA30-FD46-B223-6B9F10F52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9299" y="1205794"/>
            <a:ext cx="837509" cy="939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54C537-6078-6D46-8D88-6FD35860F5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831" b="12671"/>
          <a:stretch/>
        </p:blipFill>
        <p:spPr>
          <a:xfrm>
            <a:off x="10559965" y="2651805"/>
            <a:ext cx="939800" cy="9652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AFC9ED-BCC3-D842-84AE-6724006BC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3045" y="2041768"/>
            <a:ext cx="939800" cy="939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694247-DB74-614D-A5DA-4D2E50F474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2944" y="4831289"/>
            <a:ext cx="802387" cy="8743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00AA6C-B94A-6A44-AAEA-073B9BD2CB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87991" y="3972658"/>
            <a:ext cx="652295" cy="652295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87E7997-A5A7-294A-A48F-19231AC3F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A6B11EB-05DF-8944-8A12-839C26788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FF7C34-AF27-6942-A357-ABB35B04C4F5}"/>
              </a:ext>
            </a:extLst>
          </p:cNvPr>
          <p:cNvSpPr txBox="1"/>
          <p:nvPr/>
        </p:nvSpPr>
        <p:spPr>
          <a:xfrm rot="20769579">
            <a:off x="7575709" y="1334918"/>
            <a:ext cx="2533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chemeClr val="accent2"/>
                </a:solidFill>
              </a:rPr>
              <a:t>See talk by K.Biery</a:t>
            </a:r>
          </a:p>
        </p:txBody>
      </p:sp>
    </p:spTree>
    <p:extLst>
      <p:ext uri="{BB962C8B-B14F-4D97-AF65-F5344CB8AC3E}">
        <p14:creationId xmlns:p14="http://schemas.microsoft.com/office/powerpoint/2010/main" val="3418605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0BF4A1-714C-419E-A19F-578DE93BE0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91A9BD-D57F-4941-931F-40597AB3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/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4DB264-9467-4730-B9E9-C9A97DD66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90128" y="3609527"/>
            <a:ext cx="2458347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B097F88-2120-47B4-B891-5B28F66BB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227" y="1757079"/>
            <a:ext cx="3900088" cy="4178958"/>
          </a:xfrm>
          <a:custGeom>
            <a:avLst/>
            <a:gdLst>
              <a:gd name="connsiteX0" fmla="*/ 2431956 w 3900088"/>
              <a:gd name="connsiteY0" fmla="*/ 93939 h 4178958"/>
              <a:gd name="connsiteX1" fmla="*/ 3900088 w 3900088"/>
              <a:gd name="connsiteY1" fmla="*/ 2089479 h 4178958"/>
              <a:gd name="connsiteX2" fmla="*/ 1810609 w 3900088"/>
              <a:gd name="connsiteY2" fmla="*/ 4178958 h 4178958"/>
              <a:gd name="connsiteX3" fmla="*/ 77980 w 3900088"/>
              <a:gd name="connsiteY3" fmla="*/ 3257727 h 4178958"/>
              <a:gd name="connsiteX4" fmla="*/ 0 w 3900088"/>
              <a:gd name="connsiteY4" fmla="*/ 3129367 h 4178958"/>
              <a:gd name="connsiteX5" fmla="*/ 831517 w 3900088"/>
              <a:gd name="connsiteY5" fmla="*/ 244059 h 4178958"/>
              <a:gd name="connsiteX6" fmla="*/ 997290 w 3900088"/>
              <a:gd name="connsiteY6" fmla="*/ 164202 h 4178958"/>
              <a:gd name="connsiteX7" fmla="*/ 1810609 w 3900088"/>
              <a:gd name="connsiteY7" fmla="*/ 0 h 4178958"/>
              <a:gd name="connsiteX8" fmla="*/ 2431956 w 3900088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088" h="4178958">
                <a:moveTo>
                  <a:pt x="2431956" y="93939"/>
                </a:moveTo>
                <a:cubicBezTo>
                  <a:pt x="3282517" y="358491"/>
                  <a:pt x="3900088" y="1151865"/>
                  <a:pt x="3900088" y="2089479"/>
                </a:cubicBezTo>
                <a:cubicBezTo>
                  <a:pt x="3900088" y="3243466"/>
                  <a:pt x="2964596" y="4178958"/>
                  <a:pt x="1810609" y="4178958"/>
                </a:cubicBezTo>
                <a:cubicBezTo>
                  <a:pt x="1089367" y="4178958"/>
                  <a:pt x="453475" y="3813531"/>
                  <a:pt x="77980" y="3257727"/>
                </a:cubicBezTo>
                <a:lnTo>
                  <a:pt x="0" y="3129367"/>
                </a:lnTo>
                <a:lnTo>
                  <a:pt x="831517" y="244059"/>
                </a:lnTo>
                <a:lnTo>
                  <a:pt x="997290" y="164202"/>
                </a:lnTo>
                <a:cubicBezTo>
                  <a:pt x="1247271" y="58468"/>
                  <a:pt x="1522112" y="0"/>
                  <a:pt x="1810609" y="0"/>
                </a:cubicBezTo>
                <a:cubicBezTo>
                  <a:pt x="2026982" y="0"/>
                  <a:pt x="2235673" y="32888"/>
                  <a:pt x="2431956" y="93939"/>
                </a:cubicBezTo>
                <a:close/>
              </a:path>
            </a:pathLst>
          </a:custGeom>
          <a:gradFill>
            <a:gsLst>
              <a:gs pos="36000">
                <a:schemeClr val="accent6">
                  <a:lumMod val="60000"/>
                  <a:lumOff val="40000"/>
                  <a:alpha val="6000"/>
                </a:schemeClr>
              </a:gs>
              <a:gs pos="100000">
                <a:schemeClr val="accent6">
                  <a:alpha val="2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9338F5-05AB-4DC5-BD1C-1A9F26C38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50099" y="411154"/>
            <a:ext cx="4395601" cy="3581400"/>
          </a:xfrm>
          <a:prstGeom prst="rect">
            <a:avLst/>
          </a:prstGeom>
          <a:gradFill>
            <a:gsLst>
              <a:gs pos="0">
                <a:schemeClr val="accent5">
                  <a:alpha val="29000"/>
                </a:schemeClr>
              </a:gs>
              <a:gs pos="100000">
                <a:schemeClr val="accent4">
                  <a:alpha val="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9FB6AB-9FC4-184A-94E2-3C58C42CC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8280"/>
            <a:ext cx="3390645" cy="3363597"/>
          </a:xfrm>
        </p:spPr>
        <p:txBody>
          <a:bodyPr>
            <a:norm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DAQ Software stack</a:t>
            </a:r>
            <a:endParaRPr lang="en-CH" sz="3200" dirty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962743F-2F60-4255-A1BF-24B5DA5CAE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1548968"/>
              </p:ext>
            </p:extLst>
          </p:nvPr>
        </p:nvGraphicFramePr>
        <p:xfrm>
          <a:off x="4494654" y="457200"/>
          <a:ext cx="7240146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A079EB-AC9A-E341-AA49-FF05C3EA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2842C-A1B7-4641-BC94-6882F06F2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05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3811AB0-BB77-584A-BF76-C36943C08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DAQ code hosting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B641D6FB-DA1C-DF47-8AA8-8A232D620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92" y="1719470"/>
            <a:ext cx="6145696" cy="4352146"/>
          </a:xfrm>
        </p:spPr>
        <p:txBody>
          <a:bodyPr/>
          <a:lstStyle/>
          <a:p>
            <a:r>
              <a:rPr lang="en-CH" dirty="0"/>
              <a:t>GitHub: good balance between features and flexibility</a:t>
            </a:r>
          </a:p>
          <a:p>
            <a:pPr lvl="1"/>
            <a:r>
              <a:rPr lang="en-GB" sz="2000" dirty="0"/>
              <a:t>Offers a</a:t>
            </a:r>
            <a:r>
              <a:rPr lang="en-CH" sz="2000" dirty="0"/>
              <a:t>ccess control, task management, wikis and continuous integration</a:t>
            </a:r>
          </a:p>
          <a:p>
            <a:pPr lvl="1"/>
            <a:r>
              <a:rPr lang="en-CH" sz="2000" dirty="0"/>
              <a:t>No need for FNAL / CERN accounts for new users</a:t>
            </a:r>
          </a:p>
          <a:p>
            <a:r>
              <a:rPr lang="en-CH" dirty="0"/>
              <a:t>DUNE-DAQ Organisation</a:t>
            </a:r>
          </a:p>
          <a:p>
            <a:pPr lvl="1"/>
            <a:r>
              <a:rPr lang="en-CH" sz="2000" dirty="0"/>
              <a:t>53 repositories, 50 users and growing</a:t>
            </a:r>
          </a:p>
        </p:txBody>
      </p:sp>
      <p:pic>
        <p:nvPicPr>
          <p:cNvPr id="14" name="Content Placeholder 10">
            <a:extLst>
              <a:ext uri="{FF2B5EF4-FFF2-40B4-BE49-F238E27FC236}">
                <a16:creationId xmlns:a16="http://schemas.microsoft.com/office/drawing/2014/main" id="{6B295D38-27EB-3A40-AB53-FFE694F84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888" y="1109423"/>
            <a:ext cx="4535333" cy="4352925"/>
          </a:xfrm>
          <a:prstGeom prst="rect">
            <a:avLst/>
          </a:prstGeom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9082023-02C8-F941-8B9F-32F699307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Alessandro Thea - VD DAQ CDR - 18 June 2021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2ABB5EC-1451-F84F-B733-9C2E19706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577578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RegularSeed_2SEEDS">
      <a:dk1>
        <a:srgbClr val="000000"/>
      </a:dk1>
      <a:lt1>
        <a:srgbClr val="FFFFFF"/>
      </a:lt1>
      <a:dk2>
        <a:srgbClr val="242C41"/>
      </a:dk2>
      <a:lt2>
        <a:srgbClr val="E2E6E8"/>
      </a:lt2>
      <a:accent1>
        <a:srgbClr val="B1653B"/>
      </a:accent1>
      <a:accent2>
        <a:srgbClr val="C34D54"/>
      </a:accent2>
      <a:accent3>
        <a:srgbClr val="BBA149"/>
      </a:accent3>
      <a:accent4>
        <a:srgbClr val="3BB1A3"/>
      </a:accent4>
      <a:accent5>
        <a:srgbClr val="4DA1C3"/>
      </a:accent5>
      <a:accent6>
        <a:srgbClr val="3B5DB1"/>
      </a:accent6>
      <a:hlink>
        <a:srgbClr val="3C8AB5"/>
      </a:hlink>
      <a:folHlink>
        <a:srgbClr val="7F7F7F"/>
      </a:folHlink>
    </a:clrScheme>
    <a:fontScheme name="Avenir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2528</TotalTime>
  <Words>1452</Words>
  <Application>Microsoft Macintosh PowerPoint</Application>
  <PresentationFormat>Widescreen</PresentationFormat>
  <Paragraphs>255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Consolas</vt:lpstr>
      <vt:lpstr>Inconsolata</vt:lpstr>
      <vt:lpstr>Tw Cen MT</vt:lpstr>
      <vt:lpstr>GradientRiseVTI</vt:lpstr>
      <vt:lpstr>DAQ Development : process, infrastructure &amp; tools</vt:lpstr>
      <vt:lpstr>Outline</vt:lpstr>
      <vt:lpstr>System Composition</vt:lpstr>
      <vt:lpstr>DAQ team</vt:lpstr>
      <vt:lpstr>DEVELOPMENT PLAN</vt:lpstr>
      <vt:lpstr>Development Cycle</vt:lpstr>
      <vt:lpstr>DAQ application software</vt:lpstr>
      <vt:lpstr>DAQ Software stack</vt:lpstr>
      <vt:lpstr>DAQ code hosting</vt:lpstr>
      <vt:lpstr>DAQ PackagE</vt:lpstr>
      <vt:lpstr>Build system</vt:lpstr>
      <vt:lpstr>Packaging</vt:lpstr>
      <vt:lpstr>DISTRIBUTION</vt:lpstr>
      <vt:lpstr>Continuous integration and Nightly Builds</vt:lpstr>
      <vt:lpstr>Documentation</vt:lpstr>
      <vt:lpstr>serviceS distribution</vt:lpstr>
      <vt:lpstr>DAQ FIRMWARE</vt:lpstr>
      <vt:lpstr>BUILD SYSTEM, CI and DISTRIBUTION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Development Process</dc:title>
  <dc:creator>Alessandro Thea</dc:creator>
  <cp:lastModifiedBy>Alessandro Thea</cp:lastModifiedBy>
  <cp:revision>79</cp:revision>
  <dcterms:created xsi:type="dcterms:W3CDTF">2021-06-16T08:56:26Z</dcterms:created>
  <dcterms:modified xsi:type="dcterms:W3CDTF">2021-06-18T10:05:51Z</dcterms:modified>
</cp:coreProperties>
</file>