
<file path=[Content_Types].xml><?xml version="1.0" encoding="utf-8"?>
<Types xmlns="http://schemas.openxmlformats.org/package/2006/content-types">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Lst>
  <p:notesMasterIdLst>
    <p:notesMasterId r:id="rId25"/>
  </p:notesMasterIdLst>
  <p:handoutMasterIdLst>
    <p:handoutMasterId r:id="rId26"/>
  </p:handoutMasterIdLst>
  <p:sldIdLst>
    <p:sldId id="256" r:id="rId3"/>
    <p:sldId id="263" r:id="rId4"/>
    <p:sldId id="286" r:id="rId5"/>
    <p:sldId id="265" r:id="rId6"/>
    <p:sldId id="266" r:id="rId7"/>
    <p:sldId id="267" r:id="rId8"/>
    <p:sldId id="285" r:id="rId9"/>
    <p:sldId id="269" r:id="rId10"/>
    <p:sldId id="282" r:id="rId11"/>
    <p:sldId id="271" r:id="rId12"/>
    <p:sldId id="272" r:id="rId13"/>
    <p:sldId id="273" r:id="rId14"/>
    <p:sldId id="274" r:id="rId15"/>
    <p:sldId id="275" r:id="rId16"/>
    <p:sldId id="276" r:id="rId17"/>
    <p:sldId id="283" r:id="rId18"/>
    <p:sldId id="277" r:id="rId19"/>
    <p:sldId id="280" r:id="rId20"/>
    <p:sldId id="278" r:id="rId21"/>
    <p:sldId id="279" r:id="rId22"/>
    <p:sldId id="284" r:id="rId23"/>
    <p:sldId id="287" r:id="rId2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kern="1200">
        <a:solidFill>
          <a:schemeClr val="tx1"/>
        </a:solidFill>
        <a:latin typeface="Calibri" charset="0"/>
        <a:ea typeface="Geneva" charset="0"/>
        <a:cs typeface="Geneva" charset="0"/>
      </a:defRPr>
    </a:lvl5pPr>
    <a:lvl6pPr marL="2286000" algn="l" defTabSz="457200" rtl="0" eaLnBrk="1" latinLnBrk="0" hangingPunct="1">
      <a:defRPr kern="1200">
        <a:solidFill>
          <a:schemeClr val="tx1"/>
        </a:solidFill>
        <a:latin typeface="Calibri" charset="0"/>
        <a:ea typeface="Geneva" charset="0"/>
        <a:cs typeface="Geneva" charset="0"/>
      </a:defRPr>
    </a:lvl6pPr>
    <a:lvl7pPr marL="2743200" algn="l" defTabSz="457200" rtl="0" eaLnBrk="1" latinLnBrk="0" hangingPunct="1">
      <a:defRPr kern="1200">
        <a:solidFill>
          <a:schemeClr val="tx1"/>
        </a:solidFill>
        <a:latin typeface="Calibri" charset="0"/>
        <a:ea typeface="Geneva" charset="0"/>
        <a:cs typeface="Geneva" charset="0"/>
      </a:defRPr>
    </a:lvl7pPr>
    <a:lvl8pPr marL="3200400" algn="l" defTabSz="457200" rtl="0" eaLnBrk="1" latinLnBrk="0" hangingPunct="1">
      <a:defRPr kern="1200">
        <a:solidFill>
          <a:schemeClr val="tx1"/>
        </a:solidFill>
        <a:latin typeface="Calibri" charset="0"/>
        <a:ea typeface="Geneva" charset="0"/>
        <a:cs typeface="Geneva" charset="0"/>
      </a:defRPr>
    </a:lvl8pPr>
    <a:lvl9pPr marL="3657600" algn="l" defTabSz="457200" rtl="0" eaLnBrk="1" latinLnBrk="0" hangingPunct="1">
      <a:defRPr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4204">
          <p15:clr>
            <a:srgbClr val="A4A3A4"/>
          </p15:clr>
        </p15:guide>
        <p15:guide id="2" orient="horz" pos="476">
          <p15:clr>
            <a:srgbClr val="A4A3A4"/>
          </p15:clr>
        </p15:guide>
        <p15:guide id="3" orient="horz" pos="1443">
          <p15:clr>
            <a:srgbClr val="A4A3A4"/>
          </p15:clr>
        </p15:guide>
        <p15:guide id="4" orient="horz" pos="966">
          <p15:clr>
            <a:srgbClr val="A4A3A4"/>
          </p15:clr>
        </p15:guide>
        <p15:guide id="5" orient="horz" pos="1876">
          <p15:clr>
            <a:srgbClr val="A4A3A4"/>
          </p15:clr>
        </p15:guide>
        <p15:guide id="6" orient="horz" pos="3616">
          <p15:clr>
            <a:srgbClr val="A4A3A4"/>
          </p15:clr>
        </p15:guide>
        <p15:guide id="7" pos="2190">
          <p15:clr>
            <a:srgbClr val="A4A3A4"/>
          </p15:clr>
        </p15:guide>
        <p15:guide id="8" pos="2188">
          <p15:clr>
            <a:srgbClr val="A4A3A4"/>
          </p15:clr>
        </p15:guide>
        <p15:guide id="9" pos="5026">
          <p15:clr>
            <a:srgbClr val="A4A3A4"/>
          </p15:clr>
        </p15:guide>
        <p15:guide id="10" pos="2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5125"/>
    <a:srgbClr val="F37C23"/>
    <a:srgbClr val="3C5A77"/>
    <a:srgbClr val="BC5F2B"/>
    <a:srgbClr val="32547A"/>
    <a:srgbClr val="B8561A"/>
    <a:srgbClr val="B65A1F"/>
    <a:srgbClr val="5680AB"/>
    <a:srgbClr val="7A7A7A"/>
    <a:srgbClr val="6FA8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35" autoAdjust="0"/>
    <p:restoredTop sz="94400"/>
  </p:normalViewPr>
  <p:slideViewPr>
    <p:cSldViewPr snapToGrid="0" snapToObjects="1">
      <p:cViewPr varScale="1">
        <p:scale>
          <a:sx n="101" d="100"/>
          <a:sy n="101" d="100"/>
        </p:scale>
        <p:origin x="1472" y="200"/>
      </p:cViewPr>
      <p:guideLst>
        <p:guide orient="horz" pos="4204"/>
        <p:guide orient="horz" pos="476"/>
        <p:guide orient="horz" pos="1443"/>
        <p:guide orient="horz" pos="966"/>
        <p:guide orient="horz" pos="1876"/>
        <p:guide orient="horz" pos="3616"/>
        <p:guide pos="2190"/>
        <p:guide pos="2188"/>
        <p:guide pos="5026"/>
        <p:guide pos="282"/>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Users/dcc/Desktop/COLDADC_P2/ramps_day_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dcc/Desktop/COLDADC_P2/ramps_day_2.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Overdriven</a:t>
            </a:r>
            <a:r>
              <a:rPr lang="en-US" baseline="0"/>
              <a:t>: Calibrated, Overflow Protection ON</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yVal>
            <c:numRef>
              <c:f>Overdrive_Cal_OVPON!$A$1:$A$20000</c:f>
              <c:numCache>
                <c:formatCode>General</c:formatCode>
                <c:ptCount val="20000"/>
                <c:pt idx="0">
                  <c:v>62673</c:v>
                </c:pt>
                <c:pt idx="1">
                  <c:v>62696</c:v>
                </c:pt>
                <c:pt idx="2">
                  <c:v>62692</c:v>
                </c:pt>
                <c:pt idx="3">
                  <c:v>62691</c:v>
                </c:pt>
                <c:pt idx="4">
                  <c:v>62719</c:v>
                </c:pt>
                <c:pt idx="5">
                  <c:v>62710</c:v>
                </c:pt>
                <c:pt idx="6">
                  <c:v>62712</c:v>
                </c:pt>
                <c:pt idx="7">
                  <c:v>62722</c:v>
                </c:pt>
                <c:pt idx="8">
                  <c:v>62725</c:v>
                </c:pt>
                <c:pt idx="9">
                  <c:v>62740</c:v>
                </c:pt>
                <c:pt idx="10">
                  <c:v>62726</c:v>
                </c:pt>
                <c:pt idx="11">
                  <c:v>62750</c:v>
                </c:pt>
                <c:pt idx="12">
                  <c:v>62741</c:v>
                </c:pt>
                <c:pt idx="13">
                  <c:v>62752</c:v>
                </c:pt>
                <c:pt idx="14">
                  <c:v>62768</c:v>
                </c:pt>
                <c:pt idx="15">
                  <c:v>62770</c:v>
                </c:pt>
                <c:pt idx="16">
                  <c:v>62787</c:v>
                </c:pt>
                <c:pt idx="17">
                  <c:v>62800</c:v>
                </c:pt>
                <c:pt idx="18">
                  <c:v>62800</c:v>
                </c:pt>
                <c:pt idx="19">
                  <c:v>62810</c:v>
                </c:pt>
                <c:pt idx="20">
                  <c:v>62812</c:v>
                </c:pt>
                <c:pt idx="21">
                  <c:v>62826</c:v>
                </c:pt>
                <c:pt idx="22">
                  <c:v>62847</c:v>
                </c:pt>
                <c:pt idx="23">
                  <c:v>62833</c:v>
                </c:pt>
                <c:pt idx="24">
                  <c:v>62851</c:v>
                </c:pt>
                <c:pt idx="25">
                  <c:v>62855</c:v>
                </c:pt>
                <c:pt idx="26">
                  <c:v>62856</c:v>
                </c:pt>
                <c:pt idx="27">
                  <c:v>62856</c:v>
                </c:pt>
                <c:pt idx="28">
                  <c:v>62860</c:v>
                </c:pt>
                <c:pt idx="29">
                  <c:v>62865</c:v>
                </c:pt>
                <c:pt idx="30">
                  <c:v>62887</c:v>
                </c:pt>
                <c:pt idx="31">
                  <c:v>62860</c:v>
                </c:pt>
                <c:pt idx="32">
                  <c:v>62900</c:v>
                </c:pt>
                <c:pt idx="33">
                  <c:v>62881</c:v>
                </c:pt>
                <c:pt idx="34">
                  <c:v>62893</c:v>
                </c:pt>
                <c:pt idx="35">
                  <c:v>62912</c:v>
                </c:pt>
                <c:pt idx="36">
                  <c:v>62919</c:v>
                </c:pt>
                <c:pt idx="37">
                  <c:v>62932</c:v>
                </c:pt>
                <c:pt idx="38">
                  <c:v>62952</c:v>
                </c:pt>
                <c:pt idx="39">
                  <c:v>62947</c:v>
                </c:pt>
                <c:pt idx="40">
                  <c:v>62967</c:v>
                </c:pt>
                <c:pt idx="41">
                  <c:v>62969</c:v>
                </c:pt>
                <c:pt idx="42">
                  <c:v>62971</c:v>
                </c:pt>
                <c:pt idx="43">
                  <c:v>62975</c:v>
                </c:pt>
                <c:pt idx="44">
                  <c:v>62975</c:v>
                </c:pt>
                <c:pt idx="45">
                  <c:v>62992</c:v>
                </c:pt>
                <c:pt idx="46">
                  <c:v>63002</c:v>
                </c:pt>
                <c:pt idx="47">
                  <c:v>62994</c:v>
                </c:pt>
                <c:pt idx="48">
                  <c:v>63012</c:v>
                </c:pt>
                <c:pt idx="49">
                  <c:v>63004</c:v>
                </c:pt>
                <c:pt idx="50">
                  <c:v>63018</c:v>
                </c:pt>
                <c:pt idx="51">
                  <c:v>63024</c:v>
                </c:pt>
                <c:pt idx="52">
                  <c:v>63025</c:v>
                </c:pt>
                <c:pt idx="53">
                  <c:v>63024</c:v>
                </c:pt>
                <c:pt idx="54">
                  <c:v>63034</c:v>
                </c:pt>
                <c:pt idx="55">
                  <c:v>63047</c:v>
                </c:pt>
                <c:pt idx="56">
                  <c:v>63042</c:v>
                </c:pt>
                <c:pt idx="57">
                  <c:v>63070</c:v>
                </c:pt>
                <c:pt idx="58">
                  <c:v>63070</c:v>
                </c:pt>
                <c:pt idx="59">
                  <c:v>63078</c:v>
                </c:pt>
                <c:pt idx="60">
                  <c:v>63088</c:v>
                </c:pt>
                <c:pt idx="61">
                  <c:v>63079</c:v>
                </c:pt>
                <c:pt idx="62">
                  <c:v>63088</c:v>
                </c:pt>
                <c:pt idx="63">
                  <c:v>63097</c:v>
                </c:pt>
                <c:pt idx="64">
                  <c:v>63115</c:v>
                </c:pt>
                <c:pt idx="65">
                  <c:v>63129</c:v>
                </c:pt>
                <c:pt idx="66">
                  <c:v>63118</c:v>
                </c:pt>
                <c:pt idx="67">
                  <c:v>63142</c:v>
                </c:pt>
                <c:pt idx="68">
                  <c:v>63130</c:v>
                </c:pt>
                <c:pt idx="69">
                  <c:v>63157</c:v>
                </c:pt>
                <c:pt idx="70">
                  <c:v>63159</c:v>
                </c:pt>
                <c:pt idx="71">
                  <c:v>63164</c:v>
                </c:pt>
                <c:pt idx="72">
                  <c:v>63177</c:v>
                </c:pt>
                <c:pt idx="73">
                  <c:v>63184</c:v>
                </c:pt>
                <c:pt idx="74">
                  <c:v>63204</c:v>
                </c:pt>
                <c:pt idx="75">
                  <c:v>63199</c:v>
                </c:pt>
                <c:pt idx="76">
                  <c:v>63197</c:v>
                </c:pt>
                <c:pt idx="77">
                  <c:v>63223</c:v>
                </c:pt>
                <c:pt idx="78">
                  <c:v>63223</c:v>
                </c:pt>
                <c:pt idx="79">
                  <c:v>63234</c:v>
                </c:pt>
                <c:pt idx="80">
                  <c:v>63232</c:v>
                </c:pt>
                <c:pt idx="81">
                  <c:v>63238</c:v>
                </c:pt>
                <c:pt idx="82">
                  <c:v>63244</c:v>
                </c:pt>
                <c:pt idx="83">
                  <c:v>63262</c:v>
                </c:pt>
                <c:pt idx="84">
                  <c:v>63256</c:v>
                </c:pt>
                <c:pt idx="85">
                  <c:v>63256</c:v>
                </c:pt>
                <c:pt idx="86">
                  <c:v>63268</c:v>
                </c:pt>
                <c:pt idx="87">
                  <c:v>63267</c:v>
                </c:pt>
                <c:pt idx="88">
                  <c:v>63290</c:v>
                </c:pt>
                <c:pt idx="89">
                  <c:v>63277</c:v>
                </c:pt>
                <c:pt idx="90">
                  <c:v>63289</c:v>
                </c:pt>
                <c:pt idx="91">
                  <c:v>63280</c:v>
                </c:pt>
                <c:pt idx="92">
                  <c:v>63301</c:v>
                </c:pt>
                <c:pt idx="93">
                  <c:v>63303</c:v>
                </c:pt>
                <c:pt idx="94">
                  <c:v>63295</c:v>
                </c:pt>
                <c:pt idx="95">
                  <c:v>63318</c:v>
                </c:pt>
                <c:pt idx="96">
                  <c:v>63333</c:v>
                </c:pt>
                <c:pt idx="97">
                  <c:v>63333</c:v>
                </c:pt>
                <c:pt idx="98">
                  <c:v>63341</c:v>
                </c:pt>
                <c:pt idx="99">
                  <c:v>63347</c:v>
                </c:pt>
                <c:pt idx="100">
                  <c:v>63361</c:v>
                </c:pt>
                <c:pt idx="101">
                  <c:v>63369</c:v>
                </c:pt>
                <c:pt idx="102">
                  <c:v>63362</c:v>
                </c:pt>
                <c:pt idx="103">
                  <c:v>63381</c:v>
                </c:pt>
                <c:pt idx="104">
                  <c:v>63384</c:v>
                </c:pt>
                <c:pt idx="105">
                  <c:v>63390</c:v>
                </c:pt>
                <c:pt idx="106">
                  <c:v>63404</c:v>
                </c:pt>
                <c:pt idx="107">
                  <c:v>63417</c:v>
                </c:pt>
                <c:pt idx="108">
                  <c:v>63412</c:v>
                </c:pt>
                <c:pt idx="109">
                  <c:v>63421</c:v>
                </c:pt>
                <c:pt idx="110">
                  <c:v>63429</c:v>
                </c:pt>
                <c:pt idx="111">
                  <c:v>63432</c:v>
                </c:pt>
                <c:pt idx="112">
                  <c:v>63448</c:v>
                </c:pt>
                <c:pt idx="113">
                  <c:v>63459</c:v>
                </c:pt>
                <c:pt idx="114">
                  <c:v>63466</c:v>
                </c:pt>
                <c:pt idx="115">
                  <c:v>63456</c:v>
                </c:pt>
                <c:pt idx="116">
                  <c:v>63472</c:v>
                </c:pt>
                <c:pt idx="117">
                  <c:v>63488</c:v>
                </c:pt>
                <c:pt idx="118">
                  <c:v>63501</c:v>
                </c:pt>
                <c:pt idx="119">
                  <c:v>63517</c:v>
                </c:pt>
                <c:pt idx="120">
                  <c:v>63504</c:v>
                </c:pt>
                <c:pt idx="121">
                  <c:v>63510</c:v>
                </c:pt>
                <c:pt idx="122">
                  <c:v>63508</c:v>
                </c:pt>
                <c:pt idx="123">
                  <c:v>63513</c:v>
                </c:pt>
                <c:pt idx="124">
                  <c:v>63532</c:v>
                </c:pt>
                <c:pt idx="125">
                  <c:v>63521</c:v>
                </c:pt>
                <c:pt idx="126">
                  <c:v>63539</c:v>
                </c:pt>
                <c:pt idx="127">
                  <c:v>63545</c:v>
                </c:pt>
                <c:pt idx="128">
                  <c:v>63564</c:v>
                </c:pt>
                <c:pt idx="129">
                  <c:v>63551</c:v>
                </c:pt>
                <c:pt idx="130">
                  <c:v>63568</c:v>
                </c:pt>
                <c:pt idx="131">
                  <c:v>63569</c:v>
                </c:pt>
                <c:pt idx="132">
                  <c:v>63589</c:v>
                </c:pt>
                <c:pt idx="133">
                  <c:v>63588</c:v>
                </c:pt>
                <c:pt idx="134">
                  <c:v>63605</c:v>
                </c:pt>
                <c:pt idx="135">
                  <c:v>63602</c:v>
                </c:pt>
                <c:pt idx="136">
                  <c:v>63620</c:v>
                </c:pt>
                <c:pt idx="137">
                  <c:v>63610</c:v>
                </c:pt>
                <c:pt idx="138">
                  <c:v>63627</c:v>
                </c:pt>
                <c:pt idx="139">
                  <c:v>63643</c:v>
                </c:pt>
                <c:pt idx="140">
                  <c:v>63642</c:v>
                </c:pt>
                <c:pt idx="141">
                  <c:v>63641</c:v>
                </c:pt>
                <c:pt idx="142">
                  <c:v>63641</c:v>
                </c:pt>
                <c:pt idx="143">
                  <c:v>63655</c:v>
                </c:pt>
                <c:pt idx="144">
                  <c:v>63648</c:v>
                </c:pt>
                <c:pt idx="145">
                  <c:v>63666</c:v>
                </c:pt>
                <c:pt idx="146">
                  <c:v>63675</c:v>
                </c:pt>
                <c:pt idx="147">
                  <c:v>63680</c:v>
                </c:pt>
                <c:pt idx="148">
                  <c:v>63693</c:v>
                </c:pt>
                <c:pt idx="149">
                  <c:v>63702</c:v>
                </c:pt>
                <c:pt idx="150">
                  <c:v>63712</c:v>
                </c:pt>
                <c:pt idx="151">
                  <c:v>63709</c:v>
                </c:pt>
                <c:pt idx="152">
                  <c:v>63734</c:v>
                </c:pt>
                <c:pt idx="153">
                  <c:v>63733</c:v>
                </c:pt>
                <c:pt idx="154">
                  <c:v>63688</c:v>
                </c:pt>
                <c:pt idx="155">
                  <c:v>63757</c:v>
                </c:pt>
                <c:pt idx="156">
                  <c:v>63753</c:v>
                </c:pt>
                <c:pt idx="157">
                  <c:v>63752</c:v>
                </c:pt>
                <c:pt idx="158">
                  <c:v>63743</c:v>
                </c:pt>
                <c:pt idx="159">
                  <c:v>63780</c:v>
                </c:pt>
                <c:pt idx="160">
                  <c:v>63774</c:v>
                </c:pt>
                <c:pt idx="161">
                  <c:v>63765</c:v>
                </c:pt>
                <c:pt idx="162">
                  <c:v>63783</c:v>
                </c:pt>
                <c:pt idx="163">
                  <c:v>63791</c:v>
                </c:pt>
                <c:pt idx="164">
                  <c:v>63786</c:v>
                </c:pt>
                <c:pt idx="165">
                  <c:v>63800</c:v>
                </c:pt>
                <c:pt idx="166">
                  <c:v>63814</c:v>
                </c:pt>
                <c:pt idx="167">
                  <c:v>63822</c:v>
                </c:pt>
                <c:pt idx="168">
                  <c:v>63837</c:v>
                </c:pt>
                <c:pt idx="169">
                  <c:v>63845</c:v>
                </c:pt>
                <c:pt idx="170">
                  <c:v>63856</c:v>
                </c:pt>
                <c:pt idx="171">
                  <c:v>63855</c:v>
                </c:pt>
                <c:pt idx="172">
                  <c:v>63868</c:v>
                </c:pt>
                <c:pt idx="173">
                  <c:v>63887</c:v>
                </c:pt>
                <c:pt idx="174">
                  <c:v>63870</c:v>
                </c:pt>
                <c:pt idx="175">
                  <c:v>63880</c:v>
                </c:pt>
                <c:pt idx="176">
                  <c:v>63857</c:v>
                </c:pt>
                <c:pt idx="177">
                  <c:v>63896</c:v>
                </c:pt>
                <c:pt idx="178">
                  <c:v>63907</c:v>
                </c:pt>
                <c:pt idx="179">
                  <c:v>63899</c:v>
                </c:pt>
                <c:pt idx="180">
                  <c:v>63905</c:v>
                </c:pt>
                <c:pt idx="181">
                  <c:v>63901</c:v>
                </c:pt>
                <c:pt idx="182">
                  <c:v>63901</c:v>
                </c:pt>
                <c:pt idx="183">
                  <c:v>63922</c:v>
                </c:pt>
                <c:pt idx="184">
                  <c:v>63949</c:v>
                </c:pt>
                <c:pt idx="185">
                  <c:v>63953</c:v>
                </c:pt>
                <c:pt idx="186">
                  <c:v>63966</c:v>
                </c:pt>
                <c:pt idx="187">
                  <c:v>63959</c:v>
                </c:pt>
                <c:pt idx="188">
                  <c:v>63982</c:v>
                </c:pt>
                <c:pt idx="189">
                  <c:v>63884</c:v>
                </c:pt>
                <c:pt idx="190">
                  <c:v>63992</c:v>
                </c:pt>
                <c:pt idx="191">
                  <c:v>63986</c:v>
                </c:pt>
                <c:pt idx="192">
                  <c:v>63998</c:v>
                </c:pt>
                <c:pt idx="193">
                  <c:v>63999</c:v>
                </c:pt>
                <c:pt idx="194">
                  <c:v>64012</c:v>
                </c:pt>
                <c:pt idx="195">
                  <c:v>63996</c:v>
                </c:pt>
                <c:pt idx="196">
                  <c:v>64010</c:v>
                </c:pt>
                <c:pt idx="197">
                  <c:v>64029</c:v>
                </c:pt>
                <c:pt idx="198">
                  <c:v>64046</c:v>
                </c:pt>
                <c:pt idx="199">
                  <c:v>64045</c:v>
                </c:pt>
                <c:pt idx="200">
                  <c:v>64042</c:v>
                </c:pt>
                <c:pt idx="201">
                  <c:v>64050</c:v>
                </c:pt>
                <c:pt idx="202">
                  <c:v>64064</c:v>
                </c:pt>
                <c:pt idx="203">
                  <c:v>64065</c:v>
                </c:pt>
                <c:pt idx="204">
                  <c:v>64064</c:v>
                </c:pt>
                <c:pt idx="205">
                  <c:v>64081</c:v>
                </c:pt>
                <c:pt idx="206">
                  <c:v>64081</c:v>
                </c:pt>
                <c:pt idx="207">
                  <c:v>64097</c:v>
                </c:pt>
                <c:pt idx="208">
                  <c:v>64074</c:v>
                </c:pt>
                <c:pt idx="209">
                  <c:v>64112</c:v>
                </c:pt>
                <c:pt idx="210">
                  <c:v>64122</c:v>
                </c:pt>
                <c:pt idx="211">
                  <c:v>64136</c:v>
                </c:pt>
                <c:pt idx="212">
                  <c:v>64130</c:v>
                </c:pt>
                <c:pt idx="213">
                  <c:v>64142</c:v>
                </c:pt>
                <c:pt idx="214">
                  <c:v>64132</c:v>
                </c:pt>
                <c:pt idx="215">
                  <c:v>64136</c:v>
                </c:pt>
                <c:pt idx="216">
                  <c:v>64150</c:v>
                </c:pt>
                <c:pt idx="217">
                  <c:v>64148</c:v>
                </c:pt>
                <c:pt idx="218">
                  <c:v>64150</c:v>
                </c:pt>
                <c:pt idx="219">
                  <c:v>64169</c:v>
                </c:pt>
                <c:pt idx="220">
                  <c:v>64168</c:v>
                </c:pt>
                <c:pt idx="221">
                  <c:v>64182</c:v>
                </c:pt>
                <c:pt idx="222">
                  <c:v>64186</c:v>
                </c:pt>
                <c:pt idx="223">
                  <c:v>64197</c:v>
                </c:pt>
                <c:pt idx="224">
                  <c:v>64222</c:v>
                </c:pt>
                <c:pt idx="225">
                  <c:v>64219</c:v>
                </c:pt>
                <c:pt idx="226">
                  <c:v>64220</c:v>
                </c:pt>
                <c:pt idx="227">
                  <c:v>64237</c:v>
                </c:pt>
                <c:pt idx="228">
                  <c:v>64235</c:v>
                </c:pt>
                <c:pt idx="229">
                  <c:v>64279</c:v>
                </c:pt>
                <c:pt idx="230">
                  <c:v>64250</c:v>
                </c:pt>
                <c:pt idx="231">
                  <c:v>64251</c:v>
                </c:pt>
                <c:pt idx="232">
                  <c:v>64252</c:v>
                </c:pt>
                <c:pt idx="233">
                  <c:v>64263</c:v>
                </c:pt>
                <c:pt idx="234">
                  <c:v>64278</c:v>
                </c:pt>
                <c:pt idx="235">
                  <c:v>64276</c:v>
                </c:pt>
                <c:pt idx="236">
                  <c:v>64276</c:v>
                </c:pt>
                <c:pt idx="237">
                  <c:v>64283</c:v>
                </c:pt>
                <c:pt idx="238">
                  <c:v>64314</c:v>
                </c:pt>
                <c:pt idx="239">
                  <c:v>64304</c:v>
                </c:pt>
                <c:pt idx="240">
                  <c:v>64316</c:v>
                </c:pt>
                <c:pt idx="241">
                  <c:v>64322</c:v>
                </c:pt>
                <c:pt idx="242">
                  <c:v>64326</c:v>
                </c:pt>
                <c:pt idx="243">
                  <c:v>64342</c:v>
                </c:pt>
                <c:pt idx="244">
                  <c:v>64343</c:v>
                </c:pt>
                <c:pt idx="245">
                  <c:v>64333</c:v>
                </c:pt>
                <c:pt idx="246">
                  <c:v>64351</c:v>
                </c:pt>
                <c:pt idx="247">
                  <c:v>64357</c:v>
                </c:pt>
                <c:pt idx="248">
                  <c:v>64365</c:v>
                </c:pt>
                <c:pt idx="249">
                  <c:v>64374</c:v>
                </c:pt>
                <c:pt idx="250">
                  <c:v>64371</c:v>
                </c:pt>
                <c:pt idx="251">
                  <c:v>64386</c:v>
                </c:pt>
                <c:pt idx="252">
                  <c:v>64384</c:v>
                </c:pt>
                <c:pt idx="253">
                  <c:v>64414</c:v>
                </c:pt>
                <c:pt idx="254">
                  <c:v>64402</c:v>
                </c:pt>
                <c:pt idx="255">
                  <c:v>64412</c:v>
                </c:pt>
                <c:pt idx="256">
                  <c:v>64423</c:v>
                </c:pt>
                <c:pt idx="257">
                  <c:v>64430</c:v>
                </c:pt>
                <c:pt idx="258">
                  <c:v>64432</c:v>
                </c:pt>
                <c:pt idx="259">
                  <c:v>64438</c:v>
                </c:pt>
                <c:pt idx="260">
                  <c:v>64445</c:v>
                </c:pt>
                <c:pt idx="261">
                  <c:v>64459</c:v>
                </c:pt>
                <c:pt idx="262">
                  <c:v>64470</c:v>
                </c:pt>
                <c:pt idx="263">
                  <c:v>64468</c:v>
                </c:pt>
                <c:pt idx="264">
                  <c:v>64473</c:v>
                </c:pt>
                <c:pt idx="265">
                  <c:v>64483</c:v>
                </c:pt>
                <c:pt idx="266">
                  <c:v>64490</c:v>
                </c:pt>
                <c:pt idx="267">
                  <c:v>64488</c:v>
                </c:pt>
                <c:pt idx="268">
                  <c:v>64500</c:v>
                </c:pt>
                <c:pt idx="269">
                  <c:v>64528</c:v>
                </c:pt>
                <c:pt idx="270">
                  <c:v>64509</c:v>
                </c:pt>
                <c:pt idx="271">
                  <c:v>64520</c:v>
                </c:pt>
                <c:pt idx="272">
                  <c:v>64517</c:v>
                </c:pt>
                <c:pt idx="273">
                  <c:v>64570</c:v>
                </c:pt>
                <c:pt idx="274">
                  <c:v>64541</c:v>
                </c:pt>
                <c:pt idx="275">
                  <c:v>64542</c:v>
                </c:pt>
                <c:pt idx="276">
                  <c:v>64531</c:v>
                </c:pt>
                <c:pt idx="277">
                  <c:v>64561</c:v>
                </c:pt>
                <c:pt idx="278">
                  <c:v>64558</c:v>
                </c:pt>
                <c:pt idx="279">
                  <c:v>64571</c:v>
                </c:pt>
                <c:pt idx="280">
                  <c:v>64587</c:v>
                </c:pt>
                <c:pt idx="281">
                  <c:v>64587</c:v>
                </c:pt>
                <c:pt idx="282">
                  <c:v>64591</c:v>
                </c:pt>
                <c:pt idx="283">
                  <c:v>64613</c:v>
                </c:pt>
                <c:pt idx="284">
                  <c:v>64616</c:v>
                </c:pt>
                <c:pt idx="285">
                  <c:v>64611</c:v>
                </c:pt>
                <c:pt idx="286">
                  <c:v>64621</c:v>
                </c:pt>
                <c:pt idx="287">
                  <c:v>64627</c:v>
                </c:pt>
                <c:pt idx="288">
                  <c:v>64638</c:v>
                </c:pt>
                <c:pt idx="289">
                  <c:v>64639</c:v>
                </c:pt>
                <c:pt idx="290">
                  <c:v>64652</c:v>
                </c:pt>
                <c:pt idx="291">
                  <c:v>64654</c:v>
                </c:pt>
                <c:pt idx="292">
                  <c:v>64651</c:v>
                </c:pt>
                <c:pt idx="293">
                  <c:v>64673</c:v>
                </c:pt>
                <c:pt idx="294">
                  <c:v>64658</c:v>
                </c:pt>
                <c:pt idx="295">
                  <c:v>64679</c:v>
                </c:pt>
                <c:pt idx="296">
                  <c:v>64676</c:v>
                </c:pt>
                <c:pt idx="297">
                  <c:v>64683</c:v>
                </c:pt>
                <c:pt idx="298">
                  <c:v>64681</c:v>
                </c:pt>
                <c:pt idx="299">
                  <c:v>64686</c:v>
                </c:pt>
                <c:pt idx="300">
                  <c:v>64698</c:v>
                </c:pt>
                <c:pt idx="301">
                  <c:v>64693</c:v>
                </c:pt>
                <c:pt idx="302">
                  <c:v>64725</c:v>
                </c:pt>
                <c:pt idx="303">
                  <c:v>64712</c:v>
                </c:pt>
                <c:pt idx="304">
                  <c:v>64739</c:v>
                </c:pt>
                <c:pt idx="305">
                  <c:v>64739</c:v>
                </c:pt>
                <c:pt idx="306">
                  <c:v>64761</c:v>
                </c:pt>
                <c:pt idx="307">
                  <c:v>64760</c:v>
                </c:pt>
                <c:pt idx="308">
                  <c:v>64771</c:v>
                </c:pt>
                <c:pt idx="309">
                  <c:v>64776</c:v>
                </c:pt>
                <c:pt idx="310">
                  <c:v>64772</c:v>
                </c:pt>
                <c:pt idx="311">
                  <c:v>64797</c:v>
                </c:pt>
                <c:pt idx="312">
                  <c:v>64788</c:v>
                </c:pt>
                <c:pt idx="313">
                  <c:v>64806</c:v>
                </c:pt>
                <c:pt idx="314">
                  <c:v>64799</c:v>
                </c:pt>
                <c:pt idx="315">
                  <c:v>64810</c:v>
                </c:pt>
                <c:pt idx="316">
                  <c:v>64820</c:v>
                </c:pt>
                <c:pt idx="317">
                  <c:v>64817</c:v>
                </c:pt>
                <c:pt idx="318">
                  <c:v>64829</c:v>
                </c:pt>
                <c:pt idx="319">
                  <c:v>64811</c:v>
                </c:pt>
                <c:pt idx="320">
                  <c:v>64832</c:v>
                </c:pt>
                <c:pt idx="321">
                  <c:v>64834</c:v>
                </c:pt>
                <c:pt idx="322">
                  <c:v>64839</c:v>
                </c:pt>
                <c:pt idx="323">
                  <c:v>64851</c:v>
                </c:pt>
                <c:pt idx="324">
                  <c:v>64860</c:v>
                </c:pt>
                <c:pt idx="325">
                  <c:v>64861</c:v>
                </c:pt>
                <c:pt idx="326">
                  <c:v>64876</c:v>
                </c:pt>
                <c:pt idx="327">
                  <c:v>64887</c:v>
                </c:pt>
                <c:pt idx="328">
                  <c:v>64887</c:v>
                </c:pt>
                <c:pt idx="329">
                  <c:v>64899</c:v>
                </c:pt>
                <c:pt idx="330">
                  <c:v>64905</c:v>
                </c:pt>
                <c:pt idx="331">
                  <c:v>64917</c:v>
                </c:pt>
                <c:pt idx="332">
                  <c:v>64926</c:v>
                </c:pt>
                <c:pt idx="333">
                  <c:v>64936</c:v>
                </c:pt>
                <c:pt idx="334">
                  <c:v>64926</c:v>
                </c:pt>
                <c:pt idx="335">
                  <c:v>64936</c:v>
                </c:pt>
                <c:pt idx="336">
                  <c:v>64943</c:v>
                </c:pt>
                <c:pt idx="337">
                  <c:v>64946</c:v>
                </c:pt>
                <c:pt idx="338">
                  <c:v>64948</c:v>
                </c:pt>
                <c:pt idx="339">
                  <c:v>64958</c:v>
                </c:pt>
                <c:pt idx="340">
                  <c:v>64965</c:v>
                </c:pt>
                <c:pt idx="341">
                  <c:v>64979</c:v>
                </c:pt>
                <c:pt idx="342">
                  <c:v>64982</c:v>
                </c:pt>
                <c:pt idx="343">
                  <c:v>64988</c:v>
                </c:pt>
                <c:pt idx="344">
                  <c:v>64996</c:v>
                </c:pt>
                <c:pt idx="345">
                  <c:v>64997</c:v>
                </c:pt>
                <c:pt idx="346">
                  <c:v>65018</c:v>
                </c:pt>
                <c:pt idx="347">
                  <c:v>65016</c:v>
                </c:pt>
                <c:pt idx="348">
                  <c:v>65038</c:v>
                </c:pt>
                <c:pt idx="349">
                  <c:v>65022</c:v>
                </c:pt>
                <c:pt idx="350">
                  <c:v>65040</c:v>
                </c:pt>
                <c:pt idx="351">
                  <c:v>65047</c:v>
                </c:pt>
                <c:pt idx="352">
                  <c:v>65044</c:v>
                </c:pt>
                <c:pt idx="353">
                  <c:v>65043</c:v>
                </c:pt>
                <c:pt idx="354">
                  <c:v>65058</c:v>
                </c:pt>
                <c:pt idx="355">
                  <c:v>65052</c:v>
                </c:pt>
                <c:pt idx="356">
                  <c:v>65052</c:v>
                </c:pt>
                <c:pt idx="357">
                  <c:v>65054</c:v>
                </c:pt>
                <c:pt idx="358">
                  <c:v>65087</c:v>
                </c:pt>
                <c:pt idx="359">
                  <c:v>65073</c:v>
                </c:pt>
                <c:pt idx="360">
                  <c:v>65083</c:v>
                </c:pt>
                <c:pt idx="361">
                  <c:v>65104</c:v>
                </c:pt>
                <c:pt idx="362">
                  <c:v>65109</c:v>
                </c:pt>
                <c:pt idx="363">
                  <c:v>65107</c:v>
                </c:pt>
                <c:pt idx="364">
                  <c:v>65124</c:v>
                </c:pt>
                <c:pt idx="365">
                  <c:v>65126</c:v>
                </c:pt>
                <c:pt idx="366">
                  <c:v>65146</c:v>
                </c:pt>
                <c:pt idx="367">
                  <c:v>65143</c:v>
                </c:pt>
                <c:pt idx="368">
                  <c:v>65147</c:v>
                </c:pt>
                <c:pt idx="369">
                  <c:v>65150</c:v>
                </c:pt>
                <c:pt idx="370">
                  <c:v>65167</c:v>
                </c:pt>
                <c:pt idx="371">
                  <c:v>65161</c:v>
                </c:pt>
                <c:pt idx="372">
                  <c:v>65147</c:v>
                </c:pt>
                <c:pt idx="373">
                  <c:v>65164</c:v>
                </c:pt>
                <c:pt idx="374">
                  <c:v>65166</c:v>
                </c:pt>
                <c:pt idx="375">
                  <c:v>65166</c:v>
                </c:pt>
                <c:pt idx="376">
                  <c:v>65179</c:v>
                </c:pt>
                <c:pt idx="377">
                  <c:v>65190</c:v>
                </c:pt>
                <c:pt idx="378">
                  <c:v>65188</c:v>
                </c:pt>
                <c:pt idx="379">
                  <c:v>65189</c:v>
                </c:pt>
                <c:pt idx="380">
                  <c:v>65218</c:v>
                </c:pt>
                <c:pt idx="381">
                  <c:v>65219</c:v>
                </c:pt>
                <c:pt idx="382">
                  <c:v>65223</c:v>
                </c:pt>
                <c:pt idx="383">
                  <c:v>65234</c:v>
                </c:pt>
                <c:pt idx="384">
                  <c:v>65236</c:v>
                </c:pt>
                <c:pt idx="385">
                  <c:v>65171</c:v>
                </c:pt>
                <c:pt idx="386">
                  <c:v>65179</c:v>
                </c:pt>
                <c:pt idx="387">
                  <c:v>65256</c:v>
                </c:pt>
                <c:pt idx="388">
                  <c:v>65257</c:v>
                </c:pt>
                <c:pt idx="389">
                  <c:v>65254</c:v>
                </c:pt>
                <c:pt idx="390">
                  <c:v>65259</c:v>
                </c:pt>
                <c:pt idx="391">
                  <c:v>65259</c:v>
                </c:pt>
                <c:pt idx="392">
                  <c:v>65257</c:v>
                </c:pt>
                <c:pt idx="393">
                  <c:v>65230</c:v>
                </c:pt>
                <c:pt idx="394">
                  <c:v>65284</c:v>
                </c:pt>
                <c:pt idx="395">
                  <c:v>65295</c:v>
                </c:pt>
                <c:pt idx="396">
                  <c:v>65309</c:v>
                </c:pt>
                <c:pt idx="397">
                  <c:v>65310</c:v>
                </c:pt>
                <c:pt idx="398">
                  <c:v>65299</c:v>
                </c:pt>
                <c:pt idx="399">
                  <c:v>65326</c:v>
                </c:pt>
                <c:pt idx="400">
                  <c:v>65314</c:v>
                </c:pt>
                <c:pt idx="401">
                  <c:v>65324</c:v>
                </c:pt>
                <c:pt idx="402">
                  <c:v>65319</c:v>
                </c:pt>
                <c:pt idx="403">
                  <c:v>65330</c:v>
                </c:pt>
                <c:pt idx="404">
                  <c:v>65343</c:v>
                </c:pt>
                <c:pt idx="405">
                  <c:v>65344</c:v>
                </c:pt>
                <c:pt idx="406">
                  <c:v>65347</c:v>
                </c:pt>
                <c:pt idx="407">
                  <c:v>65363</c:v>
                </c:pt>
                <c:pt idx="408">
                  <c:v>65351</c:v>
                </c:pt>
                <c:pt idx="409">
                  <c:v>65366</c:v>
                </c:pt>
                <c:pt idx="410">
                  <c:v>65379</c:v>
                </c:pt>
                <c:pt idx="411">
                  <c:v>65381</c:v>
                </c:pt>
                <c:pt idx="412">
                  <c:v>65391</c:v>
                </c:pt>
                <c:pt idx="413">
                  <c:v>65391</c:v>
                </c:pt>
                <c:pt idx="414">
                  <c:v>65393</c:v>
                </c:pt>
                <c:pt idx="415">
                  <c:v>65394</c:v>
                </c:pt>
                <c:pt idx="416">
                  <c:v>65400</c:v>
                </c:pt>
                <c:pt idx="417">
                  <c:v>65404</c:v>
                </c:pt>
                <c:pt idx="418">
                  <c:v>65415</c:v>
                </c:pt>
                <c:pt idx="419">
                  <c:v>65420</c:v>
                </c:pt>
                <c:pt idx="420">
                  <c:v>65429</c:v>
                </c:pt>
                <c:pt idx="421">
                  <c:v>65436</c:v>
                </c:pt>
                <c:pt idx="422">
                  <c:v>65440</c:v>
                </c:pt>
                <c:pt idx="423">
                  <c:v>65450</c:v>
                </c:pt>
                <c:pt idx="424">
                  <c:v>65454</c:v>
                </c:pt>
                <c:pt idx="425">
                  <c:v>65463</c:v>
                </c:pt>
                <c:pt idx="426">
                  <c:v>65458</c:v>
                </c:pt>
                <c:pt idx="427">
                  <c:v>65470</c:v>
                </c:pt>
                <c:pt idx="428">
                  <c:v>65459</c:v>
                </c:pt>
                <c:pt idx="429">
                  <c:v>65467</c:v>
                </c:pt>
                <c:pt idx="430">
                  <c:v>65470</c:v>
                </c:pt>
                <c:pt idx="431">
                  <c:v>65475</c:v>
                </c:pt>
                <c:pt idx="432">
                  <c:v>65490</c:v>
                </c:pt>
                <c:pt idx="433">
                  <c:v>65500</c:v>
                </c:pt>
                <c:pt idx="434">
                  <c:v>65493</c:v>
                </c:pt>
                <c:pt idx="435">
                  <c:v>65502</c:v>
                </c:pt>
                <c:pt idx="436">
                  <c:v>65507</c:v>
                </c:pt>
                <c:pt idx="437">
                  <c:v>65512</c:v>
                </c:pt>
                <c:pt idx="438">
                  <c:v>65517</c:v>
                </c:pt>
                <c:pt idx="439">
                  <c:v>65519</c:v>
                </c:pt>
                <c:pt idx="440">
                  <c:v>65517</c:v>
                </c:pt>
                <c:pt idx="441">
                  <c:v>65518</c:v>
                </c:pt>
                <c:pt idx="442">
                  <c:v>65514</c:v>
                </c:pt>
                <c:pt idx="443">
                  <c:v>65523</c:v>
                </c:pt>
                <c:pt idx="444">
                  <c:v>65531</c:v>
                </c:pt>
                <c:pt idx="445">
                  <c:v>65535</c:v>
                </c:pt>
                <c:pt idx="446">
                  <c:v>65535</c:v>
                </c:pt>
                <c:pt idx="447">
                  <c:v>65535</c:v>
                </c:pt>
                <c:pt idx="448">
                  <c:v>65535</c:v>
                </c:pt>
                <c:pt idx="449">
                  <c:v>65535</c:v>
                </c:pt>
                <c:pt idx="450">
                  <c:v>65535</c:v>
                </c:pt>
                <c:pt idx="451">
                  <c:v>65535</c:v>
                </c:pt>
                <c:pt idx="452">
                  <c:v>65535</c:v>
                </c:pt>
                <c:pt idx="453">
                  <c:v>65535</c:v>
                </c:pt>
                <c:pt idx="454">
                  <c:v>65535</c:v>
                </c:pt>
                <c:pt idx="455">
                  <c:v>65535</c:v>
                </c:pt>
                <c:pt idx="456">
                  <c:v>65535</c:v>
                </c:pt>
                <c:pt idx="457">
                  <c:v>65535</c:v>
                </c:pt>
                <c:pt idx="458">
                  <c:v>65535</c:v>
                </c:pt>
                <c:pt idx="459">
                  <c:v>65535</c:v>
                </c:pt>
                <c:pt idx="460">
                  <c:v>65535</c:v>
                </c:pt>
                <c:pt idx="461">
                  <c:v>65535</c:v>
                </c:pt>
                <c:pt idx="462">
                  <c:v>65535</c:v>
                </c:pt>
                <c:pt idx="463">
                  <c:v>65535</c:v>
                </c:pt>
                <c:pt idx="464">
                  <c:v>65535</c:v>
                </c:pt>
                <c:pt idx="465">
                  <c:v>65535</c:v>
                </c:pt>
                <c:pt idx="466">
                  <c:v>65535</c:v>
                </c:pt>
                <c:pt idx="467">
                  <c:v>65535</c:v>
                </c:pt>
                <c:pt idx="468">
                  <c:v>65535</c:v>
                </c:pt>
                <c:pt idx="469">
                  <c:v>65535</c:v>
                </c:pt>
                <c:pt idx="470">
                  <c:v>65535</c:v>
                </c:pt>
                <c:pt idx="471">
                  <c:v>65535</c:v>
                </c:pt>
                <c:pt idx="472">
                  <c:v>65535</c:v>
                </c:pt>
                <c:pt idx="473">
                  <c:v>65535</c:v>
                </c:pt>
                <c:pt idx="474">
                  <c:v>65535</c:v>
                </c:pt>
                <c:pt idx="475">
                  <c:v>65535</c:v>
                </c:pt>
                <c:pt idx="476">
                  <c:v>65535</c:v>
                </c:pt>
                <c:pt idx="477">
                  <c:v>65535</c:v>
                </c:pt>
                <c:pt idx="478">
                  <c:v>65535</c:v>
                </c:pt>
                <c:pt idx="479">
                  <c:v>65535</c:v>
                </c:pt>
                <c:pt idx="480">
                  <c:v>65535</c:v>
                </c:pt>
                <c:pt idx="481">
                  <c:v>65535</c:v>
                </c:pt>
                <c:pt idx="482">
                  <c:v>65535</c:v>
                </c:pt>
                <c:pt idx="483">
                  <c:v>65535</c:v>
                </c:pt>
                <c:pt idx="484">
                  <c:v>65535</c:v>
                </c:pt>
                <c:pt idx="485">
                  <c:v>65535</c:v>
                </c:pt>
                <c:pt idx="486">
                  <c:v>65535</c:v>
                </c:pt>
                <c:pt idx="487">
                  <c:v>65535</c:v>
                </c:pt>
                <c:pt idx="488">
                  <c:v>65535</c:v>
                </c:pt>
                <c:pt idx="489">
                  <c:v>65535</c:v>
                </c:pt>
                <c:pt idx="490">
                  <c:v>65535</c:v>
                </c:pt>
                <c:pt idx="491">
                  <c:v>65535</c:v>
                </c:pt>
                <c:pt idx="492">
                  <c:v>65535</c:v>
                </c:pt>
                <c:pt idx="493">
                  <c:v>65535</c:v>
                </c:pt>
                <c:pt idx="494">
                  <c:v>65535</c:v>
                </c:pt>
                <c:pt idx="495">
                  <c:v>65535</c:v>
                </c:pt>
                <c:pt idx="496">
                  <c:v>65535</c:v>
                </c:pt>
                <c:pt idx="497">
                  <c:v>65535</c:v>
                </c:pt>
                <c:pt idx="498">
                  <c:v>65535</c:v>
                </c:pt>
                <c:pt idx="499">
                  <c:v>65535</c:v>
                </c:pt>
                <c:pt idx="500">
                  <c:v>65535</c:v>
                </c:pt>
                <c:pt idx="501">
                  <c:v>65535</c:v>
                </c:pt>
                <c:pt idx="502">
                  <c:v>65535</c:v>
                </c:pt>
                <c:pt idx="503">
                  <c:v>65535</c:v>
                </c:pt>
                <c:pt idx="504">
                  <c:v>65535</c:v>
                </c:pt>
                <c:pt idx="505">
                  <c:v>65535</c:v>
                </c:pt>
                <c:pt idx="506">
                  <c:v>65535</c:v>
                </c:pt>
                <c:pt idx="507">
                  <c:v>65535</c:v>
                </c:pt>
                <c:pt idx="508">
                  <c:v>65535</c:v>
                </c:pt>
                <c:pt idx="509">
                  <c:v>65535</c:v>
                </c:pt>
                <c:pt idx="510">
                  <c:v>65535</c:v>
                </c:pt>
                <c:pt idx="511">
                  <c:v>65535</c:v>
                </c:pt>
                <c:pt idx="512">
                  <c:v>65535</c:v>
                </c:pt>
                <c:pt idx="513">
                  <c:v>65535</c:v>
                </c:pt>
                <c:pt idx="514">
                  <c:v>65535</c:v>
                </c:pt>
                <c:pt idx="515">
                  <c:v>65535</c:v>
                </c:pt>
                <c:pt idx="516">
                  <c:v>65535</c:v>
                </c:pt>
                <c:pt idx="517">
                  <c:v>65535</c:v>
                </c:pt>
                <c:pt idx="518">
                  <c:v>65535</c:v>
                </c:pt>
                <c:pt idx="519">
                  <c:v>65535</c:v>
                </c:pt>
                <c:pt idx="520">
                  <c:v>65535</c:v>
                </c:pt>
                <c:pt idx="521">
                  <c:v>65535</c:v>
                </c:pt>
                <c:pt idx="522">
                  <c:v>65535</c:v>
                </c:pt>
                <c:pt idx="523">
                  <c:v>65535</c:v>
                </c:pt>
                <c:pt idx="524">
                  <c:v>65535</c:v>
                </c:pt>
                <c:pt idx="525">
                  <c:v>65535</c:v>
                </c:pt>
                <c:pt idx="526">
                  <c:v>65535</c:v>
                </c:pt>
                <c:pt idx="527">
                  <c:v>65535</c:v>
                </c:pt>
                <c:pt idx="528">
                  <c:v>65535</c:v>
                </c:pt>
                <c:pt idx="529">
                  <c:v>65535</c:v>
                </c:pt>
                <c:pt idx="530">
                  <c:v>65535</c:v>
                </c:pt>
                <c:pt idx="531">
                  <c:v>65535</c:v>
                </c:pt>
                <c:pt idx="532">
                  <c:v>65535</c:v>
                </c:pt>
                <c:pt idx="533">
                  <c:v>65535</c:v>
                </c:pt>
                <c:pt idx="534">
                  <c:v>65535</c:v>
                </c:pt>
                <c:pt idx="535">
                  <c:v>65535</c:v>
                </c:pt>
                <c:pt idx="536">
                  <c:v>65535</c:v>
                </c:pt>
                <c:pt idx="537">
                  <c:v>65535</c:v>
                </c:pt>
                <c:pt idx="538">
                  <c:v>65535</c:v>
                </c:pt>
                <c:pt idx="539">
                  <c:v>65535</c:v>
                </c:pt>
                <c:pt idx="540">
                  <c:v>65535</c:v>
                </c:pt>
                <c:pt idx="541">
                  <c:v>65535</c:v>
                </c:pt>
                <c:pt idx="542">
                  <c:v>65535</c:v>
                </c:pt>
                <c:pt idx="543">
                  <c:v>65535</c:v>
                </c:pt>
                <c:pt idx="544">
                  <c:v>65535</c:v>
                </c:pt>
                <c:pt idx="545">
                  <c:v>65535</c:v>
                </c:pt>
                <c:pt idx="546">
                  <c:v>65535</c:v>
                </c:pt>
                <c:pt idx="547">
                  <c:v>65535</c:v>
                </c:pt>
                <c:pt idx="548">
                  <c:v>65535</c:v>
                </c:pt>
                <c:pt idx="549">
                  <c:v>65535</c:v>
                </c:pt>
                <c:pt idx="550">
                  <c:v>65535</c:v>
                </c:pt>
                <c:pt idx="551">
                  <c:v>65535</c:v>
                </c:pt>
                <c:pt idx="552">
                  <c:v>65535</c:v>
                </c:pt>
                <c:pt idx="553">
                  <c:v>65535</c:v>
                </c:pt>
                <c:pt idx="554">
                  <c:v>65535</c:v>
                </c:pt>
                <c:pt idx="555">
                  <c:v>65535</c:v>
                </c:pt>
                <c:pt idx="556">
                  <c:v>65535</c:v>
                </c:pt>
                <c:pt idx="557">
                  <c:v>65535</c:v>
                </c:pt>
                <c:pt idx="558">
                  <c:v>65535</c:v>
                </c:pt>
                <c:pt idx="559">
                  <c:v>65535</c:v>
                </c:pt>
                <c:pt idx="560">
                  <c:v>65535</c:v>
                </c:pt>
                <c:pt idx="561">
                  <c:v>65535</c:v>
                </c:pt>
                <c:pt idx="562">
                  <c:v>65535</c:v>
                </c:pt>
                <c:pt idx="563">
                  <c:v>65535</c:v>
                </c:pt>
                <c:pt idx="564">
                  <c:v>65535</c:v>
                </c:pt>
                <c:pt idx="565">
                  <c:v>65535</c:v>
                </c:pt>
                <c:pt idx="566">
                  <c:v>65535</c:v>
                </c:pt>
                <c:pt idx="567">
                  <c:v>65535</c:v>
                </c:pt>
                <c:pt idx="568">
                  <c:v>65535</c:v>
                </c:pt>
                <c:pt idx="569">
                  <c:v>65535</c:v>
                </c:pt>
                <c:pt idx="570">
                  <c:v>65535</c:v>
                </c:pt>
                <c:pt idx="571">
                  <c:v>65535</c:v>
                </c:pt>
                <c:pt idx="572">
                  <c:v>65535</c:v>
                </c:pt>
                <c:pt idx="573">
                  <c:v>65535</c:v>
                </c:pt>
                <c:pt idx="574">
                  <c:v>65535</c:v>
                </c:pt>
                <c:pt idx="575">
                  <c:v>65535</c:v>
                </c:pt>
                <c:pt idx="576">
                  <c:v>65535</c:v>
                </c:pt>
                <c:pt idx="577">
                  <c:v>65535</c:v>
                </c:pt>
                <c:pt idx="578">
                  <c:v>65535</c:v>
                </c:pt>
                <c:pt idx="579">
                  <c:v>65535</c:v>
                </c:pt>
                <c:pt idx="580">
                  <c:v>65535</c:v>
                </c:pt>
                <c:pt idx="581">
                  <c:v>65535</c:v>
                </c:pt>
                <c:pt idx="582">
                  <c:v>65535</c:v>
                </c:pt>
                <c:pt idx="583">
                  <c:v>65535</c:v>
                </c:pt>
                <c:pt idx="584">
                  <c:v>65535</c:v>
                </c:pt>
                <c:pt idx="585">
                  <c:v>65535</c:v>
                </c:pt>
                <c:pt idx="586">
                  <c:v>65535</c:v>
                </c:pt>
                <c:pt idx="587">
                  <c:v>65535</c:v>
                </c:pt>
                <c:pt idx="588">
                  <c:v>65535</c:v>
                </c:pt>
                <c:pt idx="589">
                  <c:v>65535</c:v>
                </c:pt>
                <c:pt idx="590">
                  <c:v>65535</c:v>
                </c:pt>
                <c:pt idx="591">
                  <c:v>65535</c:v>
                </c:pt>
                <c:pt idx="592">
                  <c:v>65535</c:v>
                </c:pt>
                <c:pt idx="593">
                  <c:v>65535</c:v>
                </c:pt>
                <c:pt idx="594">
                  <c:v>65535</c:v>
                </c:pt>
                <c:pt idx="595">
                  <c:v>65535</c:v>
                </c:pt>
                <c:pt idx="596">
                  <c:v>65519</c:v>
                </c:pt>
                <c:pt idx="597">
                  <c:v>65535</c:v>
                </c:pt>
                <c:pt idx="598">
                  <c:v>65535</c:v>
                </c:pt>
                <c:pt idx="599">
                  <c:v>65535</c:v>
                </c:pt>
                <c:pt idx="600">
                  <c:v>65535</c:v>
                </c:pt>
                <c:pt idx="601">
                  <c:v>65535</c:v>
                </c:pt>
                <c:pt idx="602">
                  <c:v>65535</c:v>
                </c:pt>
                <c:pt idx="603">
                  <c:v>65535</c:v>
                </c:pt>
                <c:pt idx="604">
                  <c:v>65535</c:v>
                </c:pt>
                <c:pt idx="605">
                  <c:v>65535</c:v>
                </c:pt>
                <c:pt idx="606">
                  <c:v>65535</c:v>
                </c:pt>
                <c:pt idx="607">
                  <c:v>65535</c:v>
                </c:pt>
                <c:pt idx="608">
                  <c:v>65535</c:v>
                </c:pt>
                <c:pt idx="609">
                  <c:v>65535</c:v>
                </c:pt>
                <c:pt idx="610">
                  <c:v>65535</c:v>
                </c:pt>
                <c:pt idx="611">
                  <c:v>65535</c:v>
                </c:pt>
                <c:pt idx="612">
                  <c:v>65535</c:v>
                </c:pt>
                <c:pt idx="613">
                  <c:v>65535</c:v>
                </c:pt>
                <c:pt idx="614">
                  <c:v>65535</c:v>
                </c:pt>
                <c:pt idx="615">
                  <c:v>65535</c:v>
                </c:pt>
                <c:pt idx="616">
                  <c:v>65535</c:v>
                </c:pt>
                <c:pt idx="617">
                  <c:v>65535</c:v>
                </c:pt>
                <c:pt idx="618">
                  <c:v>65535</c:v>
                </c:pt>
                <c:pt idx="619">
                  <c:v>65535</c:v>
                </c:pt>
                <c:pt idx="620">
                  <c:v>65535</c:v>
                </c:pt>
                <c:pt idx="621">
                  <c:v>65535</c:v>
                </c:pt>
                <c:pt idx="622">
                  <c:v>65535</c:v>
                </c:pt>
                <c:pt idx="623">
                  <c:v>65535</c:v>
                </c:pt>
                <c:pt idx="624">
                  <c:v>65535</c:v>
                </c:pt>
                <c:pt idx="625">
                  <c:v>65535</c:v>
                </c:pt>
                <c:pt idx="626">
                  <c:v>65535</c:v>
                </c:pt>
                <c:pt idx="627">
                  <c:v>65535</c:v>
                </c:pt>
                <c:pt idx="628">
                  <c:v>65535</c:v>
                </c:pt>
                <c:pt idx="629">
                  <c:v>65535</c:v>
                </c:pt>
                <c:pt idx="630">
                  <c:v>65535</c:v>
                </c:pt>
                <c:pt idx="631">
                  <c:v>65535</c:v>
                </c:pt>
                <c:pt idx="632">
                  <c:v>65535</c:v>
                </c:pt>
                <c:pt idx="633">
                  <c:v>65535</c:v>
                </c:pt>
                <c:pt idx="634">
                  <c:v>65535</c:v>
                </c:pt>
                <c:pt idx="635">
                  <c:v>65535</c:v>
                </c:pt>
                <c:pt idx="636">
                  <c:v>65535</c:v>
                </c:pt>
                <c:pt idx="637">
                  <c:v>65535</c:v>
                </c:pt>
                <c:pt idx="638">
                  <c:v>65535</c:v>
                </c:pt>
                <c:pt idx="639">
                  <c:v>65535</c:v>
                </c:pt>
                <c:pt idx="640">
                  <c:v>65535</c:v>
                </c:pt>
                <c:pt idx="641">
                  <c:v>65535</c:v>
                </c:pt>
                <c:pt idx="642">
                  <c:v>65535</c:v>
                </c:pt>
                <c:pt idx="643">
                  <c:v>65535</c:v>
                </c:pt>
                <c:pt idx="644">
                  <c:v>65535</c:v>
                </c:pt>
                <c:pt idx="645">
                  <c:v>65535</c:v>
                </c:pt>
                <c:pt idx="646">
                  <c:v>65535</c:v>
                </c:pt>
                <c:pt idx="647">
                  <c:v>65535</c:v>
                </c:pt>
                <c:pt idx="648">
                  <c:v>65535</c:v>
                </c:pt>
                <c:pt idx="649">
                  <c:v>65535</c:v>
                </c:pt>
                <c:pt idx="650">
                  <c:v>65535</c:v>
                </c:pt>
                <c:pt idx="651">
                  <c:v>65535</c:v>
                </c:pt>
                <c:pt idx="652">
                  <c:v>65535</c:v>
                </c:pt>
                <c:pt idx="653">
                  <c:v>65535</c:v>
                </c:pt>
                <c:pt idx="654">
                  <c:v>65535</c:v>
                </c:pt>
                <c:pt idx="655">
                  <c:v>65535</c:v>
                </c:pt>
                <c:pt idx="656">
                  <c:v>65535</c:v>
                </c:pt>
                <c:pt idx="657">
                  <c:v>65535</c:v>
                </c:pt>
                <c:pt idx="658">
                  <c:v>65535</c:v>
                </c:pt>
                <c:pt idx="659">
                  <c:v>65535</c:v>
                </c:pt>
                <c:pt idx="660">
                  <c:v>65535</c:v>
                </c:pt>
                <c:pt idx="661">
                  <c:v>65535</c:v>
                </c:pt>
                <c:pt idx="662">
                  <c:v>65535</c:v>
                </c:pt>
                <c:pt idx="663">
                  <c:v>65535</c:v>
                </c:pt>
                <c:pt idx="664">
                  <c:v>65535</c:v>
                </c:pt>
                <c:pt idx="665">
                  <c:v>65535</c:v>
                </c:pt>
                <c:pt idx="666">
                  <c:v>65535</c:v>
                </c:pt>
                <c:pt idx="667">
                  <c:v>65535</c:v>
                </c:pt>
                <c:pt idx="668">
                  <c:v>65535</c:v>
                </c:pt>
                <c:pt idx="669">
                  <c:v>65535</c:v>
                </c:pt>
                <c:pt idx="670">
                  <c:v>65535</c:v>
                </c:pt>
                <c:pt idx="671">
                  <c:v>65535</c:v>
                </c:pt>
                <c:pt idx="672">
                  <c:v>65535</c:v>
                </c:pt>
                <c:pt idx="673">
                  <c:v>65535</c:v>
                </c:pt>
                <c:pt idx="674">
                  <c:v>65535</c:v>
                </c:pt>
                <c:pt idx="675">
                  <c:v>65535</c:v>
                </c:pt>
                <c:pt idx="676">
                  <c:v>65519</c:v>
                </c:pt>
                <c:pt idx="677">
                  <c:v>65535</c:v>
                </c:pt>
                <c:pt idx="678">
                  <c:v>65535</c:v>
                </c:pt>
                <c:pt idx="679">
                  <c:v>65535</c:v>
                </c:pt>
                <c:pt idx="680">
                  <c:v>65535</c:v>
                </c:pt>
                <c:pt idx="681">
                  <c:v>65535</c:v>
                </c:pt>
                <c:pt idx="682">
                  <c:v>65535</c:v>
                </c:pt>
                <c:pt idx="683">
                  <c:v>65535</c:v>
                </c:pt>
                <c:pt idx="684">
                  <c:v>65535</c:v>
                </c:pt>
                <c:pt idx="685">
                  <c:v>65423</c:v>
                </c:pt>
                <c:pt idx="686">
                  <c:v>65535</c:v>
                </c:pt>
                <c:pt idx="687">
                  <c:v>65535</c:v>
                </c:pt>
                <c:pt idx="688">
                  <c:v>65535</c:v>
                </c:pt>
                <c:pt idx="689">
                  <c:v>65535</c:v>
                </c:pt>
                <c:pt idx="690">
                  <c:v>65535</c:v>
                </c:pt>
                <c:pt idx="691">
                  <c:v>65535</c:v>
                </c:pt>
                <c:pt idx="692">
                  <c:v>65535</c:v>
                </c:pt>
                <c:pt idx="693">
                  <c:v>65535</c:v>
                </c:pt>
                <c:pt idx="694">
                  <c:v>65535</c:v>
                </c:pt>
                <c:pt idx="695">
                  <c:v>65535</c:v>
                </c:pt>
                <c:pt idx="696">
                  <c:v>65535</c:v>
                </c:pt>
                <c:pt idx="697">
                  <c:v>65535</c:v>
                </c:pt>
                <c:pt idx="698">
                  <c:v>65535</c:v>
                </c:pt>
                <c:pt idx="699">
                  <c:v>65535</c:v>
                </c:pt>
                <c:pt idx="700">
                  <c:v>65535</c:v>
                </c:pt>
                <c:pt idx="701">
                  <c:v>65535</c:v>
                </c:pt>
                <c:pt idx="702">
                  <c:v>65535</c:v>
                </c:pt>
                <c:pt idx="703">
                  <c:v>65535</c:v>
                </c:pt>
                <c:pt idx="704">
                  <c:v>65535</c:v>
                </c:pt>
                <c:pt idx="705">
                  <c:v>65535</c:v>
                </c:pt>
                <c:pt idx="706">
                  <c:v>65535</c:v>
                </c:pt>
                <c:pt idx="707">
                  <c:v>65535</c:v>
                </c:pt>
                <c:pt idx="708">
                  <c:v>65535</c:v>
                </c:pt>
                <c:pt idx="709">
                  <c:v>65535</c:v>
                </c:pt>
                <c:pt idx="710">
                  <c:v>65535</c:v>
                </c:pt>
                <c:pt idx="711">
                  <c:v>65535</c:v>
                </c:pt>
                <c:pt idx="712">
                  <c:v>65535</c:v>
                </c:pt>
                <c:pt idx="713">
                  <c:v>65535</c:v>
                </c:pt>
                <c:pt idx="714">
                  <c:v>65535</c:v>
                </c:pt>
                <c:pt idx="715">
                  <c:v>65535</c:v>
                </c:pt>
                <c:pt idx="716">
                  <c:v>65535</c:v>
                </c:pt>
                <c:pt idx="717">
                  <c:v>65535</c:v>
                </c:pt>
                <c:pt idx="718">
                  <c:v>65535</c:v>
                </c:pt>
                <c:pt idx="719">
                  <c:v>65535</c:v>
                </c:pt>
                <c:pt idx="720">
                  <c:v>65535</c:v>
                </c:pt>
                <c:pt idx="721">
                  <c:v>65535</c:v>
                </c:pt>
                <c:pt idx="722">
                  <c:v>65535</c:v>
                </c:pt>
                <c:pt idx="723">
                  <c:v>65535</c:v>
                </c:pt>
                <c:pt idx="724">
                  <c:v>65535</c:v>
                </c:pt>
                <c:pt idx="725">
                  <c:v>65535</c:v>
                </c:pt>
                <c:pt idx="726">
                  <c:v>65535</c:v>
                </c:pt>
                <c:pt idx="727">
                  <c:v>65535</c:v>
                </c:pt>
                <c:pt idx="728">
                  <c:v>65535</c:v>
                </c:pt>
                <c:pt idx="729">
                  <c:v>65535</c:v>
                </c:pt>
                <c:pt idx="730">
                  <c:v>65535</c:v>
                </c:pt>
                <c:pt idx="731">
                  <c:v>65535</c:v>
                </c:pt>
                <c:pt idx="732">
                  <c:v>65535</c:v>
                </c:pt>
                <c:pt idx="733">
                  <c:v>65535</c:v>
                </c:pt>
                <c:pt idx="734">
                  <c:v>65535</c:v>
                </c:pt>
                <c:pt idx="735">
                  <c:v>65535</c:v>
                </c:pt>
                <c:pt idx="736">
                  <c:v>65535</c:v>
                </c:pt>
                <c:pt idx="737">
                  <c:v>65535</c:v>
                </c:pt>
                <c:pt idx="738">
                  <c:v>65535</c:v>
                </c:pt>
                <c:pt idx="739">
                  <c:v>65535</c:v>
                </c:pt>
                <c:pt idx="740">
                  <c:v>65535</c:v>
                </c:pt>
                <c:pt idx="741">
                  <c:v>65535</c:v>
                </c:pt>
                <c:pt idx="742">
                  <c:v>65535</c:v>
                </c:pt>
                <c:pt idx="743">
                  <c:v>65535</c:v>
                </c:pt>
                <c:pt idx="744">
                  <c:v>65535</c:v>
                </c:pt>
                <c:pt idx="745">
                  <c:v>65535</c:v>
                </c:pt>
                <c:pt idx="746">
                  <c:v>65535</c:v>
                </c:pt>
                <c:pt idx="747">
                  <c:v>65535</c:v>
                </c:pt>
                <c:pt idx="748">
                  <c:v>65535</c:v>
                </c:pt>
                <c:pt idx="749">
                  <c:v>65535</c:v>
                </c:pt>
                <c:pt idx="750">
                  <c:v>65535</c:v>
                </c:pt>
                <c:pt idx="751">
                  <c:v>65535</c:v>
                </c:pt>
                <c:pt idx="752">
                  <c:v>65535</c:v>
                </c:pt>
                <c:pt idx="753">
                  <c:v>65535</c:v>
                </c:pt>
                <c:pt idx="754">
                  <c:v>65535</c:v>
                </c:pt>
                <c:pt idx="755">
                  <c:v>65535</c:v>
                </c:pt>
                <c:pt idx="756">
                  <c:v>65535</c:v>
                </c:pt>
                <c:pt idx="757">
                  <c:v>65535</c:v>
                </c:pt>
                <c:pt idx="758">
                  <c:v>65423</c:v>
                </c:pt>
                <c:pt idx="759">
                  <c:v>65535</c:v>
                </c:pt>
                <c:pt idx="760">
                  <c:v>65535</c:v>
                </c:pt>
                <c:pt idx="761">
                  <c:v>65535</c:v>
                </c:pt>
                <c:pt idx="762">
                  <c:v>65535</c:v>
                </c:pt>
                <c:pt idx="763">
                  <c:v>65535</c:v>
                </c:pt>
                <c:pt idx="764">
                  <c:v>65535</c:v>
                </c:pt>
                <c:pt idx="765">
                  <c:v>65535</c:v>
                </c:pt>
                <c:pt idx="766">
                  <c:v>65535</c:v>
                </c:pt>
                <c:pt idx="767">
                  <c:v>65535</c:v>
                </c:pt>
                <c:pt idx="768">
                  <c:v>65535</c:v>
                </c:pt>
                <c:pt idx="769">
                  <c:v>65535</c:v>
                </c:pt>
                <c:pt idx="770">
                  <c:v>65535</c:v>
                </c:pt>
                <c:pt idx="771">
                  <c:v>65535</c:v>
                </c:pt>
                <c:pt idx="772">
                  <c:v>65535</c:v>
                </c:pt>
                <c:pt idx="773">
                  <c:v>65535</c:v>
                </c:pt>
                <c:pt idx="774">
                  <c:v>65535</c:v>
                </c:pt>
                <c:pt idx="775">
                  <c:v>65535</c:v>
                </c:pt>
                <c:pt idx="776">
                  <c:v>65535</c:v>
                </c:pt>
                <c:pt idx="777">
                  <c:v>65535</c:v>
                </c:pt>
                <c:pt idx="778">
                  <c:v>65535</c:v>
                </c:pt>
                <c:pt idx="779">
                  <c:v>65535</c:v>
                </c:pt>
                <c:pt idx="780">
                  <c:v>65535</c:v>
                </c:pt>
                <c:pt idx="781">
                  <c:v>65535</c:v>
                </c:pt>
                <c:pt idx="782">
                  <c:v>65535</c:v>
                </c:pt>
                <c:pt idx="783">
                  <c:v>65535</c:v>
                </c:pt>
                <c:pt idx="784">
                  <c:v>65535</c:v>
                </c:pt>
                <c:pt idx="785">
                  <c:v>65535</c:v>
                </c:pt>
                <c:pt idx="786">
                  <c:v>65535</c:v>
                </c:pt>
                <c:pt idx="787">
                  <c:v>65535</c:v>
                </c:pt>
                <c:pt idx="788">
                  <c:v>65535</c:v>
                </c:pt>
                <c:pt idx="789">
                  <c:v>65535</c:v>
                </c:pt>
                <c:pt idx="790">
                  <c:v>65535</c:v>
                </c:pt>
                <c:pt idx="791">
                  <c:v>65535</c:v>
                </c:pt>
                <c:pt idx="792">
                  <c:v>65535</c:v>
                </c:pt>
                <c:pt idx="793">
                  <c:v>65535</c:v>
                </c:pt>
                <c:pt idx="794">
                  <c:v>65535</c:v>
                </c:pt>
                <c:pt idx="795">
                  <c:v>65535</c:v>
                </c:pt>
                <c:pt idx="796">
                  <c:v>65535</c:v>
                </c:pt>
                <c:pt idx="797">
                  <c:v>65519</c:v>
                </c:pt>
                <c:pt idx="798">
                  <c:v>65535</c:v>
                </c:pt>
                <c:pt idx="799">
                  <c:v>65535</c:v>
                </c:pt>
                <c:pt idx="800">
                  <c:v>65535</c:v>
                </c:pt>
                <c:pt idx="801">
                  <c:v>65535</c:v>
                </c:pt>
                <c:pt idx="802">
                  <c:v>65535</c:v>
                </c:pt>
                <c:pt idx="803">
                  <c:v>65535</c:v>
                </c:pt>
                <c:pt idx="804">
                  <c:v>65535</c:v>
                </c:pt>
                <c:pt idx="805">
                  <c:v>65535</c:v>
                </c:pt>
                <c:pt idx="806">
                  <c:v>65535</c:v>
                </c:pt>
                <c:pt idx="807">
                  <c:v>65535</c:v>
                </c:pt>
                <c:pt idx="808">
                  <c:v>65535</c:v>
                </c:pt>
                <c:pt idx="809">
                  <c:v>65535</c:v>
                </c:pt>
                <c:pt idx="810">
                  <c:v>65535</c:v>
                </c:pt>
                <c:pt idx="811">
                  <c:v>65535</c:v>
                </c:pt>
                <c:pt idx="812">
                  <c:v>65535</c:v>
                </c:pt>
                <c:pt idx="813">
                  <c:v>65535</c:v>
                </c:pt>
                <c:pt idx="814">
                  <c:v>65535</c:v>
                </c:pt>
                <c:pt idx="815">
                  <c:v>65535</c:v>
                </c:pt>
                <c:pt idx="816">
                  <c:v>65535</c:v>
                </c:pt>
                <c:pt idx="817">
                  <c:v>65535</c:v>
                </c:pt>
                <c:pt idx="818">
                  <c:v>65535</c:v>
                </c:pt>
                <c:pt idx="819">
                  <c:v>65535</c:v>
                </c:pt>
                <c:pt idx="820">
                  <c:v>65535</c:v>
                </c:pt>
                <c:pt idx="821">
                  <c:v>65535</c:v>
                </c:pt>
                <c:pt idx="822">
                  <c:v>65535</c:v>
                </c:pt>
                <c:pt idx="823">
                  <c:v>65535</c:v>
                </c:pt>
                <c:pt idx="824">
                  <c:v>65535</c:v>
                </c:pt>
                <c:pt idx="825">
                  <c:v>65487</c:v>
                </c:pt>
                <c:pt idx="826">
                  <c:v>65535</c:v>
                </c:pt>
                <c:pt idx="827">
                  <c:v>65535</c:v>
                </c:pt>
                <c:pt idx="828">
                  <c:v>65535</c:v>
                </c:pt>
                <c:pt idx="829">
                  <c:v>65535</c:v>
                </c:pt>
                <c:pt idx="830">
                  <c:v>65535</c:v>
                </c:pt>
                <c:pt idx="831">
                  <c:v>65487</c:v>
                </c:pt>
                <c:pt idx="832">
                  <c:v>65535</c:v>
                </c:pt>
                <c:pt idx="833">
                  <c:v>65535</c:v>
                </c:pt>
                <c:pt idx="834">
                  <c:v>65535</c:v>
                </c:pt>
                <c:pt idx="835">
                  <c:v>65535</c:v>
                </c:pt>
                <c:pt idx="836">
                  <c:v>65535</c:v>
                </c:pt>
                <c:pt idx="837">
                  <c:v>65535</c:v>
                </c:pt>
                <c:pt idx="838">
                  <c:v>65535</c:v>
                </c:pt>
                <c:pt idx="839">
                  <c:v>65535</c:v>
                </c:pt>
                <c:pt idx="840">
                  <c:v>65535</c:v>
                </c:pt>
                <c:pt idx="841">
                  <c:v>65324</c:v>
                </c:pt>
                <c:pt idx="842">
                  <c:v>64697</c:v>
                </c:pt>
                <c:pt idx="843">
                  <c:v>63893</c:v>
                </c:pt>
                <c:pt idx="844">
                  <c:v>62918</c:v>
                </c:pt>
                <c:pt idx="845">
                  <c:v>61815</c:v>
                </c:pt>
                <c:pt idx="846">
                  <c:v>60566</c:v>
                </c:pt>
                <c:pt idx="847">
                  <c:v>59161</c:v>
                </c:pt>
                <c:pt idx="848">
                  <c:v>57561</c:v>
                </c:pt>
                <c:pt idx="849">
                  <c:v>55813</c:v>
                </c:pt>
                <c:pt idx="850">
                  <c:v>53916</c:v>
                </c:pt>
                <c:pt idx="851">
                  <c:v>51853</c:v>
                </c:pt>
                <c:pt idx="852">
                  <c:v>49572</c:v>
                </c:pt>
                <c:pt idx="853">
                  <c:v>47314</c:v>
                </c:pt>
                <c:pt idx="854">
                  <c:v>44883</c:v>
                </c:pt>
                <c:pt idx="855">
                  <c:v>42349</c:v>
                </c:pt>
                <c:pt idx="856">
                  <c:v>39731</c:v>
                </c:pt>
                <c:pt idx="857">
                  <c:v>37062</c:v>
                </c:pt>
                <c:pt idx="858">
                  <c:v>34344</c:v>
                </c:pt>
                <c:pt idx="859">
                  <c:v>31620</c:v>
                </c:pt>
                <c:pt idx="860">
                  <c:v>28922</c:v>
                </c:pt>
                <c:pt idx="861">
                  <c:v>26239</c:v>
                </c:pt>
                <c:pt idx="862">
                  <c:v>23600</c:v>
                </c:pt>
                <c:pt idx="863">
                  <c:v>21075</c:v>
                </c:pt>
                <c:pt idx="864">
                  <c:v>18604</c:v>
                </c:pt>
                <c:pt idx="865">
                  <c:v>16284</c:v>
                </c:pt>
                <c:pt idx="866">
                  <c:v>14052</c:v>
                </c:pt>
                <c:pt idx="867">
                  <c:v>11965</c:v>
                </c:pt>
                <c:pt idx="868">
                  <c:v>10057</c:v>
                </c:pt>
                <c:pt idx="869">
                  <c:v>8297</c:v>
                </c:pt>
                <c:pt idx="870">
                  <c:v>6675</c:v>
                </c:pt>
                <c:pt idx="871">
                  <c:v>5237</c:v>
                </c:pt>
                <c:pt idx="872">
                  <c:v>3951</c:v>
                </c:pt>
                <c:pt idx="873">
                  <c:v>2842</c:v>
                </c:pt>
                <c:pt idx="874">
                  <c:v>1886</c:v>
                </c:pt>
                <c:pt idx="875">
                  <c:v>1068</c:v>
                </c:pt>
                <c:pt idx="876">
                  <c:v>461</c:v>
                </c:pt>
                <c:pt idx="877">
                  <c:v>57</c:v>
                </c:pt>
                <c:pt idx="878">
                  <c:v>17</c:v>
                </c:pt>
                <c:pt idx="879">
                  <c:v>17</c:v>
                </c:pt>
                <c:pt idx="880">
                  <c:v>1</c:v>
                </c:pt>
                <c:pt idx="881">
                  <c:v>17</c:v>
                </c:pt>
                <c:pt idx="882">
                  <c:v>1</c:v>
                </c:pt>
                <c:pt idx="883">
                  <c:v>17</c:v>
                </c:pt>
                <c:pt idx="884">
                  <c:v>1</c:v>
                </c:pt>
                <c:pt idx="885">
                  <c:v>17</c:v>
                </c:pt>
                <c:pt idx="886">
                  <c:v>1</c:v>
                </c:pt>
                <c:pt idx="887">
                  <c:v>1</c:v>
                </c:pt>
                <c:pt idx="888">
                  <c:v>1</c:v>
                </c:pt>
                <c:pt idx="889">
                  <c:v>1</c:v>
                </c:pt>
                <c:pt idx="890">
                  <c:v>1</c:v>
                </c:pt>
                <c:pt idx="891">
                  <c:v>1</c:v>
                </c:pt>
                <c:pt idx="892">
                  <c:v>17</c:v>
                </c:pt>
                <c:pt idx="893">
                  <c:v>17</c:v>
                </c:pt>
                <c:pt idx="894">
                  <c:v>17</c:v>
                </c:pt>
                <c:pt idx="895">
                  <c:v>1</c:v>
                </c:pt>
                <c:pt idx="896">
                  <c:v>17</c:v>
                </c:pt>
                <c:pt idx="897">
                  <c:v>1</c:v>
                </c:pt>
                <c:pt idx="898">
                  <c:v>1</c:v>
                </c:pt>
                <c:pt idx="899">
                  <c:v>1</c:v>
                </c:pt>
                <c:pt idx="900">
                  <c:v>17</c:v>
                </c:pt>
                <c:pt idx="901">
                  <c:v>1</c:v>
                </c:pt>
                <c:pt idx="902">
                  <c:v>17</c:v>
                </c:pt>
                <c:pt idx="903">
                  <c:v>1</c:v>
                </c:pt>
                <c:pt idx="904">
                  <c:v>1</c:v>
                </c:pt>
                <c:pt idx="905">
                  <c:v>17</c:v>
                </c:pt>
                <c:pt idx="906">
                  <c:v>17</c:v>
                </c:pt>
                <c:pt idx="907">
                  <c:v>1</c:v>
                </c:pt>
                <c:pt idx="908">
                  <c:v>17</c:v>
                </c:pt>
                <c:pt idx="909">
                  <c:v>17</c:v>
                </c:pt>
                <c:pt idx="910">
                  <c:v>17</c:v>
                </c:pt>
                <c:pt idx="911">
                  <c:v>17</c:v>
                </c:pt>
                <c:pt idx="912">
                  <c:v>17</c:v>
                </c:pt>
                <c:pt idx="913">
                  <c:v>1</c:v>
                </c:pt>
                <c:pt idx="914">
                  <c:v>1</c:v>
                </c:pt>
                <c:pt idx="915">
                  <c:v>17</c:v>
                </c:pt>
                <c:pt idx="916">
                  <c:v>1</c:v>
                </c:pt>
                <c:pt idx="917">
                  <c:v>17</c:v>
                </c:pt>
                <c:pt idx="918">
                  <c:v>17</c:v>
                </c:pt>
                <c:pt idx="919">
                  <c:v>1</c:v>
                </c:pt>
                <c:pt idx="920">
                  <c:v>1</c:v>
                </c:pt>
                <c:pt idx="921">
                  <c:v>1</c:v>
                </c:pt>
                <c:pt idx="922">
                  <c:v>1</c:v>
                </c:pt>
                <c:pt idx="923">
                  <c:v>1</c:v>
                </c:pt>
                <c:pt idx="924">
                  <c:v>1</c:v>
                </c:pt>
                <c:pt idx="925">
                  <c:v>17</c:v>
                </c:pt>
                <c:pt idx="926">
                  <c:v>1</c:v>
                </c:pt>
                <c:pt idx="927">
                  <c:v>1</c:v>
                </c:pt>
                <c:pt idx="928">
                  <c:v>17</c:v>
                </c:pt>
                <c:pt idx="929">
                  <c:v>1</c:v>
                </c:pt>
                <c:pt idx="930">
                  <c:v>17</c:v>
                </c:pt>
                <c:pt idx="931">
                  <c:v>1</c:v>
                </c:pt>
                <c:pt idx="932">
                  <c:v>1</c:v>
                </c:pt>
                <c:pt idx="933">
                  <c:v>17</c:v>
                </c:pt>
                <c:pt idx="934">
                  <c:v>17</c:v>
                </c:pt>
                <c:pt idx="935">
                  <c:v>17</c:v>
                </c:pt>
                <c:pt idx="936">
                  <c:v>17</c:v>
                </c:pt>
                <c:pt idx="937">
                  <c:v>17</c:v>
                </c:pt>
                <c:pt idx="938">
                  <c:v>1</c:v>
                </c:pt>
                <c:pt idx="939">
                  <c:v>17</c:v>
                </c:pt>
                <c:pt idx="940">
                  <c:v>1</c:v>
                </c:pt>
                <c:pt idx="941">
                  <c:v>1</c:v>
                </c:pt>
                <c:pt idx="942">
                  <c:v>17</c:v>
                </c:pt>
                <c:pt idx="943">
                  <c:v>1</c:v>
                </c:pt>
                <c:pt idx="944">
                  <c:v>17</c:v>
                </c:pt>
                <c:pt idx="945">
                  <c:v>1</c:v>
                </c:pt>
                <c:pt idx="946">
                  <c:v>17</c:v>
                </c:pt>
                <c:pt idx="947">
                  <c:v>1</c:v>
                </c:pt>
                <c:pt idx="948">
                  <c:v>1</c:v>
                </c:pt>
                <c:pt idx="949">
                  <c:v>17</c:v>
                </c:pt>
                <c:pt idx="950">
                  <c:v>1</c:v>
                </c:pt>
                <c:pt idx="951">
                  <c:v>1</c:v>
                </c:pt>
                <c:pt idx="952">
                  <c:v>1</c:v>
                </c:pt>
                <c:pt idx="953">
                  <c:v>17</c:v>
                </c:pt>
                <c:pt idx="954">
                  <c:v>1</c:v>
                </c:pt>
                <c:pt idx="955">
                  <c:v>17</c:v>
                </c:pt>
                <c:pt idx="956">
                  <c:v>17</c:v>
                </c:pt>
                <c:pt idx="957">
                  <c:v>1</c:v>
                </c:pt>
                <c:pt idx="958">
                  <c:v>17</c:v>
                </c:pt>
                <c:pt idx="959">
                  <c:v>1</c:v>
                </c:pt>
                <c:pt idx="960">
                  <c:v>1</c:v>
                </c:pt>
                <c:pt idx="961">
                  <c:v>1</c:v>
                </c:pt>
                <c:pt idx="962">
                  <c:v>1</c:v>
                </c:pt>
                <c:pt idx="963">
                  <c:v>17</c:v>
                </c:pt>
                <c:pt idx="964">
                  <c:v>1</c:v>
                </c:pt>
                <c:pt idx="965">
                  <c:v>17</c:v>
                </c:pt>
                <c:pt idx="966">
                  <c:v>17</c:v>
                </c:pt>
                <c:pt idx="967">
                  <c:v>1</c:v>
                </c:pt>
                <c:pt idx="968">
                  <c:v>17</c:v>
                </c:pt>
                <c:pt idx="969">
                  <c:v>17</c:v>
                </c:pt>
                <c:pt idx="970">
                  <c:v>1</c:v>
                </c:pt>
                <c:pt idx="971">
                  <c:v>17</c:v>
                </c:pt>
                <c:pt idx="972">
                  <c:v>1</c:v>
                </c:pt>
                <c:pt idx="973">
                  <c:v>17</c:v>
                </c:pt>
                <c:pt idx="974">
                  <c:v>17</c:v>
                </c:pt>
                <c:pt idx="975">
                  <c:v>17</c:v>
                </c:pt>
                <c:pt idx="976">
                  <c:v>1</c:v>
                </c:pt>
                <c:pt idx="977">
                  <c:v>1</c:v>
                </c:pt>
                <c:pt idx="978">
                  <c:v>1</c:v>
                </c:pt>
                <c:pt idx="979">
                  <c:v>17</c:v>
                </c:pt>
                <c:pt idx="980">
                  <c:v>1</c:v>
                </c:pt>
                <c:pt idx="981">
                  <c:v>17</c:v>
                </c:pt>
                <c:pt idx="982">
                  <c:v>17</c:v>
                </c:pt>
                <c:pt idx="983">
                  <c:v>1</c:v>
                </c:pt>
                <c:pt idx="984">
                  <c:v>1</c:v>
                </c:pt>
                <c:pt idx="985">
                  <c:v>1</c:v>
                </c:pt>
                <c:pt idx="986">
                  <c:v>1</c:v>
                </c:pt>
                <c:pt idx="987">
                  <c:v>17</c:v>
                </c:pt>
                <c:pt idx="988">
                  <c:v>1</c:v>
                </c:pt>
                <c:pt idx="989">
                  <c:v>1</c:v>
                </c:pt>
                <c:pt idx="990">
                  <c:v>17</c:v>
                </c:pt>
                <c:pt idx="991">
                  <c:v>17</c:v>
                </c:pt>
                <c:pt idx="992">
                  <c:v>17</c:v>
                </c:pt>
                <c:pt idx="993">
                  <c:v>1</c:v>
                </c:pt>
                <c:pt idx="994">
                  <c:v>1</c:v>
                </c:pt>
                <c:pt idx="995">
                  <c:v>1</c:v>
                </c:pt>
                <c:pt idx="996">
                  <c:v>1</c:v>
                </c:pt>
                <c:pt idx="997">
                  <c:v>1</c:v>
                </c:pt>
                <c:pt idx="998">
                  <c:v>17</c:v>
                </c:pt>
                <c:pt idx="999">
                  <c:v>17</c:v>
                </c:pt>
                <c:pt idx="1000">
                  <c:v>1</c:v>
                </c:pt>
                <c:pt idx="1001">
                  <c:v>1</c:v>
                </c:pt>
                <c:pt idx="1002">
                  <c:v>17</c:v>
                </c:pt>
                <c:pt idx="1003">
                  <c:v>17</c:v>
                </c:pt>
                <c:pt idx="1004">
                  <c:v>17</c:v>
                </c:pt>
                <c:pt idx="1005">
                  <c:v>1</c:v>
                </c:pt>
                <c:pt idx="1006">
                  <c:v>1</c:v>
                </c:pt>
                <c:pt idx="1007">
                  <c:v>1</c:v>
                </c:pt>
                <c:pt idx="1008">
                  <c:v>17</c:v>
                </c:pt>
                <c:pt idx="1009">
                  <c:v>1</c:v>
                </c:pt>
                <c:pt idx="1010">
                  <c:v>1</c:v>
                </c:pt>
                <c:pt idx="1011">
                  <c:v>1</c:v>
                </c:pt>
                <c:pt idx="1012">
                  <c:v>1</c:v>
                </c:pt>
                <c:pt idx="1013">
                  <c:v>17</c:v>
                </c:pt>
                <c:pt idx="1014">
                  <c:v>1</c:v>
                </c:pt>
                <c:pt idx="1015">
                  <c:v>1</c:v>
                </c:pt>
                <c:pt idx="1016">
                  <c:v>17</c:v>
                </c:pt>
                <c:pt idx="1017">
                  <c:v>1</c:v>
                </c:pt>
                <c:pt idx="1018">
                  <c:v>1</c:v>
                </c:pt>
                <c:pt idx="1019">
                  <c:v>17</c:v>
                </c:pt>
                <c:pt idx="1020">
                  <c:v>17</c:v>
                </c:pt>
                <c:pt idx="1021">
                  <c:v>1</c:v>
                </c:pt>
                <c:pt idx="1022">
                  <c:v>1</c:v>
                </c:pt>
                <c:pt idx="1023">
                  <c:v>1</c:v>
                </c:pt>
                <c:pt idx="1024">
                  <c:v>17</c:v>
                </c:pt>
                <c:pt idx="1025">
                  <c:v>17</c:v>
                </c:pt>
                <c:pt idx="1026">
                  <c:v>1</c:v>
                </c:pt>
                <c:pt idx="1027">
                  <c:v>1</c:v>
                </c:pt>
                <c:pt idx="1028">
                  <c:v>17</c:v>
                </c:pt>
                <c:pt idx="1029">
                  <c:v>17</c:v>
                </c:pt>
                <c:pt idx="1030">
                  <c:v>17</c:v>
                </c:pt>
                <c:pt idx="1031">
                  <c:v>17</c:v>
                </c:pt>
                <c:pt idx="1032">
                  <c:v>1</c:v>
                </c:pt>
                <c:pt idx="1033">
                  <c:v>17</c:v>
                </c:pt>
                <c:pt idx="1034">
                  <c:v>1</c:v>
                </c:pt>
                <c:pt idx="1035">
                  <c:v>1</c:v>
                </c:pt>
                <c:pt idx="1036">
                  <c:v>17</c:v>
                </c:pt>
                <c:pt idx="1037">
                  <c:v>1</c:v>
                </c:pt>
                <c:pt idx="1038">
                  <c:v>1</c:v>
                </c:pt>
                <c:pt idx="1039">
                  <c:v>17</c:v>
                </c:pt>
                <c:pt idx="1040">
                  <c:v>17</c:v>
                </c:pt>
                <c:pt idx="1041">
                  <c:v>17</c:v>
                </c:pt>
                <c:pt idx="1042">
                  <c:v>1</c:v>
                </c:pt>
                <c:pt idx="1043">
                  <c:v>1</c:v>
                </c:pt>
                <c:pt idx="1044">
                  <c:v>1</c:v>
                </c:pt>
                <c:pt idx="1045">
                  <c:v>17</c:v>
                </c:pt>
                <c:pt idx="1046">
                  <c:v>17</c:v>
                </c:pt>
                <c:pt idx="1047">
                  <c:v>1</c:v>
                </c:pt>
                <c:pt idx="1048">
                  <c:v>17</c:v>
                </c:pt>
                <c:pt idx="1049">
                  <c:v>1</c:v>
                </c:pt>
                <c:pt idx="1050">
                  <c:v>17</c:v>
                </c:pt>
                <c:pt idx="1051">
                  <c:v>1</c:v>
                </c:pt>
                <c:pt idx="1052">
                  <c:v>1</c:v>
                </c:pt>
                <c:pt idx="1053">
                  <c:v>17</c:v>
                </c:pt>
                <c:pt idx="1054">
                  <c:v>17</c:v>
                </c:pt>
                <c:pt idx="1055">
                  <c:v>1</c:v>
                </c:pt>
                <c:pt idx="1056">
                  <c:v>17</c:v>
                </c:pt>
                <c:pt idx="1057">
                  <c:v>1</c:v>
                </c:pt>
                <c:pt idx="1058">
                  <c:v>17</c:v>
                </c:pt>
                <c:pt idx="1059">
                  <c:v>1</c:v>
                </c:pt>
                <c:pt idx="1060">
                  <c:v>17</c:v>
                </c:pt>
                <c:pt idx="1061">
                  <c:v>17</c:v>
                </c:pt>
                <c:pt idx="1062">
                  <c:v>1</c:v>
                </c:pt>
                <c:pt idx="1063">
                  <c:v>17</c:v>
                </c:pt>
                <c:pt idx="1064">
                  <c:v>1</c:v>
                </c:pt>
                <c:pt idx="1065">
                  <c:v>1</c:v>
                </c:pt>
                <c:pt idx="1066">
                  <c:v>17</c:v>
                </c:pt>
                <c:pt idx="1067">
                  <c:v>17</c:v>
                </c:pt>
                <c:pt idx="1068">
                  <c:v>17</c:v>
                </c:pt>
                <c:pt idx="1069">
                  <c:v>1</c:v>
                </c:pt>
                <c:pt idx="1070">
                  <c:v>1</c:v>
                </c:pt>
                <c:pt idx="1071">
                  <c:v>1</c:v>
                </c:pt>
                <c:pt idx="1072">
                  <c:v>17</c:v>
                </c:pt>
                <c:pt idx="1073">
                  <c:v>1</c:v>
                </c:pt>
                <c:pt idx="1074">
                  <c:v>17</c:v>
                </c:pt>
                <c:pt idx="1075">
                  <c:v>17</c:v>
                </c:pt>
                <c:pt idx="1076">
                  <c:v>17</c:v>
                </c:pt>
                <c:pt idx="1077">
                  <c:v>1</c:v>
                </c:pt>
                <c:pt idx="1078">
                  <c:v>17</c:v>
                </c:pt>
                <c:pt idx="1079">
                  <c:v>1</c:v>
                </c:pt>
                <c:pt idx="1080">
                  <c:v>1</c:v>
                </c:pt>
                <c:pt idx="1081">
                  <c:v>1</c:v>
                </c:pt>
                <c:pt idx="1082">
                  <c:v>1</c:v>
                </c:pt>
                <c:pt idx="1083">
                  <c:v>17</c:v>
                </c:pt>
                <c:pt idx="1084">
                  <c:v>1</c:v>
                </c:pt>
                <c:pt idx="1085">
                  <c:v>1</c:v>
                </c:pt>
                <c:pt idx="1086">
                  <c:v>17</c:v>
                </c:pt>
                <c:pt idx="1087">
                  <c:v>17</c:v>
                </c:pt>
                <c:pt idx="1088">
                  <c:v>1</c:v>
                </c:pt>
                <c:pt idx="1089">
                  <c:v>1</c:v>
                </c:pt>
                <c:pt idx="1090">
                  <c:v>17</c:v>
                </c:pt>
                <c:pt idx="1091">
                  <c:v>1</c:v>
                </c:pt>
                <c:pt idx="1092">
                  <c:v>1</c:v>
                </c:pt>
                <c:pt idx="1093">
                  <c:v>1</c:v>
                </c:pt>
                <c:pt idx="1094">
                  <c:v>1</c:v>
                </c:pt>
                <c:pt idx="1095">
                  <c:v>17</c:v>
                </c:pt>
                <c:pt idx="1096">
                  <c:v>17</c:v>
                </c:pt>
                <c:pt idx="1097">
                  <c:v>1</c:v>
                </c:pt>
                <c:pt idx="1098">
                  <c:v>1</c:v>
                </c:pt>
                <c:pt idx="1099">
                  <c:v>17</c:v>
                </c:pt>
                <c:pt idx="1100">
                  <c:v>1</c:v>
                </c:pt>
                <c:pt idx="1101">
                  <c:v>1</c:v>
                </c:pt>
                <c:pt idx="1102">
                  <c:v>17</c:v>
                </c:pt>
                <c:pt idx="1103">
                  <c:v>17</c:v>
                </c:pt>
                <c:pt idx="1104">
                  <c:v>1</c:v>
                </c:pt>
                <c:pt idx="1105">
                  <c:v>1</c:v>
                </c:pt>
                <c:pt idx="1106">
                  <c:v>17</c:v>
                </c:pt>
                <c:pt idx="1107">
                  <c:v>1</c:v>
                </c:pt>
                <c:pt idx="1108">
                  <c:v>1</c:v>
                </c:pt>
                <c:pt idx="1109">
                  <c:v>17</c:v>
                </c:pt>
                <c:pt idx="1110">
                  <c:v>1</c:v>
                </c:pt>
                <c:pt idx="1111">
                  <c:v>17</c:v>
                </c:pt>
                <c:pt idx="1112">
                  <c:v>17</c:v>
                </c:pt>
                <c:pt idx="1113">
                  <c:v>1</c:v>
                </c:pt>
                <c:pt idx="1114">
                  <c:v>17</c:v>
                </c:pt>
                <c:pt idx="1115">
                  <c:v>17</c:v>
                </c:pt>
                <c:pt idx="1116">
                  <c:v>1</c:v>
                </c:pt>
                <c:pt idx="1117">
                  <c:v>17</c:v>
                </c:pt>
                <c:pt idx="1118">
                  <c:v>17</c:v>
                </c:pt>
                <c:pt idx="1119">
                  <c:v>1</c:v>
                </c:pt>
                <c:pt idx="1120">
                  <c:v>17</c:v>
                </c:pt>
                <c:pt idx="1121">
                  <c:v>17</c:v>
                </c:pt>
                <c:pt idx="1122">
                  <c:v>1</c:v>
                </c:pt>
                <c:pt idx="1123">
                  <c:v>17</c:v>
                </c:pt>
                <c:pt idx="1124">
                  <c:v>1</c:v>
                </c:pt>
                <c:pt idx="1125">
                  <c:v>1</c:v>
                </c:pt>
                <c:pt idx="1126">
                  <c:v>1</c:v>
                </c:pt>
                <c:pt idx="1127">
                  <c:v>17</c:v>
                </c:pt>
                <c:pt idx="1128">
                  <c:v>1</c:v>
                </c:pt>
                <c:pt idx="1129">
                  <c:v>17</c:v>
                </c:pt>
                <c:pt idx="1130">
                  <c:v>17</c:v>
                </c:pt>
                <c:pt idx="1131">
                  <c:v>17</c:v>
                </c:pt>
                <c:pt idx="1132">
                  <c:v>1</c:v>
                </c:pt>
                <c:pt idx="1133">
                  <c:v>17</c:v>
                </c:pt>
                <c:pt idx="1134">
                  <c:v>1</c:v>
                </c:pt>
                <c:pt idx="1135">
                  <c:v>1</c:v>
                </c:pt>
                <c:pt idx="1136">
                  <c:v>1</c:v>
                </c:pt>
                <c:pt idx="1137">
                  <c:v>1</c:v>
                </c:pt>
                <c:pt idx="1138">
                  <c:v>17</c:v>
                </c:pt>
                <c:pt idx="1139">
                  <c:v>17</c:v>
                </c:pt>
                <c:pt idx="1140">
                  <c:v>1</c:v>
                </c:pt>
                <c:pt idx="1141">
                  <c:v>1</c:v>
                </c:pt>
                <c:pt idx="1142">
                  <c:v>17</c:v>
                </c:pt>
                <c:pt idx="1143">
                  <c:v>1</c:v>
                </c:pt>
                <c:pt idx="1144">
                  <c:v>17</c:v>
                </c:pt>
                <c:pt idx="1145">
                  <c:v>1</c:v>
                </c:pt>
                <c:pt idx="1146">
                  <c:v>17</c:v>
                </c:pt>
                <c:pt idx="1147">
                  <c:v>17</c:v>
                </c:pt>
                <c:pt idx="1148">
                  <c:v>1</c:v>
                </c:pt>
                <c:pt idx="1149">
                  <c:v>17</c:v>
                </c:pt>
                <c:pt idx="1150">
                  <c:v>1</c:v>
                </c:pt>
                <c:pt idx="1151">
                  <c:v>17</c:v>
                </c:pt>
                <c:pt idx="1152">
                  <c:v>17</c:v>
                </c:pt>
                <c:pt idx="1153">
                  <c:v>1</c:v>
                </c:pt>
                <c:pt idx="1154">
                  <c:v>17</c:v>
                </c:pt>
                <c:pt idx="1155">
                  <c:v>17</c:v>
                </c:pt>
                <c:pt idx="1156">
                  <c:v>1</c:v>
                </c:pt>
                <c:pt idx="1157">
                  <c:v>17</c:v>
                </c:pt>
                <c:pt idx="1158">
                  <c:v>17</c:v>
                </c:pt>
                <c:pt idx="1159">
                  <c:v>17</c:v>
                </c:pt>
                <c:pt idx="1160">
                  <c:v>17</c:v>
                </c:pt>
                <c:pt idx="1161">
                  <c:v>17</c:v>
                </c:pt>
                <c:pt idx="1162">
                  <c:v>1</c:v>
                </c:pt>
                <c:pt idx="1163">
                  <c:v>17</c:v>
                </c:pt>
                <c:pt idx="1164">
                  <c:v>17</c:v>
                </c:pt>
                <c:pt idx="1165">
                  <c:v>17</c:v>
                </c:pt>
                <c:pt idx="1166">
                  <c:v>1</c:v>
                </c:pt>
                <c:pt idx="1167">
                  <c:v>1</c:v>
                </c:pt>
                <c:pt idx="1168">
                  <c:v>17</c:v>
                </c:pt>
                <c:pt idx="1169">
                  <c:v>1</c:v>
                </c:pt>
                <c:pt idx="1170">
                  <c:v>17</c:v>
                </c:pt>
                <c:pt idx="1171">
                  <c:v>17</c:v>
                </c:pt>
                <c:pt idx="1172">
                  <c:v>17</c:v>
                </c:pt>
                <c:pt idx="1173">
                  <c:v>1</c:v>
                </c:pt>
                <c:pt idx="1174">
                  <c:v>1</c:v>
                </c:pt>
                <c:pt idx="1175">
                  <c:v>1</c:v>
                </c:pt>
                <c:pt idx="1176">
                  <c:v>1</c:v>
                </c:pt>
                <c:pt idx="1177">
                  <c:v>17</c:v>
                </c:pt>
                <c:pt idx="1178">
                  <c:v>17</c:v>
                </c:pt>
                <c:pt idx="1179">
                  <c:v>1</c:v>
                </c:pt>
                <c:pt idx="1180">
                  <c:v>1</c:v>
                </c:pt>
                <c:pt idx="1181">
                  <c:v>17</c:v>
                </c:pt>
                <c:pt idx="1182">
                  <c:v>1</c:v>
                </c:pt>
                <c:pt idx="1183">
                  <c:v>1</c:v>
                </c:pt>
                <c:pt idx="1184">
                  <c:v>17</c:v>
                </c:pt>
                <c:pt idx="1185">
                  <c:v>1</c:v>
                </c:pt>
                <c:pt idx="1186">
                  <c:v>17</c:v>
                </c:pt>
                <c:pt idx="1187">
                  <c:v>17</c:v>
                </c:pt>
                <c:pt idx="1188">
                  <c:v>17</c:v>
                </c:pt>
                <c:pt idx="1189">
                  <c:v>17</c:v>
                </c:pt>
                <c:pt idx="1190">
                  <c:v>17</c:v>
                </c:pt>
                <c:pt idx="1191">
                  <c:v>17</c:v>
                </c:pt>
                <c:pt idx="1192">
                  <c:v>1</c:v>
                </c:pt>
                <c:pt idx="1193">
                  <c:v>17</c:v>
                </c:pt>
                <c:pt idx="1194">
                  <c:v>17</c:v>
                </c:pt>
                <c:pt idx="1195">
                  <c:v>1</c:v>
                </c:pt>
                <c:pt idx="1196">
                  <c:v>1</c:v>
                </c:pt>
                <c:pt idx="1197">
                  <c:v>17</c:v>
                </c:pt>
                <c:pt idx="1198">
                  <c:v>1</c:v>
                </c:pt>
                <c:pt idx="1199">
                  <c:v>1</c:v>
                </c:pt>
                <c:pt idx="1200">
                  <c:v>17</c:v>
                </c:pt>
                <c:pt idx="1201">
                  <c:v>1</c:v>
                </c:pt>
                <c:pt idx="1202">
                  <c:v>17</c:v>
                </c:pt>
                <c:pt idx="1203">
                  <c:v>17</c:v>
                </c:pt>
                <c:pt idx="1204">
                  <c:v>17</c:v>
                </c:pt>
                <c:pt idx="1205">
                  <c:v>1</c:v>
                </c:pt>
                <c:pt idx="1206">
                  <c:v>17</c:v>
                </c:pt>
                <c:pt idx="1207">
                  <c:v>1</c:v>
                </c:pt>
                <c:pt idx="1208">
                  <c:v>1</c:v>
                </c:pt>
                <c:pt idx="1209">
                  <c:v>1</c:v>
                </c:pt>
                <c:pt idx="1210">
                  <c:v>17</c:v>
                </c:pt>
                <c:pt idx="1211">
                  <c:v>17</c:v>
                </c:pt>
                <c:pt idx="1212">
                  <c:v>1</c:v>
                </c:pt>
                <c:pt idx="1213">
                  <c:v>17</c:v>
                </c:pt>
                <c:pt idx="1214">
                  <c:v>17</c:v>
                </c:pt>
                <c:pt idx="1215">
                  <c:v>3</c:v>
                </c:pt>
                <c:pt idx="1216">
                  <c:v>3</c:v>
                </c:pt>
                <c:pt idx="1217">
                  <c:v>7</c:v>
                </c:pt>
                <c:pt idx="1218">
                  <c:v>12</c:v>
                </c:pt>
                <c:pt idx="1219">
                  <c:v>8</c:v>
                </c:pt>
                <c:pt idx="1220">
                  <c:v>6</c:v>
                </c:pt>
                <c:pt idx="1221">
                  <c:v>10</c:v>
                </c:pt>
                <c:pt idx="1222">
                  <c:v>12</c:v>
                </c:pt>
                <c:pt idx="1223">
                  <c:v>16</c:v>
                </c:pt>
                <c:pt idx="1224">
                  <c:v>23</c:v>
                </c:pt>
                <c:pt idx="1225">
                  <c:v>26</c:v>
                </c:pt>
                <c:pt idx="1226">
                  <c:v>33</c:v>
                </c:pt>
                <c:pt idx="1227">
                  <c:v>30</c:v>
                </c:pt>
                <c:pt idx="1228">
                  <c:v>39</c:v>
                </c:pt>
                <c:pt idx="1229">
                  <c:v>41</c:v>
                </c:pt>
                <c:pt idx="1230">
                  <c:v>44</c:v>
                </c:pt>
                <c:pt idx="1231">
                  <c:v>44</c:v>
                </c:pt>
                <c:pt idx="1232">
                  <c:v>42</c:v>
                </c:pt>
                <c:pt idx="1233">
                  <c:v>49</c:v>
                </c:pt>
                <c:pt idx="1234">
                  <c:v>50</c:v>
                </c:pt>
                <c:pt idx="1235">
                  <c:v>52</c:v>
                </c:pt>
                <c:pt idx="1236">
                  <c:v>48</c:v>
                </c:pt>
                <c:pt idx="1237">
                  <c:v>58</c:v>
                </c:pt>
                <c:pt idx="1238">
                  <c:v>56</c:v>
                </c:pt>
                <c:pt idx="1239">
                  <c:v>56</c:v>
                </c:pt>
                <c:pt idx="1240">
                  <c:v>70</c:v>
                </c:pt>
                <c:pt idx="1241">
                  <c:v>60</c:v>
                </c:pt>
                <c:pt idx="1242">
                  <c:v>69</c:v>
                </c:pt>
                <c:pt idx="1243">
                  <c:v>73</c:v>
                </c:pt>
                <c:pt idx="1244">
                  <c:v>81</c:v>
                </c:pt>
                <c:pt idx="1245">
                  <c:v>88</c:v>
                </c:pt>
                <c:pt idx="1246">
                  <c:v>89</c:v>
                </c:pt>
                <c:pt idx="1247">
                  <c:v>100</c:v>
                </c:pt>
                <c:pt idx="1248">
                  <c:v>114</c:v>
                </c:pt>
                <c:pt idx="1249">
                  <c:v>101</c:v>
                </c:pt>
                <c:pt idx="1250">
                  <c:v>104</c:v>
                </c:pt>
                <c:pt idx="1251">
                  <c:v>106</c:v>
                </c:pt>
                <c:pt idx="1252">
                  <c:v>116</c:v>
                </c:pt>
                <c:pt idx="1253">
                  <c:v>116</c:v>
                </c:pt>
                <c:pt idx="1254">
                  <c:v>125</c:v>
                </c:pt>
                <c:pt idx="1255">
                  <c:v>134</c:v>
                </c:pt>
                <c:pt idx="1256">
                  <c:v>136</c:v>
                </c:pt>
                <c:pt idx="1257">
                  <c:v>128</c:v>
                </c:pt>
                <c:pt idx="1258">
                  <c:v>140</c:v>
                </c:pt>
                <c:pt idx="1259">
                  <c:v>144</c:v>
                </c:pt>
                <c:pt idx="1260">
                  <c:v>151</c:v>
                </c:pt>
                <c:pt idx="1261">
                  <c:v>156</c:v>
                </c:pt>
                <c:pt idx="1262">
                  <c:v>159</c:v>
                </c:pt>
                <c:pt idx="1263">
                  <c:v>161</c:v>
                </c:pt>
                <c:pt idx="1264">
                  <c:v>170</c:v>
                </c:pt>
                <c:pt idx="1265">
                  <c:v>168</c:v>
                </c:pt>
                <c:pt idx="1266">
                  <c:v>161</c:v>
                </c:pt>
                <c:pt idx="1267">
                  <c:v>180</c:v>
                </c:pt>
                <c:pt idx="1268">
                  <c:v>188</c:v>
                </c:pt>
                <c:pt idx="1269">
                  <c:v>182</c:v>
                </c:pt>
                <c:pt idx="1270">
                  <c:v>191</c:v>
                </c:pt>
                <c:pt idx="1271">
                  <c:v>188</c:v>
                </c:pt>
                <c:pt idx="1272">
                  <c:v>210</c:v>
                </c:pt>
                <c:pt idx="1273">
                  <c:v>213</c:v>
                </c:pt>
                <c:pt idx="1274">
                  <c:v>213</c:v>
                </c:pt>
                <c:pt idx="1275">
                  <c:v>210</c:v>
                </c:pt>
                <c:pt idx="1276">
                  <c:v>221</c:v>
                </c:pt>
                <c:pt idx="1277">
                  <c:v>228</c:v>
                </c:pt>
                <c:pt idx="1278">
                  <c:v>221</c:v>
                </c:pt>
                <c:pt idx="1279">
                  <c:v>230</c:v>
                </c:pt>
                <c:pt idx="1280">
                  <c:v>225</c:v>
                </c:pt>
                <c:pt idx="1281">
                  <c:v>241</c:v>
                </c:pt>
                <c:pt idx="1282">
                  <c:v>233</c:v>
                </c:pt>
                <c:pt idx="1283">
                  <c:v>237</c:v>
                </c:pt>
                <c:pt idx="1284">
                  <c:v>240</c:v>
                </c:pt>
                <c:pt idx="1285">
                  <c:v>248</c:v>
                </c:pt>
                <c:pt idx="1286">
                  <c:v>244</c:v>
                </c:pt>
                <c:pt idx="1287">
                  <c:v>280</c:v>
                </c:pt>
                <c:pt idx="1288">
                  <c:v>274</c:v>
                </c:pt>
                <c:pt idx="1289">
                  <c:v>278</c:v>
                </c:pt>
                <c:pt idx="1290">
                  <c:v>277</c:v>
                </c:pt>
                <c:pt idx="1291">
                  <c:v>280</c:v>
                </c:pt>
                <c:pt idx="1292">
                  <c:v>276</c:v>
                </c:pt>
                <c:pt idx="1293">
                  <c:v>301</c:v>
                </c:pt>
                <c:pt idx="1294">
                  <c:v>302</c:v>
                </c:pt>
                <c:pt idx="1295">
                  <c:v>309</c:v>
                </c:pt>
                <c:pt idx="1296">
                  <c:v>322</c:v>
                </c:pt>
                <c:pt idx="1297">
                  <c:v>317</c:v>
                </c:pt>
                <c:pt idx="1298">
                  <c:v>324</c:v>
                </c:pt>
                <c:pt idx="1299">
                  <c:v>337</c:v>
                </c:pt>
                <c:pt idx="1300">
                  <c:v>336</c:v>
                </c:pt>
                <c:pt idx="1301">
                  <c:v>337</c:v>
                </c:pt>
                <c:pt idx="1302">
                  <c:v>352</c:v>
                </c:pt>
                <c:pt idx="1303">
                  <c:v>353</c:v>
                </c:pt>
                <c:pt idx="1304">
                  <c:v>358</c:v>
                </c:pt>
                <c:pt idx="1305">
                  <c:v>363</c:v>
                </c:pt>
                <c:pt idx="1306">
                  <c:v>371</c:v>
                </c:pt>
                <c:pt idx="1307">
                  <c:v>368</c:v>
                </c:pt>
                <c:pt idx="1308">
                  <c:v>376</c:v>
                </c:pt>
                <c:pt idx="1309">
                  <c:v>379</c:v>
                </c:pt>
                <c:pt idx="1310">
                  <c:v>396</c:v>
                </c:pt>
                <c:pt idx="1311">
                  <c:v>403</c:v>
                </c:pt>
                <c:pt idx="1312">
                  <c:v>398</c:v>
                </c:pt>
                <c:pt idx="1313">
                  <c:v>410</c:v>
                </c:pt>
                <c:pt idx="1314">
                  <c:v>404</c:v>
                </c:pt>
                <c:pt idx="1315">
                  <c:v>406</c:v>
                </c:pt>
                <c:pt idx="1316">
                  <c:v>416</c:v>
                </c:pt>
                <c:pt idx="1317">
                  <c:v>428</c:v>
                </c:pt>
                <c:pt idx="1318">
                  <c:v>430</c:v>
                </c:pt>
                <c:pt idx="1319">
                  <c:v>434</c:v>
                </c:pt>
                <c:pt idx="1320">
                  <c:v>433</c:v>
                </c:pt>
                <c:pt idx="1321">
                  <c:v>427</c:v>
                </c:pt>
                <c:pt idx="1322">
                  <c:v>441</c:v>
                </c:pt>
                <c:pt idx="1323">
                  <c:v>430</c:v>
                </c:pt>
                <c:pt idx="1324">
                  <c:v>452</c:v>
                </c:pt>
                <c:pt idx="1325">
                  <c:v>459</c:v>
                </c:pt>
                <c:pt idx="1326">
                  <c:v>463</c:v>
                </c:pt>
                <c:pt idx="1327">
                  <c:v>474</c:v>
                </c:pt>
                <c:pt idx="1328">
                  <c:v>464</c:v>
                </c:pt>
                <c:pt idx="1329">
                  <c:v>480</c:v>
                </c:pt>
                <c:pt idx="1330">
                  <c:v>491</c:v>
                </c:pt>
                <c:pt idx="1331">
                  <c:v>487</c:v>
                </c:pt>
                <c:pt idx="1332">
                  <c:v>485</c:v>
                </c:pt>
                <c:pt idx="1333">
                  <c:v>494</c:v>
                </c:pt>
                <c:pt idx="1334">
                  <c:v>486</c:v>
                </c:pt>
                <c:pt idx="1335">
                  <c:v>533</c:v>
                </c:pt>
                <c:pt idx="1336">
                  <c:v>535</c:v>
                </c:pt>
                <c:pt idx="1337">
                  <c:v>537</c:v>
                </c:pt>
                <c:pt idx="1338">
                  <c:v>535</c:v>
                </c:pt>
                <c:pt idx="1339">
                  <c:v>533</c:v>
                </c:pt>
                <c:pt idx="1340">
                  <c:v>542</c:v>
                </c:pt>
                <c:pt idx="1341">
                  <c:v>531</c:v>
                </c:pt>
                <c:pt idx="1342">
                  <c:v>558</c:v>
                </c:pt>
                <c:pt idx="1343">
                  <c:v>552</c:v>
                </c:pt>
                <c:pt idx="1344">
                  <c:v>560</c:v>
                </c:pt>
                <c:pt idx="1345">
                  <c:v>567</c:v>
                </c:pt>
                <c:pt idx="1346">
                  <c:v>571</c:v>
                </c:pt>
                <c:pt idx="1347">
                  <c:v>576</c:v>
                </c:pt>
                <c:pt idx="1348">
                  <c:v>581</c:v>
                </c:pt>
                <c:pt idx="1349">
                  <c:v>596</c:v>
                </c:pt>
                <c:pt idx="1350">
                  <c:v>604</c:v>
                </c:pt>
                <c:pt idx="1351">
                  <c:v>607</c:v>
                </c:pt>
                <c:pt idx="1352">
                  <c:v>603</c:v>
                </c:pt>
                <c:pt idx="1353">
                  <c:v>612</c:v>
                </c:pt>
                <c:pt idx="1354">
                  <c:v>632</c:v>
                </c:pt>
                <c:pt idx="1355">
                  <c:v>637</c:v>
                </c:pt>
                <c:pt idx="1356">
                  <c:v>648</c:v>
                </c:pt>
                <c:pt idx="1357">
                  <c:v>641</c:v>
                </c:pt>
                <c:pt idx="1358">
                  <c:v>652</c:v>
                </c:pt>
                <c:pt idx="1359">
                  <c:v>668</c:v>
                </c:pt>
                <c:pt idx="1360">
                  <c:v>669</c:v>
                </c:pt>
                <c:pt idx="1361">
                  <c:v>656</c:v>
                </c:pt>
                <c:pt idx="1362">
                  <c:v>685</c:v>
                </c:pt>
                <c:pt idx="1363">
                  <c:v>677</c:v>
                </c:pt>
                <c:pt idx="1364">
                  <c:v>676</c:v>
                </c:pt>
                <c:pt idx="1365">
                  <c:v>690</c:v>
                </c:pt>
                <c:pt idx="1366">
                  <c:v>691</c:v>
                </c:pt>
                <c:pt idx="1367">
                  <c:v>705</c:v>
                </c:pt>
                <c:pt idx="1368">
                  <c:v>707</c:v>
                </c:pt>
                <c:pt idx="1369">
                  <c:v>729</c:v>
                </c:pt>
                <c:pt idx="1370">
                  <c:v>708</c:v>
                </c:pt>
                <c:pt idx="1371">
                  <c:v>728</c:v>
                </c:pt>
                <c:pt idx="1372">
                  <c:v>724</c:v>
                </c:pt>
                <c:pt idx="1373">
                  <c:v>736</c:v>
                </c:pt>
                <c:pt idx="1374">
                  <c:v>728</c:v>
                </c:pt>
                <c:pt idx="1375">
                  <c:v>756</c:v>
                </c:pt>
                <c:pt idx="1376">
                  <c:v>756</c:v>
                </c:pt>
                <c:pt idx="1377">
                  <c:v>747</c:v>
                </c:pt>
                <c:pt idx="1378">
                  <c:v>765</c:v>
                </c:pt>
                <c:pt idx="1379">
                  <c:v>753</c:v>
                </c:pt>
                <c:pt idx="1380">
                  <c:v>765</c:v>
                </c:pt>
                <c:pt idx="1381">
                  <c:v>764</c:v>
                </c:pt>
                <c:pt idx="1382">
                  <c:v>775</c:v>
                </c:pt>
                <c:pt idx="1383">
                  <c:v>775</c:v>
                </c:pt>
                <c:pt idx="1384">
                  <c:v>788</c:v>
                </c:pt>
                <c:pt idx="1385">
                  <c:v>798</c:v>
                </c:pt>
                <c:pt idx="1386">
                  <c:v>797</c:v>
                </c:pt>
                <c:pt idx="1387">
                  <c:v>816</c:v>
                </c:pt>
                <c:pt idx="1388">
                  <c:v>808</c:v>
                </c:pt>
                <c:pt idx="1389">
                  <c:v>818</c:v>
                </c:pt>
                <c:pt idx="1390">
                  <c:v>839</c:v>
                </c:pt>
                <c:pt idx="1391">
                  <c:v>839</c:v>
                </c:pt>
                <c:pt idx="1392">
                  <c:v>853</c:v>
                </c:pt>
                <c:pt idx="1393">
                  <c:v>856</c:v>
                </c:pt>
                <c:pt idx="1394">
                  <c:v>875</c:v>
                </c:pt>
                <c:pt idx="1395">
                  <c:v>875</c:v>
                </c:pt>
                <c:pt idx="1396">
                  <c:v>886</c:v>
                </c:pt>
                <c:pt idx="1397">
                  <c:v>882</c:v>
                </c:pt>
                <c:pt idx="1398">
                  <c:v>898</c:v>
                </c:pt>
                <c:pt idx="1399">
                  <c:v>905</c:v>
                </c:pt>
                <c:pt idx="1400">
                  <c:v>897</c:v>
                </c:pt>
                <c:pt idx="1401">
                  <c:v>910</c:v>
                </c:pt>
                <c:pt idx="1402">
                  <c:v>914</c:v>
                </c:pt>
                <c:pt idx="1403">
                  <c:v>911</c:v>
                </c:pt>
                <c:pt idx="1404">
                  <c:v>910</c:v>
                </c:pt>
                <c:pt idx="1405">
                  <c:v>930</c:v>
                </c:pt>
                <c:pt idx="1406">
                  <c:v>928</c:v>
                </c:pt>
                <c:pt idx="1407">
                  <c:v>944</c:v>
                </c:pt>
                <c:pt idx="1408">
                  <c:v>938</c:v>
                </c:pt>
                <c:pt idx="1409">
                  <c:v>949</c:v>
                </c:pt>
                <c:pt idx="1410">
                  <c:v>953</c:v>
                </c:pt>
                <c:pt idx="1411">
                  <c:v>951</c:v>
                </c:pt>
                <c:pt idx="1412">
                  <c:v>976</c:v>
                </c:pt>
                <c:pt idx="1413">
                  <c:v>970</c:v>
                </c:pt>
                <c:pt idx="1414">
                  <c:v>985</c:v>
                </c:pt>
                <c:pt idx="1415">
                  <c:v>979</c:v>
                </c:pt>
                <c:pt idx="1416">
                  <c:v>1014</c:v>
                </c:pt>
                <c:pt idx="1417">
                  <c:v>995</c:v>
                </c:pt>
                <c:pt idx="1418">
                  <c:v>1010</c:v>
                </c:pt>
                <c:pt idx="1419">
                  <c:v>1014</c:v>
                </c:pt>
                <c:pt idx="1420">
                  <c:v>1019</c:v>
                </c:pt>
                <c:pt idx="1421">
                  <c:v>1026</c:v>
                </c:pt>
                <c:pt idx="1422">
                  <c:v>1019</c:v>
                </c:pt>
                <c:pt idx="1423">
                  <c:v>1029</c:v>
                </c:pt>
                <c:pt idx="1424">
                  <c:v>1040</c:v>
                </c:pt>
                <c:pt idx="1425">
                  <c:v>1051</c:v>
                </c:pt>
                <c:pt idx="1426">
                  <c:v>1043</c:v>
                </c:pt>
                <c:pt idx="1427">
                  <c:v>1062</c:v>
                </c:pt>
                <c:pt idx="1428">
                  <c:v>1073</c:v>
                </c:pt>
                <c:pt idx="1429">
                  <c:v>1073</c:v>
                </c:pt>
                <c:pt idx="1430">
                  <c:v>1083</c:v>
                </c:pt>
                <c:pt idx="1431">
                  <c:v>1080</c:v>
                </c:pt>
                <c:pt idx="1432">
                  <c:v>1096</c:v>
                </c:pt>
                <c:pt idx="1433">
                  <c:v>1104</c:v>
                </c:pt>
                <c:pt idx="1434">
                  <c:v>1110</c:v>
                </c:pt>
                <c:pt idx="1435">
                  <c:v>1112</c:v>
                </c:pt>
                <c:pt idx="1436">
                  <c:v>1144</c:v>
                </c:pt>
                <c:pt idx="1437">
                  <c:v>1145</c:v>
                </c:pt>
                <c:pt idx="1438">
                  <c:v>1155</c:v>
                </c:pt>
                <c:pt idx="1439">
                  <c:v>1147</c:v>
                </c:pt>
                <c:pt idx="1440">
                  <c:v>1159</c:v>
                </c:pt>
                <c:pt idx="1441">
                  <c:v>1149</c:v>
                </c:pt>
                <c:pt idx="1442">
                  <c:v>1178</c:v>
                </c:pt>
                <c:pt idx="1443">
                  <c:v>1171</c:v>
                </c:pt>
                <c:pt idx="1444">
                  <c:v>1176</c:v>
                </c:pt>
                <c:pt idx="1445">
                  <c:v>1179</c:v>
                </c:pt>
                <c:pt idx="1446">
                  <c:v>1184</c:v>
                </c:pt>
                <c:pt idx="1447">
                  <c:v>1189</c:v>
                </c:pt>
                <c:pt idx="1448">
                  <c:v>1195</c:v>
                </c:pt>
                <c:pt idx="1449">
                  <c:v>1188</c:v>
                </c:pt>
                <c:pt idx="1450">
                  <c:v>1200</c:v>
                </c:pt>
                <c:pt idx="1451">
                  <c:v>1201</c:v>
                </c:pt>
                <c:pt idx="1452">
                  <c:v>1219</c:v>
                </c:pt>
                <c:pt idx="1453">
                  <c:v>1224</c:v>
                </c:pt>
                <c:pt idx="1454">
                  <c:v>1223</c:v>
                </c:pt>
                <c:pt idx="1455">
                  <c:v>1238</c:v>
                </c:pt>
                <c:pt idx="1456">
                  <c:v>1241</c:v>
                </c:pt>
                <c:pt idx="1457">
                  <c:v>1259</c:v>
                </c:pt>
                <c:pt idx="1458">
                  <c:v>1256</c:v>
                </c:pt>
                <c:pt idx="1459">
                  <c:v>1277</c:v>
                </c:pt>
                <c:pt idx="1460">
                  <c:v>1256</c:v>
                </c:pt>
                <c:pt idx="1461">
                  <c:v>1275</c:v>
                </c:pt>
                <c:pt idx="1462">
                  <c:v>1304</c:v>
                </c:pt>
                <c:pt idx="1463">
                  <c:v>1303</c:v>
                </c:pt>
                <c:pt idx="1464">
                  <c:v>1299</c:v>
                </c:pt>
                <c:pt idx="1465">
                  <c:v>1301</c:v>
                </c:pt>
                <c:pt idx="1466">
                  <c:v>1303</c:v>
                </c:pt>
                <c:pt idx="1467">
                  <c:v>1316</c:v>
                </c:pt>
                <c:pt idx="1468">
                  <c:v>1323</c:v>
                </c:pt>
                <c:pt idx="1469">
                  <c:v>1315</c:v>
                </c:pt>
                <c:pt idx="1470">
                  <c:v>1334</c:v>
                </c:pt>
                <c:pt idx="1471">
                  <c:v>1342</c:v>
                </c:pt>
                <c:pt idx="1472">
                  <c:v>1340</c:v>
                </c:pt>
                <c:pt idx="1473">
                  <c:v>1367</c:v>
                </c:pt>
                <c:pt idx="1474">
                  <c:v>1378</c:v>
                </c:pt>
                <c:pt idx="1475">
                  <c:v>1371</c:v>
                </c:pt>
                <c:pt idx="1476">
                  <c:v>1390</c:v>
                </c:pt>
                <c:pt idx="1477">
                  <c:v>1398</c:v>
                </c:pt>
                <c:pt idx="1478">
                  <c:v>1403</c:v>
                </c:pt>
                <c:pt idx="1479">
                  <c:v>1403</c:v>
                </c:pt>
                <c:pt idx="1480">
                  <c:v>1386</c:v>
                </c:pt>
                <c:pt idx="1481">
                  <c:v>1415</c:v>
                </c:pt>
                <c:pt idx="1482">
                  <c:v>1415</c:v>
                </c:pt>
                <c:pt idx="1483">
                  <c:v>1422</c:v>
                </c:pt>
                <c:pt idx="1484">
                  <c:v>1427</c:v>
                </c:pt>
                <c:pt idx="1485">
                  <c:v>1428</c:v>
                </c:pt>
                <c:pt idx="1486">
                  <c:v>1444</c:v>
                </c:pt>
                <c:pt idx="1487">
                  <c:v>1431</c:v>
                </c:pt>
                <c:pt idx="1488">
                  <c:v>1450</c:v>
                </c:pt>
                <c:pt idx="1489">
                  <c:v>1456</c:v>
                </c:pt>
                <c:pt idx="1490">
                  <c:v>1466</c:v>
                </c:pt>
                <c:pt idx="1491">
                  <c:v>1450</c:v>
                </c:pt>
                <c:pt idx="1492">
                  <c:v>1482</c:v>
                </c:pt>
                <c:pt idx="1493">
                  <c:v>1468</c:v>
                </c:pt>
                <c:pt idx="1494">
                  <c:v>1480</c:v>
                </c:pt>
                <c:pt idx="1495">
                  <c:v>1487</c:v>
                </c:pt>
                <c:pt idx="1496">
                  <c:v>1487</c:v>
                </c:pt>
                <c:pt idx="1497">
                  <c:v>1500</c:v>
                </c:pt>
                <c:pt idx="1498">
                  <c:v>1511</c:v>
                </c:pt>
                <c:pt idx="1499">
                  <c:v>1518</c:v>
                </c:pt>
                <c:pt idx="1500">
                  <c:v>1526</c:v>
                </c:pt>
                <c:pt idx="1501">
                  <c:v>1542</c:v>
                </c:pt>
                <c:pt idx="1502">
                  <c:v>1536</c:v>
                </c:pt>
                <c:pt idx="1503">
                  <c:v>1544</c:v>
                </c:pt>
                <c:pt idx="1504">
                  <c:v>1567</c:v>
                </c:pt>
                <c:pt idx="1505">
                  <c:v>1561</c:v>
                </c:pt>
                <c:pt idx="1506">
                  <c:v>1581</c:v>
                </c:pt>
                <c:pt idx="1507">
                  <c:v>1582</c:v>
                </c:pt>
                <c:pt idx="1508">
                  <c:v>1600</c:v>
                </c:pt>
                <c:pt idx="1509">
                  <c:v>1584</c:v>
                </c:pt>
                <c:pt idx="1510">
                  <c:v>1610</c:v>
                </c:pt>
                <c:pt idx="1511">
                  <c:v>1588</c:v>
                </c:pt>
                <c:pt idx="1512">
                  <c:v>1610</c:v>
                </c:pt>
                <c:pt idx="1513">
                  <c:v>1617</c:v>
                </c:pt>
                <c:pt idx="1514">
                  <c:v>1620</c:v>
                </c:pt>
                <c:pt idx="1515">
                  <c:v>1629</c:v>
                </c:pt>
                <c:pt idx="1516">
                  <c:v>1634</c:v>
                </c:pt>
                <c:pt idx="1517">
                  <c:v>1637</c:v>
                </c:pt>
                <c:pt idx="1518">
                  <c:v>1653</c:v>
                </c:pt>
                <c:pt idx="1519">
                  <c:v>1668</c:v>
                </c:pt>
                <c:pt idx="1520">
                  <c:v>1672</c:v>
                </c:pt>
                <c:pt idx="1521">
                  <c:v>1683</c:v>
                </c:pt>
                <c:pt idx="1522">
                  <c:v>1682</c:v>
                </c:pt>
                <c:pt idx="1523">
                  <c:v>1696</c:v>
                </c:pt>
                <c:pt idx="1524">
                  <c:v>1708</c:v>
                </c:pt>
                <c:pt idx="1525">
                  <c:v>1704</c:v>
                </c:pt>
                <c:pt idx="1526">
                  <c:v>1702</c:v>
                </c:pt>
                <c:pt idx="1527">
                  <c:v>1721</c:v>
                </c:pt>
                <c:pt idx="1528">
                  <c:v>1719</c:v>
                </c:pt>
                <c:pt idx="1529">
                  <c:v>1733</c:v>
                </c:pt>
                <c:pt idx="1530">
                  <c:v>1741</c:v>
                </c:pt>
                <c:pt idx="1531">
                  <c:v>1745</c:v>
                </c:pt>
                <c:pt idx="1532">
                  <c:v>1752</c:v>
                </c:pt>
                <c:pt idx="1533">
                  <c:v>1740</c:v>
                </c:pt>
                <c:pt idx="1534">
                  <c:v>1742</c:v>
                </c:pt>
                <c:pt idx="1535">
                  <c:v>1755</c:v>
                </c:pt>
                <c:pt idx="1536">
                  <c:v>1750</c:v>
                </c:pt>
                <c:pt idx="1537">
                  <c:v>1769</c:v>
                </c:pt>
                <c:pt idx="1538">
                  <c:v>1764</c:v>
                </c:pt>
                <c:pt idx="1539">
                  <c:v>1770</c:v>
                </c:pt>
                <c:pt idx="1540">
                  <c:v>1776</c:v>
                </c:pt>
                <c:pt idx="1541">
                  <c:v>1800</c:v>
                </c:pt>
                <c:pt idx="1542">
                  <c:v>1794</c:v>
                </c:pt>
                <c:pt idx="1543">
                  <c:v>1806</c:v>
                </c:pt>
                <c:pt idx="1544">
                  <c:v>1821</c:v>
                </c:pt>
                <c:pt idx="1545">
                  <c:v>1824</c:v>
                </c:pt>
                <c:pt idx="1546">
                  <c:v>1840</c:v>
                </c:pt>
                <c:pt idx="1547">
                  <c:v>1835</c:v>
                </c:pt>
                <c:pt idx="1548">
                  <c:v>1837</c:v>
                </c:pt>
                <c:pt idx="1549">
                  <c:v>1856</c:v>
                </c:pt>
                <c:pt idx="1550">
                  <c:v>1863</c:v>
                </c:pt>
                <c:pt idx="1551">
                  <c:v>1856</c:v>
                </c:pt>
                <c:pt idx="1552">
                  <c:v>1869</c:v>
                </c:pt>
                <c:pt idx="1553">
                  <c:v>1877</c:v>
                </c:pt>
                <c:pt idx="1554">
                  <c:v>1887</c:v>
                </c:pt>
                <c:pt idx="1555">
                  <c:v>1897</c:v>
                </c:pt>
                <c:pt idx="1556">
                  <c:v>1902</c:v>
                </c:pt>
                <c:pt idx="1557">
                  <c:v>1894</c:v>
                </c:pt>
                <c:pt idx="1558">
                  <c:v>1898</c:v>
                </c:pt>
                <c:pt idx="1559">
                  <c:v>1910</c:v>
                </c:pt>
                <c:pt idx="1560">
                  <c:v>1925</c:v>
                </c:pt>
                <c:pt idx="1561">
                  <c:v>1922</c:v>
                </c:pt>
                <c:pt idx="1562">
                  <c:v>1932</c:v>
                </c:pt>
                <c:pt idx="1563">
                  <c:v>1929</c:v>
                </c:pt>
                <c:pt idx="1564">
                  <c:v>1950</c:v>
                </c:pt>
                <c:pt idx="1565">
                  <c:v>1954</c:v>
                </c:pt>
                <c:pt idx="1566">
                  <c:v>1975</c:v>
                </c:pt>
                <c:pt idx="1567">
                  <c:v>1986</c:v>
                </c:pt>
                <c:pt idx="1568">
                  <c:v>1996</c:v>
                </c:pt>
                <c:pt idx="1569">
                  <c:v>2002</c:v>
                </c:pt>
                <c:pt idx="1570">
                  <c:v>2016</c:v>
                </c:pt>
                <c:pt idx="1571">
                  <c:v>2019</c:v>
                </c:pt>
                <c:pt idx="1572">
                  <c:v>2022</c:v>
                </c:pt>
                <c:pt idx="1573">
                  <c:v>2025</c:v>
                </c:pt>
                <c:pt idx="1574">
                  <c:v>2028</c:v>
                </c:pt>
                <c:pt idx="1575">
                  <c:v>2031</c:v>
                </c:pt>
                <c:pt idx="1576">
                  <c:v>2033</c:v>
                </c:pt>
                <c:pt idx="1577">
                  <c:v>2024</c:v>
                </c:pt>
                <c:pt idx="1578">
                  <c:v>2052</c:v>
                </c:pt>
                <c:pt idx="1579">
                  <c:v>2050</c:v>
                </c:pt>
                <c:pt idx="1580">
                  <c:v>2053</c:v>
                </c:pt>
                <c:pt idx="1581">
                  <c:v>2058</c:v>
                </c:pt>
                <c:pt idx="1582">
                  <c:v>2069</c:v>
                </c:pt>
                <c:pt idx="1583">
                  <c:v>2071</c:v>
                </c:pt>
                <c:pt idx="1584">
                  <c:v>2069</c:v>
                </c:pt>
                <c:pt idx="1585">
                  <c:v>2076</c:v>
                </c:pt>
                <c:pt idx="1586">
                  <c:v>2096</c:v>
                </c:pt>
                <c:pt idx="1587">
                  <c:v>2083</c:v>
                </c:pt>
                <c:pt idx="1588">
                  <c:v>2116</c:v>
                </c:pt>
                <c:pt idx="1589">
                  <c:v>2126</c:v>
                </c:pt>
                <c:pt idx="1590">
                  <c:v>2123</c:v>
                </c:pt>
                <c:pt idx="1591">
                  <c:v>2139</c:v>
                </c:pt>
                <c:pt idx="1592">
                  <c:v>2149</c:v>
                </c:pt>
                <c:pt idx="1593">
                  <c:v>2158</c:v>
                </c:pt>
                <c:pt idx="1594">
                  <c:v>2158</c:v>
                </c:pt>
                <c:pt idx="1595">
                  <c:v>2165</c:v>
                </c:pt>
                <c:pt idx="1596">
                  <c:v>2177</c:v>
                </c:pt>
                <c:pt idx="1597">
                  <c:v>2172</c:v>
                </c:pt>
                <c:pt idx="1598">
                  <c:v>2189</c:v>
                </c:pt>
                <c:pt idx="1599">
                  <c:v>2187</c:v>
                </c:pt>
                <c:pt idx="1600">
                  <c:v>2195</c:v>
                </c:pt>
                <c:pt idx="1601">
                  <c:v>2209</c:v>
                </c:pt>
                <c:pt idx="1602">
                  <c:v>2209</c:v>
                </c:pt>
                <c:pt idx="1603">
                  <c:v>2219</c:v>
                </c:pt>
                <c:pt idx="1604">
                  <c:v>2218</c:v>
                </c:pt>
                <c:pt idx="1605">
                  <c:v>2241</c:v>
                </c:pt>
                <c:pt idx="1606">
                  <c:v>2237</c:v>
                </c:pt>
                <c:pt idx="1607">
                  <c:v>2238</c:v>
                </c:pt>
                <c:pt idx="1608">
                  <c:v>2246</c:v>
                </c:pt>
                <c:pt idx="1609">
                  <c:v>2253</c:v>
                </c:pt>
                <c:pt idx="1610">
                  <c:v>2245</c:v>
                </c:pt>
                <c:pt idx="1611">
                  <c:v>2272</c:v>
                </c:pt>
                <c:pt idx="1612">
                  <c:v>2264</c:v>
                </c:pt>
                <c:pt idx="1613">
                  <c:v>2278</c:v>
                </c:pt>
                <c:pt idx="1614">
                  <c:v>2294</c:v>
                </c:pt>
                <c:pt idx="1615">
                  <c:v>2281</c:v>
                </c:pt>
                <c:pt idx="1616">
                  <c:v>2300</c:v>
                </c:pt>
                <c:pt idx="1617">
                  <c:v>2316</c:v>
                </c:pt>
                <c:pt idx="1618">
                  <c:v>2301</c:v>
                </c:pt>
                <c:pt idx="1619">
                  <c:v>2326</c:v>
                </c:pt>
                <c:pt idx="1620">
                  <c:v>2340</c:v>
                </c:pt>
                <c:pt idx="1621">
                  <c:v>2329</c:v>
                </c:pt>
                <c:pt idx="1622">
                  <c:v>2353</c:v>
                </c:pt>
                <c:pt idx="1623">
                  <c:v>2351</c:v>
                </c:pt>
                <c:pt idx="1624">
                  <c:v>2374</c:v>
                </c:pt>
                <c:pt idx="1625">
                  <c:v>2369</c:v>
                </c:pt>
                <c:pt idx="1626">
                  <c:v>2387</c:v>
                </c:pt>
                <c:pt idx="1627">
                  <c:v>2384</c:v>
                </c:pt>
                <c:pt idx="1628">
                  <c:v>2392</c:v>
                </c:pt>
                <c:pt idx="1629">
                  <c:v>2396</c:v>
                </c:pt>
                <c:pt idx="1630">
                  <c:v>2386</c:v>
                </c:pt>
                <c:pt idx="1631">
                  <c:v>2430</c:v>
                </c:pt>
                <c:pt idx="1632">
                  <c:v>2420</c:v>
                </c:pt>
                <c:pt idx="1633">
                  <c:v>2425</c:v>
                </c:pt>
                <c:pt idx="1634">
                  <c:v>2414</c:v>
                </c:pt>
                <c:pt idx="1635">
                  <c:v>2432</c:v>
                </c:pt>
                <c:pt idx="1636">
                  <c:v>2431</c:v>
                </c:pt>
                <c:pt idx="1637">
                  <c:v>2448</c:v>
                </c:pt>
                <c:pt idx="1638">
                  <c:v>2451</c:v>
                </c:pt>
                <c:pt idx="1639">
                  <c:v>2458</c:v>
                </c:pt>
                <c:pt idx="1640">
                  <c:v>2452</c:v>
                </c:pt>
                <c:pt idx="1641">
                  <c:v>2469</c:v>
                </c:pt>
                <c:pt idx="1642">
                  <c:v>2488</c:v>
                </c:pt>
                <c:pt idx="1643">
                  <c:v>2475</c:v>
                </c:pt>
                <c:pt idx="1644">
                  <c:v>2494</c:v>
                </c:pt>
                <c:pt idx="1645">
                  <c:v>2505</c:v>
                </c:pt>
                <c:pt idx="1646">
                  <c:v>2509</c:v>
                </c:pt>
                <c:pt idx="1647">
                  <c:v>2517</c:v>
                </c:pt>
                <c:pt idx="1648">
                  <c:v>2520</c:v>
                </c:pt>
                <c:pt idx="1649">
                  <c:v>2533</c:v>
                </c:pt>
                <c:pt idx="1650">
                  <c:v>2534</c:v>
                </c:pt>
                <c:pt idx="1651">
                  <c:v>2559</c:v>
                </c:pt>
                <c:pt idx="1652">
                  <c:v>2552</c:v>
                </c:pt>
                <c:pt idx="1653">
                  <c:v>2573</c:v>
                </c:pt>
                <c:pt idx="1654">
                  <c:v>2574</c:v>
                </c:pt>
                <c:pt idx="1655">
                  <c:v>2578</c:v>
                </c:pt>
                <c:pt idx="1656">
                  <c:v>2593</c:v>
                </c:pt>
                <c:pt idx="1657">
                  <c:v>2585</c:v>
                </c:pt>
                <c:pt idx="1658">
                  <c:v>2604</c:v>
                </c:pt>
                <c:pt idx="1659">
                  <c:v>2612</c:v>
                </c:pt>
                <c:pt idx="1660">
                  <c:v>2621</c:v>
                </c:pt>
                <c:pt idx="1661">
                  <c:v>2595</c:v>
                </c:pt>
                <c:pt idx="1662">
                  <c:v>2612</c:v>
                </c:pt>
                <c:pt idx="1663">
                  <c:v>2608</c:v>
                </c:pt>
                <c:pt idx="1664">
                  <c:v>2635</c:v>
                </c:pt>
                <c:pt idx="1665">
                  <c:v>2641</c:v>
                </c:pt>
                <c:pt idx="1666">
                  <c:v>2657</c:v>
                </c:pt>
                <c:pt idx="1667">
                  <c:v>2655</c:v>
                </c:pt>
                <c:pt idx="1668">
                  <c:v>2651</c:v>
                </c:pt>
                <c:pt idx="1669">
                  <c:v>2655</c:v>
                </c:pt>
                <c:pt idx="1670">
                  <c:v>2681</c:v>
                </c:pt>
                <c:pt idx="1671">
                  <c:v>2676</c:v>
                </c:pt>
                <c:pt idx="1672">
                  <c:v>2668</c:v>
                </c:pt>
                <c:pt idx="1673">
                  <c:v>2685</c:v>
                </c:pt>
                <c:pt idx="1674">
                  <c:v>2709</c:v>
                </c:pt>
                <c:pt idx="1675">
                  <c:v>2716</c:v>
                </c:pt>
                <c:pt idx="1676">
                  <c:v>2703</c:v>
                </c:pt>
                <c:pt idx="1677">
                  <c:v>2722</c:v>
                </c:pt>
                <c:pt idx="1678">
                  <c:v>2728</c:v>
                </c:pt>
                <c:pt idx="1679">
                  <c:v>2721</c:v>
                </c:pt>
                <c:pt idx="1680">
                  <c:v>2737</c:v>
                </c:pt>
                <c:pt idx="1681">
                  <c:v>2738</c:v>
                </c:pt>
                <c:pt idx="1682">
                  <c:v>2772</c:v>
                </c:pt>
                <c:pt idx="1683">
                  <c:v>2768</c:v>
                </c:pt>
                <c:pt idx="1684">
                  <c:v>2769</c:v>
                </c:pt>
                <c:pt idx="1685">
                  <c:v>2787</c:v>
                </c:pt>
                <c:pt idx="1686">
                  <c:v>2779</c:v>
                </c:pt>
                <c:pt idx="1687">
                  <c:v>2801</c:v>
                </c:pt>
                <c:pt idx="1688">
                  <c:v>2803</c:v>
                </c:pt>
                <c:pt idx="1689">
                  <c:v>2802</c:v>
                </c:pt>
                <c:pt idx="1690">
                  <c:v>2806</c:v>
                </c:pt>
                <c:pt idx="1691">
                  <c:v>2822</c:v>
                </c:pt>
                <c:pt idx="1692">
                  <c:v>2825</c:v>
                </c:pt>
                <c:pt idx="1693">
                  <c:v>2845</c:v>
                </c:pt>
                <c:pt idx="1694">
                  <c:v>2837</c:v>
                </c:pt>
                <c:pt idx="1695">
                  <c:v>2861</c:v>
                </c:pt>
                <c:pt idx="1696">
                  <c:v>2859</c:v>
                </c:pt>
                <c:pt idx="1697">
                  <c:v>2865</c:v>
                </c:pt>
                <c:pt idx="1698">
                  <c:v>2863</c:v>
                </c:pt>
                <c:pt idx="1699">
                  <c:v>2869</c:v>
                </c:pt>
                <c:pt idx="1700">
                  <c:v>2887</c:v>
                </c:pt>
                <c:pt idx="1701">
                  <c:v>2876</c:v>
                </c:pt>
                <c:pt idx="1702">
                  <c:v>2888</c:v>
                </c:pt>
                <c:pt idx="1703">
                  <c:v>2888</c:v>
                </c:pt>
                <c:pt idx="1704">
                  <c:v>2893</c:v>
                </c:pt>
                <c:pt idx="1705">
                  <c:v>2914</c:v>
                </c:pt>
                <c:pt idx="1706">
                  <c:v>2898</c:v>
                </c:pt>
                <c:pt idx="1707">
                  <c:v>2912</c:v>
                </c:pt>
                <c:pt idx="1708">
                  <c:v>2925</c:v>
                </c:pt>
                <c:pt idx="1709">
                  <c:v>2914</c:v>
                </c:pt>
                <c:pt idx="1710">
                  <c:v>2935</c:v>
                </c:pt>
                <c:pt idx="1711">
                  <c:v>2954</c:v>
                </c:pt>
                <c:pt idx="1712">
                  <c:v>2957</c:v>
                </c:pt>
                <c:pt idx="1713">
                  <c:v>2966</c:v>
                </c:pt>
                <c:pt idx="1714">
                  <c:v>2972</c:v>
                </c:pt>
                <c:pt idx="1715">
                  <c:v>2982</c:v>
                </c:pt>
                <c:pt idx="1716">
                  <c:v>3008</c:v>
                </c:pt>
                <c:pt idx="1717">
                  <c:v>3000</c:v>
                </c:pt>
                <c:pt idx="1718">
                  <c:v>3013</c:v>
                </c:pt>
                <c:pt idx="1719">
                  <c:v>3022</c:v>
                </c:pt>
                <c:pt idx="1720">
                  <c:v>3019</c:v>
                </c:pt>
                <c:pt idx="1721">
                  <c:v>3023</c:v>
                </c:pt>
                <c:pt idx="1722">
                  <c:v>3030</c:v>
                </c:pt>
                <c:pt idx="1723">
                  <c:v>3048</c:v>
                </c:pt>
                <c:pt idx="1724">
                  <c:v>3053</c:v>
                </c:pt>
                <c:pt idx="1725">
                  <c:v>3065</c:v>
                </c:pt>
                <c:pt idx="1726">
                  <c:v>3060</c:v>
                </c:pt>
                <c:pt idx="1727">
                  <c:v>3066</c:v>
                </c:pt>
                <c:pt idx="1728">
                  <c:v>3071</c:v>
                </c:pt>
                <c:pt idx="1729">
                  <c:v>3092</c:v>
                </c:pt>
                <c:pt idx="1730">
                  <c:v>3098</c:v>
                </c:pt>
                <c:pt idx="1731">
                  <c:v>3103</c:v>
                </c:pt>
                <c:pt idx="1732">
                  <c:v>3122</c:v>
                </c:pt>
                <c:pt idx="1733">
                  <c:v>3116</c:v>
                </c:pt>
                <c:pt idx="1734">
                  <c:v>3116</c:v>
                </c:pt>
                <c:pt idx="1735">
                  <c:v>3138</c:v>
                </c:pt>
                <c:pt idx="1736">
                  <c:v>3139</c:v>
                </c:pt>
                <c:pt idx="1737">
                  <c:v>3155</c:v>
                </c:pt>
                <c:pt idx="1738">
                  <c:v>3145</c:v>
                </c:pt>
                <c:pt idx="1739">
                  <c:v>3164</c:v>
                </c:pt>
                <c:pt idx="1740">
                  <c:v>3162</c:v>
                </c:pt>
                <c:pt idx="1741">
                  <c:v>3183</c:v>
                </c:pt>
                <c:pt idx="1742">
                  <c:v>3169</c:v>
                </c:pt>
                <c:pt idx="1743">
                  <c:v>3171</c:v>
                </c:pt>
                <c:pt idx="1744">
                  <c:v>3191</c:v>
                </c:pt>
                <c:pt idx="1745">
                  <c:v>3194</c:v>
                </c:pt>
                <c:pt idx="1746">
                  <c:v>3203</c:v>
                </c:pt>
                <c:pt idx="1747">
                  <c:v>3194</c:v>
                </c:pt>
                <c:pt idx="1748">
                  <c:v>3184</c:v>
                </c:pt>
                <c:pt idx="1749">
                  <c:v>3204</c:v>
                </c:pt>
                <c:pt idx="1750">
                  <c:v>3218</c:v>
                </c:pt>
                <c:pt idx="1751">
                  <c:v>3232</c:v>
                </c:pt>
                <c:pt idx="1752">
                  <c:v>3228</c:v>
                </c:pt>
                <c:pt idx="1753">
                  <c:v>3240</c:v>
                </c:pt>
                <c:pt idx="1754">
                  <c:v>3244</c:v>
                </c:pt>
                <c:pt idx="1755">
                  <c:v>3255</c:v>
                </c:pt>
                <c:pt idx="1756">
                  <c:v>3249</c:v>
                </c:pt>
                <c:pt idx="1757">
                  <c:v>3271</c:v>
                </c:pt>
                <c:pt idx="1758">
                  <c:v>3277</c:v>
                </c:pt>
                <c:pt idx="1759">
                  <c:v>3296</c:v>
                </c:pt>
                <c:pt idx="1760">
                  <c:v>3280</c:v>
                </c:pt>
                <c:pt idx="1761">
                  <c:v>3292</c:v>
                </c:pt>
                <c:pt idx="1762">
                  <c:v>3311</c:v>
                </c:pt>
                <c:pt idx="1763">
                  <c:v>3294</c:v>
                </c:pt>
                <c:pt idx="1764">
                  <c:v>3305</c:v>
                </c:pt>
                <c:pt idx="1765">
                  <c:v>3321</c:v>
                </c:pt>
                <c:pt idx="1766">
                  <c:v>3314</c:v>
                </c:pt>
                <c:pt idx="1767">
                  <c:v>3336</c:v>
                </c:pt>
                <c:pt idx="1768">
                  <c:v>3338</c:v>
                </c:pt>
                <c:pt idx="1769">
                  <c:v>3359</c:v>
                </c:pt>
                <c:pt idx="1770">
                  <c:v>3353</c:v>
                </c:pt>
                <c:pt idx="1771">
                  <c:v>3370</c:v>
                </c:pt>
                <c:pt idx="1772">
                  <c:v>3376</c:v>
                </c:pt>
                <c:pt idx="1773">
                  <c:v>3381</c:v>
                </c:pt>
                <c:pt idx="1774">
                  <c:v>3398</c:v>
                </c:pt>
                <c:pt idx="1775">
                  <c:v>3404</c:v>
                </c:pt>
                <c:pt idx="1776">
                  <c:v>3418</c:v>
                </c:pt>
                <c:pt idx="1777">
                  <c:v>3409</c:v>
                </c:pt>
                <c:pt idx="1778">
                  <c:v>3426</c:v>
                </c:pt>
                <c:pt idx="1779">
                  <c:v>3442</c:v>
                </c:pt>
                <c:pt idx="1780">
                  <c:v>3435</c:v>
                </c:pt>
                <c:pt idx="1781">
                  <c:v>3446</c:v>
                </c:pt>
                <c:pt idx="1782">
                  <c:v>3463</c:v>
                </c:pt>
                <c:pt idx="1783">
                  <c:v>3458</c:v>
                </c:pt>
                <c:pt idx="1784">
                  <c:v>3458</c:v>
                </c:pt>
                <c:pt idx="1785">
                  <c:v>3477</c:v>
                </c:pt>
                <c:pt idx="1786">
                  <c:v>3485</c:v>
                </c:pt>
                <c:pt idx="1787">
                  <c:v>3484</c:v>
                </c:pt>
                <c:pt idx="1788">
                  <c:v>3491</c:v>
                </c:pt>
                <c:pt idx="1789">
                  <c:v>3490</c:v>
                </c:pt>
                <c:pt idx="1790">
                  <c:v>3492</c:v>
                </c:pt>
                <c:pt idx="1791">
                  <c:v>3504</c:v>
                </c:pt>
                <c:pt idx="1792">
                  <c:v>3514</c:v>
                </c:pt>
                <c:pt idx="1793">
                  <c:v>3532</c:v>
                </c:pt>
                <c:pt idx="1794">
                  <c:v>3519</c:v>
                </c:pt>
                <c:pt idx="1795">
                  <c:v>3529</c:v>
                </c:pt>
                <c:pt idx="1796">
                  <c:v>3540</c:v>
                </c:pt>
                <c:pt idx="1797">
                  <c:v>3552</c:v>
                </c:pt>
                <c:pt idx="1798">
                  <c:v>3563</c:v>
                </c:pt>
                <c:pt idx="1799">
                  <c:v>3549</c:v>
                </c:pt>
                <c:pt idx="1800">
                  <c:v>3571</c:v>
                </c:pt>
                <c:pt idx="1801">
                  <c:v>3570</c:v>
                </c:pt>
                <c:pt idx="1802">
                  <c:v>3580</c:v>
                </c:pt>
                <c:pt idx="1803">
                  <c:v>3583</c:v>
                </c:pt>
                <c:pt idx="1804">
                  <c:v>3584</c:v>
                </c:pt>
                <c:pt idx="1805">
                  <c:v>3606</c:v>
                </c:pt>
                <c:pt idx="1806">
                  <c:v>3615</c:v>
                </c:pt>
                <c:pt idx="1807">
                  <c:v>3617</c:v>
                </c:pt>
                <c:pt idx="1808">
                  <c:v>3613</c:v>
                </c:pt>
                <c:pt idx="1809">
                  <c:v>3637</c:v>
                </c:pt>
                <c:pt idx="1810">
                  <c:v>3638</c:v>
                </c:pt>
                <c:pt idx="1811">
                  <c:v>3649</c:v>
                </c:pt>
                <c:pt idx="1812">
                  <c:v>3647</c:v>
                </c:pt>
                <c:pt idx="1813">
                  <c:v>3675</c:v>
                </c:pt>
                <c:pt idx="1814">
                  <c:v>3652</c:v>
                </c:pt>
                <c:pt idx="1815">
                  <c:v>3677</c:v>
                </c:pt>
                <c:pt idx="1816">
                  <c:v>3674</c:v>
                </c:pt>
                <c:pt idx="1817">
                  <c:v>3680</c:v>
                </c:pt>
                <c:pt idx="1818">
                  <c:v>3704</c:v>
                </c:pt>
                <c:pt idx="1819">
                  <c:v>3721</c:v>
                </c:pt>
                <c:pt idx="1820">
                  <c:v>3711</c:v>
                </c:pt>
                <c:pt idx="1821">
                  <c:v>3715</c:v>
                </c:pt>
                <c:pt idx="1822">
                  <c:v>3737</c:v>
                </c:pt>
                <c:pt idx="1823">
                  <c:v>3739</c:v>
                </c:pt>
                <c:pt idx="1824">
                  <c:v>3756</c:v>
                </c:pt>
                <c:pt idx="1825">
                  <c:v>3736</c:v>
                </c:pt>
                <c:pt idx="1826">
                  <c:v>3762</c:v>
                </c:pt>
                <c:pt idx="1827">
                  <c:v>3773</c:v>
                </c:pt>
                <c:pt idx="1828">
                  <c:v>3770</c:v>
                </c:pt>
                <c:pt idx="1829">
                  <c:v>3765</c:v>
                </c:pt>
                <c:pt idx="1830">
                  <c:v>3774</c:v>
                </c:pt>
                <c:pt idx="1831">
                  <c:v>3781</c:v>
                </c:pt>
                <c:pt idx="1832">
                  <c:v>3795</c:v>
                </c:pt>
                <c:pt idx="1833">
                  <c:v>3801</c:v>
                </c:pt>
                <c:pt idx="1834">
                  <c:v>3800</c:v>
                </c:pt>
                <c:pt idx="1835">
                  <c:v>3804</c:v>
                </c:pt>
                <c:pt idx="1836">
                  <c:v>3814</c:v>
                </c:pt>
                <c:pt idx="1837">
                  <c:v>3817</c:v>
                </c:pt>
                <c:pt idx="1838">
                  <c:v>3832</c:v>
                </c:pt>
                <c:pt idx="1839">
                  <c:v>3836</c:v>
                </c:pt>
                <c:pt idx="1840">
                  <c:v>3858</c:v>
                </c:pt>
                <c:pt idx="1841">
                  <c:v>3838</c:v>
                </c:pt>
                <c:pt idx="1842">
                  <c:v>3860</c:v>
                </c:pt>
                <c:pt idx="1843">
                  <c:v>3849</c:v>
                </c:pt>
                <c:pt idx="1844">
                  <c:v>3893</c:v>
                </c:pt>
                <c:pt idx="1845">
                  <c:v>3864</c:v>
                </c:pt>
                <c:pt idx="1846">
                  <c:v>3892</c:v>
                </c:pt>
                <c:pt idx="1847">
                  <c:v>3896</c:v>
                </c:pt>
                <c:pt idx="1848">
                  <c:v>3910</c:v>
                </c:pt>
                <c:pt idx="1849">
                  <c:v>3897</c:v>
                </c:pt>
                <c:pt idx="1850">
                  <c:v>3892</c:v>
                </c:pt>
                <c:pt idx="1851">
                  <c:v>3927</c:v>
                </c:pt>
                <c:pt idx="1852">
                  <c:v>3919</c:v>
                </c:pt>
                <c:pt idx="1853">
                  <c:v>3932</c:v>
                </c:pt>
                <c:pt idx="1854">
                  <c:v>3932</c:v>
                </c:pt>
                <c:pt idx="1855">
                  <c:v>3936</c:v>
                </c:pt>
                <c:pt idx="1856">
                  <c:v>3965</c:v>
                </c:pt>
                <c:pt idx="1857">
                  <c:v>3950</c:v>
                </c:pt>
                <c:pt idx="1858">
                  <c:v>3969</c:v>
                </c:pt>
                <c:pt idx="1859">
                  <c:v>3978</c:v>
                </c:pt>
                <c:pt idx="1860">
                  <c:v>3990</c:v>
                </c:pt>
                <c:pt idx="1861">
                  <c:v>3993</c:v>
                </c:pt>
                <c:pt idx="1862">
                  <c:v>4007</c:v>
                </c:pt>
                <c:pt idx="1863">
                  <c:v>3998</c:v>
                </c:pt>
                <c:pt idx="1864">
                  <c:v>4019</c:v>
                </c:pt>
                <c:pt idx="1865">
                  <c:v>4036</c:v>
                </c:pt>
                <c:pt idx="1866">
                  <c:v>4037</c:v>
                </c:pt>
                <c:pt idx="1867">
                  <c:v>4032</c:v>
                </c:pt>
                <c:pt idx="1868">
                  <c:v>4053</c:v>
                </c:pt>
                <c:pt idx="1869">
                  <c:v>4067</c:v>
                </c:pt>
                <c:pt idx="1870">
                  <c:v>4053</c:v>
                </c:pt>
                <c:pt idx="1871">
                  <c:v>4087</c:v>
                </c:pt>
                <c:pt idx="1872">
                  <c:v>4081</c:v>
                </c:pt>
                <c:pt idx="1873">
                  <c:v>4095</c:v>
                </c:pt>
                <c:pt idx="1874">
                  <c:v>4103</c:v>
                </c:pt>
                <c:pt idx="1875">
                  <c:v>4101</c:v>
                </c:pt>
                <c:pt idx="1876">
                  <c:v>4122</c:v>
                </c:pt>
                <c:pt idx="1877">
                  <c:v>4115</c:v>
                </c:pt>
                <c:pt idx="1878">
                  <c:v>4135</c:v>
                </c:pt>
                <c:pt idx="1879">
                  <c:v>4137</c:v>
                </c:pt>
                <c:pt idx="1880">
                  <c:v>4145</c:v>
                </c:pt>
                <c:pt idx="1881">
                  <c:v>4131</c:v>
                </c:pt>
                <c:pt idx="1882">
                  <c:v>4147</c:v>
                </c:pt>
                <c:pt idx="1883">
                  <c:v>4152</c:v>
                </c:pt>
                <c:pt idx="1884">
                  <c:v>4178</c:v>
                </c:pt>
                <c:pt idx="1885">
                  <c:v>4161</c:v>
                </c:pt>
                <c:pt idx="1886">
                  <c:v>4160</c:v>
                </c:pt>
                <c:pt idx="1887">
                  <c:v>4174</c:v>
                </c:pt>
                <c:pt idx="1888">
                  <c:v>4188</c:v>
                </c:pt>
                <c:pt idx="1889">
                  <c:v>4191</c:v>
                </c:pt>
                <c:pt idx="1890">
                  <c:v>4184</c:v>
                </c:pt>
                <c:pt idx="1891">
                  <c:v>4205</c:v>
                </c:pt>
                <c:pt idx="1892">
                  <c:v>4208</c:v>
                </c:pt>
                <c:pt idx="1893">
                  <c:v>4219</c:v>
                </c:pt>
                <c:pt idx="1894">
                  <c:v>4221</c:v>
                </c:pt>
                <c:pt idx="1895">
                  <c:v>4231</c:v>
                </c:pt>
                <c:pt idx="1896">
                  <c:v>4238</c:v>
                </c:pt>
                <c:pt idx="1897">
                  <c:v>4247</c:v>
                </c:pt>
                <c:pt idx="1898">
                  <c:v>4249</c:v>
                </c:pt>
                <c:pt idx="1899">
                  <c:v>4282</c:v>
                </c:pt>
                <c:pt idx="1900">
                  <c:v>4262</c:v>
                </c:pt>
                <c:pt idx="1901">
                  <c:v>4279</c:v>
                </c:pt>
                <c:pt idx="1902">
                  <c:v>4296</c:v>
                </c:pt>
                <c:pt idx="1903">
                  <c:v>4298</c:v>
                </c:pt>
                <c:pt idx="1904">
                  <c:v>4307</c:v>
                </c:pt>
                <c:pt idx="1905">
                  <c:v>4312</c:v>
                </c:pt>
                <c:pt idx="1906">
                  <c:v>4326</c:v>
                </c:pt>
                <c:pt idx="1907">
                  <c:v>4326</c:v>
                </c:pt>
                <c:pt idx="1908">
                  <c:v>4335</c:v>
                </c:pt>
                <c:pt idx="1909">
                  <c:v>4338</c:v>
                </c:pt>
                <c:pt idx="1910">
                  <c:v>4340</c:v>
                </c:pt>
                <c:pt idx="1911">
                  <c:v>4349</c:v>
                </c:pt>
                <c:pt idx="1912">
                  <c:v>4342</c:v>
                </c:pt>
                <c:pt idx="1913">
                  <c:v>4369</c:v>
                </c:pt>
                <c:pt idx="1914">
                  <c:v>4371</c:v>
                </c:pt>
                <c:pt idx="1915">
                  <c:v>4386</c:v>
                </c:pt>
                <c:pt idx="1916">
                  <c:v>4365</c:v>
                </c:pt>
                <c:pt idx="1917">
                  <c:v>4393</c:v>
                </c:pt>
                <c:pt idx="1918">
                  <c:v>4406</c:v>
                </c:pt>
                <c:pt idx="1919">
                  <c:v>4404</c:v>
                </c:pt>
                <c:pt idx="1920">
                  <c:v>4411</c:v>
                </c:pt>
                <c:pt idx="1921">
                  <c:v>4409</c:v>
                </c:pt>
                <c:pt idx="1922">
                  <c:v>4426</c:v>
                </c:pt>
                <c:pt idx="1923">
                  <c:v>4406</c:v>
                </c:pt>
                <c:pt idx="1924">
                  <c:v>4432</c:v>
                </c:pt>
                <c:pt idx="1925">
                  <c:v>4426</c:v>
                </c:pt>
                <c:pt idx="1926">
                  <c:v>4443</c:v>
                </c:pt>
                <c:pt idx="1927">
                  <c:v>4449</c:v>
                </c:pt>
                <c:pt idx="1928">
                  <c:v>4454</c:v>
                </c:pt>
                <c:pt idx="1929">
                  <c:v>4459</c:v>
                </c:pt>
                <c:pt idx="1930">
                  <c:v>4469</c:v>
                </c:pt>
                <c:pt idx="1931">
                  <c:v>4499</c:v>
                </c:pt>
                <c:pt idx="1932">
                  <c:v>4493</c:v>
                </c:pt>
                <c:pt idx="1933">
                  <c:v>4505</c:v>
                </c:pt>
                <c:pt idx="1934">
                  <c:v>4517</c:v>
                </c:pt>
                <c:pt idx="1935">
                  <c:v>4521</c:v>
                </c:pt>
                <c:pt idx="1936">
                  <c:v>4528</c:v>
                </c:pt>
                <c:pt idx="1937">
                  <c:v>4538</c:v>
                </c:pt>
                <c:pt idx="1938">
                  <c:v>4563</c:v>
                </c:pt>
                <c:pt idx="1939">
                  <c:v>4552</c:v>
                </c:pt>
                <c:pt idx="1940">
                  <c:v>4565</c:v>
                </c:pt>
                <c:pt idx="1941">
                  <c:v>4565</c:v>
                </c:pt>
                <c:pt idx="1942">
                  <c:v>4586</c:v>
                </c:pt>
                <c:pt idx="1943">
                  <c:v>4582</c:v>
                </c:pt>
                <c:pt idx="1944">
                  <c:v>4584</c:v>
                </c:pt>
                <c:pt idx="1945">
                  <c:v>4589</c:v>
                </c:pt>
                <c:pt idx="1946">
                  <c:v>4597</c:v>
                </c:pt>
                <c:pt idx="1947">
                  <c:v>4595</c:v>
                </c:pt>
                <c:pt idx="1948">
                  <c:v>4597</c:v>
                </c:pt>
                <c:pt idx="1949">
                  <c:v>4613</c:v>
                </c:pt>
                <c:pt idx="1950">
                  <c:v>4618</c:v>
                </c:pt>
                <c:pt idx="1951">
                  <c:v>4636</c:v>
                </c:pt>
                <c:pt idx="1952">
                  <c:v>4633</c:v>
                </c:pt>
                <c:pt idx="1953">
                  <c:v>4648</c:v>
                </c:pt>
                <c:pt idx="1954">
                  <c:v>4643</c:v>
                </c:pt>
                <c:pt idx="1955">
                  <c:v>4666</c:v>
                </c:pt>
                <c:pt idx="1956">
                  <c:v>4655</c:v>
                </c:pt>
                <c:pt idx="1957">
                  <c:v>4690</c:v>
                </c:pt>
                <c:pt idx="1958">
                  <c:v>4678</c:v>
                </c:pt>
                <c:pt idx="1959">
                  <c:v>4678</c:v>
                </c:pt>
                <c:pt idx="1960">
                  <c:v>4691</c:v>
                </c:pt>
                <c:pt idx="1961">
                  <c:v>4690</c:v>
                </c:pt>
                <c:pt idx="1962">
                  <c:v>4694</c:v>
                </c:pt>
                <c:pt idx="1963">
                  <c:v>4716</c:v>
                </c:pt>
                <c:pt idx="1964">
                  <c:v>4720</c:v>
                </c:pt>
                <c:pt idx="1965">
                  <c:v>4731</c:v>
                </c:pt>
                <c:pt idx="1966">
                  <c:v>4736</c:v>
                </c:pt>
                <c:pt idx="1967">
                  <c:v>4739</c:v>
                </c:pt>
                <c:pt idx="1968">
                  <c:v>4743</c:v>
                </c:pt>
                <c:pt idx="1969">
                  <c:v>4756</c:v>
                </c:pt>
                <c:pt idx="1970">
                  <c:v>4763</c:v>
                </c:pt>
                <c:pt idx="1971">
                  <c:v>4774</c:v>
                </c:pt>
                <c:pt idx="1972">
                  <c:v>4779</c:v>
                </c:pt>
                <c:pt idx="1973">
                  <c:v>4786</c:v>
                </c:pt>
                <c:pt idx="1974">
                  <c:v>4783</c:v>
                </c:pt>
                <c:pt idx="1975">
                  <c:v>4799</c:v>
                </c:pt>
                <c:pt idx="1976">
                  <c:v>4818</c:v>
                </c:pt>
                <c:pt idx="1977">
                  <c:v>4816</c:v>
                </c:pt>
                <c:pt idx="1978">
                  <c:v>4840</c:v>
                </c:pt>
                <c:pt idx="1979">
                  <c:v>4847</c:v>
                </c:pt>
                <c:pt idx="1980">
                  <c:v>4836</c:v>
                </c:pt>
                <c:pt idx="1981">
                  <c:v>4846</c:v>
                </c:pt>
                <c:pt idx="1982">
                  <c:v>4846</c:v>
                </c:pt>
                <c:pt idx="1983">
                  <c:v>4851</c:v>
                </c:pt>
                <c:pt idx="1984">
                  <c:v>4882</c:v>
                </c:pt>
                <c:pt idx="1985">
                  <c:v>4883</c:v>
                </c:pt>
                <c:pt idx="1986">
                  <c:v>4880</c:v>
                </c:pt>
                <c:pt idx="1987">
                  <c:v>4885</c:v>
                </c:pt>
                <c:pt idx="1988">
                  <c:v>4897</c:v>
                </c:pt>
                <c:pt idx="1989">
                  <c:v>4898</c:v>
                </c:pt>
                <c:pt idx="1990">
                  <c:v>4908</c:v>
                </c:pt>
                <c:pt idx="1991">
                  <c:v>4929</c:v>
                </c:pt>
                <c:pt idx="1992">
                  <c:v>4935</c:v>
                </c:pt>
                <c:pt idx="1993">
                  <c:v>4931</c:v>
                </c:pt>
                <c:pt idx="1994">
                  <c:v>4946</c:v>
                </c:pt>
                <c:pt idx="1995">
                  <c:v>4967</c:v>
                </c:pt>
                <c:pt idx="1996">
                  <c:v>4941</c:v>
                </c:pt>
                <c:pt idx="1997">
                  <c:v>4959</c:v>
                </c:pt>
                <c:pt idx="1998">
                  <c:v>4953</c:v>
                </c:pt>
                <c:pt idx="1999">
                  <c:v>4962</c:v>
                </c:pt>
                <c:pt idx="2000">
                  <c:v>4952</c:v>
                </c:pt>
                <c:pt idx="2001">
                  <c:v>4980</c:v>
                </c:pt>
                <c:pt idx="2002">
                  <c:v>4975</c:v>
                </c:pt>
                <c:pt idx="2003">
                  <c:v>4990</c:v>
                </c:pt>
                <c:pt idx="2004">
                  <c:v>4972</c:v>
                </c:pt>
                <c:pt idx="2005">
                  <c:v>4996</c:v>
                </c:pt>
                <c:pt idx="2006">
                  <c:v>5012</c:v>
                </c:pt>
                <c:pt idx="2007">
                  <c:v>4996</c:v>
                </c:pt>
                <c:pt idx="2008">
                  <c:v>5010</c:v>
                </c:pt>
                <c:pt idx="2009">
                  <c:v>5049</c:v>
                </c:pt>
                <c:pt idx="2010">
                  <c:v>5038</c:v>
                </c:pt>
                <c:pt idx="2011">
                  <c:v>5052</c:v>
                </c:pt>
                <c:pt idx="2012">
                  <c:v>5050</c:v>
                </c:pt>
                <c:pt idx="2013">
                  <c:v>5071</c:v>
                </c:pt>
                <c:pt idx="2014">
                  <c:v>5073</c:v>
                </c:pt>
                <c:pt idx="2015">
                  <c:v>5082</c:v>
                </c:pt>
                <c:pt idx="2016">
                  <c:v>5094</c:v>
                </c:pt>
                <c:pt idx="2017">
                  <c:v>5066</c:v>
                </c:pt>
                <c:pt idx="2018">
                  <c:v>5102</c:v>
                </c:pt>
                <c:pt idx="2019">
                  <c:v>5114</c:v>
                </c:pt>
                <c:pt idx="2020">
                  <c:v>5122</c:v>
                </c:pt>
                <c:pt idx="2021">
                  <c:v>5116</c:v>
                </c:pt>
                <c:pt idx="2022">
                  <c:v>5128</c:v>
                </c:pt>
                <c:pt idx="2023">
                  <c:v>5149</c:v>
                </c:pt>
                <c:pt idx="2024">
                  <c:v>5150</c:v>
                </c:pt>
                <c:pt idx="2025">
                  <c:v>5157</c:v>
                </c:pt>
                <c:pt idx="2026">
                  <c:v>5175</c:v>
                </c:pt>
                <c:pt idx="2027">
                  <c:v>5158</c:v>
                </c:pt>
                <c:pt idx="2028">
                  <c:v>5179</c:v>
                </c:pt>
                <c:pt idx="2029">
                  <c:v>5189</c:v>
                </c:pt>
                <c:pt idx="2030">
                  <c:v>5197</c:v>
                </c:pt>
                <c:pt idx="2031">
                  <c:v>5192</c:v>
                </c:pt>
                <c:pt idx="2032">
                  <c:v>5205</c:v>
                </c:pt>
                <c:pt idx="2033">
                  <c:v>5202</c:v>
                </c:pt>
                <c:pt idx="2034">
                  <c:v>5229</c:v>
                </c:pt>
                <c:pt idx="2035">
                  <c:v>5209</c:v>
                </c:pt>
                <c:pt idx="2036">
                  <c:v>5226</c:v>
                </c:pt>
                <c:pt idx="2037">
                  <c:v>5228</c:v>
                </c:pt>
                <c:pt idx="2038">
                  <c:v>5245</c:v>
                </c:pt>
                <c:pt idx="2039">
                  <c:v>5253</c:v>
                </c:pt>
                <c:pt idx="2040">
                  <c:v>5258</c:v>
                </c:pt>
                <c:pt idx="2041">
                  <c:v>5252</c:v>
                </c:pt>
                <c:pt idx="2042">
                  <c:v>5271</c:v>
                </c:pt>
                <c:pt idx="2043">
                  <c:v>5285</c:v>
                </c:pt>
                <c:pt idx="2044">
                  <c:v>5278</c:v>
                </c:pt>
                <c:pt idx="2045">
                  <c:v>5294</c:v>
                </c:pt>
                <c:pt idx="2046">
                  <c:v>5291</c:v>
                </c:pt>
                <c:pt idx="2047">
                  <c:v>5287</c:v>
                </c:pt>
                <c:pt idx="2048">
                  <c:v>5306</c:v>
                </c:pt>
                <c:pt idx="2049">
                  <c:v>5310</c:v>
                </c:pt>
                <c:pt idx="2050">
                  <c:v>5313</c:v>
                </c:pt>
                <c:pt idx="2051">
                  <c:v>5323</c:v>
                </c:pt>
                <c:pt idx="2052">
                  <c:v>5339</c:v>
                </c:pt>
                <c:pt idx="2053">
                  <c:v>5341</c:v>
                </c:pt>
                <c:pt idx="2054">
                  <c:v>5353</c:v>
                </c:pt>
                <c:pt idx="2055">
                  <c:v>5360</c:v>
                </c:pt>
                <c:pt idx="2056">
                  <c:v>5367</c:v>
                </c:pt>
                <c:pt idx="2057">
                  <c:v>5371</c:v>
                </c:pt>
                <c:pt idx="2058">
                  <c:v>5398</c:v>
                </c:pt>
                <c:pt idx="2059">
                  <c:v>5403</c:v>
                </c:pt>
                <c:pt idx="2060">
                  <c:v>5388</c:v>
                </c:pt>
                <c:pt idx="2061">
                  <c:v>5393</c:v>
                </c:pt>
                <c:pt idx="2062">
                  <c:v>5415</c:v>
                </c:pt>
                <c:pt idx="2063">
                  <c:v>5417</c:v>
                </c:pt>
                <c:pt idx="2064">
                  <c:v>5420</c:v>
                </c:pt>
                <c:pt idx="2065">
                  <c:v>5433</c:v>
                </c:pt>
                <c:pt idx="2066">
                  <c:v>5434</c:v>
                </c:pt>
                <c:pt idx="2067">
                  <c:v>5452</c:v>
                </c:pt>
                <c:pt idx="2068">
                  <c:v>5455</c:v>
                </c:pt>
                <c:pt idx="2069">
                  <c:v>5462</c:v>
                </c:pt>
                <c:pt idx="2070">
                  <c:v>5459</c:v>
                </c:pt>
                <c:pt idx="2071">
                  <c:v>5476</c:v>
                </c:pt>
                <c:pt idx="2072">
                  <c:v>5477</c:v>
                </c:pt>
                <c:pt idx="2073">
                  <c:v>5497</c:v>
                </c:pt>
                <c:pt idx="2074">
                  <c:v>5505</c:v>
                </c:pt>
                <c:pt idx="2075">
                  <c:v>5515</c:v>
                </c:pt>
                <c:pt idx="2076">
                  <c:v>5505</c:v>
                </c:pt>
                <c:pt idx="2077">
                  <c:v>5527</c:v>
                </c:pt>
                <c:pt idx="2078">
                  <c:v>5527</c:v>
                </c:pt>
                <c:pt idx="2079">
                  <c:v>5554</c:v>
                </c:pt>
                <c:pt idx="2080">
                  <c:v>5550</c:v>
                </c:pt>
                <c:pt idx="2081">
                  <c:v>5557</c:v>
                </c:pt>
                <c:pt idx="2082">
                  <c:v>5565</c:v>
                </c:pt>
                <c:pt idx="2083">
                  <c:v>5568</c:v>
                </c:pt>
                <c:pt idx="2084">
                  <c:v>5576</c:v>
                </c:pt>
                <c:pt idx="2085">
                  <c:v>5586</c:v>
                </c:pt>
                <c:pt idx="2086">
                  <c:v>5581</c:v>
                </c:pt>
                <c:pt idx="2087">
                  <c:v>5572</c:v>
                </c:pt>
                <c:pt idx="2088">
                  <c:v>5589</c:v>
                </c:pt>
                <c:pt idx="2089">
                  <c:v>5605</c:v>
                </c:pt>
                <c:pt idx="2090">
                  <c:v>5597</c:v>
                </c:pt>
                <c:pt idx="2091">
                  <c:v>5616</c:v>
                </c:pt>
                <c:pt idx="2092">
                  <c:v>5626</c:v>
                </c:pt>
                <c:pt idx="2093">
                  <c:v>5618</c:v>
                </c:pt>
                <c:pt idx="2094">
                  <c:v>5632</c:v>
                </c:pt>
                <c:pt idx="2095">
                  <c:v>5654</c:v>
                </c:pt>
                <c:pt idx="2096">
                  <c:v>5655</c:v>
                </c:pt>
                <c:pt idx="2097">
                  <c:v>5667</c:v>
                </c:pt>
                <c:pt idx="2098">
                  <c:v>5658</c:v>
                </c:pt>
                <c:pt idx="2099">
                  <c:v>5674</c:v>
                </c:pt>
                <c:pt idx="2100">
                  <c:v>5674</c:v>
                </c:pt>
                <c:pt idx="2101">
                  <c:v>5681</c:v>
                </c:pt>
                <c:pt idx="2102">
                  <c:v>5685</c:v>
                </c:pt>
                <c:pt idx="2103">
                  <c:v>5698</c:v>
                </c:pt>
                <c:pt idx="2104">
                  <c:v>5698</c:v>
                </c:pt>
                <c:pt idx="2105">
                  <c:v>5706</c:v>
                </c:pt>
                <c:pt idx="2106">
                  <c:v>5713</c:v>
                </c:pt>
                <c:pt idx="2107">
                  <c:v>5716</c:v>
                </c:pt>
                <c:pt idx="2108">
                  <c:v>5717</c:v>
                </c:pt>
                <c:pt idx="2109">
                  <c:v>5733</c:v>
                </c:pt>
                <c:pt idx="2110">
                  <c:v>5742</c:v>
                </c:pt>
                <c:pt idx="2111">
                  <c:v>5752</c:v>
                </c:pt>
                <c:pt idx="2112">
                  <c:v>5758</c:v>
                </c:pt>
                <c:pt idx="2113">
                  <c:v>5764</c:v>
                </c:pt>
                <c:pt idx="2114">
                  <c:v>5771</c:v>
                </c:pt>
                <c:pt idx="2115">
                  <c:v>5786</c:v>
                </c:pt>
                <c:pt idx="2116">
                  <c:v>5792</c:v>
                </c:pt>
                <c:pt idx="2117">
                  <c:v>5790</c:v>
                </c:pt>
                <c:pt idx="2118">
                  <c:v>5803</c:v>
                </c:pt>
                <c:pt idx="2119">
                  <c:v>5823</c:v>
                </c:pt>
                <c:pt idx="2120">
                  <c:v>5825</c:v>
                </c:pt>
                <c:pt idx="2121">
                  <c:v>5830</c:v>
                </c:pt>
                <c:pt idx="2122">
                  <c:v>5837</c:v>
                </c:pt>
                <c:pt idx="2123">
                  <c:v>5866</c:v>
                </c:pt>
                <c:pt idx="2124">
                  <c:v>5863</c:v>
                </c:pt>
                <c:pt idx="2125">
                  <c:v>5868</c:v>
                </c:pt>
                <c:pt idx="2126">
                  <c:v>5870</c:v>
                </c:pt>
                <c:pt idx="2127">
                  <c:v>5886</c:v>
                </c:pt>
                <c:pt idx="2128">
                  <c:v>5871</c:v>
                </c:pt>
                <c:pt idx="2129">
                  <c:v>5891</c:v>
                </c:pt>
                <c:pt idx="2130">
                  <c:v>5895</c:v>
                </c:pt>
                <c:pt idx="2131">
                  <c:v>5913</c:v>
                </c:pt>
                <c:pt idx="2132">
                  <c:v>5914</c:v>
                </c:pt>
                <c:pt idx="2133">
                  <c:v>5917</c:v>
                </c:pt>
                <c:pt idx="2134">
                  <c:v>5917</c:v>
                </c:pt>
                <c:pt idx="2135">
                  <c:v>5927</c:v>
                </c:pt>
                <c:pt idx="2136">
                  <c:v>5930</c:v>
                </c:pt>
                <c:pt idx="2137">
                  <c:v>5943</c:v>
                </c:pt>
                <c:pt idx="2138">
                  <c:v>5941</c:v>
                </c:pt>
                <c:pt idx="2139">
                  <c:v>5971</c:v>
                </c:pt>
                <c:pt idx="2140">
                  <c:v>5969</c:v>
                </c:pt>
                <c:pt idx="2141">
                  <c:v>5978</c:v>
                </c:pt>
                <c:pt idx="2142">
                  <c:v>5983</c:v>
                </c:pt>
                <c:pt idx="2143">
                  <c:v>6000</c:v>
                </c:pt>
                <c:pt idx="2144">
                  <c:v>6000</c:v>
                </c:pt>
                <c:pt idx="2145">
                  <c:v>5993</c:v>
                </c:pt>
                <c:pt idx="2146">
                  <c:v>6005</c:v>
                </c:pt>
                <c:pt idx="2147">
                  <c:v>6006</c:v>
                </c:pt>
                <c:pt idx="2148">
                  <c:v>6028</c:v>
                </c:pt>
                <c:pt idx="2149">
                  <c:v>6033</c:v>
                </c:pt>
                <c:pt idx="2150">
                  <c:v>6033</c:v>
                </c:pt>
                <c:pt idx="2151">
                  <c:v>6025</c:v>
                </c:pt>
                <c:pt idx="2152">
                  <c:v>6035</c:v>
                </c:pt>
                <c:pt idx="2153">
                  <c:v>6038</c:v>
                </c:pt>
                <c:pt idx="2154">
                  <c:v>6059</c:v>
                </c:pt>
                <c:pt idx="2155">
                  <c:v>6053</c:v>
                </c:pt>
                <c:pt idx="2156">
                  <c:v>6051</c:v>
                </c:pt>
                <c:pt idx="2157">
                  <c:v>6078</c:v>
                </c:pt>
                <c:pt idx="2158">
                  <c:v>6072</c:v>
                </c:pt>
                <c:pt idx="2159">
                  <c:v>6087</c:v>
                </c:pt>
                <c:pt idx="2160">
                  <c:v>6067</c:v>
                </c:pt>
                <c:pt idx="2161">
                  <c:v>6099</c:v>
                </c:pt>
                <c:pt idx="2162">
                  <c:v>6107</c:v>
                </c:pt>
                <c:pt idx="2163">
                  <c:v>6120</c:v>
                </c:pt>
                <c:pt idx="2164">
                  <c:v>6113</c:v>
                </c:pt>
                <c:pt idx="2165">
                  <c:v>6165</c:v>
                </c:pt>
                <c:pt idx="2166">
                  <c:v>6127</c:v>
                </c:pt>
                <c:pt idx="2167">
                  <c:v>6166</c:v>
                </c:pt>
                <c:pt idx="2168">
                  <c:v>6157</c:v>
                </c:pt>
                <c:pt idx="2169">
                  <c:v>6150</c:v>
                </c:pt>
                <c:pt idx="2170">
                  <c:v>6179</c:v>
                </c:pt>
                <c:pt idx="2171">
                  <c:v>6169</c:v>
                </c:pt>
                <c:pt idx="2172">
                  <c:v>6180</c:v>
                </c:pt>
                <c:pt idx="2173">
                  <c:v>6197</c:v>
                </c:pt>
                <c:pt idx="2174">
                  <c:v>6204</c:v>
                </c:pt>
                <c:pt idx="2175">
                  <c:v>6204</c:v>
                </c:pt>
                <c:pt idx="2176">
                  <c:v>6221</c:v>
                </c:pt>
                <c:pt idx="2177">
                  <c:v>6221</c:v>
                </c:pt>
                <c:pt idx="2178">
                  <c:v>6235</c:v>
                </c:pt>
                <c:pt idx="2179">
                  <c:v>6239</c:v>
                </c:pt>
                <c:pt idx="2180">
                  <c:v>6235</c:v>
                </c:pt>
                <c:pt idx="2181">
                  <c:v>6261</c:v>
                </c:pt>
                <c:pt idx="2182">
                  <c:v>6256</c:v>
                </c:pt>
                <c:pt idx="2183">
                  <c:v>6276</c:v>
                </c:pt>
                <c:pt idx="2184">
                  <c:v>6285</c:v>
                </c:pt>
                <c:pt idx="2185">
                  <c:v>6296</c:v>
                </c:pt>
                <c:pt idx="2186">
                  <c:v>6302</c:v>
                </c:pt>
                <c:pt idx="2187">
                  <c:v>6296</c:v>
                </c:pt>
                <c:pt idx="2188">
                  <c:v>6310</c:v>
                </c:pt>
                <c:pt idx="2189">
                  <c:v>6323</c:v>
                </c:pt>
                <c:pt idx="2190">
                  <c:v>6323</c:v>
                </c:pt>
                <c:pt idx="2191">
                  <c:v>6334</c:v>
                </c:pt>
                <c:pt idx="2192">
                  <c:v>6341</c:v>
                </c:pt>
                <c:pt idx="2193">
                  <c:v>6328</c:v>
                </c:pt>
                <c:pt idx="2194">
                  <c:v>6346</c:v>
                </c:pt>
                <c:pt idx="2195">
                  <c:v>6349</c:v>
                </c:pt>
                <c:pt idx="2196">
                  <c:v>6362</c:v>
                </c:pt>
                <c:pt idx="2197">
                  <c:v>6357</c:v>
                </c:pt>
                <c:pt idx="2198">
                  <c:v>6366</c:v>
                </c:pt>
                <c:pt idx="2199">
                  <c:v>6396</c:v>
                </c:pt>
                <c:pt idx="2200">
                  <c:v>6417</c:v>
                </c:pt>
                <c:pt idx="2201">
                  <c:v>6392</c:v>
                </c:pt>
                <c:pt idx="2202">
                  <c:v>6380</c:v>
                </c:pt>
                <c:pt idx="2203">
                  <c:v>6393</c:v>
                </c:pt>
                <c:pt idx="2204">
                  <c:v>6419</c:v>
                </c:pt>
                <c:pt idx="2205">
                  <c:v>6425</c:v>
                </c:pt>
                <c:pt idx="2206">
                  <c:v>6415</c:v>
                </c:pt>
                <c:pt idx="2207">
                  <c:v>6438</c:v>
                </c:pt>
                <c:pt idx="2208">
                  <c:v>6432</c:v>
                </c:pt>
                <c:pt idx="2209">
                  <c:v>6440</c:v>
                </c:pt>
                <c:pt idx="2210">
                  <c:v>6454</c:v>
                </c:pt>
                <c:pt idx="2211">
                  <c:v>6449</c:v>
                </c:pt>
                <c:pt idx="2212">
                  <c:v>6463</c:v>
                </c:pt>
                <c:pt idx="2213">
                  <c:v>6461</c:v>
                </c:pt>
                <c:pt idx="2214">
                  <c:v>6487</c:v>
                </c:pt>
                <c:pt idx="2215">
                  <c:v>6487</c:v>
                </c:pt>
                <c:pt idx="2216">
                  <c:v>6496</c:v>
                </c:pt>
                <c:pt idx="2217">
                  <c:v>6511</c:v>
                </c:pt>
                <c:pt idx="2218">
                  <c:v>6531</c:v>
                </c:pt>
                <c:pt idx="2219">
                  <c:v>6502</c:v>
                </c:pt>
                <c:pt idx="2220">
                  <c:v>6524</c:v>
                </c:pt>
                <c:pt idx="2221">
                  <c:v>6522</c:v>
                </c:pt>
                <c:pt idx="2222">
                  <c:v>6540</c:v>
                </c:pt>
                <c:pt idx="2223">
                  <c:v>6546</c:v>
                </c:pt>
                <c:pt idx="2224">
                  <c:v>6544</c:v>
                </c:pt>
                <c:pt idx="2225">
                  <c:v>6567</c:v>
                </c:pt>
                <c:pt idx="2226">
                  <c:v>6551</c:v>
                </c:pt>
                <c:pt idx="2227">
                  <c:v>6567</c:v>
                </c:pt>
                <c:pt idx="2228">
                  <c:v>6577</c:v>
                </c:pt>
                <c:pt idx="2229">
                  <c:v>6593</c:v>
                </c:pt>
                <c:pt idx="2230">
                  <c:v>6542</c:v>
                </c:pt>
                <c:pt idx="2231">
                  <c:v>6601</c:v>
                </c:pt>
                <c:pt idx="2232">
                  <c:v>6625</c:v>
                </c:pt>
                <c:pt idx="2233">
                  <c:v>6621</c:v>
                </c:pt>
                <c:pt idx="2234">
                  <c:v>6633</c:v>
                </c:pt>
                <c:pt idx="2235">
                  <c:v>6655</c:v>
                </c:pt>
                <c:pt idx="2236">
                  <c:v>6664</c:v>
                </c:pt>
                <c:pt idx="2237">
                  <c:v>6673</c:v>
                </c:pt>
                <c:pt idx="2238">
                  <c:v>6683</c:v>
                </c:pt>
                <c:pt idx="2239">
                  <c:v>6681</c:v>
                </c:pt>
                <c:pt idx="2240">
                  <c:v>6685</c:v>
                </c:pt>
                <c:pt idx="2241">
                  <c:v>6692</c:v>
                </c:pt>
                <c:pt idx="2242">
                  <c:v>6689</c:v>
                </c:pt>
                <c:pt idx="2243">
                  <c:v>6696</c:v>
                </c:pt>
                <c:pt idx="2244">
                  <c:v>6707</c:v>
                </c:pt>
                <c:pt idx="2245">
                  <c:v>6708</c:v>
                </c:pt>
                <c:pt idx="2246">
                  <c:v>6721</c:v>
                </c:pt>
                <c:pt idx="2247">
                  <c:v>6711</c:v>
                </c:pt>
                <c:pt idx="2248">
                  <c:v>6727</c:v>
                </c:pt>
                <c:pt idx="2249">
                  <c:v>6722</c:v>
                </c:pt>
                <c:pt idx="2250">
                  <c:v>6724</c:v>
                </c:pt>
                <c:pt idx="2251">
                  <c:v>6721</c:v>
                </c:pt>
                <c:pt idx="2252">
                  <c:v>6764</c:v>
                </c:pt>
                <c:pt idx="2253">
                  <c:v>6758</c:v>
                </c:pt>
                <c:pt idx="2254">
                  <c:v>6760</c:v>
                </c:pt>
                <c:pt idx="2255">
                  <c:v>6779</c:v>
                </c:pt>
                <c:pt idx="2256">
                  <c:v>6771</c:v>
                </c:pt>
                <c:pt idx="2257">
                  <c:v>6787</c:v>
                </c:pt>
                <c:pt idx="2258">
                  <c:v>6800</c:v>
                </c:pt>
                <c:pt idx="2259">
                  <c:v>6792</c:v>
                </c:pt>
                <c:pt idx="2260">
                  <c:v>6812</c:v>
                </c:pt>
                <c:pt idx="2261">
                  <c:v>6825</c:v>
                </c:pt>
                <c:pt idx="2262">
                  <c:v>6821</c:v>
                </c:pt>
                <c:pt idx="2263">
                  <c:v>6825</c:v>
                </c:pt>
                <c:pt idx="2264">
                  <c:v>6837</c:v>
                </c:pt>
                <c:pt idx="2265">
                  <c:v>6835</c:v>
                </c:pt>
                <c:pt idx="2266">
                  <c:v>6851</c:v>
                </c:pt>
                <c:pt idx="2267">
                  <c:v>6848</c:v>
                </c:pt>
                <c:pt idx="2268">
                  <c:v>6858</c:v>
                </c:pt>
                <c:pt idx="2269">
                  <c:v>6870</c:v>
                </c:pt>
                <c:pt idx="2270">
                  <c:v>6858</c:v>
                </c:pt>
                <c:pt idx="2271">
                  <c:v>6886</c:v>
                </c:pt>
                <c:pt idx="2272">
                  <c:v>6886</c:v>
                </c:pt>
                <c:pt idx="2273">
                  <c:v>6889</c:v>
                </c:pt>
                <c:pt idx="2274">
                  <c:v>6892</c:v>
                </c:pt>
                <c:pt idx="2275">
                  <c:v>6921</c:v>
                </c:pt>
                <c:pt idx="2276">
                  <c:v>6943</c:v>
                </c:pt>
                <c:pt idx="2277">
                  <c:v>6925</c:v>
                </c:pt>
                <c:pt idx="2278">
                  <c:v>6941</c:v>
                </c:pt>
                <c:pt idx="2279">
                  <c:v>6936</c:v>
                </c:pt>
                <c:pt idx="2280">
                  <c:v>6970</c:v>
                </c:pt>
                <c:pt idx="2281">
                  <c:v>6961</c:v>
                </c:pt>
                <c:pt idx="2282">
                  <c:v>6957</c:v>
                </c:pt>
                <c:pt idx="2283">
                  <c:v>6963</c:v>
                </c:pt>
                <c:pt idx="2284">
                  <c:v>6994</c:v>
                </c:pt>
                <c:pt idx="2285">
                  <c:v>6995</c:v>
                </c:pt>
                <c:pt idx="2286">
                  <c:v>6984</c:v>
                </c:pt>
                <c:pt idx="2287">
                  <c:v>6998</c:v>
                </c:pt>
                <c:pt idx="2288">
                  <c:v>7008</c:v>
                </c:pt>
                <c:pt idx="2289">
                  <c:v>7020</c:v>
                </c:pt>
                <c:pt idx="2290">
                  <c:v>7019</c:v>
                </c:pt>
                <c:pt idx="2291">
                  <c:v>7033</c:v>
                </c:pt>
                <c:pt idx="2292">
                  <c:v>7035</c:v>
                </c:pt>
                <c:pt idx="2293">
                  <c:v>7040</c:v>
                </c:pt>
                <c:pt idx="2294">
                  <c:v>7061</c:v>
                </c:pt>
                <c:pt idx="2295">
                  <c:v>7066</c:v>
                </c:pt>
                <c:pt idx="2296">
                  <c:v>7070</c:v>
                </c:pt>
                <c:pt idx="2297">
                  <c:v>7090</c:v>
                </c:pt>
                <c:pt idx="2298">
                  <c:v>7096</c:v>
                </c:pt>
                <c:pt idx="2299">
                  <c:v>7086</c:v>
                </c:pt>
                <c:pt idx="2300">
                  <c:v>7107</c:v>
                </c:pt>
                <c:pt idx="2301">
                  <c:v>7117</c:v>
                </c:pt>
                <c:pt idx="2302">
                  <c:v>7116</c:v>
                </c:pt>
                <c:pt idx="2303">
                  <c:v>7132</c:v>
                </c:pt>
                <c:pt idx="2304">
                  <c:v>7129</c:v>
                </c:pt>
                <c:pt idx="2305">
                  <c:v>7142</c:v>
                </c:pt>
                <c:pt idx="2306">
                  <c:v>7139</c:v>
                </c:pt>
                <c:pt idx="2307">
                  <c:v>7158</c:v>
                </c:pt>
                <c:pt idx="2308">
                  <c:v>7149</c:v>
                </c:pt>
                <c:pt idx="2309">
                  <c:v>7167</c:v>
                </c:pt>
                <c:pt idx="2310">
                  <c:v>7169</c:v>
                </c:pt>
                <c:pt idx="2311">
                  <c:v>7182</c:v>
                </c:pt>
                <c:pt idx="2312">
                  <c:v>7194</c:v>
                </c:pt>
                <c:pt idx="2313">
                  <c:v>7192</c:v>
                </c:pt>
                <c:pt idx="2314">
                  <c:v>7204</c:v>
                </c:pt>
                <c:pt idx="2315">
                  <c:v>7201</c:v>
                </c:pt>
                <c:pt idx="2316">
                  <c:v>7198</c:v>
                </c:pt>
                <c:pt idx="2317">
                  <c:v>7212</c:v>
                </c:pt>
                <c:pt idx="2318">
                  <c:v>7232</c:v>
                </c:pt>
                <c:pt idx="2319">
                  <c:v>7240</c:v>
                </c:pt>
                <c:pt idx="2320">
                  <c:v>7241</c:v>
                </c:pt>
                <c:pt idx="2321">
                  <c:v>7242</c:v>
                </c:pt>
                <c:pt idx="2322">
                  <c:v>7254</c:v>
                </c:pt>
                <c:pt idx="2323">
                  <c:v>7257</c:v>
                </c:pt>
                <c:pt idx="2324">
                  <c:v>7255</c:v>
                </c:pt>
                <c:pt idx="2325">
                  <c:v>7272</c:v>
                </c:pt>
                <c:pt idx="2326">
                  <c:v>7266</c:v>
                </c:pt>
                <c:pt idx="2327">
                  <c:v>7277</c:v>
                </c:pt>
                <c:pt idx="2328">
                  <c:v>7275</c:v>
                </c:pt>
                <c:pt idx="2329">
                  <c:v>7294</c:v>
                </c:pt>
                <c:pt idx="2330">
                  <c:v>7297</c:v>
                </c:pt>
                <c:pt idx="2331">
                  <c:v>7310</c:v>
                </c:pt>
                <c:pt idx="2332">
                  <c:v>7312</c:v>
                </c:pt>
                <c:pt idx="2333">
                  <c:v>7317</c:v>
                </c:pt>
                <c:pt idx="2334">
                  <c:v>7317</c:v>
                </c:pt>
                <c:pt idx="2335">
                  <c:v>7342</c:v>
                </c:pt>
                <c:pt idx="2336">
                  <c:v>7346</c:v>
                </c:pt>
                <c:pt idx="2337">
                  <c:v>7367</c:v>
                </c:pt>
                <c:pt idx="2338">
                  <c:v>7365</c:v>
                </c:pt>
                <c:pt idx="2339">
                  <c:v>7366</c:v>
                </c:pt>
                <c:pt idx="2340">
                  <c:v>7379</c:v>
                </c:pt>
                <c:pt idx="2341">
                  <c:v>7406</c:v>
                </c:pt>
                <c:pt idx="2342">
                  <c:v>7408</c:v>
                </c:pt>
                <c:pt idx="2343">
                  <c:v>7411</c:v>
                </c:pt>
                <c:pt idx="2344">
                  <c:v>7426</c:v>
                </c:pt>
                <c:pt idx="2345">
                  <c:v>7428</c:v>
                </c:pt>
                <c:pt idx="2346">
                  <c:v>7435</c:v>
                </c:pt>
                <c:pt idx="2347">
                  <c:v>7434</c:v>
                </c:pt>
                <c:pt idx="2348">
                  <c:v>7448</c:v>
                </c:pt>
                <c:pt idx="2349">
                  <c:v>7440</c:v>
                </c:pt>
                <c:pt idx="2350">
                  <c:v>7464</c:v>
                </c:pt>
                <c:pt idx="2351">
                  <c:v>7469</c:v>
                </c:pt>
                <c:pt idx="2352">
                  <c:v>7478</c:v>
                </c:pt>
                <c:pt idx="2353">
                  <c:v>7466</c:v>
                </c:pt>
                <c:pt idx="2354">
                  <c:v>7477</c:v>
                </c:pt>
                <c:pt idx="2355">
                  <c:v>7496</c:v>
                </c:pt>
                <c:pt idx="2356">
                  <c:v>7496</c:v>
                </c:pt>
                <c:pt idx="2357">
                  <c:v>7506</c:v>
                </c:pt>
                <c:pt idx="2358">
                  <c:v>7510</c:v>
                </c:pt>
                <c:pt idx="2359">
                  <c:v>7514</c:v>
                </c:pt>
                <c:pt idx="2360">
                  <c:v>7537</c:v>
                </c:pt>
                <c:pt idx="2361">
                  <c:v>7532</c:v>
                </c:pt>
                <c:pt idx="2362">
                  <c:v>7548</c:v>
                </c:pt>
                <c:pt idx="2363">
                  <c:v>7557</c:v>
                </c:pt>
                <c:pt idx="2364">
                  <c:v>7571</c:v>
                </c:pt>
                <c:pt idx="2365">
                  <c:v>7587</c:v>
                </c:pt>
                <c:pt idx="2366">
                  <c:v>7581</c:v>
                </c:pt>
                <c:pt idx="2367">
                  <c:v>7580</c:v>
                </c:pt>
                <c:pt idx="2368">
                  <c:v>7591</c:v>
                </c:pt>
                <c:pt idx="2369">
                  <c:v>7578</c:v>
                </c:pt>
                <c:pt idx="2370">
                  <c:v>7585</c:v>
                </c:pt>
                <c:pt idx="2371">
                  <c:v>7591</c:v>
                </c:pt>
                <c:pt idx="2372">
                  <c:v>7606</c:v>
                </c:pt>
                <c:pt idx="2373">
                  <c:v>7600</c:v>
                </c:pt>
                <c:pt idx="2374">
                  <c:v>7617</c:v>
                </c:pt>
                <c:pt idx="2375">
                  <c:v>7606</c:v>
                </c:pt>
                <c:pt idx="2376">
                  <c:v>7614</c:v>
                </c:pt>
                <c:pt idx="2377">
                  <c:v>7624</c:v>
                </c:pt>
                <c:pt idx="2378">
                  <c:v>7644</c:v>
                </c:pt>
                <c:pt idx="2379">
                  <c:v>7660</c:v>
                </c:pt>
                <c:pt idx="2380">
                  <c:v>7648</c:v>
                </c:pt>
                <c:pt idx="2381">
                  <c:v>7657</c:v>
                </c:pt>
                <c:pt idx="2382">
                  <c:v>7671</c:v>
                </c:pt>
                <c:pt idx="2383">
                  <c:v>7674</c:v>
                </c:pt>
                <c:pt idx="2384">
                  <c:v>7690</c:v>
                </c:pt>
                <c:pt idx="2385">
                  <c:v>7687</c:v>
                </c:pt>
                <c:pt idx="2386">
                  <c:v>7705</c:v>
                </c:pt>
                <c:pt idx="2387">
                  <c:v>7711</c:v>
                </c:pt>
                <c:pt idx="2388">
                  <c:v>7720</c:v>
                </c:pt>
                <c:pt idx="2389">
                  <c:v>7733</c:v>
                </c:pt>
                <c:pt idx="2390">
                  <c:v>7735</c:v>
                </c:pt>
                <c:pt idx="2391">
                  <c:v>7736</c:v>
                </c:pt>
                <c:pt idx="2392">
                  <c:v>7739</c:v>
                </c:pt>
                <c:pt idx="2393">
                  <c:v>7752</c:v>
                </c:pt>
                <c:pt idx="2394">
                  <c:v>7764</c:v>
                </c:pt>
                <c:pt idx="2395">
                  <c:v>7769</c:v>
                </c:pt>
                <c:pt idx="2396">
                  <c:v>7782</c:v>
                </c:pt>
                <c:pt idx="2397">
                  <c:v>7804</c:v>
                </c:pt>
                <c:pt idx="2398">
                  <c:v>7803</c:v>
                </c:pt>
                <c:pt idx="2399">
                  <c:v>7814</c:v>
                </c:pt>
                <c:pt idx="2400">
                  <c:v>7822</c:v>
                </c:pt>
                <c:pt idx="2401">
                  <c:v>7833</c:v>
                </c:pt>
                <c:pt idx="2402">
                  <c:v>7833</c:v>
                </c:pt>
                <c:pt idx="2403">
                  <c:v>7846</c:v>
                </c:pt>
                <c:pt idx="2404">
                  <c:v>7856</c:v>
                </c:pt>
                <c:pt idx="2405">
                  <c:v>7870</c:v>
                </c:pt>
                <c:pt idx="2406">
                  <c:v>7862</c:v>
                </c:pt>
                <c:pt idx="2407">
                  <c:v>7857</c:v>
                </c:pt>
                <c:pt idx="2408">
                  <c:v>7868</c:v>
                </c:pt>
                <c:pt idx="2409">
                  <c:v>7867</c:v>
                </c:pt>
                <c:pt idx="2410">
                  <c:v>7879</c:v>
                </c:pt>
                <c:pt idx="2411">
                  <c:v>7874</c:v>
                </c:pt>
                <c:pt idx="2412">
                  <c:v>7888</c:v>
                </c:pt>
                <c:pt idx="2413">
                  <c:v>7886</c:v>
                </c:pt>
                <c:pt idx="2414">
                  <c:v>7892</c:v>
                </c:pt>
                <c:pt idx="2415">
                  <c:v>7890</c:v>
                </c:pt>
                <c:pt idx="2416">
                  <c:v>7900</c:v>
                </c:pt>
                <c:pt idx="2417">
                  <c:v>7909</c:v>
                </c:pt>
                <c:pt idx="2418">
                  <c:v>7906</c:v>
                </c:pt>
                <c:pt idx="2419">
                  <c:v>7941</c:v>
                </c:pt>
                <c:pt idx="2420">
                  <c:v>7950</c:v>
                </c:pt>
                <c:pt idx="2421">
                  <c:v>7950</c:v>
                </c:pt>
                <c:pt idx="2422">
                  <c:v>7955</c:v>
                </c:pt>
                <c:pt idx="2423">
                  <c:v>7974</c:v>
                </c:pt>
                <c:pt idx="2424">
                  <c:v>7983</c:v>
                </c:pt>
                <c:pt idx="2425">
                  <c:v>7989</c:v>
                </c:pt>
                <c:pt idx="2426">
                  <c:v>8002</c:v>
                </c:pt>
                <c:pt idx="2427">
                  <c:v>8015</c:v>
                </c:pt>
                <c:pt idx="2428">
                  <c:v>8010</c:v>
                </c:pt>
                <c:pt idx="2429">
                  <c:v>8022</c:v>
                </c:pt>
                <c:pt idx="2430">
                  <c:v>8029</c:v>
                </c:pt>
                <c:pt idx="2431">
                  <c:v>8037</c:v>
                </c:pt>
                <c:pt idx="2432">
                  <c:v>8049</c:v>
                </c:pt>
                <c:pt idx="2433">
                  <c:v>8042</c:v>
                </c:pt>
                <c:pt idx="2434">
                  <c:v>8057</c:v>
                </c:pt>
                <c:pt idx="2435">
                  <c:v>8053</c:v>
                </c:pt>
                <c:pt idx="2436">
                  <c:v>8073</c:v>
                </c:pt>
                <c:pt idx="2437">
                  <c:v>8075</c:v>
                </c:pt>
                <c:pt idx="2438">
                  <c:v>8073</c:v>
                </c:pt>
                <c:pt idx="2439">
                  <c:v>8056</c:v>
                </c:pt>
                <c:pt idx="2440">
                  <c:v>8088</c:v>
                </c:pt>
                <c:pt idx="2441">
                  <c:v>8097</c:v>
                </c:pt>
                <c:pt idx="2442">
                  <c:v>8092</c:v>
                </c:pt>
                <c:pt idx="2443">
                  <c:v>8100</c:v>
                </c:pt>
                <c:pt idx="2444">
                  <c:v>8129</c:v>
                </c:pt>
                <c:pt idx="2445">
                  <c:v>8129</c:v>
                </c:pt>
                <c:pt idx="2446">
                  <c:v>8130</c:v>
                </c:pt>
                <c:pt idx="2447">
                  <c:v>8122</c:v>
                </c:pt>
                <c:pt idx="2448">
                  <c:v>8147</c:v>
                </c:pt>
                <c:pt idx="2449">
                  <c:v>8160</c:v>
                </c:pt>
                <c:pt idx="2450">
                  <c:v>8161</c:v>
                </c:pt>
                <c:pt idx="2451">
                  <c:v>8176</c:v>
                </c:pt>
                <c:pt idx="2452">
                  <c:v>8176</c:v>
                </c:pt>
                <c:pt idx="2453">
                  <c:v>8191</c:v>
                </c:pt>
                <c:pt idx="2454">
                  <c:v>8194</c:v>
                </c:pt>
                <c:pt idx="2455">
                  <c:v>8215</c:v>
                </c:pt>
                <c:pt idx="2456">
                  <c:v>8212</c:v>
                </c:pt>
                <c:pt idx="2457">
                  <c:v>8213</c:v>
                </c:pt>
                <c:pt idx="2458">
                  <c:v>8228</c:v>
                </c:pt>
                <c:pt idx="2459">
                  <c:v>8236</c:v>
                </c:pt>
                <c:pt idx="2460">
                  <c:v>8243</c:v>
                </c:pt>
                <c:pt idx="2461">
                  <c:v>8233</c:v>
                </c:pt>
                <c:pt idx="2462">
                  <c:v>8254</c:v>
                </c:pt>
                <c:pt idx="2463">
                  <c:v>8256</c:v>
                </c:pt>
                <c:pt idx="2464">
                  <c:v>8262</c:v>
                </c:pt>
                <c:pt idx="2465">
                  <c:v>8263</c:v>
                </c:pt>
                <c:pt idx="2466">
                  <c:v>8277</c:v>
                </c:pt>
                <c:pt idx="2467">
                  <c:v>8285</c:v>
                </c:pt>
                <c:pt idx="2468">
                  <c:v>8304</c:v>
                </c:pt>
                <c:pt idx="2469">
                  <c:v>8301</c:v>
                </c:pt>
                <c:pt idx="2470">
                  <c:v>8329</c:v>
                </c:pt>
                <c:pt idx="2471">
                  <c:v>8313</c:v>
                </c:pt>
                <c:pt idx="2472">
                  <c:v>8319</c:v>
                </c:pt>
                <c:pt idx="2473">
                  <c:v>8329</c:v>
                </c:pt>
                <c:pt idx="2474">
                  <c:v>8339</c:v>
                </c:pt>
                <c:pt idx="2475">
                  <c:v>8343</c:v>
                </c:pt>
                <c:pt idx="2476">
                  <c:v>8355</c:v>
                </c:pt>
                <c:pt idx="2477">
                  <c:v>8353</c:v>
                </c:pt>
                <c:pt idx="2478">
                  <c:v>8381</c:v>
                </c:pt>
                <c:pt idx="2479">
                  <c:v>8390</c:v>
                </c:pt>
                <c:pt idx="2480">
                  <c:v>8379</c:v>
                </c:pt>
                <c:pt idx="2481">
                  <c:v>8383</c:v>
                </c:pt>
                <c:pt idx="2482">
                  <c:v>8413</c:v>
                </c:pt>
                <c:pt idx="2483">
                  <c:v>8403</c:v>
                </c:pt>
                <c:pt idx="2484">
                  <c:v>8425</c:v>
                </c:pt>
                <c:pt idx="2485">
                  <c:v>8438</c:v>
                </c:pt>
                <c:pt idx="2486">
                  <c:v>8441</c:v>
                </c:pt>
                <c:pt idx="2487">
                  <c:v>8457</c:v>
                </c:pt>
                <c:pt idx="2488">
                  <c:v>8459</c:v>
                </c:pt>
                <c:pt idx="2489">
                  <c:v>8450</c:v>
                </c:pt>
                <c:pt idx="2490">
                  <c:v>8462</c:v>
                </c:pt>
                <c:pt idx="2491">
                  <c:v>8477</c:v>
                </c:pt>
                <c:pt idx="2492">
                  <c:v>8472</c:v>
                </c:pt>
                <c:pt idx="2493">
                  <c:v>8485</c:v>
                </c:pt>
                <c:pt idx="2494">
                  <c:v>8466</c:v>
                </c:pt>
                <c:pt idx="2495">
                  <c:v>8458</c:v>
                </c:pt>
                <c:pt idx="2496">
                  <c:v>8477</c:v>
                </c:pt>
                <c:pt idx="2497">
                  <c:v>8475</c:v>
                </c:pt>
                <c:pt idx="2498">
                  <c:v>8491</c:v>
                </c:pt>
                <c:pt idx="2499">
                  <c:v>8510</c:v>
                </c:pt>
                <c:pt idx="2500">
                  <c:v>8506</c:v>
                </c:pt>
                <c:pt idx="2501">
                  <c:v>8527</c:v>
                </c:pt>
                <c:pt idx="2502">
                  <c:v>8536</c:v>
                </c:pt>
                <c:pt idx="2503">
                  <c:v>8528</c:v>
                </c:pt>
                <c:pt idx="2504">
                  <c:v>8558</c:v>
                </c:pt>
                <c:pt idx="2505">
                  <c:v>8568</c:v>
                </c:pt>
                <c:pt idx="2506">
                  <c:v>8578</c:v>
                </c:pt>
                <c:pt idx="2507">
                  <c:v>8574</c:v>
                </c:pt>
                <c:pt idx="2508">
                  <c:v>8580</c:v>
                </c:pt>
                <c:pt idx="2509">
                  <c:v>8595</c:v>
                </c:pt>
                <c:pt idx="2510">
                  <c:v>8608</c:v>
                </c:pt>
                <c:pt idx="2511">
                  <c:v>8603</c:v>
                </c:pt>
                <c:pt idx="2512">
                  <c:v>8619</c:v>
                </c:pt>
                <c:pt idx="2513">
                  <c:v>8627</c:v>
                </c:pt>
                <c:pt idx="2514">
                  <c:v>8617</c:v>
                </c:pt>
                <c:pt idx="2515">
                  <c:v>8642</c:v>
                </c:pt>
                <c:pt idx="2516">
                  <c:v>8638</c:v>
                </c:pt>
                <c:pt idx="2517">
                  <c:v>8642</c:v>
                </c:pt>
                <c:pt idx="2518">
                  <c:v>8647</c:v>
                </c:pt>
                <c:pt idx="2519">
                  <c:v>8649</c:v>
                </c:pt>
                <c:pt idx="2520">
                  <c:v>8657</c:v>
                </c:pt>
                <c:pt idx="2521">
                  <c:v>8673</c:v>
                </c:pt>
                <c:pt idx="2522">
                  <c:v>8679</c:v>
                </c:pt>
                <c:pt idx="2523">
                  <c:v>8663</c:v>
                </c:pt>
                <c:pt idx="2524">
                  <c:v>8700</c:v>
                </c:pt>
                <c:pt idx="2525">
                  <c:v>8705</c:v>
                </c:pt>
                <c:pt idx="2526">
                  <c:v>8700</c:v>
                </c:pt>
                <c:pt idx="2527">
                  <c:v>8730</c:v>
                </c:pt>
                <c:pt idx="2528">
                  <c:v>8729</c:v>
                </c:pt>
                <c:pt idx="2529">
                  <c:v>8744</c:v>
                </c:pt>
                <c:pt idx="2530">
                  <c:v>8745</c:v>
                </c:pt>
                <c:pt idx="2531">
                  <c:v>8750</c:v>
                </c:pt>
                <c:pt idx="2532">
                  <c:v>8765</c:v>
                </c:pt>
                <c:pt idx="2533">
                  <c:v>8763</c:v>
                </c:pt>
                <c:pt idx="2534">
                  <c:v>8764</c:v>
                </c:pt>
                <c:pt idx="2535">
                  <c:v>8778</c:v>
                </c:pt>
                <c:pt idx="2536">
                  <c:v>8784</c:v>
                </c:pt>
                <c:pt idx="2537">
                  <c:v>8780</c:v>
                </c:pt>
                <c:pt idx="2538">
                  <c:v>8804</c:v>
                </c:pt>
                <c:pt idx="2539">
                  <c:v>8803</c:v>
                </c:pt>
                <c:pt idx="2540">
                  <c:v>8827</c:v>
                </c:pt>
                <c:pt idx="2541">
                  <c:v>8818</c:v>
                </c:pt>
                <c:pt idx="2542">
                  <c:v>8841</c:v>
                </c:pt>
                <c:pt idx="2543">
                  <c:v>8843</c:v>
                </c:pt>
                <c:pt idx="2544">
                  <c:v>8842</c:v>
                </c:pt>
                <c:pt idx="2545">
                  <c:v>8850</c:v>
                </c:pt>
                <c:pt idx="2546">
                  <c:v>8856</c:v>
                </c:pt>
                <c:pt idx="2547">
                  <c:v>8875</c:v>
                </c:pt>
                <c:pt idx="2548">
                  <c:v>8865</c:v>
                </c:pt>
                <c:pt idx="2549">
                  <c:v>8864</c:v>
                </c:pt>
                <c:pt idx="2550">
                  <c:v>8883</c:v>
                </c:pt>
                <c:pt idx="2551">
                  <c:v>8892</c:v>
                </c:pt>
                <c:pt idx="2552">
                  <c:v>8894</c:v>
                </c:pt>
                <c:pt idx="2553">
                  <c:v>8893</c:v>
                </c:pt>
                <c:pt idx="2554">
                  <c:v>8906</c:v>
                </c:pt>
                <c:pt idx="2555">
                  <c:v>8893</c:v>
                </c:pt>
                <c:pt idx="2556">
                  <c:v>8918</c:v>
                </c:pt>
                <c:pt idx="2557">
                  <c:v>8929</c:v>
                </c:pt>
                <c:pt idx="2558">
                  <c:v>8941</c:v>
                </c:pt>
                <c:pt idx="2559">
                  <c:v>8947</c:v>
                </c:pt>
                <c:pt idx="2560">
                  <c:v>8944</c:v>
                </c:pt>
                <c:pt idx="2561">
                  <c:v>8946</c:v>
                </c:pt>
                <c:pt idx="2562">
                  <c:v>8958</c:v>
                </c:pt>
                <c:pt idx="2563">
                  <c:v>8969</c:v>
                </c:pt>
                <c:pt idx="2564">
                  <c:v>8991</c:v>
                </c:pt>
                <c:pt idx="2565">
                  <c:v>8997</c:v>
                </c:pt>
                <c:pt idx="2566">
                  <c:v>9007</c:v>
                </c:pt>
                <c:pt idx="2567">
                  <c:v>9020</c:v>
                </c:pt>
                <c:pt idx="2568">
                  <c:v>9032</c:v>
                </c:pt>
                <c:pt idx="2569">
                  <c:v>9040</c:v>
                </c:pt>
                <c:pt idx="2570">
                  <c:v>9036</c:v>
                </c:pt>
                <c:pt idx="2571">
                  <c:v>9044</c:v>
                </c:pt>
                <c:pt idx="2572">
                  <c:v>9043</c:v>
                </c:pt>
                <c:pt idx="2573">
                  <c:v>9056</c:v>
                </c:pt>
                <c:pt idx="2574">
                  <c:v>9070</c:v>
                </c:pt>
                <c:pt idx="2575">
                  <c:v>9073</c:v>
                </c:pt>
                <c:pt idx="2576">
                  <c:v>9079</c:v>
                </c:pt>
                <c:pt idx="2577">
                  <c:v>9078</c:v>
                </c:pt>
                <c:pt idx="2578">
                  <c:v>9086</c:v>
                </c:pt>
                <c:pt idx="2579">
                  <c:v>9074</c:v>
                </c:pt>
                <c:pt idx="2580">
                  <c:v>9098</c:v>
                </c:pt>
                <c:pt idx="2581">
                  <c:v>9099</c:v>
                </c:pt>
                <c:pt idx="2582">
                  <c:v>9108</c:v>
                </c:pt>
                <c:pt idx="2583">
                  <c:v>9110</c:v>
                </c:pt>
                <c:pt idx="2584">
                  <c:v>9120</c:v>
                </c:pt>
                <c:pt idx="2585">
                  <c:v>9116</c:v>
                </c:pt>
                <c:pt idx="2586">
                  <c:v>9133</c:v>
                </c:pt>
                <c:pt idx="2587">
                  <c:v>9132</c:v>
                </c:pt>
                <c:pt idx="2588">
                  <c:v>9139</c:v>
                </c:pt>
                <c:pt idx="2589">
                  <c:v>9132</c:v>
                </c:pt>
                <c:pt idx="2590">
                  <c:v>9170</c:v>
                </c:pt>
                <c:pt idx="2591">
                  <c:v>9171</c:v>
                </c:pt>
                <c:pt idx="2592">
                  <c:v>9173</c:v>
                </c:pt>
                <c:pt idx="2593">
                  <c:v>9172</c:v>
                </c:pt>
                <c:pt idx="2594">
                  <c:v>9186</c:v>
                </c:pt>
                <c:pt idx="2595">
                  <c:v>9198</c:v>
                </c:pt>
                <c:pt idx="2596">
                  <c:v>9212</c:v>
                </c:pt>
                <c:pt idx="2597">
                  <c:v>9222</c:v>
                </c:pt>
                <c:pt idx="2598">
                  <c:v>9227</c:v>
                </c:pt>
                <c:pt idx="2599">
                  <c:v>9241</c:v>
                </c:pt>
                <c:pt idx="2600">
                  <c:v>9238</c:v>
                </c:pt>
                <c:pt idx="2601">
                  <c:v>9252</c:v>
                </c:pt>
                <c:pt idx="2602">
                  <c:v>9266</c:v>
                </c:pt>
                <c:pt idx="2603">
                  <c:v>9260</c:v>
                </c:pt>
                <c:pt idx="2604">
                  <c:v>9264</c:v>
                </c:pt>
                <c:pt idx="2605">
                  <c:v>9282</c:v>
                </c:pt>
                <c:pt idx="2606">
                  <c:v>9287</c:v>
                </c:pt>
                <c:pt idx="2607">
                  <c:v>9288</c:v>
                </c:pt>
                <c:pt idx="2608">
                  <c:v>9304</c:v>
                </c:pt>
                <c:pt idx="2609">
                  <c:v>9298</c:v>
                </c:pt>
                <c:pt idx="2610">
                  <c:v>9321</c:v>
                </c:pt>
                <c:pt idx="2611">
                  <c:v>9329</c:v>
                </c:pt>
                <c:pt idx="2612">
                  <c:v>9334</c:v>
                </c:pt>
                <c:pt idx="2613">
                  <c:v>9342</c:v>
                </c:pt>
                <c:pt idx="2614">
                  <c:v>9354</c:v>
                </c:pt>
                <c:pt idx="2615">
                  <c:v>9363</c:v>
                </c:pt>
                <c:pt idx="2616">
                  <c:v>9366</c:v>
                </c:pt>
                <c:pt idx="2617">
                  <c:v>9373</c:v>
                </c:pt>
                <c:pt idx="2618">
                  <c:v>9373</c:v>
                </c:pt>
                <c:pt idx="2619">
                  <c:v>9363</c:v>
                </c:pt>
                <c:pt idx="2620">
                  <c:v>9372</c:v>
                </c:pt>
                <c:pt idx="2621">
                  <c:v>9390</c:v>
                </c:pt>
                <c:pt idx="2622">
                  <c:v>9390</c:v>
                </c:pt>
                <c:pt idx="2623">
                  <c:v>9392</c:v>
                </c:pt>
                <c:pt idx="2624">
                  <c:v>9395</c:v>
                </c:pt>
                <c:pt idx="2625">
                  <c:v>9410</c:v>
                </c:pt>
                <c:pt idx="2626">
                  <c:v>9415</c:v>
                </c:pt>
                <c:pt idx="2627">
                  <c:v>9431</c:v>
                </c:pt>
                <c:pt idx="2628">
                  <c:v>9426</c:v>
                </c:pt>
                <c:pt idx="2629">
                  <c:v>9432</c:v>
                </c:pt>
                <c:pt idx="2630">
                  <c:v>9464</c:v>
                </c:pt>
                <c:pt idx="2631">
                  <c:v>9462</c:v>
                </c:pt>
                <c:pt idx="2632">
                  <c:v>9473</c:v>
                </c:pt>
                <c:pt idx="2633">
                  <c:v>9477</c:v>
                </c:pt>
                <c:pt idx="2634">
                  <c:v>9498</c:v>
                </c:pt>
                <c:pt idx="2635">
                  <c:v>9505</c:v>
                </c:pt>
                <c:pt idx="2636">
                  <c:v>9513</c:v>
                </c:pt>
                <c:pt idx="2637">
                  <c:v>9536</c:v>
                </c:pt>
                <c:pt idx="2638">
                  <c:v>9509</c:v>
                </c:pt>
                <c:pt idx="2639">
                  <c:v>9530</c:v>
                </c:pt>
                <c:pt idx="2640">
                  <c:v>9522</c:v>
                </c:pt>
                <c:pt idx="2641">
                  <c:v>9547</c:v>
                </c:pt>
                <c:pt idx="2642">
                  <c:v>9542</c:v>
                </c:pt>
                <c:pt idx="2643">
                  <c:v>9558</c:v>
                </c:pt>
                <c:pt idx="2644">
                  <c:v>9571</c:v>
                </c:pt>
                <c:pt idx="2645">
                  <c:v>9570</c:v>
                </c:pt>
                <c:pt idx="2646">
                  <c:v>9564</c:v>
                </c:pt>
                <c:pt idx="2647">
                  <c:v>9562</c:v>
                </c:pt>
                <c:pt idx="2648">
                  <c:v>9570</c:v>
                </c:pt>
                <c:pt idx="2649">
                  <c:v>9576</c:v>
                </c:pt>
                <c:pt idx="2650">
                  <c:v>9596</c:v>
                </c:pt>
                <c:pt idx="2651">
                  <c:v>9591</c:v>
                </c:pt>
                <c:pt idx="2652">
                  <c:v>9608</c:v>
                </c:pt>
                <c:pt idx="2653">
                  <c:v>9622</c:v>
                </c:pt>
                <c:pt idx="2654">
                  <c:v>9612</c:v>
                </c:pt>
                <c:pt idx="2655">
                  <c:v>9631</c:v>
                </c:pt>
                <c:pt idx="2656">
                  <c:v>9626</c:v>
                </c:pt>
                <c:pt idx="2657">
                  <c:v>9649</c:v>
                </c:pt>
                <c:pt idx="2658">
                  <c:v>9649</c:v>
                </c:pt>
                <c:pt idx="2659">
                  <c:v>9669</c:v>
                </c:pt>
                <c:pt idx="2660">
                  <c:v>9670</c:v>
                </c:pt>
                <c:pt idx="2661">
                  <c:v>9690</c:v>
                </c:pt>
                <c:pt idx="2662">
                  <c:v>9693</c:v>
                </c:pt>
                <c:pt idx="2663">
                  <c:v>9694</c:v>
                </c:pt>
                <c:pt idx="2664">
                  <c:v>9716</c:v>
                </c:pt>
                <c:pt idx="2665">
                  <c:v>9710</c:v>
                </c:pt>
                <c:pt idx="2666">
                  <c:v>9720</c:v>
                </c:pt>
                <c:pt idx="2667">
                  <c:v>9707</c:v>
                </c:pt>
                <c:pt idx="2668">
                  <c:v>9736</c:v>
                </c:pt>
                <c:pt idx="2669">
                  <c:v>9732</c:v>
                </c:pt>
                <c:pt idx="2670">
                  <c:v>9748</c:v>
                </c:pt>
                <c:pt idx="2671">
                  <c:v>9751</c:v>
                </c:pt>
                <c:pt idx="2672">
                  <c:v>9759</c:v>
                </c:pt>
                <c:pt idx="2673">
                  <c:v>9748</c:v>
                </c:pt>
                <c:pt idx="2674">
                  <c:v>9754</c:v>
                </c:pt>
                <c:pt idx="2675">
                  <c:v>9770</c:v>
                </c:pt>
                <c:pt idx="2676">
                  <c:v>9777</c:v>
                </c:pt>
                <c:pt idx="2677">
                  <c:v>9787</c:v>
                </c:pt>
                <c:pt idx="2678">
                  <c:v>9801</c:v>
                </c:pt>
                <c:pt idx="2679">
                  <c:v>9797</c:v>
                </c:pt>
                <c:pt idx="2680">
                  <c:v>9815</c:v>
                </c:pt>
                <c:pt idx="2681">
                  <c:v>9831</c:v>
                </c:pt>
                <c:pt idx="2682">
                  <c:v>9813</c:v>
                </c:pt>
                <c:pt idx="2683">
                  <c:v>9827</c:v>
                </c:pt>
                <c:pt idx="2684">
                  <c:v>9831</c:v>
                </c:pt>
                <c:pt idx="2685">
                  <c:v>9854</c:v>
                </c:pt>
                <c:pt idx="2686">
                  <c:v>9860</c:v>
                </c:pt>
                <c:pt idx="2687">
                  <c:v>9864</c:v>
                </c:pt>
                <c:pt idx="2688">
                  <c:v>9868</c:v>
                </c:pt>
                <c:pt idx="2689">
                  <c:v>9878</c:v>
                </c:pt>
                <c:pt idx="2690">
                  <c:v>9889</c:v>
                </c:pt>
                <c:pt idx="2691">
                  <c:v>9876</c:v>
                </c:pt>
                <c:pt idx="2692">
                  <c:v>9891</c:v>
                </c:pt>
                <c:pt idx="2693">
                  <c:v>9899</c:v>
                </c:pt>
                <c:pt idx="2694">
                  <c:v>9907</c:v>
                </c:pt>
                <c:pt idx="2695">
                  <c:v>9904</c:v>
                </c:pt>
                <c:pt idx="2696">
                  <c:v>9919</c:v>
                </c:pt>
                <c:pt idx="2697">
                  <c:v>9927</c:v>
                </c:pt>
                <c:pt idx="2698">
                  <c:v>9945</c:v>
                </c:pt>
                <c:pt idx="2699">
                  <c:v>9935</c:v>
                </c:pt>
                <c:pt idx="2700">
                  <c:v>9936</c:v>
                </c:pt>
                <c:pt idx="2701">
                  <c:v>9957</c:v>
                </c:pt>
                <c:pt idx="2702">
                  <c:v>9956</c:v>
                </c:pt>
                <c:pt idx="2703">
                  <c:v>9981</c:v>
                </c:pt>
                <c:pt idx="2704">
                  <c:v>9931</c:v>
                </c:pt>
                <c:pt idx="2705">
                  <c:v>10004</c:v>
                </c:pt>
                <c:pt idx="2706">
                  <c:v>9998</c:v>
                </c:pt>
                <c:pt idx="2707">
                  <c:v>10003</c:v>
                </c:pt>
                <c:pt idx="2708">
                  <c:v>9988</c:v>
                </c:pt>
                <c:pt idx="2709">
                  <c:v>10029</c:v>
                </c:pt>
                <c:pt idx="2710">
                  <c:v>10025</c:v>
                </c:pt>
                <c:pt idx="2711">
                  <c:v>10055</c:v>
                </c:pt>
                <c:pt idx="2712">
                  <c:v>10045</c:v>
                </c:pt>
                <c:pt idx="2713">
                  <c:v>10066</c:v>
                </c:pt>
                <c:pt idx="2714">
                  <c:v>10069</c:v>
                </c:pt>
                <c:pt idx="2715">
                  <c:v>10054</c:v>
                </c:pt>
                <c:pt idx="2716">
                  <c:v>10067</c:v>
                </c:pt>
                <c:pt idx="2717">
                  <c:v>10075</c:v>
                </c:pt>
                <c:pt idx="2718">
                  <c:v>10080</c:v>
                </c:pt>
                <c:pt idx="2719">
                  <c:v>10085</c:v>
                </c:pt>
                <c:pt idx="2720">
                  <c:v>10093</c:v>
                </c:pt>
                <c:pt idx="2721">
                  <c:v>10091</c:v>
                </c:pt>
                <c:pt idx="2722">
                  <c:v>10099</c:v>
                </c:pt>
                <c:pt idx="2723">
                  <c:v>10116</c:v>
                </c:pt>
                <c:pt idx="2724">
                  <c:v>10124</c:v>
                </c:pt>
                <c:pt idx="2725">
                  <c:v>10151</c:v>
                </c:pt>
                <c:pt idx="2726">
                  <c:v>10138</c:v>
                </c:pt>
                <c:pt idx="2727">
                  <c:v>10159</c:v>
                </c:pt>
                <c:pt idx="2728">
                  <c:v>10171</c:v>
                </c:pt>
                <c:pt idx="2729">
                  <c:v>10187</c:v>
                </c:pt>
                <c:pt idx="2730">
                  <c:v>10180</c:v>
                </c:pt>
                <c:pt idx="2731">
                  <c:v>10184</c:v>
                </c:pt>
                <c:pt idx="2732">
                  <c:v>10181</c:v>
                </c:pt>
                <c:pt idx="2733">
                  <c:v>10204</c:v>
                </c:pt>
                <c:pt idx="2734">
                  <c:v>10201</c:v>
                </c:pt>
                <c:pt idx="2735">
                  <c:v>10217</c:v>
                </c:pt>
                <c:pt idx="2736">
                  <c:v>10210</c:v>
                </c:pt>
                <c:pt idx="2737">
                  <c:v>10232</c:v>
                </c:pt>
                <c:pt idx="2738">
                  <c:v>10222</c:v>
                </c:pt>
                <c:pt idx="2739">
                  <c:v>10218</c:v>
                </c:pt>
                <c:pt idx="2740">
                  <c:v>10223</c:v>
                </c:pt>
                <c:pt idx="2741">
                  <c:v>10241</c:v>
                </c:pt>
                <c:pt idx="2742">
                  <c:v>10265</c:v>
                </c:pt>
                <c:pt idx="2743">
                  <c:v>10270</c:v>
                </c:pt>
                <c:pt idx="2744">
                  <c:v>10267</c:v>
                </c:pt>
                <c:pt idx="2745">
                  <c:v>10276</c:v>
                </c:pt>
                <c:pt idx="2746">
                  <c:v>10290</c:v>
                </c:pt>
                <c:pt idx="2747">
                  <c:v>10304</c:v>
                </c:pt>
                <c:pt idx="2748">
                  <c:v>10314</c:v>
                </c:pt>
                <c:pt idx="2749">
                  <c:v>10312</c:v>
                </c:pt>
                <c:pt idx="2750">
                  <c:v>10322</c:v>
                </c:pt>
                <c:pt idx="2751">
                  <c:v>10335</c:v>
                </c:pt>
                <c:pt idx="2752">
                  <c:v>10340</c:v>
                </c:pt>
                <c:pt idx="2753">
                  <c:v>10347</c:v>
                </c:pt>
                <c:pt idx="2754">
                  <c:v>10345</c:v>
                </c:pt>
                <c:pt idx="2755">
                  <c:v>10373</c:v>
                </c:pt>
                <c:pt idx="2756">
                  <c:v>10360</c:v>
                </c:pt>
                <c:pt idx="2757">
                  <c:v>10373</c:v>
                </c:pt>
                <c:pt idx="2758">
                  <c:v>10364</c:v>
                </c:pt>
                <c:pt idx="2759">
                  <c:v>10383</c:v>
                </c:pt>
                <c:pt idx="2760">
                  <c:v>10359</c:v>
                </c:pt>
                <c:pt idx="2761">
                  <c:v>10367</c:v>
                </c:pt>
                <c:pt idx="2762">
                  <c:v>10379</c:v>
                </c:pt>
                <c:pt idx="2763">
                  <c:v>10394</c:v>
                </c:pt>
                <c:pt idx="2764">
                  <c:v>10411</c:v>
                </c:pt>
                <c:pt idx="2765">
                  <c:v>10430</c:v>
                </c:pt>
                <c:pt idx="2766">
                  <c:v>10419</c:v>
                </c:pt>
                <c:pt idx="2767">
                  <c:v>10429</c:v>
                </c:pt>
                <c:pt idx="2768">
                  <c:v>10441</c:v>
                </c:pt>
                <c:pt idx="2769">
                  <c:v>10460</c:v>
                </c:pt>
                <c:pt idx="2770">
                  <c:v>10451</c:v>
                </c:pt>
                <c:pt idx="2771">
                  <c:v>10474</c:v>
                </c:pt>
                <c:pt idx="2772">
                  <c:v>10475</c:v>
                </c:pt>
                <c:pt idx="2773">
                  <c:v>10482</c:v>
                </c:pt>
                <c:pt idx="2774">
                  <c:v>10475</c:v>
                </c:pt>
                <c:pt idx="2775">
                  <c:v>10488</c:v>
                </c:pt>
                <c:pt idx="2776">
                  <c:v>10490</c:v>
                </c:pt>
                <c:pt idx="2777">
                  <c:v>10487</c:v>
                </c:pt>
                <c:pt idx="2778">
                  <c:v>10514</c:v>
                </c:pt>
                <c:pt idx="2779">
                  <c:v>10504</c:v>
                </c:pt>
                <c:pt idx="2780">
                  <c:v>10529</c:v>
                </c:pt>
                <c:pt idx="2781">
                  <c:v>10533</c:v>
                </c:pt>
                <c:pt idx="2782">
                  <c:v>10533</c:v>
                </c:pt>
                <c:pt idx="2783">
                  <c:v>10564</c:v>
                </c:pt>
                <c:pt idx="2784">
                  <c:v>10565</c:v>
                </c:pt>
                <c:pt idx="2785">
                  <c:v>10557</c:v>
                </c:pt>
                <c:pt idx="2786">
                  <c:v>10571</c:v>
                </c:pt>
                <c:pt idx="2787">
                  <c:v>10579</c:v>
                </c:pt>
                <c:pt idx="2788">
                  <c:v>10585</c:v>
                </c:pt>
                <c:pt idx="2789">
                  <c:v>10591</c:v>
                </c:pt>
                <c:pt idx="2790">
                  <c:v>10594</c:v>
                </c:pt>
                <c:pt idx="2791">
                  <c:v>10614</c:v>
                </c:pt>
                <c:pt idx="2792">
                  <c:v>10619</c:v>
                </c:pt>
                <c:pt idx="2793">
                  <c:v>10608</c:v>
                </c:pt>
                <c:pt idx="2794">
                  <c:v>10629</c:v>
                </c:pt>
                <c:pt idx="2795">
                  <c:v>10616</c:v>
                </c:pt>
                <c:pt idx="2796">
                  <c:v>10635</c:v>
                </c:pt>
                <c:pt idx="2797">
                  <c:v>10635</c:v>
                </c:pt>
                <c:pt idx="2798">
                  <c:v>10637</c:v>
                </c:pt>
                <c:pt idx="2799">
                  <c:v>10657</c:v>
                </c:pt>
                <c:pt idx="2800">
                  <c:v>10678</c:v>
                </c:pt>
                <c:pt idx="2801">
                  <c:v>10679</c:v>
                </c:pt>
                <c:pt idx="2802">
                  <c:v>10679</c:v>
                </c:pt>
                <c:pt idx="2803">
                  <c:v>10708</c:v>
                </c:pt>
                <c:pt idx="2804">
                  <c:v>10709</c:v>
                </c:pt>
                <c:pt idx="2805">
                  <c:v>10723</c:v>
                </c:pt>
                <c:pt idx="2806">
                  <c:v>10722</c:v>
                </c:pt>
                <c:pt idx="2807">
                  <c:v>10731</c:v>
                </c:pt>
                <c:pt idx="2808">
                  <c:v>10747</c:v>
                </c:pt>
                <c:pt idx="2809">
                  <c:v>10752</c:v>
                </c:pt>
                <c:pt idx="2810">
                  <c:v>10770</c:v>
                </c:pt>
                <c:pt idx="2811">
                  <c:v>10768</c:v>
                </c:pt>
                <c:pt idx="2812">
                  <c:v>10756</c:v>
                </c:pt>
                <c:pt idx="2813">
                  <c:v>10768</c:v>
                </c:pt>
                <c:pt idx="2814">
                  <c:v>10794</c:v>
                </c:pt>
                <c:pt idx="2815">
                  <c:v>10781</c:v>
                </c:pt>
                <c:pt idx="2816">
                  <c:v>10788</c:v>
                </c:pt>
                <c:pt idx="2817">
                  <c:v>10800</c:v>
                </c:pt>
                <c:pt idx="2818">
                  <c:v>10791</c:v>
                </c:pt>
                <c:pt idx="2819">
                  <c:v>10794</c:v>
                </c:pt>
                <c:pt idx="2820">
                  <c:v>10807</c:v>
                </c:pt>
                <c:pt idx="2821">
                  <c:v>10811</c:v>
                </c:pt>
                <c:pt idx="2822">
                  <c:v>10813</c:v>
                </c:pt>
                <c:pt idx="2823">
                  <c:v>10833</c:v>
                </c:pt>
                <c:pt idx="2824">
                  <c:v>10844</c:v>
                </c:pt>
                <c:pt idx="2825">
                  <c:v>10855</c:v>
                </c:pt>
                <c:pt idx="2826">
                  <c:v>10867</c:v>
                </c:pt>
                <c:pt idx="2827">
                  <c:v>10865</c:v>
                </c:pt>
                <c:pt idx="2828">
                  <c:v>10879</c:v>
                </c:pt>
                <c:pt idx="2829">
                  <c:v>10872</c:v>
                </c:pt>
                <c:pt idx="2830">
                  <c:v>10892</c:v>
                </c:pt>
                <c:pt idx="2831">
                  <c:v>10890</c:v>
                </c:pt>
                <c:pt idx="2832">
                  <c:v>10891</c:v>
                </c:pt>
                <c:pt idx="2833">
                  <c:v>10887</c:v>
                </c:pt>
                <c:pt idx="2834">
                  <c:v>10889</c:v>
                </c:pt>
                <c:pt idx="2835">
                  <c:v>10890</c:v>
                </c:pt>
                <c:pt idx="2836">
                  <c:v>10917</c:v>
                </c:pt>
                <c:pt idx="2837">
                  <c:v>10905</c:v>
                </c:pt>
                <c:pt idx="2838">
                  <c:v>10939</c:v>
                </c:pt>
                <c:pt idx="2839">
                  <c:v>10945</c:v>
                </c:pt>
                <c:pt idx="2840">
                  <c:v>10974</c:v>
                </c:pt>
                <c:pt idx="2841">
                  <c:v>10978</c:v>
                </c:pt>
                <c:pt idx="2842">
                  <c:v>10982</c:v>
                </c:pt>
                <c:pt idx="2843">
                  <c:v>10982</c:v>
                </c:pt>
                <c:pt idx="2844">
                  <c:v>10988</c:v>
                </c:pt>
                <c:pt idx="2845">
                  <c:v>11007</c:v>
                </c:pt>
                <c:pt idx="2846">
                  <c:v>10981</c:v>
                </c:pt>
                <c:pt idx="2847">
                  <c:v>10996</c:v>
                </c:pt>
                <c:pt idx="2848">
                  <c:v>11027</c:v>
                </c:pt>
                <c:pt idx="2849">
                  <c:v>11013</c:v>
                </c:pt>
                <c:pt idx="2850">
                  <c:v>11027</c:v>
                </c:pt>
                <c:pt idx="2851">
                  <c:v>11023</c:v>
                </c:pt>
                <c:pt idx="2852">
                  <c:v>11025</c:v>
                </c:pt>
                <c:pt idx="2853">
                  <c:v>11045</c:v>
                </c:pt>
                <c:pt idx="2854">
                  <c:v>11052</c:v>
                </c:pt>
                <c:pt idx="2855">
                  <c:v>11079</c:v>
                </c:pt>
                <c:pt idx="2856">
                  <c:v>11102</c:v>
                </c:pt>
                <c:pt idx="2857">
                  <c:v>11086</c:v>
                </c:pt>
                <c:pt idx="2858">
                  <c:v>11087</c:v>
                </c:pt>
                <c:pt idx="2859">
                  <c:v>11105</c:v>
                </c:pt>
                <c:pt idx="2860">
                  <c:v>11095</c:v>
                </c:pt>
                <c:pt idx="2861">
                  <c:v>11096</c:v>
                </c:pt>
                <c:pt idx="2862">
                  <c:v>11117</c:v>
                </c:pt>
                <c:pt idx="2863">
                  <c:v>11109</c:v>
                </c:pt>
                <c:pt idx="2864">
                  <c:v>11135</c:v>
                </c:pt>
                <c:pt idx="2865">
                  <c:v>11131</c:v>
                </c:pt>
                <c:pt idx="2866">
                  <c:v>11135</c:v>
                </c:pt>
                <c:pt idx="2867">
                  <c:v>11137</c:v>
                </c:pt>
                <c:pt idx="2868">
                  <c:v>11148</c:v>
                </c:pt>
                <c:pt idx="2869">
                  <c:v>11163</c:v>
                </c:pt>
                <c:pt idx="2870">
                  <c:v>11184</c:v>
                </c:pt>
                <c:pt idx="2871">
                  <c:v>11191</c:v>
                </c:pt>
                <c:pt idx="2872">
                  <c:v>11184</c:v>
                </c:pt>
                <c:pt idx="2873">
                  <c:v>11207</c:v>
                </c:pt>
                <c:pt idx="2874">
                  <c:v>11211</c:v>
                </c:pt>
                <c:pt idx="2875">
                  <c:v>11206</c:v>
                </c:pt>
                <c:pt idx="2876">
                  <c:v>11221</c:v>
                </c:pt>
                <c:pt idx="2877">
                  <c:v>11218</c:v>
                </c:pt>
                <c:pt idx="2878">
                  <c:v>11243</c:v>
                </c:pt>
                <c:pt idx="2879">
                  <c:v>11231</c:v>
                </c:pt>
                <c:pt idx="2880">
                  <c:v>11226</c:v>
                </c:pt>
                <c:pt idx="2881">
                  <c:v>11244</c:v>
                </c:pt>
                <c:pt idx="2882">
                  <c:v>11251</c:v>
                </c:pt>
                <c:pt idx="2883">
                  <c:v>11243</c:v>
                </c:pt>
                <c:pt idx="2884">
                  <c:v>11245</c:v>
                </c:pt>
                <c:pt idx="2885">
                  <c:v>11266</c:v>
                </c:pt>
                <c:pt idx="2886">
                  <c:v>11288</c:v>
                </c:pt>
                <c:pt idx="2887">
                  <c:v>11286</c:v>
                </c:pt>
                <c:pt idx="2888">
                  <c:v>11292</c:v>
                </c:pt>
                <c:pt idx="2889">
                  <c:v>11302</c:v>
                </c:pt>
                <c:pt idx="2890">
                  <c:v>11312</c:v>
                </c:pt>
                <c:pt idx="2891">
                  <c:v>11336</c:v>
                </c:pt>
                <c:pt idx="2892">
                  <c:v>11330</c:v>
                </c:pt>
                <c:pt idx="2893">
                  <c:v>11355</c:v>
                </c:pt>
                <c:pt idx="2894">
                  <c:v>11360</c:v>
                </c:pt>
                <c:pt idx="2895">
                  <c:v>11362</c:v>
                </c:pt>
                <c:pt idx="2896">
                  <c:v>11360</c:v>
                </c:pt>
                <c:pt idx="2897">
                  <c:v>11367</c:v>
                </c:pt>
                <c:pt idx="2898">
                  <c:v>11373</c:v>
                </c:pt>
                <c:pt idx="2899">
                  <c:v>11381</c:v>
                </c:pt>
                <c:pt idx="2900">
                  <c:v>11382</c:v>
                </c:pt>
                <c:pt idx="2901">
                  <c:v>11395</c:v>
                </c:pt>
                <c:pt idx="2902">
                  <c:v>11403</c:v>
                </c:pt>
                <c:pt idx="2903">
                  <c:v>11394</c:v>
                </c:pt>
                <c:pt idx="2904">
                  <c:v>11407</c:v>
                </c:pt>
                <c:pt idx="2905">
                  <c:v>11425</c:v>
                </c:pt>
                <c:pt idx="2906">
                  <c:v>11424</c:v>
                </c:pt>
                <c:pt idx="2907">
                  <c:v>11444</c:v>
                </c:pt>
                <c:pt idx="2908">
                  <c:v>11439</c:v>
                </c:pt>
                <c:pt idx="2909">
                  <c:v>11454</c:v>
                </c:pt>
                <c:pt idx="2910">
                  <c:v>11467</c:v>
                </c:pt>
                <c:pt idx="2911">
                  <c:v>11468</c:v>
                </c:pt>
                <c:pt idx="2912">
                  <c:v>11458</c:v>
                </c:pt>
                <c:pt idx="2913">
                  <c:v>11472</c:v>
                </c:pt>
                <c:pt idx="2914">
                  <c:v>11489</c:v>
                </c:pt>
                <c:pt idx="2915">
                  <c:v>11496</c:v>
                </c:pt>
                <c:pt idx="2916">
                  <c:v>11496</c:v>
                </c:pt>
                <c:pt idx="2917">
                  <c:v>11512</c:v>
                </c:pt>
                <c:pt idx="2918">
                  <c:v>11511</c:v>
                </c:pt>
                <c:pt idx="2919">
                  <c:v>11537</c:v>
                </c:pt>
                <c:pt idx="2920">
                  <c:v>11524</c:v>
                </c:pt>
                <c:pt idx="2921">
                  <c:v>11530</c:v>
                </c:pt>
                <c:pt idx="2922">
                  <c:v>11534</c:v>
                </c:pt>
                <c:pt idx="2923">
                  <c:v>11549</c:v>
                </c:pt>
                <c:pt idx="2924">
                  <c:v>11540</c:v>
                </c:pt>
                <c:pt idx="2925">
                  <c:v>11543</c:v>
                </c:pt>
                <c:pt idx="2926">
                  <c:v>11552</c:v>
                </c:pt>
                <c:pt idx="2927">
                  <c:v>11562</c:v>
                </c:pt>
                <c:pt idx="2928">
                  <c:v>11573</c:v>
                </c:pt>
                <c:pt idx="2929">
                  <c:v>11584</c:v>
                </c:pt>
                <c:pt idx="2930">
                  <c:v>11596</c:v>
                </c:pt>
                <c:pt idx="2931">
                  <c:v>11598</c:v>
                </c:pt>
                <c:pt idx="2932">
                  <c:v>11616</c:v>
                </c:pt>
                <c:pt idx="2933">
                  <c:v>11622</c:v>
                </c:pt>
                <c:pt idx="2934">
                  <c:v>11632</c:v>
                </c:pt>
                <c:pt idx="2935">
                  <c:v>11656</c:v>
                </c:pt>
                <c:pt idx="2936">
                  <c:v>11642</c:v>
                </c:pt>
                <c:pt idx="2937">
                  <c:v>11683</c:v>
                </c:pt>
                <c:pt idx="2938">
                  <c:v>11667</c:v>
                </c:pt>
                <c:pt idx="2939">
                  <c:v>11676</c:v>
                </c:pt>
                <c:pt idx="2940">
                  <c:v>11682</c:v>
                </c:pt>
                <c:pt idx="2941">
                  <c:v>11693</c:v>
                </c:pt>
                <c:pt idx="2942">
                  <c:v>11678</c:v>
                </c:pt>
                <c:pt idx="2943">
                  <c:v>11698</c:v>
                </c:pt>
                <c:pt idx="2944">
                  <c:v>11704</c:v>
                </c:pt>
                <c:pt idx="2945">
                  <c:v>11696</c:v>
                </c:pt>
                <c:pt idx="2946">
                  <c:v>11698</c:v>
                </c:pt>
                <c:pt idx="2947">
                  <c:v>11719</c:v>
                </c:pt>
                <c:pt idx="2948">
                  <c:v>11712</c:v>
                </c:pt>
                <c:pt idx="2949">
                  <c:v>11714</c:v>
                </c:pt>
                <c:pt idx="2950">
                  <c:v>11738</c:v>
                </c:pt>
                <c:pt idx="2951">
                  <c:v>11746</c:v>
                </c:pt>
                <c:pt idx="2952">
                  <c:v>11767</c:v>
                </c:pt>
                <c:pt idx="2953">
                  <c:v>11767</c:v>
                </c:pt>
                <c:pt idx="2954">
                  <c:v>11764</c:v>
                </c:pt>
                <c:pt idx="2955">
                  <c:v>11795</c:v>
                </c:pt>
                <c:pt idx="2956">
                  <c:v>11788</c:v>
                </c:pt>
                <c:pt idx="2957">
                  <c:v>11818</c:v>
                </c:pt>
                <c:pt idx="2958">
                  <c:v>11826</c:v>
                </c:pt>
                <c:pt idx="2959">
                  <c:v>11827</c:v>
                </c:pt>
                <c:pt idx="2960">
                  <c:v>11829</c:v>
                </c:pt>
                <c:pt idx="2961">
                  <c:v>11829</c:v>
                </c:pt>
                <c:pt idx="2962">
                  <c:v>11830</c:v>
                </c:pt>
                <c:pt idx="2963">
                  <c:v>11843</c:v>
                </c:pt>
                <c:pt idx="2964">
                  <c:v>11859</c:v>
                </c:pt>
                <c:pt idx="2965">
                  <c:v>11838</c:v>
                </c:pt>
                <c:pt idx="2966">
                  <c:v>11864</c:v>
                </c:pt>
                <c:pt idx="2967">
                  <c:v>11862</c:v>
                </c:pt>
                <c:pt idx="2968">
                  <c:v>11862</c:v>
                </c:pt>
                <c:pt idx="2969">
                  <c:v>11882</c:v>
                </c:pt>
                <c:pt idx="2970">
                  <c:v>11881</c:v>
                </c:pt>
                <c:pt idx="2971">
                  <c:v>11897</c:v>
                </c:pt>
                <c:pt idx="2972">
                  <c:v>11919</c:v>
                </c:pt>
                <c:pt idx="2973">
                  <c:v>11898</c:v>
                </c:pt>
                <c:pt idx="2974">
                  <c:v>11899</c:v>
                </c:pt>
                <c:pt idx="2975">
                  <c:v>11919</c:v>
                </c:pt>
                <c:pt idx="2976">
                  <c:v>11928</c:v>
                </c:pt>
                <c:pt idx="2977">
                  <c:v>11944</c:v>
                </c:pt>
                <c:pt idx="2978">
                  <c:v>11939</c:v>
                </c:pt>
                <c:pt idx="2979">
                  <c:v>11954</c:v>
                </c:pt>
                <c:pt idx="2980">
                  <c:v>11971</c:v>
                </c:pt>
                <c:pt idx="2981">
                  <c:v>11974</c:v>
                </c:pt>
                <c:pt idx="2982">
                  <c:v>11974</c:v>
                </c:pt>
                <c:pt idx="2983">
                  <c:v>11994</c:v>
                </c:pt>
                <c:pt idx="2984">
                  <c:v>11991</c:v>
                </c:pt>
                <c:pt idx="2985">
                  <c:v>12000</c:v>
                </c:pt>
                <c:pt idx="2986">
                  <c:v>11994</c:v>
                </c:pt>
                <c:pt idx="2987">
                  <c:v>12010</c:v>
                </c:pt>
                <c:pt idx="2988">
                  <c:v>12018</c:v>
                </c:pt>
                <c:pt idx="2989">
                  <c:v>12032</c:v>
                </c:pt>
                <c:pt idx="2990">
                  <c:v>12034</c:v>
                </c:pt>
                <c:pt idx="2991">
                  <c:v>12053</c:v>
                </c:pt>
                <c:pt idx="2992">
                  <c:v>12056</c:v>
                </c:pt>
                <c:pt idx="2993">
                  <c:v>12057</c:v>
                </c:pt>
                <c:pt idx="2994">
                  <c:v>12068</c:v>
                </c:pt>
                <c:pt idx="2995">
                  <c:v>12096</c:v>
                </c:pt>
                <c:pt idx="2996">
                  <c:v>12081</c:v>
                </c:pt>
                <c:pt idx="2997">
                  <c:v>12090</c:v>
                </c:pt>
                <c:pt idx="2998">
                  <c:v>12090</c:v>
                </c:pt>
                <c:pt idx="2999">
                  <c:v>12100</c:v>
                </c:pt>
                <c:pt idx="3000">
                  <c:v>12110</c:v>
                </c:pt>
                <c:pt idx="3001">
                  <c:v>12122</c:v>
                </c:pt>
                <c:pt idx="3002">
                  <c:v>12125</c:v>
                </c:pt>
                <c:pt idx="3003">
                  <c:v>12135</c:v>
                </c:pt>
                <c:pt idx="3004">
                  <c:v>12125</c:v>
                </c:pt>
                <c:pt idx="3005">
                  <c:v>12135</c:v>
                </c:pt>
                <c:pt idx="3006">
                  <c:v>12142</c:v>
                </c:pt>
                <c:pt idx="3007">
                  <c:v>12133</c:v>
                </c:pt>
                <c:pt idx="3008">
                  <c:v>12157</c:v>
                </c:pt>
                <c:pt idx="3009">
                  <c:v>12182</c:v>
                </c:pt>
                <c:pt idx="3010">
                  <c:v>12165</c:v>
                </c:pt>
                <c:pt idx="3011">
                  <c:v>12175</c:v>
                </c:pt>
                <c:pt idx="3012">
                  <c:v>12189</c:v>
                </c:pt>
                <c:pt idx="3013">
                  <c:v>12200</c:v>
                </c:pt>
                <c:pt idx="3014">
                  <c:v>12191</c:v>
                </c:pt>
                <c:pt idx="3015">
                  <c:v>12224</c:v>
                </c:pt>
                <c:pt idx="3016">
                  <c:v>12210</c:v>
                </c:pt>
                <c:pt idx="3017">
                  <c:v>12225</c:v>
                </c:pt>
                <c:pt idx="3018">
                  <c:v>12246</c:v>
                </c:pt>
                <c:pt idx="3019">
                  <c:v>12248</c:v>
                </c:pt>
                <c:pt idx="3020">
                  <c:v>12273</c:v>
                </c:pt>
                <c:pt idx="3021">
                  <c:v>12246</c:v>
                </c:pt>
                <c:pt idx="3022">
                  <c:v>12281</c:v>
                </c:pt>
                <c:pt idx="3023">
                  <c:v>12314</c:v>
                </c:pt>
                <c:pt idx="3024">
                  <c:v>12298</c:v>
                </c:pt>
                <c:pt idx="3025">
                  <c:v>12314</c:v>
                </c:pt>
                <c:pt idx="3026">
                  <c:v>12308</c:v>
                </c:pt>
                <c:pt idx="3027">
                  <c:v>12319</c:v>
                </c:pt>
                <c:pt idx="3028">
                  <c:v>12309</c:v>
                </c:pt>
                <c:pt idx="3029">
                  <c:v>12336</c:v>
                </c:pt>
                <c:pt idx="3030">
                  <c:v>12353</c:v>
                </c:pt>
                <c:pt idx="3031">
                  <c:v>12358</c:v>
                </c:pt>
                <c:pt idx="3032">
                  <c:v>12359</c:v>
                </c:pt>
                <c:pt idx="3033">
                  <c:v>12384</c:v>
                </c:pt>
                <c:pt idx="3034">
                  <c:v>12393</c:v>
                </c:pt>
                <c:pt idx="3035">
                  <c:v>12403</c:v>
                </c:pt>
                <c:pt idx="3036">
                  <c:v>12398</c:v>
                </c:pt>
                <c:pt idx="3037">
                  <c:v>12403</c:v>
                </c:pt>
                <c:pt idx="3038">
                  <c:v>12421</c:v>
                </c:pt>
                <c:pt idx="3039">
                  <c:v>12419</c:v>
                </c:pt>
                <c:pt idx="3040">
                  <c:v>12426</c:v>
                </c:pt>
                <c:pt idx="3041">
                  <c:v>12429</c:v>
                </c:pt>
                <c:pt idx="3042">
                  <c:v>12415</c:v>
                </c:pt>
                <c:pt idx="3043">
                  <c:v>12424</c:v>
                </c:pt>
                <c:pt idx="3044">
                  <c:v>12447</c:v>
                </c:pt>
                <c:pt idx="3045">
                  <c:v>12440</c:v>
                </c:pt>
                <c:pt idx="3046">
                  <c:v>12449</c:v>
                </c:pt>
                <c:pt idx="3047">
                  <c:v>12447</c:v>
                </c:pt>
                <c:pt idx="3048">
                  <c:v>12465</c:v>
                </c:pt>
                <c:pt idx="3049">
                  <c:v>12460</c:v>
                </c:pt>
                <c:pt idx="3050">
                  <c:v>12478</c:v>
                </c:pt>
                <c:pt idx="3051">
                  <c:v>12485</c:v>
                </c:pt>
                <c:pt idx="3052">
                  <c:v>12487</c:v>
                </c:pt>
                <c:pt idx="3053">
                  <c:v>12507</c:v>
                </c:pt>
                <c:pt idx="3054">
                  <c:v>12517</c:v>
                </c:pt>
                <c:pt idx="3055">
                  <c:v>12513</c:v>
                </c:pt>
                <c:pt idx="3056">
                  <c:v>12541</c:v>
                </c:pt>
                <c:pt idx="3057">
                  <c:v>12556</c:v>
                </c:pt>
                <c:pt idx="3058">
                  <c:v>12549</c:v>
                </c:pt>
                <c:pt idx="3059">
                  <c:v>12554</c:v>
                </c:pt>
                <c:pt idx="3060">
                  <c:v>12557</c:v>
                </c:pt>
                <c:pt idx="3061">
                  <c:v>12598</c:v>
                </c:pt>
                <c:pt idx="3062">
                  <c:v>12582</c:v>
                </c:pt>
                <c:pt idx="3063">
                  <c:v>12599</c:v>
                </c:pt>
                <c:pt idx="3064">
                  <c:v>12604</c:v>
                </c:pt>
                <c:pt idx="3065">
                  <c:v>12604</c:v>
                </c:pt>
                <c:pt idx="3066">
                  <c:v>12614</c:v>
                </c:pt>
                <c:pt idx="3067">
                  <c:v>12605</c:v>
                </c:pt>
                <c:pt idx="3068">
                  <c:v>12597</c:v>
                </c:pt>
                <c:pt idx="3069">
                  <c:v>12614</c:v>
                </c:pt>
                <c:pt idx="3070">
                  <c:v>12644</c:v>
                </c:pt>
                <c:pt idx="3071">
                  <c:v>12632</c:v>
                </c:pt>
                <c:pt idx="3072">
                  <c:v>12640</c:v>
                </c:pt>
                <c:pt idx="3073">
                  <c:v>12625</c:v>
                </c:pt>
                <c:pt idx="3074">
                  <c:v>12654</c:v>
                </c:pt>
                <c:pt idx="3075">
                  <c:v>12651</c:v>
                </c:pt>
                <c:pt idx="3076">
                  <c:v>12662</c:v>
                </c:pt>
                <c:pt idx="3077">
                  <c:v>12668</c:v>
                </c:pt>
                <c:pt idx="3078">
                  <c:v>12696</c:v>
                </c:pt>
                <c:pt idx="3079">
                  <c:v>12698</c:v>
                </c:pt>
                <c:pt idx="3080">
                  <c:v>12683</c:v>
                </c:pt>
                <c:pt idx="3081">
                  <c:v>12704</c:v>
                </c:pt>
                <c:pt idx="3082">
                  <c:v>12704</c:v>
                </c:pt>
                <c:pt idx="3083">
                  <c:v>12723</c:v>
                </c:pt>
                <c:pt idx="3084">
                  <c:v>12728</c:v>
                </c:pt>
                <c:pt idx="3085">
                  <c:v>12723</c:v>
                </c:pt>
                <c:pt idx="3086">
                  <c:v>12754</c:v>
                </c:pt>
                <c:pt idx="3087">
                  <c:v>12755</c:v>
                </c:pt>
                <c:pt idx="3088">
                  <c:v>12758</c:v>
                </c:pt>
                <c:pt idx="3089">
                  <c:v>12777</c:v>
                </c:pt>
                <c:pt idx="3090">
                  <c:v>12779</c:v>
                </c:pt>
                <c:pt idx="3091">
                  <c:v>12793</c:v>
                </c:pt>
                <c:pt idx="3092">
                  <c:v>12787</c:v>
                </c:pt>
                <c:pt idx="3093">
                  <c:v>12796</c:v>
                </c:pt>
                <c:pt idx="3094">
                  <c:v>12795</c:v>
                </c:pt>
                <c:pt idx="3095">
                  <c:v>12830</c:v>
                </c:pt>
                <c:pt idx="3096">
                  <c:v>12814</c:v>
                </c:pt>
                <c:pt idx="3097">
                  <c:v>12830</c:v>
                </c:pt>
                <c:pt idx="3098">
                  <c:v>12829</c:v>
                </c:pt>
                <c:pt idx="3099">
                  <c:v>12833</c:v>
                </c:pt>
                <c:pt idx="3100">
                  <c:v>12829</c:v>
                </c:pt>
                <c:pt idx="3101">
                  <c:v>12858</c:v>
                </c:pt>
                <c:pt idx="3102">
                  <c:v>12853</c:v>
                </c:pt>
                <c:pt idx="3103">
                  <c:v>12861</c:v>
                </c:pt>
                <c:pt idx="3104">
                  <c:v>12873</c:v>
                </c:pt>
                <c:pt idx="3105">
                  <c:v>12866</c:v>
                </c:pt>
                <c:pt idx="3106">
                  <c:v>12893</c:v>
                </c:pt>
                <c:pt idx="3107">
                  <c:v>12884</c:v>
                </c:pt>
                <c:pt idx="3108">
                  <c:v>12901</c:v>
                </c:pt>
                <c:pt idx="3109">
                  <c:v>12907</c:v>
                </c:pt>
                <c:pt idx="3110">
                  <c:v>12934</c:v>
                </c:pt>
                <c:pt idx="3111">
                  <c:v>12920</c:v>
                </c:pt>
                <c:pt idx="3112">
                  <c:v>12927</c:v>
                </c:pt>
                <c:pt idx="3113">
                  <c:v>12929</c:v>
                </c:pt>
                <c:pt idx="3114">
                  <c:v>12946</c:v>
                </c:pt>
                <c:pt idx="3115">
                  <c:v>12953</c:v>
                </c:pt>
                <c:pt idx="3116">
                  <c:v>12958</c:v>
                </c:pt>
                <c:pt idx="3117">
                  <c:v>12977</c:v>
                </c:pt>
                <c:pt idx="3118">
                  <c:v>12960</c:v>
                </c:pt>
                <c:pt idx="3119">
                  <c:v>12984</c:v>
                </c:pt>
                <c:pt idx="3120">
                  <c:v>12969</c:v>
                </c:pt>
                <c:pt idx="3121">
                  <c:v>13003</c:v>
                </c:pt>
                <c:pt idx="3122">
                  <c:v>13019</c:v>
                </c:pt>
                <c:pt idx="3123">
                  <c:v>13036</c:v>
                </c:pt>
                <c:pt idx="3124">
                  <c:v>13018</c:v>
                </c:pt>
                <c:pt idx="3125">
                  <c:v>13044</c:v>
                </c:pt>
                <c:pt idx="3126">
                  <c:v>13055</c:v>
                </c:pt>
                <c:pt idx="3127">
                  <c:v>13056</c:v>
                </c:pt>
                <c:pt idx="3128">
                  <c:v>13048</c:v>
                </c:pt>
                <c:pt idx="3129">
                  <c:v>13057</c:v>
                </c:pt>
                <c:pt idx="3130">
                  <c:v>13089</c:v>
                </c:pt>
                <c:pt idx="3131">
                  <c:v>13068</c:v>
                </c:pt>
                <c:pt idx="3132">
                  <c:v>13080</c:v>
                </c:pt>
                <c:pt idx="3133">
                  <c:v>13082</c:v>
                </c:pt>
                <c:pt idx="3134">
                  <c:v>13088</c:v>
                </c:pt>
                <c:pt idx="3135">
                  <c:v>13100</c:v>
                </c:pt>
                <c:pt idx="3136">
                  <c:v>13093</c:v>
                </c:pt>
                <c:pt idx="3137">
                  <c:v>13124</c:v>
                </c:pt>
                <c:pt idx="3138">
                  <c:v>13111</c:v>
                </c:pt>
                <c:pt idx="3139">
                  <c:v>13130</c:v>
                </c:pt>
                <c:pt idx="3140">
                  <c:v>13130</c:v>
                </c:pt>
                <c:pt idx="3141">
                  <c:v>13130</c:v>
                </c:pt>
                <c:pt idx="3142">
                  <c:v>13131</c:v>
                </c:pt>
                <c:pt idx="3143">
                  <c:v>13155</c:v>
                </c:pt>
                <c:pt idx="3144">
                  <c:v>13153</c:v>
                </c:pt>
                <c:pt idx="3145">
                  <c:v>13155</c:v>
                </c:pt>
                <c:pt idx="3146">
                  <c:v>13177</c:v>
                </c:pt>
                <c:pt idx="3147">
                  <c:v>13176</c:v>
                </c:pt>
                <c:pt idx="3148">
                  <c:v>13185</c:v>
                </c:pt>
                <c:pt idx="3149">
                  <c:v>13185</c:v>
                </c:pt>
                <c:pt idx="3150">
                  <c:v>13202</c:v>
                </c:pt>
                <c:pt idx="3151">
                  <c:v>13204</c:v>
                </c:pt>
                <c:pt idx="3152">
                  <c:v>13217</c:v>
                </c:pt>
                <c:pt idx="3153">
                  <c:v>13234</c:v>
                </c:pt>
                <c:pt idx="3154">
                  <c:v>13234</c:v>
                </c:pt>
                <c:pt idx="3155">
                  <c:v>13255</c:v>
                </c:pt>
                <c:pt idx="3156">
                  <c:v>13237</c:v>
                </c:pt>
                <c:pt idx="3157">
                  <c:v>13268</c:v>
                </c:pt>
                <c:pt idx="3158">
                  <c:v>13252</c:v>
                </c:pt>
                <c:pt idx="3159">
                  <c:v>13271</c:v>
                </c:pt>
                <c:pt idx="3160">
                  <c:v>13272</c:v>
                </c:pt>
                <c:pt idx="3161">
                  <c:v>13291</c:v>
                </c:pt>
                <c:pt idx="3162">
                  <c:v>13287</c:v>
                </c:pt>
                <c:pt idx="3163">
                  <c:v>13287</c:v>
                </c:pt>
                <c:pt idx="3164">
                  <c:v>13312</c:v>
                </c:pt>
                <c:pt idx="3165">
                  <c:v>13303</c:v>
                </c:pt>
                <c:pt idx="3166">
                  <c:v>13309</c:v>
                </c:pt>
                <c:pt idx="3167">
                  <c:v>13309</c:v>
                </c:pt>
                <c:pt idx="3168">
                  <c:v>13337</c:v>
                </c:pt>
                <c:pt idx="3169">
                  <c:v>13319</c:v>
                </c:pt>
                <c:pt idx="3170">
                  <c:v>13353</c:v>
                </c:pt>
                <c:pt idx="3171">
                  <c:v>13350</c:v>
                </c:pt>
                <c:pt idx="3172">
                  <c:v>13359</c:v>
                </c:pt>
                <c:pt idx="3173">
                  <c:v>13370</c:v>
                </c:pt>
                <c:pt idx="3174">
                  <c:v>13373</c:v>
                </c:pt>
                <c:pt idx="3175">
                  <c:v>13381</c:v>
                </c:pt>
                <c:pt idx="3176">
                  <c:v>13381</c:v>
                </c:pt>
                <c:pt idx="3177">
                  <c:v>13403</c:v>
                </c:pt>
                <c:pt idx="3178">
                  <c:v>13418</c:v>
                </c:pt>
                <c:pt idx="3179">
                  <c:v>13422</c:v>
                </c:pt>
                <c:pt idx="3180">
                  <c:v>13413</c:v>
                </c:pt>
                <c:pt idx="3181">
                  <c:v>13443</c:v>
                </c:pt>
                <c:pt idx="3182">
                  <c:v>13439</c:v>
                </c:pt>
                <c:pt idx="3183">
                  <c:v>13464</c:v>
                </c:pt>
                <c:pt idx="3184">
                  <c:v>13466</c:v>
                </c:pt>
                <c:pt idx="3185">
                  <c:v>13484</c:v>
                </c:pt>
                <c:pt idx="3186">
                  <c:v>13466</c:v>
                </c:pt>
                <c:pt idx="3187">
                  <c:v>13486</c:v>
                </c:pt>
                <c:pt idx="3188">
                  <c:v>13490</c:v>
                </c:pt>
                <c:pt idx="3189">
                  <c:v>13495</c:v>
                </c:pt>
                <c:pt idx="3190">
                  <c:v>13504</c:v>
                </c:pt>
                <c:pt idx="3191">
                  <c:v>13505</c:v>
                </c:pt>
                <c:pt idx="3192">
                  <c:v>13514</c:v>
                </c:pt>
                <c:pt idx="3193">
                  <c:v>13516</c:v>
                </c:pt>
                <c:pt idx="3194">
                  <c:v>13514</c:v>
                </c:pt>
                <c:pt idx="3195">
                  <c:v>13525</c:v>
                </c:pt>
                <c:pt idx="3196">
                  <c:v>13544</c:v>
                </c:pt>
                <c:pt idx="3197">
                  <c:v>13547</c:v>
                </c:pt>
                <c:pt idx="3198">
                  <c:v>13544</c:v>
                </c:pt>
                <c:pt idx="3199">
                  <c:v>13549</c:v>
                </c:pt>
                <c:pt idx="3200">
                  <c:v>13567</c:v>
                </c:pt>
                <c:pt idx="3201">
                  <c:v>13557</c:v>
                </c:pt>
                <c:pt idx="3202">
                  <c:v>13580</c:v>
                </c:pt>
                <c:pt idx="3203">
                  <c:v>13582</c:v>
                </c:pt>
                <c:pt idx="3204">
                  <c:v>13599</c:v>
                </c:pt>
                <c:pt idx="3205">
                  <c:v>13601</c:v>
                </c:pt>
                <c:pt idx="3206">
                  <c:v>13614</c:v>
                </c:pt>
                <c:pt idx="3207">
                  <c:v>13625</c:v>
                </c:pt>
                <c:pt idx="3208">
                  <c:v>13622</c:v>
                </c:pt>
                <c:pt idx="3209">
                  <c:v>13646</c:v>
                </c:pt>
                <c:pt idx="3210">
                  <c:v>13658</c:v>
                </c:pt>
                <c:pt idx="3211">
                  <c:v>13664</c:v>
                </c:pt>
                <c:pt idx="3212">
                  <c:v>13658</c:v>
                </c:pt>
                <c:pt idx="3213">
                  <c:v>13661</c:v>
                </c:pt>
                <c:pt idx="3214">
                  <c:v>13652</c:v>
                </c:pt>
                <c:pt idx="3215">
                  <c:v>13666</c:v>
                </c:pt>
                <c:pt idx="3216">
                  <c:v>13667</c:v>
                </c:pt>
                <c:pt idx="3217">
                  <c:v>13689</c:v>
                </c:pt>
                <c:pt idx="3218">
                  <c:v>13684</c:v>
                </c:pt>
                <c:pt idx="3219">
                  <c:v>13699</c:v>
                </c:pt>
                <c:pt idx="3220">
                  <c:v>13703</c:v>
                </c:pt>
                <c:pt idx="3221">
                  <c:v>13720</c:v>
                </c:pt>
                <c:pt idx="3222">
                  <c:v>13725</c:v>
                </c:pt>
                <c:pt idx="3223">
                  <c:v>13734</c:v>
                </c:pt>
                <c:pt idx="3224">
                  <c:v>13740</c:v>
                </c:pt>
                <c:pt idx="3225">
                  <c:v>13756</c:v>
                </c:pt>
                <c:pt idx="3226">
                  <c:v>13762</c:v>
                </c:pt>
                <c:pt idx="3227">
                  <c:v>13764</c:v>
                </c:pt>
                <c:pt idx="3228">
                  <c:v>13771</c:v>
                </c:pt>
                <c:pt idx="3229">
                  <c:v>13775</c:v>
                </c:pt>
                <c:pt idx="3230">
                  <c:v>13790</c:v>
                </c:pt>
                <c:pt idx="3231">
                  <c:v>13779</c:v>
                </c:pt>
                <c:pt idx="3232">
                  <c:v>13796</c:v>
                </c:pt>
                <c:pt idx="3233">
                  <c:v>13808</c:v>
                </c:pt>
                <c:pt idx="3234">
                  <c:v>13800</c:v>
                </c:pt>
                <c:pt idx="3235">
                  <c:v>13817</c:v>
                </c:pt>
                <c:pt idx="3236">
                  <c:v>13800</c:v>
                </c:pt>
                <c:pt idx="3237">
                  <c:v>13845</c:v>
                </c:pt>
                <c:pt idx="3238">
                  <c:v>13843</c:v>
                </c:pt>
                <c:pt idx="3239">
                  <c:v>13847</c:v>
                </c:pt>
                <c:pt idx="3240">
                  <c:v>13851</c:v>
                </c:pt>
                <c:pt idx="3241">
                  <c:v>13866</c:v>
                </c:pt>
                <c:pt idx="3242">
                  <c:v>13862</c:v>
                </c:pt>
                <c:pt idx="3243">
                  <c:v>13878</c:v>
                </c:pt>
                <c:pt idx="3244">
                  <c:v>13893</c:v>
                </c:pt>
                <c:pt idx="3245">
                  <c:v>13887</c:v>
                </c:pt>
                <c:pt idx="3246">
                  <c:v>13888</c:v>
                </c:pt>
                <c:pt idx="3247">
                  <c:v>13902</c:v>
                </c:pt>
                <c:pt idx="3248">
                  <c:v>13910</c:v>
                </c:pt>
                <c:pt idx="3249">
                  <c:v>13916</c:v>
                </c:pt>
                <c:pt idx="3250">
                  <c:v>13912</c:v>
                </c:pt>
                <c:pt idx="3251">
                  <c:v>13925</c:v>
                </c:pt>
                <c:pt idx="3252">
                  <c:v>13927</c:v>
                </c:pt>
                <c:pt idx="3253">
                  <c:v>13925</c:v>
                </c:pt>
                <c:pt idx="3254">
                  <c:v>13942</c:v>
                </c:pt>
                <c:pt idx="3255">
                  <c:v>13952</c:v>
                </c:pt>
                <c:pt idx="3256">
                  <c:v>13964</c:v>
                </c:pt>
                <c:pt idx="3257">
                  <c:v>13973</c:v>
                </c:pt>
                <c:pt idx="3258">
                  <c:v>13982</c:v>
                </c:pt>
                <c:pt idx="3259">
                  <c:v>13992</c:v>
                </c:pt>
                <c:pt idx="3260">
                  <c:v>14000</c:v>
                </c:pt>
                <c:pt idx="3261">
                  <c:v>14020</c:v>
                </c:pt>
                <c:pt idx="3262">
                  <c:v>14015</c:v>
                </c:pt>
                <c:pt idx="3263">
                  <c:v>14038</c:v>
                </c:pt>
                <c:pt idx="3264">
                  <c:v>14028</c:v>
                </c:pt>
                <c:pt idx="3265">
                  <c:v>14021</c:v>
                </c:pt>
                <c:pt idx="3266">
                  <c:v>14033</c:v>
                </c:pt>
                <c:pt idx="3267">
                  <c:v>14037</c:v>
                </c:pt>
                <c:pt idx="3268">
                  <c:v>14041</c:v>
                </c:pt>
                <c:pt idx="3269">
                  <c:v>14054</c:v>
                </c:pt>
                <c:pt idx="3270">
                  <c:v>14059</c:v>
                </c:pt>
                <c:pt idx="3271">
                  <c:v>14067</c:v>
                </c:pt>
                <c:pt idx="3272">
                  <c:v>14076</c:v>
                </c:pt>
                <c:pt idx="3273">
                  <c:v>14090</c:v>
                </c:pt>
                <c:pt idx="3274">
                  <c:v>14098</c:v>
                </c:pt>
                <c:pt idx="3275">
                  <c:v>14108</c:v>
                </c:pt>
                <c:pt idx="3276">
                  <c:v>14135</c:v>
                </c:pt>
                <c:pt idx="3277">
                  <c:v>14126</c:v>
                </c:pt>
                <c:pt idx="3278">
                  <c:v>14146</c:v>
                </c:pt>
                <c:pt idx="3279">
                  <c:v>14142</c:v>
                </c:pt>
                <c:pt idx="3280">
                  <c:v>14160</c:v>
                </c:pt>
                <c:pt idx="3281">
                  <c:v>14159</c:v>
                </c:pt>
                <c:pt idx="3282">
                  <c:v>14156</c:v>
                </c:pt>
                <c:pt idx="3283">
                  <c:v>14162</c:v>
                </c:pt>
                <c:pt idx="3284">
                  <c:v>14173</c:v>
                </c:pt>
                <c:pt idx="3285">
                  <c:v>14165</c:v>
                </c:pt>
                <c:pt idx="3286">
                  <c:v>14188</c:v>
                </c:pt>
                <c:pt idx="3287">
                  <c:v>14172</c:v>
                </c:pt>
                <c:pt idx="3288">
                  <c:v>14199</c:v>
                </c:pt>
                <c:pt idx="3289">
                  <c:v>14190</c:v>
                </c:pt>
                <c:pt idx="3290">
                  <c:v>14195</c:v>
                </c:pt>
                <c:pt idx="3291">
                  <c:v>14217</c:v>
                </c:pt>
                <c:pt idx="3292">
                  <c:v>14218</c:v>
                </c:pt>
                <c:pt idx="3293">
                  <c:v>14234</c:v>
                </c:pt>
                <c:pt idx="3294">
                  <c:v>14227</c:v>
                </c:pt>
                <c:pt idx="3295">
                  <c:v>14249</c:v>
                </c:pt>
                <c:pt idx="3296">
                  <c:v>14251</c:v>
                </c:pt>
                <c:pt idx="3297">
                  <c:v>14276</c:v>
                </c:pt>
                <c:pt idx="3298">
                  <c:v>14274</c:v>
                </c:pt>
                <c:pt idx="3299">
                  <c:v>14286</c:v>
                </c:pt>
                <c:pt idx="3300">
                  <c:v>14294</c:v>
                </c:pt>
                <c:pt idx="3301">
                  <c:v>14289</c:v>
                </c:pt>
                <c:pt idx="3302">
                  <c:v>14290</c:v>
                </c:pt>
                <c:pt idx="3303">
                  <c:v>14296</c:v>
                </c:pt>
                <c:pt idx="3304">
                  <c:v>14312</c:v>
                </c:pt>
                <c:pt idx="3305">
                  <c:v>14319</c:v>
                </c:pt>
                <c:pt idx="3306">
                  <c:v>14321</c:v>
                </c:pt>
                <c:pt idx="3307">
                  <c:v>14325</c:v>
                </c:pt>
                <c:pt idx="3308">
                  <c:v>14331</c:v>
                </c:pt>
                <c:pt idx="3309">
                  <c:v>14325</c:v>
                </c:pt>
                <c:pt idx="3310">
                  <c:v>14331</c:v>
                </c:pt>
                <c:pt idx="3311">
                  <c:v>14347</c:v>
                </c:pt>
                <c:pt idx="3312">
                  <c:v>14350</c:v>
                </c:pt>
                <c:pt idx="3313">
                  <c:v>14347</c:v>
                </c:pt>
                <c:pt idx="3314">
                  <c:v>14368</c:v>
                </c:pt>
                <c:pt idx="3315">
                  <c:v>14378</c:v>
                </c:pt>
                <c:pt idx="3316">
                  <c:v>14403</c:v>
                </c:pt>
                <c:pt idx="3317">
                  <c:v>14382</c:v>
                </c:pt>
                <c:pt idx="3318">
                  <c:v>14408</c:v>
                </c:pt>
                <c:pt idx="3319">
                  <c:v>14419</c:v>
                </c:pt>
                <c:pt idx="3320">
                  <c:v>14436</c:v>
                </c:pt>
                <c:pt idx="3321">
                  <c:v>14437</c:v>
                </c:pt>
                <c:pt idx="3322">
                  <c:v>14453</c:v>
                </c:pt>
                <c:pt idx="3323">
                  <c:v>14462</c:v>
                </c:pt>
                <c:pt idx="3324">
                  <c:v>14464</c:v>
                </c:pt>
                <c:pt idx="3325">
                  <c:v>14482</c:v>
                </c:pt>
                <c:pt idx="3326">
                  <c:v>14467</c:v>
                </c:pt>
                <c:pt idx="3327">
                  <c:v>14492</c:v>
                </c:pt>
                <c:pt idx="3328">
                  <c:v>14471</c:v>
                </c:pt>
                <c:pt idx="3329">
                  <c:v>14488</c:v>
                </c:pt>
                <c:pt idx="3330">
                  <c:v>14508</c:v>
                </c:pt>
                <c:pt idx="3331">
                  <c:v>14503</c:v>
                </c:pt>
                <c:pt idx="3332">
                  <c:v>14503</c:v>
                </c:pt>
                <c:pt idx="3333">
                  <c:v>14501</c:v>
                </c:pt>
                <c:pt idx="3334">
                  <c:v>14533</c:v>
                </c:pt>
                <c:pt idx="3335">
                  <c:v>14523</c:v>
                </c:pt>
                <c:pt idx="3336">
                  <c:v>14532</c:v>
                </c:pt>
                <c:pt idx="3337">
                  <c:v>14552</c:v>
                </c:pt>
                <c:pt idx="3338">
                  <c:v>14536</c:v>
                </c:pt>
                <c:pt idx="3339">
                  <c:v>14571</c:v>
                </c:pt>
                <c:pt idx="3340">
                  <c:v>14569</c:v>
                </c:pt>
                <c:pt idx="3341">
                  <c:v>14567</c:v>
                </c:pt>
                <c:pt idx="3342">
                  <c:v>14574</c:v>
                </c:pt>
                <c:pt idx="3343">
                  <c:v>14581</c:v>
                </c:pt>
                <c:pt idx="3344">
                  <c:v>14581</c:v>
                </c:pt>
                <c:pt idx="3345">
                  <c:v>14615</c:v>
                </c:pt>
                <c:pt idx="3346">
                  <c:v>14614</c:v>
                </c:pt>
                <c:pt idx="3347">
                  <c:v>14618</c:v>
                </c:pt>
                <c:pt idx="3348">
                  <c:v>14625</c:v>
                </c:pt>
                <c:pt idx="3349">
                  <c:v>14619</c:v>
                </c:pt>
                <c:pt idx="3350">
                  <c:v>14630</c:v>
                </c:pt>
                <c:pt idx="3351">
                  <c:v>14638</c:v>
                </c:pt>
                <c:pt idx="3352">
                  <c:v>14663</c:v>
                </c:pt>
                <c:pt idx="3353">
                  <c:v>14655</c:v>
                </c:pt>
                <c:pt idx="3354">
                  <c:v>14665</c:v>
                </c:pt>
                <c:pt idx="3355">
                  <c:v>14658</c:v>
                </c:pt>
                <c:pt idx="3356">
                  <c:v>14695</c:v>
                </c:pt>
                <c:pt idx="3357">
                  <c:v>14702</c:v>
                </c:pt>
                <c:pt idx="3358">
                  <c:v>14692</c:v>
                </c:pt>
                <c:pt idx="3359">
                  <c:v>14717</c:v>
                </c:pt>
                <c:pt idx="3360">
                  <c:v>14711</c:v>
                </c:pt>
                <c:pt idx="3361">
                  <c:v>14743</c:v>
                </c:pt>
                <c:pt idx="3362">
                  <c:v>14741</c:v>
                </c:pt>
                <c:pt idx="3363">
                  <c:v>14750</c:v>
                </c:pt>
                <c:pt idx="3364">
                  <c:v>14761</c:v>
                </c:pt>
                <c:pt idx="3365">
                  <c:v>14776</c:v>
                </c:pt>
                <c:pt idx="3366">
                  <c:v>14756</c:v>
                </c:pt>
                <c:pt idx="3367">
                  <c:v>14777</c:v>
                </c:pt>
                <c:pt idx="3368">
                  <c:v>14772</c:v>
                </c:pt>
                <c:pt idx="3369">
                  <c:v>14770</c:v>
                </c:pt>
                <c:pt idx="3370">
                  <c:v>14784</c:v>
                </c:pt>
                <c:pt idx="3371">
                  <c:v>14775</c:v>
                </c:pt>
                <c:pt idx="3372">
                  <c:v>14806</c:v>
                </c:pt>
                <c:pt idx="3373">
                  <c:v>14785</c:v>
                </c:pt>
                <c:pt idx="3374">
                  <c:v>14797</c:v>
                </c:pt>
                <c:pt idx="3375">
                  <c:v>14820</c:v>
                </c:pt>
                <c:pt idx="3376">
                  <c:v>14822</c:v>
                </c:pt>
                <c:pt idx="3377">
                  <c:v>14835</c:v>
                </c:pt>
                <c:pt idx="3378">
                  <c:v>14848</c:v>
                </c:pt>
                <c:pt idx="3379">
                  <c:v>14850</c:v>
                </c:pt>
                <c:pt idx="3380">
                  <c:v>14875</c:v>
                </c:pt>
                <c:pt idx="3381">
                  <c:v>14873</c:v>
                </c:pt>
                <c:pt idx="3382">
                  <c:v>14875</c:v>
                </c:pt>
                <c:pt idx="3383">
                  <c:v>14884</c:v>
                </c:pt>
                <c:pt idx="3384">
                  <c:v>14893</c:v>
                </c:pt>
                <c:pt idx="3385">
                  <c:v>14905</c:v>
                </c:pt>
                <c:pt idx="3386">
                  <c:v>14923</c:v>
                </c:pt>
                <c:pt idx="3387">
                  <c:v>14914</c:v>
                </c:pt>
                <c:pt idx="3388">
                  <c:v>14930</c:v>
                </c:pt>
                <c:pt idx="3389">
                  <c:v>14938</c:v>
                </c:pt>
                <c:pt idx="3390">
                  <c:v>14942</c:v>
                </c:pt>
                <c:pt idx="3391">
                  <c:v>14936</c:v>
                </c:pt>
                <c:pt idx="3392">
                  <c:v>14939</c:v>
                </c:pt>
                <c:pt idx="3393">
                  <c:v>14943</c:v>
                </c:pt>
                <c:pt idx="3394">
                  <c:v>14960</c:v>
                </c:pt>
                <c:pt idx="3395">
                  <c:v>14958</c:v>
                </c:pt>
                <c:pt idx="3396">
                  <c:v>14964</c:v>
                </c:pt>
                <c:pt idx="3397">
                  <c:v>14977</c:v>
                </c:pt>
                <c:pt idx="3398">
                  <c:v>14970</c:v>
                </c:pt>
                <c:pt idx="3399">
                  <c:v>14986</c:v>
                </c:pt>
                <c:pt idx="3400">
                  <c:v>14997</c:v>
                </c:pt>
                <c:pt idx="3401">
                  <c:v>14996</c:v>
                </c:pt>
                <c:pt idx="3402">
                  <c:v>15000</c:v>
                </c:pt>
                <c:pt idx="3403">
                  <c:v>15018</c:v>
                </c:pt>
                <c:pt idx="3404">
                  <c:v>15017</c:v>
                </c:pt>
                <c:pt idx="3405">
                  <c:v>15048</c:v>
                </c:pt>
                <c:pt idx="3406">
                  <c:v>15038</c:v>
                </c:pt>
                <c:pt idx="3407">
                  <c:v>15063</c:v>
                </c:pt>
                <c:pt idx="3408">
                  <c:v>15061</c:v>
                </c:pt>
                <c:pt idx="3409">
                  <c:v>15060</c:v>
                </c:pt>
                <c:pt idx="3410">
                  <c:v>15077</c:v>
                </c:pt>
                <c:pt idx="3411">
                  <c:v>15079</c:v>
                </c:pt>
                <c:pt idx="3412">
                  <c:v>15084</c:v>
                </c:pt>
                <c:pt idx="3413">
                  <c:v>15096</c:v>
                </c:pt>
                <c:pt idx="3414">
                  <c:v>15108</c:v>
                </c:pt>
                <c:pt idx="3415">
                  <c:v>15104</c:v>
                </c:pt>
                <c:pt idx="3416">
                  <c:v>15133</c:v>
                </c:pt>
                <c:pt idx="3417">
                  <c:v>15135</c:v>
                </c:pt>
                <c:pt idx="3418">
                  <c:v>15135</c:v>
                </c:pt>
                <c:pt idx="3419">
                  <c:v>15151</c:v>
                </c:pt>
                <c:pt idx="3420">
                  <c:v>15143</c:v>
                </c:pt>
                <c:pt idx="3421">
                  <c:v>15145</c:v>
                </c:pt>
                <c:pt idx="3422">
                  <c:v>15165</c:v>
                </c:pt>
                <c:pt idx="3423">
                  <c:v>15162</c:v>
                </c:pt>
                <c:pt idx="3424">
                  <c:v>15183</c:v>
                </c:pt>
                <c:pt idx="3425">
                  <c:v>15187</c:v>
                </c:pt>
                <c:pt idx="3426">
                  <c:v>15178</c:v>
                </c:pt>
                <c:pt idx="3427">
                  <c:v>15203</c:v>
                </c:pt>
                <c:pt idx="3428">
                  <c:v>15202</c:v>
                </c:pt>
                <c:pt idx="3429">
                  <c:v>15202</c:v>
                </c:pt>
                <c:pt idx="3430">
                  <c:v>15213</c:v>
                </c:pt>
                <c:pt idx="3431">
                  <c:v>15233</c:v>
                </c:pt>
                <c:pt idx="3432">
                  <c:v>15223</c:v>
                </c:pt>
                <c:pt idx="3433">
                  <c:v>15243</c:v>
                </c:pt>
                <c:pt idx="3434">
                  <c:v>15238</c:v>
                </c:pt>
                <c:pt idx="3435">
                  <c:v>15254</c:v>
                </c:pt>
                <c:pt idx="3436">
                  <c:v>15267</c:v>
                </c:pt>
                <c:pt idx="3437">
                  <c:v>15281</c:v>
                </c:pt>
                <c:pt idx="3438">
                  <c:v>15278</c:v>
                </c:pt>
                <c:pt idx="3439">
                  <c:v>15283</c:v>
                </c:pt>
                <c:pt idx="3440">
                  <c:v>15299</c:v>
                </c:pt>
                <c:pt idx="3441">
                  <c:v>15305</c:v>
                </c:pt>
                <c:pt idx="3442">
                  <c:v>15306</c:v>
                </c:pt>
                <c:pt idx="3443">
                  <c:v>15324</c:v>
                </c:pt>
                <c:pt idx="3444">
                  <c:v>15328</c:v>
                </c:pt>
                <c:pt idx="3445">
                  <c:v>15349</c:v>
                </c:pt>
                <c:pt idx="3446">
                  <c:v>15328</c:v>
                </c:pt>
                <c:pt idx="3447">
                  <c:v>15347</c:v>
                </c:pt>
                <c:pt idx="3448">
                  <c:v>15354</c:v>
                </c:pt>
                <c:pt idx="3449">
                  <c:v>15344</c:v>
                </c:pt>
                <c:pt idx="3450">
                  <c:v>15360</c:v>
                </c:pt>
                <c:pt idx="3451">
                  <c:v>15389</c:v>
                </c:pt>
                <c:pt idx="3452">
                  <c:v>15371</c:v>
                </c:pt>
                <c:pt idx="3453">
                  <c:v>15362</c:v>
                </c:pt>
                <c:pt idx="3454">
                  <c:v>15377</c:v>
                </c:pt>
                <c:pt idx="3455">
                  <c:v>15379</c:v>
                </c:pt>
                <c:pt idx="3456">
                  <c:v>15398</c:v>
                </c:pt>
                <c:pt idx="3457">
                  <c:v>15407</c:v>
                </c:pt>
                <c:pt idx="3458">
                  <c:v>15409</c:v>
                </c:pt>
                <c:pt idx="3459">
                  <c:v>15428</c:v>
                </c:pt>
                <c:pt idx="3460">
                  <c:v>15415</c:v>
                </c:pt>
                <c:pt idx="3461">
                  <c:v>15433</c:v>
                </c:pt>
                <c:pt idx="3462">
                  <c:v>15444</c:v>
                </c:pt>
                <c:pt idx="3463">
                  <c:v>15463</c:v>
                </c:pt>
                <c:pt idx="3464">
                  <c:v>15462</c:v>
                </c:pt>
                <c:pt idx="3465">
                  <c:v>15483</c:v>
                </c:pt>
                <c:pt idx="3466">
                  <c:v>15472</c:v>
                </c:pt>
                <c:pt idx="3467">
                  <c:v>15488</c:v>
                </c:pt>
                <c:pt idx="3468">
                  <c:v>15506</c:v>
                </c:pt>
                <c:pt idx="3469">
                  <c:v>15499</c:v>
                </c:pt>
                <c:pt idx="3470">
                  <c:v>15515</c:v>
                </c:pt>
                <c:pt idx="3471">
                  <c:v>15526</c:v>
                </c:pt>
                <c:pt idx="3472">
                  <c:v>15531</c:v>
                </c:pt>
                <c:pt idx="3473">
                  <c:v>15538</c:v>
                </c:pt>
                <c:pt idx="3474">
                  <c:v>15539</c:v>
                </c:pt>
                <c:pt idx="3475">
                  <c:v>15531</c:v>
                </c:pt>
                <c:pt idx="3476">
                  <c:v>15543</c:v>
                </c:pt>
                <c:pt idx="3477">
                  <c:v>15546</c:v>
                </c:pt>
                <c:pt idx="3478">
                  <c:v>15562</c:v>
                </c:pt>
                <c:pt idx="3479">
                  <c:v>15573</c:v>
                </c:pt>
                <c:pt idx="3480">
                  <c:v>15572</c:v>
                </c:pt>
                <c:pt idx="3481">
                  <c:v>15583</c:v>
                </c:pt>
                <c:pt idx="3482">
                  <c:v>15581</c:v>
                </c:pt>
                <c:pt idx="3483">
                  <c:v>15601</c:v>
                </c:pt>
                <c:pt idx="3484">
                  <c:v>15602</c:v>
                </c:pt>
                <c:pt idx="3485">
                  <c:v>15612</c:v>
                </c:pt>
                <c:pt idx="3486">
                  <c:v>15630</c:v>
                </c:pt>
                <c:pt idx="3487">
                  <c:v>15652</c:v>
                </c:pt>
                <c:pt idx="3488">
                  <c:v>15651</c:v>
                </c:pt>
                <c:pt idx="3489">
                  <c:v>15646</c:v>
                </c:pt>
                <c:pt idx="3490">
                  <c:v>15663</c:v>
                </c:pt>
                <c:pt idx="3491">
                  <c:v>15672</c:v>
                </c:pt>
                <c:pt idx="3492">
                  <c:v>15671</c:v>
                </c:pt>
                <c:pt idx="3493">
                  <c:v>15674</c:v>
                </c:pt>
                <c:pt idx="3494">
                  <c:v>15689</c:v>
                </c:pt>
                <c:pt idx="3495">
                  <c:v>15690</c:v>
                </c:pt>
                <c:pt idx="3496">
                  <c:v>15699</c:v>
                </c:pt>
                <c:pt idx="3497">
                  <c:v>15711</c:v>
                </c:pt>
                <c:pt idx="3498">
                  <c:v>15703</c:v>
                </c:pt>
                <c:pt idx="3499">
                  <c:v>15711</c:v>
                </c:pt>
                <c:pt idx="3500">
                  <c:v>15705</c:v>
                </c:pt>
                <c:pt idx="3501">
                  <c:v>15737</c:v>
                </c:pt>
                <c:pt idx="3502">
                  <c:v>15720</c:v>
                </c:pt>
                <c:pt idx="3503">
                  <c:v>15726</c:v>
                </c:pt>
                <c:pt idx="3504">
                  <c:v>15738</c:v>
                </c:pt>
                <c:pt idx="3505">
                  <c:v>15757</c:v>
                </c:pt>
                <c:pt idx="3506">
                  <c:v>15764</c:v>
                </c:pt>
                <c:pt idx="3507">
                  <c:v>15760</c:v>
                </c:pt>
                <c:pt idx="3508">
                  <c:v>15782</c:v>
                </c:pt>
                <c:pt idx="3509">
                  <c:v>15788</c:v>
                </c:pt>
                <c:pt idx="3510">
                  <c:v>15796</c:v>
                </c:pt>
                <c:pt idx="3511">
                  <c:v>15803</c:v>
                </c:pt>
                <c:pt idx="3512">
                  <c:v>15812</c:v>
                </c:pt>
                <c:pt idx="3513">
                  <c:v>15827</c:v>
                </c:pt>
                <c:pt idx="3514">
                  <c:v>15812</c:v>
                </c:pt>
                <c:pt idx="3515">
                  <c:v>15842</c:v>
                </c:pt>
                <c:pt idx="3516">
                  <c:v>15862</c:v>
                </c:pt>
                <c:pt idx="3517">
                  <c:v>15862</c:v>
                </c:pt>
                <c:pt idx="3518">
                  <c:v>15872</c:v>
                </c:pt>
                <c:pt idx="3519">
                  <c:v>15858</c:v>
                </c:pt>
                <c:pt idx="3520">
                  <c:v>15900</c:v>
                </c:pt>
                <c:pt idx="3521">
                  <c:v>15892</c:v>
                </c:pt>
                <c:pt idx="3522">
                  <c:v>15891</c:v>
                </c:pt>
                <c:pt idx="3523">
                  <c:v>15889</c:v>
                </c:pt>
                <c:pt idx="3524">
                  <c:v>15900</c:v>
                </c:pt>
                <c:pt idx="3525">
                  <c:v>15889</c:v>
                </c:pt>
                <c:pt idx="3526">
                  <c:v>15907</c:v>
                </c:pt>
                <c:pt idx="3527">
                  <c:v>15910</c:v>
                </c:pt>
                <c:pt idx="3528">
                  <c:v>15913</c:v>
                </c:pt>
                <c:pt idx="3529">
                  <c:v>15928</c:v>
                </c:pt>
                <c:pt idx="3530">
                  <c:v>15924</c:v>
                </c:pt>
                <c:pt idx="3531">
                  <c:v>15930</c:v>
                </c:pt>
                <c:pt idx="3532">
                  <c:v>15956</c:v>
                </c:pt>
                <c:pt idx="3533">
                  <c:v>15952</c:v>
                </c:pt>
                <c:pt idx="3534">
                  <c:v>15971</c:v>
                </c:pt>
                <c:pt idx="3535">
                  <c:v>15972</c:v>
                </c:pt>
                <c:pt idx="3536">
                  <c:v>15998</c:v>
                </c:pt>
                <c:pt idx="3537">
                  <c:v>15989</c:v>
                </c:pt>
                <c:pt idx="3538">
                  <c:v>16003</c:v>
                </c:pt>
                <c:pt idx="3539">
                  <c:v>15996</c:v>
                </c:pt>
                <c:pt idx="3540">
                  <c:v>16008</c:v>
                </c:pt>
                <c:pt idx="3541">
                  <c:v>16033</c:v>
                </c:pt>
                <c:pt idx="3542">
                  <c:v>16024</c:v>
                </c:pt>
                <c:pt idx="3543">
                  <c:v>16035</c:v>
                </c:pt>
                <c:pt idx="3544">
                  <c:v>16034</c:v>
                </c:pt>
                <c:pt idx="3545">
                  <c:v>16061</c:v>
                </c:pt>
                <c:pt idx="3546">
                  <c:v>16056</c:v>
                </c:pt>
                <c:pt idx="3547">
                  <c:v>16066</c:v>
                </c:pt>
                <c:pt idx="3548">
                  <c:v>16068</c:v>
                </c:pt>
                <c:pt idx="3549">
                  <c:v>16091</c:v>
                </c:pt>
                <c:pt idx="3550">
                  <c:v>16080</c:v>
                </c:pt>
                <c:pt idx="3551">
                  <c:v>16088</c:v>
                </c:pt>
                <c:pt idx="3552">
                  <c:v>16098</c:v>
                </c:pt>
                <c:pt idx="3553">
                  <c:v>16104</c:v>
                </c:pt>
                <c:pt idx="3554">
                  <c:v>16122</c:v>
                </c:pt>
                <c:pt idx="3555">
                  <c:v>16114</c:v>
                </c:pt>
                <c:pt idx="3556">
                  <c:v>16151</c:v>
                </c:pt>
                <c:pt idx="3557">
                  <c:v>16128</c:v>
                </c:pt>
                <c:pt idx="3558">
                  <c:v>16149</c:v>
                </c:pt>
                <c:pt idx="3559">
                  <c:v>16134</c:v>
                </c:pt>
                <c:pt idx="3560">
                  <c:v>16157</c:v>
                </c:pt>
                <c:pt idx="3561">
                  <c:v>16147</c:v>
                </c:pt>
                <c:pt idx="3562">
                  <c:v>16164</c:v>
                </c:pt>
                <c:pt idx="3563">
                  <c:v>16160</c:v>
                </c:pt>
                <c:pt idx="3564">
                  <c:v>16184</c:v>
                </c:pt>
                <c:pt idx="3565">
                  <c:v>16180</c:v>
                </c:pt>
                <c:pt idx="3566">
                  <c:v>16187</c:v>
                </c:pt>
                <c:pt idx="3567">
                  <c:v>16207</c:v>
                </c:pt>
                <c:pt idx="3568">
                  <c:v>16201</c:v>
                </c:pt>
                <c:pt idx="3569">
                  <c:v>16220</c:v>
                </c:pt>
                <c:pt idx="3570">
                  <c:v>16224</c:v>
                </c:pt>
                <c:pt idx="3571">
                  <c:v>16241</c:v>
                </c:pt>
                <c:pt idx="3572">
                  <c:v>16238</c:v>
                </c:pt>
                <c:pt idx="3573">
                  <c:v>16268</c:v>
                </c:pt>
                <c:pt idx="3574">
                  <c:v>16257</c:v>
                </c:pt>
                <c:pt idx="3575">
                  <c:v>16278</c:v>
                </c:pt>
                <c:pt idx="3576">
                  <c:v>16292</c:v>
                </c:pt>
                <c:pt idx="3577">
                  <c:v>16303</c:v>
                </c:pt>
                <c:pt idx="3578">
                  <c:v>16293</c:v>
                </c:pt>
                <c:pt idx="3579">
                  <c:v>16306</c:v>
                </c:pt>
                <c:pt idx="3580">
                  <c:v>16305</c:v>
                </c:pt>
                <c:pt idx="3581">
                  <c:v>16308</c:v>
                </c:pt>
                <c:pt idx="3582">
                  <c:v>16329</c:v>
                </c:pt>
                <c:pt idx="3583">
                  <c:v>16324</c:v>
                </c:pt>
                <c:pt idx="3584">
                  <c:v>16325</c:v>
                </c:pt>
                <c:pt idx="3585">
                  <c:v>16337</c:v>
                </c:pt>
                <c:pt idx="3586">
                  <c:v>16341</c:v>
                </c:pt>
                <c:pt idx="3587">
                  <c:v>16342</c:v>
                </c:pt>
                <c:pt idx="3588">
                  <c:v>16353</c:v>
                </c:pt>
                <c:pt idx="3589">
                  <c:v>16367</c:v>
                </c:pt>
                <c:pt idx="3590">
                  <c:v>16374</c:v>
                </c:pt>
                <c:pt idx="3591">
                  <c:v>16379</c:v>
                </c:pt>
                <c:pt idx="3592">
                  <c:v>16375</c:v>
                </c:pt>
                <c:pt idx="3593">
                  <c:v>16393</c:v>
                </c:pt>
                <c:pt idx="3594">
                  <c:v>16415</c:v>
                </c:pt>
                <c:pt idx="3595">
                  <c:v>16403</c:v>
                </c:pt>
                <c:pt idx="3596">
                  <c:v>16437</c:v>
                </c:pt>
                <c:pt idx="3597">
                  <c:v>16438</c:v>
                </c:pt>
                <c:pt idx="3598">
                  <c:v>16455</c:v>
                </c:pt>
                <c:pt idx="3599">
                  <c:v>16447</c:v>
                </c:pt>
                <c:pt idx="3600">
                  <c:v>16450</c:v>
                </c:pt>
                <c:pt idx="3601">
                  <c:v>16458</c:v>
                </c:pt>
                <c:pt idx="3602">
                  <c:v>16479</c:v>
                </c:pt>
                <c:pt idx="3603">
                  <c:v>16468</c:v>
                </c:pt>
                <c:pt idx="3604">
                  <c:v>16481</c:v>
                </c:pt>
                <c:pt idx="3605">
                  <c:v>16487</c:v>
                </c:pt>
                <c:pt idx="3606">
                  <c:v>16492</c:v>
                </c:pt>
                <c:pt idx="3607">
                  <c:v>16506</c:v>
                </c:pt>
                <c:pt idx="3608">
                  <c:v>16498</c:v>
                </c:pt>
                <c:pt idx="3609">
                  <c:v>16514</c:v>
                </c:pt>
                <c:pt idx="3610">
                  <c:v>16520</c:v>
                </c:pt>
                <c:pt idx="3611">
                  <c:v>16530</c:v>
                </c:pt>
                <c:pt idx="3612">
                  <c:v>16511</c:v>
                </c:pt>
                <c:pt idx="3613">
                  <c:v>16546</c:v>
                </c:pt>
                <c:pt idx="3614">
                  <c:v>16541</c:v>
                </c:pt>
                <c:pt idx="3615">
                  <c:v>16547</c:v>
                </c:pt>
                <c:pt idx="3616">
                  <c:v>16562</c:v>
                </c:pt>
                <c:pt idx="3617">
                  <c:v>16569</c:v>
                </c:pt>
                <c:pt idx="3618">
                  <c:v>16570</c:v>
                </c:pt>
                <c:pt idx="3619">
                  <c:v>16585</c:v>
                </c:pt>
                <c:pt idx="3620">
                  <c:v>16585</c:v>
                </c:pt>
                <c:pt idx="3621">
                  <c:v>16616</c:v>
                </c:pt>
                <c:pt idx="3622">
                  <c:v>16621</c:v>
                </c:pt>
                <c:pt idx="3623">
                  <c:v>16624</c:v>
                </c:pt>
                <c:pt idx="3624">
                  <c:v>16649</c:v>
                </c:pt>
                <c:pt idx="3625">
                  <c:v>16646</c:v>
                </c:pt>
                <c:pt idx="3626">
                  <c:v>16657</c:v>
                </c:pt>
                <c:pt idx="3627">
                  <c:v>16668</c:v>
                </c:pt>
                <c:pt idx="3628">
                  <c:v>16665</c:v>
                </c:pt>
                <c:pt idx="3629">
                  <c:v>16667</c:v>
                </c:pt>
                <c:pt idx="3630">
                  <c:v>16672</c:v>
                </c:pt>
                <c:pt idx="3631">
                  <c:v>16668</c:v>
                </c:pt>
                <c:pt idx="3632">
                  <c:v>16674</c:v>
                </c:pt>
                <c:pt idx="3633">
                  <c:v>16686</c:v>
                </c:pt>
                <c:pt idx="3634">
                  <c:v>16684</c:v>
                </c:pt>
                <c:pt idx="3635">
                  <c:v>16696</c:v>
                </c:pt>
                <c:pt idx="3636">
                  <c:v>16699</c:v>
                </c:pt>
                <c:pt idx="3637">
                  <c:v>16710</c:v>
                </c:pt>
                <c:pt idx="3638">
                  <c:v>16708</c:v>
                </c:pt>
                <c:pt idx="3639">
                  <c:v>16725</c:v>
                </c:pt>
                <c:pt idx="3640">
                  <c:v>16732</c:v>
                </c:pt>
                <c:pt idx="3641">
                  <c:v>16751</c:v>
                </c:pt>
                <c:pt idx="3642">
                  <c:v>16760</c:v>
                </c:pt>
                <c:pt idx="3643">
                  <c:v>16783</c:v>
                </c:pt>
                <c:pt idx="3644">
                  <c:v>16782</c:v>
                </c:pt>
                <c:pt idx="3645">
                  <c:v>16782</c:v>
                </c:pt>
                <c:pt idx="3646">
                  <c:v>16806</c:v>
                </c:pt>
                <c:pt idx="3647">
                  <c:v>16786</c:v>
                </c:pt>
                <c:pt idx="3648">
                  <c:v>16806</c:v>
                </c:pt>
                <c:pt idx="3649">
                  <c:v>16808</c:v>
                </c:pt>
                <c:pt idx="3650">
                  <c:v>16805</c:v>
                </c:pt>
                <c:pt idx="3651">
                  <c:v>16806</c:v>
                </c:pt>
                <c:pt idx="3652">
                  <c:v>16820</c:v>
                </c:pt>
                <c:pt idx="3653">
                  <c:v>16829</c:v>
                </c:pt>
                <c:pt idx="3654">
                  <c:v>16826</c:v>
                </c:pt>
                <c:pt idx="3655">
                  <c:v>16855</c:v>
                </c:pt>
                <c:pt idx="3656">
                  <c:v>16841</c:v>
                </c:pt>
                <c:pt idx="3657">
                  <c:v>16862</c:v>
                </c:pt>
                <c:pt idx="3658">
                  <c:v>16860</c:v>
                </c:pt>
                <c:pt idx="3659">
                  <c:v>16869</c:v>
                </c:pt>
                <c:pt idx="3660">
                  <c:v>16869</c:v>
                </c:pt>
                <c:pt idx="3661">
                  <c:v>16885</c:v>
                </c:pt>
                <c:pt idx="3662">
                  <c:v>16894</c:v>
                </c:pt>
                <c:pt idx="3663">
                  <c:v>16904</c:v>
                </c:pt>
                <c:pt idx="3664">
                  <c:v>16924</c:v>
                </c:pt>
                <c:pt idx="3665">
                  <c:v>16932</c:v>
                </c:pt>
                <c:pt idx="3666">
                  <c:v>16927</c:v>
                </c:pt>
                <c:pt idx="3667">
                  <c:v>16946</c:v>
                </c:pt>
                <c:pt idx="3668">
                  <c:v>16947</c:v>
                </c:pt>
                <c:pt idx="3669">
                  <c:v>16960</c:v>
                </c:pt>
                <c:pt idx="3670">
                  <c:v>16967</c:v>
                </c:pt>
                <c:pt idx="3671">
                  <c:v>16971</c:v>
                </c:pt>
                <c:pt idx="3672">
                  <c:v>16983</c:v>
                </c:pt>
                <c:pt idx="3673">
                  <c:v>16991</c:v>
                </c:pt>
                <c:pt idx="3674">
                  <c:v>16982</c:v>
                </c:pt>
                <c:pt idx="3675">
                  <c:v>16994</c:v>
                </c:pt>
                <c:pt idx="3676">
                  <c:v>17005</c:v>
                </c:pt>
                <c:pt idx="3677">
                  <c:v>17007</c:v>
                </c:pt>
                <c:pt idx="3678">
                  <c:v>17017</c:v>
                </c:pt>
                <c:pt idx="3679">
                  <c:v>17014</c:v>
                </c:pt>
                <c:pt idx="3680">
                  <c:v>17009</c:v>
                </c:pt>
                <c:pt idx="3681">
                  <c:v>17026</c:v>
                </c:pt>
                <c:pt idx="3682">
                  <c:v>17037</c:v>
                </c:pt>
                <c:pt idx="3683">
                  <c:v>17040</c:v>
                </c:pt>
                <c:pt idx="3684">
                  <c:v>17048</c:v>
                </c:pt>
                <c:pt idx="3685">
                  <c:v>17059</c:v>
                </c:pt>
                <c:pt idx="3686">
                  <c:v>17062</c:v>
                </c:pt>
                <c:pt idx="3687">
                  <c:v>17078</c:v>
                </c:pt>
                <c:pt idx="3688">
                  <c:v>17086</c:v>
                </c:pt>
                <c:pt idx="3689">
                  <c:v>17094</c:v>
                </c:pt>
                <c:pt idx="3690">
                  <c:v>17124</c:v>
                </c:pt>
                <c:pt idx="3691">
                  <c:v>17115</c:v>
                </c:pt>
                <c:pt idx="3692">
                  <c:v>17128</c:v>
                </c:pt>
                <c:pt idx="3693">
                  <c:v>17133</c:v>
                </c:pt>
                <c:pt idx="3694">
                  <c:v>17124</c:v>
                </c:pt>
                <c:pt idx="3695">
                  <c:v>17144</c:v>
                </c:pt>
                <c:pt idx="3696">
                  <c:v>17143</c:v>
                </c:pt>
                <c:pt idx="3697">
                  <c:v>17140</c:v>
                </c:pt>
                <c:pt idx="3698">
                  <c:v>17139</c:v>
                </c:pt>
                <c:pt idx="3699">
                  <c:v>17152</c:v>
                </c:pt>
                <c:pt idx="3700">
                  <c:v>17176</c:v>
                </c:pt>
                <c:pt idx="3701">
                  <c:v>17172</c:v>
                </c:pt>
                <c:pt idx="3702">
                  <c:v>17190</c:v>
                </c:pt>
                <c:pt idx="3703">
                  <c:v>17179</c:v>
                </c:pt>
                <c:pt idx="3704">
                  <c:v>17189</c:v>
                </c:pt>
                <c:pt idx="3705">
                  <c:v>17211</c:v>
                </c:pt>
                <c:pt idx="3706">
                  <c:v>17227</c:v>
                </c:pt>
                <c:pt idx="3707">
                  <c:v>17216</c:v>
                </c:pt>
                <c:pt idx="3708">
                  <c:v>17236</c:v>
                </c:pt>
                <c:pt idx="3709">
                  <c:v>17243</c:v>
                </c:pt>
                <c:pt idx="3710">
                  <c:v>17249</c:v>
                </c:pt>
                <c:pt idx="3711">
                  <c:v>17254</c:v>
                </c:pt>
                <c:pt idx="3712">
                  <c:v>17267</c:v>
                </c:pt>
                <c:pt idx="3713">
                  <c:v>17282</c:v>
                </c:pt>
                <c:pt idx="3714">
                  <c:v>17272</c:v>
                </c:pt>
                <c:pt idx="3715">
                  <c:v>17287</c:v>
                </c:pt>
                <c:pt idx="3716">
                  <c:v>17293</c:v>
                </c:pt>
                <c:pt idx="3717">
                  <c:v>17291</c:v>
                </c:pt>
                <c:pt idx="3718">
                  <c:v>17300</c:v>
                </c:pt>
                <c:pt idx="3719">
                  <c:v>17303</c:v>
                </c:pt>
                <c:pt idx="3720">
                  <c:v>17311</c:v>
                </c:pt>
                <c:pt idx="3721">
                  <c:v>17305</c:v>
                </c:pt>
                <c:pt idx="3722">
                  <c:v>17315</c:v>
                </c:pt>
                <c:pt idx="3723">
                  <c:v>17328</c:v>
                </c:pt>
                <c:pt idx="3724">
                  <c:v>17332</c:v>
                </c:pt>
                <c:pt idx="3725">
                  <c:v>17355</c:v>
                </c:pt>
                <c:pt idx="3726">
                  <c:v>17357</c:v>
                </c:pt>
                <c:pt idx="3727">
                  <c:v>17369</c:v>
                </c:pt>
                <c:pt idx="3728">
                  <c:v>17374</c:v>
                </c:pt>
                <c:pt idx="3729">
                  <c:v>17366</c:v>
                </c:pt>
                <c:pt idx="3730">
                  <c:v>17352</c:v>
                </c:pt>
                <c:pt idx="3731">
                  <c:v>17393</c:v>
                </c:pt>
                <c:pt idx="3732">
                  <c:v>17400</c:v>
                </c:pt>
                <c:pt idx="3733">
                  <c:v>17419</c:v>
                </c:pt>
                <c:pt idx="3734">
                  <c:v>17429</c:v>
                </c:pt>
                <c:pt idx="3735">
                  <c:v>17428</c:v>
                </c:pt>
                <c:pt idx="3736">
                  <c:v>17444</c:v>
                </c:pt>
                <c:pt idx="3737">
                  <c:v>17459</c:v>
                </c:pt>
                <c:pt idx="3738">
                  <c:v>17453</c:v>
                </c:pt>
                <c:pt idx="3739">
                  <c:v>17471</c:v>
                </c:pt>
                <c:pt idx="3740">
                  <c:v>17460</c:v>
                </c:pt>
                <c:pt idx="3741">
                  <c:v>17481</c:v>
                </c:pt>
                <c:pt idx="3742">
                  <c:v>17483</c:v>
                </c:pt>
                <c:pt idx="3743">
                  <c:v>17484</c:v>
                </c:pt>
                <c:pt idx="3744">
                  <c:v>17475</c:v>
                </c:pt>
                <c:pt idx="3745">
                  <c:v>17508</c:v>
                </c:pt>
                <c:pt idx="3746">
                  <c:v>17513</c:v>
                </c:pt>
                <c:pt idx="3747">
                  <c:v>17496</c:v>
                </c:pt>
                <c:pt idx="3748">
                  <c:v>17504</c:v>
                </c:pt>
                <c:pt idx="3749">
                  <c:v>17516</c:v>
                </c:pt>
                <c:pt idx="3750">
                  <c:v>17529</c:v>
                </c:pt>
                <c:pt idx="3751">
                  <c:v>17534</c:v>
                </c:pt>
                <c:pt idx="3752">
                  <c:v>17544</c:v>
                </c:pt>
                <c:pt idx="3753">
                  <c:v>17553</c:v>
                </c:pt>
                <c:pt idx="3754">
                  <c:v>17568</c:v>
                </c:pt>
                <c:pt idx="3755">
                  <c:v>17571</c:v>
                </c:pt>
                <c:pt idx="3756">
                  <c:v>17580</c:v>
                </c:pt>
                <c:pt idx="3757">
                  <c:v>17580</c:v>
                </c:pt>
                <c:pt idx="3758">
                  <c:v>17596</c:v>
                </c:pt>
                <c:pt idx="3759">
                  <c:v>17605</c:v>
                </c:pt>
                <c:pt idx="3760">
                  <c:v>17607</c:v>
                </c:pt>
                <c:pt idx="3761">
                  <c:v>17632</c:v>
                </c:pt>
                <c:pt idx="3762">
                  <c:v>17636</c:v>
                </c:pt>
                <c:pt idx="3763">
                  <c:v>17636</c:v>
                </c:pt>
                <c:pt idx="3764">
                  <c:v>17627</c:v>
                </c:pt>
                <c:pt idx="3765">
                  <c:v>17644</c:v>
                </c:pt>
                <c:pt idx="3766">
                  <c:v>17645</c:v>
                </c:pt>
                <c:pt idx="3767">
                  <c:v>17655</c:v>
                </c:pt>
                <c:pt idx="3768">
                  <c:v>17656</c:v>
                </c:pt>
                <c:pt idx="3769">
                  <c:v>17667</c:v>
                </c:pt>
                <c:pt idx="3770">
                  <c:v>17680</c:v>
                </c:pt>
                <c:pt idx="3771">
                  <c:v>17667</c:v>
                </c:pt>
                <c:pt idx="3772">
                  <c:v>17692</c:v>
                </c:pt>
                <c:pt idx="3773">
                  <c:v>17694</c:v>
                </c:pt>
                <c:pt idx="3774">
                  <c:v>17707</c:v>
                </c:pt>
                <c:pt idx="3775">
                  <c:v>17689</c:v>
                </c:pt>
                <c:pt idx="3776">
                  <c:v>17715</c:v>
                </c:pt>
                <c:pt idx="3777">
                  <c:v>17723</c:v>
                </c:pt>
                <c:pt idx="3778">
                  <c:v>17740</c:v>
                </c:pt>
                <c:pt idx="3779">
                  <c:v>17744</c:v>
                </c:pt>
                <c:pt idx="3780">
                  <c:v>17756</c:v>
                </c:pt>
                <c:pt idx="3781">
                  <c:v>17771</c:v>
                </c:pt>
                <c:pt idx="3782">
                  <c:v>17778</c:v>
                </c:pt>
                <c:pt idx="3783">
                  <c:v>17772</c:v>
                </c:pt>
                <c:pt idx="3784">
                  <c:v>17791</c:v>
                </c:pt>
                <c:pt idx="3785">
                  <c:v>17797</c:v>
                </c:pt>
                <c:pt idx="3786">
                  <c:v>17800</c:v>
                </c:pt>
                <c:pt idx="3787">
                  <c:v>17812</c:v>
                </c:pt>
                <c:pt idx="3788">
                  <c:v>17819</c:v>
                </c:pt>
                <c:pt idx="3789">
                  <c:v>17817</c:v>
                </c:pt>
                <c:pt idx="3790">
                  <c:v>17842</c:v>
                </c:pt>
                <c:pt idx="3791">
                  <c:v>17823</c:v>
                </c:pt>
                <c:pt idx="3792">
                  <c:v>17844</c:v>
                </c:pt>
                <c:pt idx="3793">
                  <c:v>17845</c:v>
                </c:pt>
                <c:pt idx="3794">
                  <c:v>17856</c:v>
                </c:pt>
                <c:pt idx="3795">
                  <c:v>17851</c:v>
                </c:pt>
                <c:pt idx="3796">
                  <c:v>17858</c:v>
                </c:pt>
                <c:pt idx="3797">
                  <c:v>17870</c:v>
                </c:pt>
                <c:pt idx="3798">
                  <c:v>17879</c:v>
                </c:pt>
                <c:pt idx="3799">
                  <c:v>17887</c:v>
                </c:pt>
                <c:pt idx="3800">
                  <c:v>17890</c:v>
                </c:pt>
                <c:pt idx="3801">
                  <c:v>17895</c:v>
                </c:pt>
                <c:pt idx="3802">
                  <c:v>17904</c:v>
                </c:pt>
                <c:pt idx="3803">
                  <c:v>17912</c:v>
                </c:pt>
                <c:pt idx="3804">
                  <c:v>17931</c:v>
                </c:pt>
                <c:pt idx="3805">
                  <c:v>17938</c:v>
                </c:pt>
                <c:pt idx="3806">
                  <c:v>17948</c:v>
                </c:pt>
                <c:pt idx="3807">
                  <c:v>17946</c:v>
                </c:pt>
                <c:pt idx="3808">
                  <c:v>17969</c:v>
                </c:pt>
                <c:pt idx="3809">
                  <c:v>17958</c:v>
                </c:pt>
                <c:pt idx="3810">
                  <c:v>17982</c:v>
                </c:pt>
                <c:pt idx="3811">
                  <c:v>17972</c:v>
                </c:pt>
                <c:pt idx="3812">
                  <c:v>17984</c:v>
                </c:pt>
                <c:pt idx="3813">
                  <c:v>17992</c:v>
                </c:pt>
                <c:pt idx="3814">
                  <c:v>17980</c:v>
                </c:pt>
                <c:pt idx="3815">
                  <c:v>17991</c:v>
                </c:pt>
                <c:pt idx="3816">
                  <c:v>18003</c:v>
                </c:pt>
                <c:pt idx="3817">
                  <c:v>18014</c:v>
                </c:pt>
                <c:pt idx="3818">
                  <c:v>18025</c:v>
                </c:pt>
                <c:pt idx="3819">
                  <c:v>18032</c:v>
                </c:pt>
                <c:pt idx="3820">
                  <c:v>18041</c:v>
                </c:pt>
                <c:pt idx="3821">
                  <c:v>18044</c:v>
                </c:pt>
                <c:pt idx="3822">
                  <c:v>18059</c:v>
                </c:pt>
                <c:pt idx="3823">
                  <c:v>18056</c:v>
                </c:pt>
                <c:pt idx="3824">
                  <c:v>18065</c:v>
                </c:pt>
                <c:pt idx="3825">
                  <c:v>18068</c:v>
                </c:pt>
                <c:pt idx="3826">
                  <c:v>18069</c:v>
                </c:pt>
                <c:pt idx="3827">
                  <c:v>18089</c:v>
                </c:pt>
                <c:pt idx="3828">
                  <c:v>18089</c:v>
                </c:pt>
                <c:pt idx="3829">
                  <c:v>18105</c:v>
                </c:pt>
                <c:pt idx="3830">
                  <c:v>18127</c:v>
                </c:pt>
                <c:pt idx="3831">
                  <c:v>18122</c:v>
                </c:pt>
                <c:pt idx="3832">
                  <c:v>18133</c:v>
                </c:pt>
                <c:pt idx="3833">
                  <c:v>18138</c:v>
                </c:pt>
                <c:pt idx="3834">
                  <c:v>18144</c:v>
                </c:pt>
                <c:pt idx="3835">
                  <c:v>18153</c:v>
                </c:pt>
                <c:pt idx="3836">
                  <c:v>18152</c:v>
                </c:pt>
                <c:pt idx="3837">
                  <c:v>18180</c:v>
                </c:pt>
                <c:pt idx="3838">
                  <c:v>18180</c:v>
                </c:pt>
                <c:pt idx="3839">
                  <c:v>18193</c:v>
                </c:pt>
                <c:pt idx="3840">
                  <c:v>18200</c:v>
                </c:pt>
                <c:pt idx="3841">
                  <c:v>18193</c:v>
                </c:pt>
                <c:pt idx="3842">
                  <c:v>18198</c:v>
                </c:pt>
                <c:pt idx="3843">
                  <c:v>18213</c:v>
                </c:pt>
                <c:pt idx="3844">
                  <c:v>18218</c:v>
                </c:pt>
                <c:pt idx="3845">
                  <c:v>18217</c:v>
                </c:pt>
                <c:pt idx="3846">
                  <c:v>18236</c:v>
                </c:pt>
                <c:pt idx="3847">
                  <c:v>18227</c:v>
                </c:pt>
                <c:pt idx="3848">
                  <c:v>18256</c:v>
                </c:pt>
                <c:pt idx="3849">
                  <c:v>18230</c:v>
                </c:pt>
                <c:pt idx="3850">
                  <c:v>18251</c:v>
                </c:pt>
                <c:pt idx="3851">
                  <c:v>18249</c:v>
                </c:pt>
                <c:pt idx="3852">
                  <c:v>18271</c:v>
                </c:pt>
                <c:pt idx="3853">
                  <c:v>18274</c:v>
                </c:pt>
                <c:pt idx="3854">
                  <c:v>18283</c:v>
                </c:pt>
                <c:pt idx="3855">
                  <c:v>18283</c:v>
                </c:pt>
                <c:pt idx="3856">
                  <c:v>18300</c:v>
                </c:pt>
                <c:pt idx="3857">
                  <c:v>18302</c:v>
                </c:pt>
                <c:pt idx="3858">
                  <c:v>18308</c:v>
                </c:pt>
                <c:pt idx="3859">
                  <c:v>18324</c:v>
                </c:pt>
                <c:pt idx="3860">
                  <c:v>18336</c:v>
                </c:pt>
                <c:pt idx="3861">
                  <c:v>18337</c:v>
                </c:pt>
                <c:pt idx="3862">
                  <c:v>18343</c:v>
                </c:pt>
                <c:pt idx="3863">
                  <c:v>18338</c:v>
                </c:pt>
                <c:pt idx="3864">
                  <c:v>18358</c:v>
                </c:pt>
                <c:pt idx="3865">
                  <c:v>18367</c:v>
                </c:pt>
                <c:pt idx="3866">
                  <c:v>18375</c:v>
                </c:pt>
                <c:pt idx="3867">
                  <c:v>18381</c:v>
                </c:pt>
                <c:pt idx="3868">
                  <c:v>18388</c:v>
                </c:pt>
                <c:pt idx="3869">
                  <c:v>18406</c:v>
                </c:pt>
                <c:pt idx="3870">
                  <c:v>18412</c:v>
                </c:pt>
                <c:pt idx="3871">
                  <c:v>18422</c:v>
                </c:pt>
                <c:pt idx="3872">
                  <c:v>18424</c:v>
                </c:pt>
                <c:pt idx="3873">
                  <c:v>18428</c:v>
                </c:pt>
                <c:pt idx="3874">
                  <c:v>18451</c:v>
                </c:pt>
                <c:pt idx="3875">
                  <c:v>18451</c:v>
                </c:pt>
                <c:pt idx="3876">
                  <c:v>18453</c:v>
                </c:pt>
                <c:pt idx="3877">
                  <c:v>18471</c:v>
                </c:pt>
                <c:pt idx="3878">
                  <c:v>18457</c:v>
                </c:pt>
                <c:pt idx="3879">
                  <c:v>18469</c:v>
                </c:pt>
                <c:pt idx="3880">
                  <c:v>18484</c:v>
                </c:pt>
                <c:pt idx="3881">
                  <c:v>18484</c:v>
                </c:pt>
                <c:pt idx="3882">
                  <c:v>18500</c:v>
                </c:pt>
                <c:pt idx="3883">
                  <c:v>18498</c:v>
                </c:pt>
                <c:pt idx="3884">
                  <c:v>18502</c:v>
                </c:pt>
                <c:pt idx="3885">
                  <c:v>18521</c:v>
                </c:pt>
                <c:pt idx="3886">
                  <c:v>18519</c:v>
                </c:pt>
                <c:pt idx="3887">
                  <c:v>18519</c:v>
                </c:pt>
                <c:pt idx="3888">
                  <c:v>18535</c:v>
                </c:pt>
                <c:pt idx="3889">
                  <c:v>18550</c:v>
                </c:pt>
                <c:pt idx="3890">
                  <c:v>18548</c:v>
                </c:pt>
                <c:pt idx="3891">
                  <c:v>18552</c:v>
                </c:pt>
                <c:pt idx="3892">
                  <c:v>18549</c:v>
                </c:pt>
                <c:pt idx="3893">
                  <c:v>18546</c:v>
                </c:pt>
                <c:pt idx="3894">
                  <c:v>18563</c:v>
                </c:pt>
                <c:pt idx="3895">
                  <c:v>18571</c:v>
                </c:pt>
                <c:pt idx="3896">
                  <c:v>18577</c:v>
                </c:pt>
                <c:pt idx="3897">
                  <c:v>18590</c:v>
                </c:pt>
                <c:pt idx="3898">
                  <c:v>18592</c:v>
                </c:pt>
                <c:pt idx="3899">
                  <c:v>18590</c:v>
                </c:pt>
                <c:pt idx="3900">
                  <c:v>18600</c:v>
                </c:pt>
                <c:pt idx="3901">
                  <c:v>18612</c:v>
                </c:pt>
                <c:pt idx="3902">
                  <c:v>18616</c:v>
                </c:pt>
                <c:pt idx="3903">
                  <c:v>18633</c:v>
                </c:pt>
                <c:pt idx="3904">
                  <c:v>18624</c:v>
                </c:pt>
                <c:pt idx="3905">
                  <c:v>18651</c:v>
                </c:pt>
                <c:pt idx="3906">
                  <c:v>18657</c:v>
                </c:pt>
                <c:pt idx="3907">
                  <c:v>18664</c:v>
                </c:pt>
                <c:pt idx="3908">
                  <c:v>18673</c:v>
                </c:pt>
                <c:pt idx="3909">
                  <c:v>18680</c:v>
                </c:pt>
                <c:pt idx="3910">
                  <c:v>18691</c:v>
                </c:pt>
                <c:pt idx="3911">
                  <c:v>18705</c:v>
                </c:pt>
                <c:pt idx="3912">
                  <c:v>18701</c:v>
                </c:pt>
                <c:pt idx="3913">
                  <c:v>18705</c:v>
                </c:pt>
                <c:pt idx="3914">
                  <c:v>18728</c:v>
                </c:pt>
                <c:pt idx="3915">
                  <c:v>18726</c:v>
                </c:pt>
                <c:pt idx="3916">
                  <c:v>18755</c:v>
                </c:pt>
                <c:pt idx="3917">
                  <c:v>18740</c:v>
                </c:pt>
                <c:pt idx="3918">
                  <c:v>18747</c:v>
                </c:pt>
                <c:pt idx="3919">
                  <c:v>18751</c:v>
                </c:pt>
                <c:pt idx="3920">
                  <c:v>18754</c:v>
                </c:pt>
                <c:pt idx="3921">
                  <c:v>18761</c:v>
                </c:pt>
                <c:pt idx="3922">
                  <c:v>18774</c:v>
                </c:pt>
                <c:pt idx="3923">
                  <c:v>18774</c:v>
                </c:pt>
                <c:pt idx="3924">
                  <c:v>18781</c:v>
                </c:pt>
                <c:pt idx="3925">
                  <c:v>18785</c:v>
                </c:pt>
                <c:pt idx="3926">
                  <c:v>18801</c:v>
                </c:pt>
                <c:pt idx="3927">
                  <c:v>18804</c:v>
                </c:pt>
                <c:pt idx="3928">
                  <c:v>18815</c:v>
                </c:pt>
                <c:pt idx="3929">
                  <c:v>18816</c:v>
                </c:pt>
                <c:pt idx="3930">
                  <c:v>18828</c:v>
                </c:pt>
                <c:pt idx="3931">
                  <c:v>18837</c:v>
                </c:pt>
                <c:pt idx="3932">
                  <c:v>18840</c:v>
                </c:pt>
                <c:pt idx="3933">
                  <c:v>18853</c:v>
                </c:pt>
                <c:pt idx="3934">
                  <c:v>18853</c:v>
                </c:pt>
                <c:pt idx="3935">
                  <c:v>18855</c:v>
                </c:pt>
                <c:pt idx="3936">
                  <c:v>18875</c:v>
                </c:pt>
                <c:pt idx="3937">
                  <c:v>18881</c:v>
                </c:pt>
                <c:pt idx="3938">
                  <c:v>18876</c:v>
                </c:pt>
                <c:pt idx="3939">
                  <c:v>18882</c:v>
                </c:pt>
                <c:pt idx="3940">
                  <c:v>18888</c:v>
                </c:pt>
                <c:pt idx="3941">
                  <c:v>18911</c:v>
                </c:pt>
                <c:pt idx="3942">
                  <c:v>18911</c:v>
                </c:pt>
                <c:pt idx="3943">
                  <c:v>18911</c:v>
                </c:pt>
                <c:pt idx="3944">
                  <c:v>18924</c:v>
                </c:pt>
                <c:pt idx="3945">
                  <c:v>18947</c:v>
                </c:pt>
                <c:pt idx="3946">
                  <c:v>18937</c:v>
                </c:pt>
                <c:pt idx="3947">
                  <c:v>18963</c:v>
                </c:pt>
                <c:pt idx="3948">
                  <c:v>18966</c:v>
                </c:pt>
                <c:pt idx="3949">
                  <c:v>18954</c:v>
                </c:pt>
                <c:pt idx="3950">
                  <c:v>18976</c:v>
                </c:pt>
                <c:pt idx="3951">
                  <c:v>18988</c:v>
                </c:pt>
                <c:pt idx="3952">
                  <c:v>18997</c:v>
                </c:pt>
                <c:pt idx="3953">
                  <c:v>18997</c:v>
                </c:pt>
                <c:pt idx="3954">
                  <c:v>19012</c:v>
                </c:pt>
                <c:pt idx="3955">
                  <c:v>19006</c:v>
                </c:pt>
                <c:pt idx="3956">
                  <c:v>19037</c:v>
                </c:pt>
                <c:pt idx="3957">
                  <c:v>19017</c:v>
                </c:pt>
                <c:pt idx="3958">
                  <c:v>19052</c:v>
                </c:pt>
                <c:pt idx="3959">
                  <c:v>19055</c:v>
                </c:pt>
                <c:pt idx="3960">
                  <c:v>19074</c:v>
                </c:pt>
                <c:pt idx="3961">
                  <c:v>19074</c:v>
                </c:pt>
                <c:pt idx="3962">
                  <c:v>19070</c:v>
                </c:pt>
                <c:pt idx="3963">
                  <c:v>19075</c:v>
                </c:pt>
                <c:pt idx="3964">
                  <c:v>19071</c:v>
                </c:pt>
                <c:pt idx="3965">
                  <c:v>19093</c:v>
                </c:pt>
                <c:pt idx="3966">
                  <c:v>19098</c:v>
                </c:pt>
                <c:pt idx="3967">
                  <c:v>19095</c:v>
                </c:pt>
                <c:pt idx="3968">
                  <c:v>19111</c:v>
                </c:pt>
                <c:pt idx="3969">
                  <c:v>19123</c:v>
                </c:pt>
                <c:pt idx="3970">
                  <c:v>19120</c:v>
                </c:pt>
                <c:pt idx="3971">
                  <c:v>19117</c:v>
                </c:pt>
                <c:pt idx="3972">
                  <c:v>19129</c:v>
                </c:pt>
                <c:pt idx="3973">
                  <c:v>19143</c:v>
                </c:pt>
                <c:pt idx="3974">
                  <c:v>19135</c:v>
                </c:pt>
                <c:pt idx="3975">
                  <c:v>19147</c:v>
                </c:pt>
                <c:pt idx="3976">
                  <c:v>19153</c:v>
                </c:pt>
                <c:pt idx="3977">
                  <c:v>19167</c:v>
                </c:pt>
                <c:pt idx="3978">
                  <c:v>19163</c:v>
                </c:pt>
                <c:pt idx="3979">
                  <c:v>19190</c:v>
                </c:pt>
                <c:pt idx="3980">
                  <c:v>19181</c:v>
                </c:pt>
                <c:pt idx="3981">
                  <c:v>19201</c:v>
                </c:pt>
                <c:pt idx="3982">
                  <c:v>19204</c:v>
                </c:pt>
                <c:pt idx="3983">
                  <c:v>19223</c:v>
                </c:pt>
                <c:pt idx="3984">
                  <c:v>19208</c:v>
                </c:pt>
                <c:pt idx="3985">
                  <c:v>19230</c:v>
                </c:pt>
                <c:pt idx="3986">
                  <c:v>19243</c:v>
                </c:pt>
                <c:pt idx="3987">
                  <c:v>19241</c:v>
                </c:pt>
                <c:pt idx="3988">
                  <c:v>19250</c:v>
                </c:pt>
                <c:pt idx="3989">
                  <c:v>19275</c:v>
                </c:pt>
                <c:pt idx="3990">
                  <c:v>19266</c:v>
                </c:pt>
                <c:pt idx="3991">
                  <c:v>19271</c:v>
                </c:pt>
                <c:pt idx="3992">
                  <c:v>19287</c:v>
                </c:pt>
                <c:pt idx="3993">
                  <c:v>19285</c:v>
                </c:pt>
                <c:pt idx="3994">
                  <c:v>19311</c:v>
                </c:pt>
                <c:pt idx="3995">
                  <c:v>19316</c:v>
                </c:pt>
                <c:pt idx="3996">
                  <c:v>19312</c:v>
                </c:pt>
                <c:pt idx="3997">
                  <c:v>19321</c:v>
                </c:pt>
                <c:pt idx="3998">
                  <c:v>19325</c:v>
                </c:pt>
                <c:pt idx="3999">
                  <c:v>19334</c:v>
                </c:pt>
                <c:pt idx="4000">
                  <c:v>19355</c:v>
                </c:pt>
                <c:pt idx="4001">
                  <c:v>19350</c:v>
                </c:pt>
                <c:pt idx="4002">
                  <c:v>19348</c:v>
                </c:pt>
                <c:pt idx="4003">
                  <c:v>19352</c:v>
                </c:pt>
                <c:pt idx="4004">
                  <c:v>19370</c:v>
                </c:pt>
                <c:pt idx="4005">
                  <c:v>19358</c:v>
                </c:pt>
                <c:pt idx="4006">
                  <c:v>19361</c:v>
                </c:pt>
                <c:pt idx="4007">
                  <c:v>19381</c:v>
                </c:pt>
                <c:pt idx="4008">
                  <c:v>19385</c:v>
                </c:pt>
                <c:pt idx="4009">
                  <c:v>19399</c:v>
                </c:pt>
                <c:pt idx="4010">
                  <c:v>19414</c:v>
                </c:pt>
                <c:pt idx="4011">
                  <c:v>19411</c:v>
                </c:pt>
                <c:pt idx="4012">
                  <c:v>19418</c:v>
                </c:pt>
                <c:pt idx="4013">
                  <c:v>19430</c:v>
                </c:pt>
                <c:pt idx="4014">
                  <c:v>19440</c:v>
                </c:pt>
                <c:pt idx="4015">
                  <c:v>19449</c:v>
                </c:pt>
                <c:pt idx="4016">
                  <c:v>19461</c:v>
                </c:pt>
                <c:pt idx="4017">
                  <c:v>19470</c:v>
                </c:pt>
                <c:pt idx="4018">
                  <c:v>19464</c:v>
                </c:pt>
                <c:pt idx="4019">
                  <c:v>19483</c:v>
                </c:pt>
                <c:pt idx="4020">
                  <c:v>19489</c:v>
                </c:pt>
                <c:pt idx="4021">
                  <c:v>19496</c:v>
                </c:pt>
                <c:pt idx="4022">
                  <c:v>19494</c:v>
                </c:pt>
                <c:pt idx="4023">
                  <c:v>19501</c:v>
                </c:pt>
                <c:pt idx="4024">
                  <c:v>19518</c:v>
                </c:pt>
                <c:pt idx="4025">
                  <c:v>19523</c:v>
                </c:pt>
                <c:pt idx="4026">
                  <c:v>19530</c:v>
                </c:pt>
                <c:pt idx="4027">
                  <c:v>19527</c:v>
                </c:pt>
                <c:pt idx="4028">
                  <c:v>19540</c:v>
                </c:pt>
                <c:pt idx="4029">
                  <c:v>19544</c:v>
                </c:pt>
                <c:pt idx="4030">
                  <c:v>19554</c:v>
                </c:pt>
                <c:pt idx="4031">
                  <c:v>19566</c:v>
                </c:pt>
                <c:pt idx="4032">
                  <c:v>19554</c:v>
                </c:pt>
                <c:pt idx="4033">
                  <c:v>19585</c:v>
                </c:pt>
                <c:pt idx="4034">
                  <c:v>19584</c:v>
                </c:pt>
                <c:pt idx="4035">
                  <c:v>19595</c:v>
                </c:pt>
                <c:pt idx="4036">
                  <c:v>19601</c:v>
                </c:pt>
                <c:pt idx="4037">
                  <c:v>19615</c:v>
                </c:pt>
                <c:pt idx="4038">
                  <c:v>19605</c:v>
                </c:pt>
                <c:pt idx="4039">
                  <c:v>19620</c:v>
                </c:pt>
                <c:pt idx="4040">
                  <c:v>19630</c:v>
                </c:pt>
                <c:pt idx="4041">
                  <c:v>19635</c:v>
                </c:pt>
                <c:pt idx="4042">
                  <c:v>19636</c:v>
                </c:pt>
                <c:pt idx="4043">
                  <c:v>19653</c:v>
                </c:pt>
                <c:pt idx="4044">
                  <c:v>19679</c:v>
                </c:pt>
                <c:pt idx="4045">
                  <c:v>19658</c:v>
                </c:pt>
                <c:pt idx="4046">
                  <c:v>19667</c:v>
                </c:pt>
                <c:pt idx="4047">
                  <c:v>19673</c:v>
                </c:pt>
                <c:pt idx="4048">
                  <c:v>19683</c:v>
                </c:pt>
                <c:pt idx="4049">
                  <c:v>19693</c:v>
                </c:pt>
                <c:pt idx="4050">
                  <c:v>19690</c:v>
                </c:pt>
                <c:pt idx="4051">
                  <c:v>19689</c:v>
                </c:pt>
                <c:pt idx="4052">
                  <c:v>19710</c:v>
                </c:pt>
                <c:pt idx="4053">
                  <c:v>19712</c:v>
                </c:pt>
                <c:pt idx="4054">
                  <c:v>19729</c:v>
                </c:pt>
                <c:pt idx="4055">
                  <c:v>19719</c:v>
                </c:pt>
                <c:pt idx="4056">
                  <c:v>19737</c:v>
                </c:pt>
                <c:pt idx="4057">
                  <c:v>19753</c:v>
                </c:pt>
                <c:pt idx="4058">
                  <c:v>19753</c:v>
                </c:pt>
                <c:pt idx="4059">
                  <c:v>19769</c:v>
                </c:pt>
                <c:pt idx="4060">
                  <c:v>19779</c:v>
                </c:pt>
                <c:pt idx="4061">
                  <c:v>19780</c:v>
                </c:pt>
                <c:pt idx="4062">
                  <c:v>19791</c:v>
                </c:pt>
                <c:pt idx="4063">
                  <c:v>19800</c:v>
                </c:pt>
                <c:pt idx="4064">
                  <c:v>19797</c:v>
                </c:pt>
                <c:pt idx="4065">
                  <c:v>19801</c:v>
                </c:pt>
                <c:pt idx="4066">
                  <c:v>19813</c:v>
                </c:pt>
                <c:pt idx="4067">
                  <c:v>19818</c:v>
                </c:pt>
                <c:pt idx="4068">
                  <c:v>19827</c:v>
                </c:pt>
                <c:pt idx="4069">
                  <c:v>19830</c:v>
                </c:pt>
                <c:pt idx="4070">
                  <c:v>19845</c:v>
                </c:pt>
                <c:pt idx="4071">
                  <c:v>19848</c:v>
                </c:pt>
                <c:pt idx="4072">
                  <c:v>19855</c:v>
                </c:pt>
                <c:pt idx="4073">
                  <c:v>19858</c:v>
                </c:pt>
                <c:pt idx="4074">
                  <c:v>19872</c:v>
                </c:pt>
                <c:pt idx="4075">
                  <c:v>19876</c:v>
                </c:pt>
                <c:pt idx="4076">
                  <c:v>19902</c:v>
                </c:pt>
                <c:pt idx="4077">
                  <c:v>19906</c:v>
                </c:pt>
                <c:pt idx="4078">
                  <c:v>19931</c:v>
                </c:pt>
                <c:pt idx="4079">
                  <c:v>19918</c:v>
                </c:pt>
                <c:pt idx="4080">
                  <c:v>19932</c:v>
                </c:pt>
                <c:pt idx="4081">
                  <c:v>19933</c:v>
                </c:pt>
                <c:pt idx="4082">
                  <c:v>19938</c:v>
                </c:pt>
                <c:pt idx="4083">
                  <c:v>19936</c:v>
                </c:pt>
                <c:pt idx="4084">
                  <c:v>19942</c:v>
                </c:pt>
                <c:pt idx="4085">
                  <c:v>19962</c:v>
                </c:pt>
                <c:pt idx="4086">
                  <c:v>19952</c:v>
                </c:pt>
                <c:pt idx="4087">
                  <c:v>19933</c:v>
                </c:pt>
                <c:pt idx="4088">
                  <c:v>19965</c:v>
                </c:pt>
                <c:pt idx="4089">
                  <c:v>19968</c:v>
                </c:pt>
                <c:pt idx="4090">
                  <c:v>19997</c:v>
                </c:pt>
                <c:pt idx="4091">
                  <c:v>19983</c:v>
                </c:pt>
                <c:pt idx="4092">
                  <c:v>19989</c:v>
                </c:pt>
                <c:pt idx="4093">
                  <c:v>19995</c:v>
                </c:pt>
                <c:pt idx="4094">
                  <c:v>20012</c:v>
                </c:pt>
                <c:pt idx="4095">
                  <c:v>20035</c:v>
                </c:pt>
                <c:pt idx="4096">
                  <c:v>20034</c:v>
                </c:pt>
                <c:pt idx="4097">
                  <c:v>20045</c:v>
                </c:pt>
                <c:pt idx="4098">
                  <c:v>20045</c:v>
                </c:pt>
                <c:pt idx="4099">
                  <c:v>20057</c:v>
                </c:pt>
                <c:pt idx="4100">
                  <c:v>20069</c:v>
                </c:pt>
                <c:pt idx="4101">
                  <c:v>20073</c:v>
                </c:pt>
                <c:pt idx="4102">
                  <c:v>20087</c:v>
                </c:pt>
                <c:pt idx="4103">
                  <c:v>20086</c:v>
                </c:pt>
                <c:pt idx="4104">
                  <c:v>20100</c:v>
                </c:pt>
                <c:pt idx="4105">
                  <c:v>20095</c:v>
                </c:pt>
                <c:pt idx="4106">
                  <c:v>20085</c:v>
                </c:pt>
                <c:pt idx="4107">
                  <c:v>20094</c:v>
                </c:pt>
                <c:pt idx="4108">
                  <c:v>20101</c:v>
                </c:pt>
                <c:pt idx="4109">
                  <c:v>20114</c:v>
                </c:pt>
                <c:pt idx="4110">
                  <c:v>20124</c:v>
                </c:pt>
                <c:pt idx="4111">
                  <c:v>20121</c:v>
                </c:pt>
                <c:pt idx="4112">
                  <c:v>20126</c:v>
                </c:pt>
                <c:pt idx="4113">
                  <c:v>20146</c:v>
                </c:pt>
                <c:pt idx="4114">
                  <c:v>20153</c:v>
                </c:pt>
                <c:pt idx="4115">
                  <c:v>20146</c:v>
                </c:pt>
                <c:pt idx="4116">
                  <c:v>20173</c:v>
                </c:pt>
                <c:pt idx="4117">
                  <c:v>20183</c:v>
                </c:pt>
                <c:pt idx="4118">
                  <c:v>20196</c:v>
                </c:pt>
                <c:pt idx="4119">
                  <c:v>20198</c:v>
                </c:pt>
                <c:pt idx="4120">
                  <c:v>20221</c:v>
                </c:pt>
                <c:pt idx="4121">
                  <c:v>20214</c:v>
                </c:pt>
                <c:pt idx="4122">
                  <c:v>20224</c:v>
                </c:pt>
                <c:pt idx="4123">
                  <c:v>20216</c:v>
                </c:pt>
                <c:pt idx="4124">
                  <c:v>20231</c:v>
                </c:pt>
                <c:pt idx="4125">
                  <c:v>20244</c:v>
                </c:pt>
                <c:pt idx="4126">
                  <c:v>20248</c:v>
                </c:pt>
                <c:pt idx="4127">
                  <c:v>20243</c:v>
                </c:pt>
                <c:pt idx="4128">
                  <c:v>20252</c:v>
                </c:pt>
                <c:pt idx="4129">
                  <c:v>20251</c:v>
                </c:pt>
                <c:pt idx="4130">
                  <c:v>20266</c:v>
                </c:pt>
                <c:pt idx="4131">
                  <c:v>20287</c:v>
                </c:pt>
                <c:pt idx="4132">
                  <c:v>20282</c:v>
                </c:pt>
                <c:pt idx="4133">
                  <c:v>20303</c:v>
                </c:pt>
                <c:pt idx="4134">
                  <c:v>20297</c:v>
                </c:pt>
                <c:pt idx="4135">
                  <c:v>20311</c:v>
                </c:pt>
                <c:pt idx="4136">
                  <c:v>20316</c:v>
                </c:pt>
                <c:pt idx="4137">
                  <c:v>20356</c:v>
                </c:pt>
                <c:pt idx="4138">
                  <c:v>20340</c:v>
                </c:pt>
                <c:pt idx="4139">
                  <c:v>20351</c:v>
                </c:pt>
                <c:pt idx="4140">
                  <c:v>20357</c:v>
                </c:pt>
                <c:pt idx="4141">
                  <c:v>20366</c:v>
                </c:pt>
                <c:pt idx="4142">
                  <c:v>20370</c:v>
                </c:pt>
                <c:pt idx="4143">
                  <c:v>20375</c:v>
                </c:pt>
                <c:pt idx="4144">
                  <c:v>20379</c:v>
                </c:pt>
                <c:pt idx="4145">
                  <c:v>20380</c:v>
                </c:pt>
                <c:pt idx="4146">
                  <c:v>20402</c:v>
                </c:pt>
                <c:pt idx="4147">
                  <c:v>20392</c:v>
                </c:pt>
                <c:pt idx="4148">
                  <c:v>20411</c:v>
                </c:pt>
                <c:pt idx="4149">
                  <c:v>20406</c:v>
                </c:pt>
                <c:pt idx="4150">
                  <c:v>20416</c:v>
                </c:pt>
                <c:pt idx="4151">
                  <c:v>20416</c:v>
                </c:pt>
                <c:pt idx="4152">
                  <c:v>20432</c:v>
                </c:pt>
                <c:pt idx="4153">
                  <c:v>20419</c:v>
                </c:pt>
                <c:pt idx="4154">
                  <c:v>20437</c:v>
                </c:pt>
                <c:pt idx="4155">
                  <c:v>20462</c:v>
                </c:pt>
                <c:pt idx="4156">
                  <c:v>20460</c:v>
                </c:pt>
                <c:pt idx="4157">
                  <c:v>20460</c:v>
                </c:pt>
                <c:pt idx="4158">
                  <c:v>20503</c:v>
                </c:pt>
                <c:pt idx="4159">
                  <c:v>20478</c:v>
                </c:pt>
                <c:pt idx="4160">
                  <c:v>20482</c:v>
                </c:pt>
                <c:pt idx="4161">
                  <c:v>20518</c:v>
                </c:pt>
                <c:pt idx="4162">
                  <c:v>20526</c:v>
                </c:pt>
                <c:pt idx="4163">
                  <c:v>20541</c:v>
                </c:pt>
                <c:pt idx="4164">
                  <c:v>20532</c:v>
                </c:pt>
                <c:pt idx="4165">
                  <c:v>20551</c:v>
                </c:pt>
                <c:pt idx="4166">
                  <c:v>20563</c:v>
                </c:pt>
                <c:pt idx="4167">
                  <c:v>20574</c:v>
                </c:pt>
                <c:pt idx="4168">
                  <c:v>20567</c:v>
                </c:pt>
                <c:pt idx="4169">
                  <c:v>20581</c:v>
                </c:pt>
                <c:pt idx="4170">
                  <c:v>20588</c:v>
                </c:pt>
                <c:pt idx="4171">
                  <c:v>20593</c:v>
                </c:pt>
                <c:pt idx="4172">
                  <c:v>20601</c:v>
                </c:pt>
                <c:pt idx="4173">
                  <c:v>20592</c:v>
                </c:pt>
                <c:pt idx="4174">
                  <c:v>20608</c:v>
                </c:pt>
                <c:pt idx="4175">
                  <c:v>20616</c:v>
                </c:pt>
                <c:pt idx="4176">
                  <c:v>20635</c:v>
                </c:pt>
                <c:pt idx="4177">
                  <c:v>20632</c:v>
                </c:pt>
                <c:pt idx="4178">
                  <c:v>20637</c:v>
                </c:pt>
                <c:pt idx="4179">
                  <c:v>20641</c:v>
                </c:pt>
                <c:pt idx="4180">
                  <c:v>20645</c:v>
                </c:pt>
                <c:pt idx="4181">
                  <c:v>20656</c:v>
                </c:pt>
                <c:pt idx="4182">
                  <c:v>20675</c:v>
                </c:pt>
                <c:pt idx="4183">
                  <c:v>20677</c:v>
                </c:pt>
                <c:pt idx="4184">
                  <c:v>20706</c:v>
                </c:pt>
                <c:pt idx="4185">
                  <c:v>20698</c:v>
                </c:pt>
                <c:pt idx="4186">
                  <c:v>20705</c:v>
                </c:pt>
                <c:pt idx="4187">
                  <c:v>20702</c:v>
                </c:pt>
                <c:pt idx="4188">
                  <c:v>20710</c:v>
                </c:pt>
                <c:pt idx="4189">
                  <c:v>20731</c:v>
                </c:pt>
                <c:pt idx="4190">
                  <c:v>20736</c:v>
                </c:pt>
                <c:pt idx="4191">
                  <c:v>20751</c:v>
                </c:pt>
                <c:pt idx="4192">
                  <c:v>20748</c:v>
                </c:pt>
                <c:pt idx="4193">
                  <c:v>20762</c:v>
                </c:pt>
                <c:pt idx="4194">
                  <c:v>20761</c:v>
                </c:pt>
                <c:pt idx="4195">
                  <c:v>20757</c:v>
                </c:pt>
                <c:pt idx="4196">
                  <c:v>20773</c:v>
                </c:pt>
                <c:pt idx="4197">
                  <c:v>20775</c:v>
                </c:pt>
                <c:pt idx="4198">
                  <c:v>20777</c:v>
                </c:pt>
                <c:pt idx="4199">
                  <c:v>20794</c:v>
                </c:pt>
                <c:pt idx="4200">
                  <c:v>20800</c:v>
                </c:pt>
                <c:pt idx="4201">
                  <c:v>20801</c:v>
                </c:pt>
                <c:pt idx="4202">
                  <c:v>20817</c:v>
                </c:pt>
                <c:pt idx="4203">
                  <c:v>20816</c:v>
                </c:pt>
                <c:pt idx="4204">
                  <c:v>20819</c:v>
                </c:pt>
                <c:pt idx="4205">
                  <c:v>20834</c:v>
                </c:pt>
                <c:pt idx="4206">
                  <c:v>20855</c:v>
                </c:pt>
                <c:pt idx="4207">
                  <c:v>20858</c:v>
                </c:pt>
                <c:pt idx="4208">
                  <c:v>20858</c:v>
                </c:pt>
                <c:pt idx="4209">
                  <c:v>20861</c:v>
                </c:pt>
                <c:pt idx="4210">
                  <c:v>20865</c:v>
                </c:pt>
                <c:pt idx="4211">
                  <c:v>20872</c:v>
                </c:pt>
                <c:pt idx="4212">
                  <c:v>20901</c:v>
                </c:pt>
                <c:pt idx="4213">
                  <c:v>20894</c:v>
                </c:pt>
                <c:pt idx="4214">
                  <c:v>20910</c:v>
                </c:pt>
                <c:pt idx="4215">
                  <c:v>20901</c:v>
                </c:pt>
                <c:pt idx="4216">
                  <c:v>20934</c:v>
                </c:pt>
                <c:pt idx="4217">
                  <c:v>20942</c:v>
                </c:pt>
                <c:pt idx="4218">
                  <c:v>20949</c:v>
                </c:pt>
                <c:pt idx="4219">
                  <c:v>20942</c:v>
                </c:pt>
                <c:pt idx="4220">
                  <c:v>20956</c:v>
                </c:pt>
                <c:pt idx="4221">
                  <c:v>20947</c:v>
                </c:pt>
                <c:pt idx="4222">
                  <c:v>20964</c:v>
                </c:pt>
                <c:pt idx="4223">
                  <c:v>20969</c:v>
                </c:pt>
                <c:pt idx="4224">
                  <c:v>20981</c:v>
                </c:pt>
                <c:pt idx="4225">
                  <c:v>20989</c:v>
                </c:pt>
                <c:pt idx="4226">
                  <c:v>20998</c:v>
                </c:pt>
                <c:pt idx="4227">
                  <c:v>21010</c:v>
                </c:pt>
                <c:pt idx="4228">
                  <c:v>20998</c:v>
                </c:pt>
                <c:pt idx="4229">
                  <c:v>21010</c:v>
                </c:pt>
                <c:pt idx="4230">
                  <c:v>21020</c:v>
                </c:pt>
                <c:pt idx="4231">
                  <c:v>21024</c:v>
                </c:pt>
                <c:pt idx="4232">
                  <c:v>21035</c:v>
                </c:pt>
                <c:pt idx="4233">
                  <c:v>21043</c:v>
                </c:pt>
                <c:pt idx="4234">
                  <c:v>21036</c:v>
                </c:pt>
                <c:pt idx="4235">
                  <c:v>21059</c:v>
                </c:pt>
                <c:pt idx="4236">
                  <c:v>21055</c:v>
                </c:pt>
                <c:pt idx="4237">
                  <c:v>21063</c:v>
                </c:pt>
                <c:pt idx="4238">
                  <c:v>21069</c:v>
                </c:pt>
                <c:pt idx="4239">
                  <c:v>21089</c:v>
                </c:pt>
                <c:pt idx="4240">
                  <c:v>21092</c:v>
                </c:pt>
                <c:pt idx="4241">
                  <c:v>21108</c:v>
                </c:pt>
                <c:pt idx="4242">
                  <c:v>21096</c:v>
                </c:pt>
                <c:pt idx="4243">
                  <c:v>21116</c:v>
                </c:pt>
                <c:pt idx="4244">
                  <c:v>21132</c:v>
                </c:pt>
                <c:pt idx="4245">
                  <c:v>21135</c:v>
                </c:pt>
                <c:pt idx="4246">
                  <c:v>21147</c:v>
                </c:pt>
                <c:pt idx="4247">
                  <c:v>21151</c:v>
                </c:pt>
                <c:pt idx="4248">
                  <c:v>21143</c:v>
                </c:pt>
                <c:pt idx="4249">
                  <c:v>21157</c:v>
                </c:pt>
                <c:pt idx="4250">
                  <c:v>21163</c:v>
                </c:pt>
                <c:pt idx="4251">
                  <c:v>21172</c:v>
                </c:pt>
                <c:pt idx="4252">
                  <c:v>21173</c:v>
                </c:pt>
                <c:pt idx="4253">
                  <c:v>21187</c:v>
                </c:pt>
                <c:pt idx="4254">
                  <c:v>21188</c:v>
                </c:pt>
                <c:pt idx="4255">
                  <c:v>21199</c:v>
                </c:pt>
                <c:pt idx="4256">
                  <c:v>21204</c:v>
                </c:pt>
                <c:pt idx="4257">
                  <c:v>21210</c:v>
                </c:pt>
                <c:pt idx="4258">
                  <c:v>21206</c:v>
                </c:pt>
                <c:pt idx="4259">
                  <c:v>21227</c:v>
                </c:pt>
                <c:pt idx="4260">
                  <c:v>21223</c:v>
                </c:pt>
                <c:pt idx="4261">
                  <c:v>21223</c:v>
                </c:pt>
                <c:pt idx="4262">
                  <c:v>21246</c:v>
                </c:pt>
                <c:pt idx="4263">
                  <c:v>21244</c:v>
                </c:pt>
                <c:pt idx="4264">
                  <c:v>21266</c:v>
                </c:pt>
                <c:pt idx="4265">
                  <c:v>21279</c:v>
                </c:pt>
                <c:pt idx="4266">
                  <c:v>21276</c:v>
                </c:pt>
                <c:pt idx="4267">
                  <c:v>21281</c:v>
                </c:pt>
                <c:pt idx="4268">
                  <c:v>21279</c:v>
                </c:pt>
                <c:pt idx="4269">
                  <c:v>21296</c:v>
                </c:pt>
                <c:pt idx="4270">
                  <c:v>21310</c:v>
                </c:pt>
                <c:pt idx="4271">
                  <c:v>21306</c:v>
                </c:pt>
                <c:pt idx="4272">
                  <c:v>21316</c:v>
                </c:pt>
                <c:pt idx="4273">
                  <c:v>21326</c:v>
                </c:pt>
                <c:pt idx="4274">
                  <c:v>21332</c:v>
                </c:pt>
                <c:pt idx="4275">
                  <c:v>21347</c:v>
                </c:pt>
                <c:pt idx="4276">
                  <c:v>21348</c:v>
                </c:pt>
                <c:pt idx="4277">
                  <c:v>21360</c:v>
                </c:pt>
                <c:pt idx="4278">
                  <c:v>21362</c:v>
                </c:pt>
                <c:pt idx="4279">
                  <c:v>21377</c:v>
                </c:pt>
                <c:pt idx="4280">
                  <c:v>21375</c:v>
                </c:pt>
                <c:pt idx="4281">
                  <c:v>21388</c:v>
                </c:pt>
                <c:pt idx="4282">
                  <c:v>21400</c:v>
                </c:pt>
                <c:pt idx="4283">
                  <c:v>21414</c:v>
                </c:pt>
                <c:pt idx="4284">
                  <c:v>21419</c:v>
                </c:pt>
                <c:pt idx="4285">
                  <c:v>21426</c:v>
                </c:pt>
                <c:pt idx="4286">
                  <c:v>21434</c:v>
                </c:pt>
                <c:pt idx="4287">
                  <c:v>21439</c:v>
                </c:pt>
                <c:pt idx="4288">
                  <c:v>21440</c:v>
                </c:pt>
                <c:pt idx="4289">
                  <c:v>21462</c:v>
                </c:pt>
                <c:pt idx="4290">
                  <c:v>21460</c:v>
                </c:pt>
                <c:pt idx="4291">
                  <c:v>21462</c:v>
                </c:pt>
                <c:pt idx="4292">
                  <c:v>21474</c:v>
                </c:pt>
                <c:pt idx="4293">
                  <c:v>21477</c:v>
                </c:pt>
                <c:pt idx="4294">
                  <c:v>21479</c:v>
                </c:pt>
                <c:pt idx="4295">
                  <c:v>21500</c:v>
                </c:pt>
                <c:pt idx="4296">
                  <c:v>21501</c:v>
                </c:pt>
                <c:pt idx="4297">
                  <c:v>21492</c:v>
                </c:pt>
                <c:pt idx="4298">
                  <c:v>21499</c:v>
                </c:pt>
                <c:pt idx="4299">
                  <c:v>21506</c:v>
                </c:pt>
                <c:pt idx="4300">
                  <c:v>21523</c:v>
                </c:pt>
                <c:pt idx="4301">
                  <c:v>21528</c:v>
                </c:pt>
                <c:pt idx="4302">
                  <c:v>21528</c:v>
                </c:pt>
                <c:pt idx="4303">
                  <c:v>21535</c:v>
                </c:pt>
                <c:pt idx="4304">
                  <c:v>21544</c:v>
                </c:pt>
                <c:pt idx="4305">
                  <c:v>21566</c:v>
                </c:pt>
                <c:pt idx="4306">
                  <c:v>21571</c:v>
                </c:pt>
                <c:pt idx="4307">
                  <c:v>21573</c:v>
                </c:pt>
                <c:pt idx="4308">
                  <c:v>21580</c:v>
                </c:pt>
                <c:pt idx="4309">
                  <c:v>21581</c:v>
                </c:pt>
                <c:pt idx="4310">
                  <c:v>21584</c:v>
                </c:pt>
                <c:pt idx="4311">
                  <c:v>21601</c:v>
                </c:pt>
                <c:pt idx="4312">
                  <c:v>21610</c:v>
                </c:pt>
                <c:pt idx="4313">
                  <c:v>21623</c:v>
                </c:pt>
                <c:pt idx="4314">
                  <c:v>21614</c:v>
                </c:pt>
                <c:pt idx="4315">
                  <c:v>21634</c:v>
                </c:pt>
                <c:pt idx="4316">
                  <c:v>21635</c:v>
                </c:pt>
                <c:pt idx="4317">
                  <c:v>21644</c:v>
                </c:pt>
                <c:pt idx="4318">
                  <c:v>21645</c:v>
                </c:pt>
                <c:pt idx="4319">
                  <c:v>21667</c:v>
                </c:pt>
                <c:pt idx="4320">
                  <c:v>21670</c:v>
                </c:pt>
                <c:pt idx="4321">
                  <c:v>21685</c:v>
                </c:pt>
                <c:pt idx="4322">
                  <c:v>21695</c:v>
                </c:pt>
                <c:pt idx="4323">
                  <c:v>21705</c:v>
                </c:pt>
                <c:pt idx="4324">
                  <c:v>21711</c:v>
                </c:pt>
                <c:pt idx="4325">
                  <c:v>21710</c:v>
                </c:pt>
                <c:pt idx="4326">
                  <c:v>21728</c:v>
                </c:pt>
                <c:pt idx="4327">
                  <c:v>21714</c:v>
                </c:pt>
                <c:pt idx="4328">
                  <c:v>21729</c:v>
                </c:pt>
                <c:pt idx="4329">
                  <c:v>21724</c:v>
                </c:pt>
                <c:pt idx="4330">
                  <c:v>21741</c:v>
                </c:pt>
                <c:pt idx="4331">
                  <c:v>21741</c:v>
                </c:pt>
                <c:pt idx="4332">
                  <c:v>21749</c:v>
                </c:pt>
                <c:pt idx="4333">
                  <c:v>21781</c:v>
                </c:pt>
                <c:pt idx="4334">
                  <c:v>21770</c:v>
                </c:pt>
                <c:pt idx="4335">
                  <c:v>21780</c:v>
                </c:pt>
                <c:pt idx="4336">
                  <c:v>21782</c:v>
                </c:pt>
                <c:pt idx="4337">
                  <c:v>21788</c:v>
                </c:pt>
                <c:pt idx="4338">
                  <c:v>21797</c:v>
                </c:pt>
                <c:pt idx="4339">
                  <c:v>21805</c:v>
                </c:pt>
                <c:pt idx="4340">
                  <c:v>21812</c:v>
                </c:pt>
                <c:pt idx="4341">
                  <c:v>21811</c:v>
                </c:pt>
                <c:pt idx="4342">
                  <c:v>21828</c:v>
                </c:pt>
                <c:pt idx="4343">
                  <c:v>21835</c:v>
                </c:pt>
                <c:pt idx="4344">
                  <c:v>21843</c:v>
                </c:pt>
                <c:pt idx="4345">
                  <c:v>21856</c:v>
                </c:pt>
                <c:pt idx="4346">
                  <c:v>21866</c:v>
                </c:pt>
                <c:pt idx="4347">
                  <c:v>21861</c:v>
                </c:pt>
                <c:pt idx="4348">
                  <c:v>21872</c:v>
                </c:pt>
                <c:pt idx="4349">
                  <c:v>21885</c:v>
                </c:pt>
                <c:pt idx="4350">
                  <c:v>21881</c:v>
                </c:pt>
                <c:pt idx="4351">
                  <c:v>21900</c:v>
                </c:pt>
                <c:pt idx="4352">
                  <c:v>21898</c:v>
                </c:pt>
                <c:pt idx="4353">
                  <c:v>21906</c:v>
                </c:pt>
                <c:pt idx="4354">
                  <c:v>21908</c:v>
                </c:pt>
                <c:pt idx="4355">
                  <c:v>21923</c:v>
                </c:pt>
                <c:pt idx="4356">
                  <c:v>21922</c:v>
                </c:pt>
                <c:pt idx="4357">
                  <c:v>21926</c:v>
                </c:pt>
                <c:pt idx="4358">
                  <c:v>21939</c:v>
                </c:pt>
                <c:pt idx="4359">
                  <c:v>21949</c:v>
                </c:pt>
                <c:pt idx="4360">
                  <c:v>21955</c:v>
                </c:pt>
                <c:pt idx="4361">
                  <c:v>21966</c:v>
                </c:pt>
                <c:pt idx="4362">
                  <c:v>21957</c:v>
                </c:pt>
                <c:pt idx="4363">
                  <c:v>21977</c:v>
                </c:pt>
                <c:pt idx="4364">
                  <c:v>21981</c:v>
                </c:pt>
                <c:pt idx="4365">
                  <c:v>21983</c:v>
                </c:pt>
                <c:pt idx="4366">
                  <c:v>21988</c:v>
                </c:pt>
                <c:pt idx="4367">
                  <c:v>22012</c:v>
                </c:pt>
                <c:pt idx="4368">
                  <c:v>22002</c:v>
                </c:pt>
                <c:pt idx="4369">
                  <c:v>22016</c:v>
                </c:pt>
                <c:pt idx="4370">
                  <c:v>22037</c:v>
                </c:pt>
                <c:pt idx="4371">
                  <c:v>22043</c:v>
                </c:pt>
                <c:pt idx="4372">
                  <c:v>22041</c:v>
                </c:pt>
                <c:pt idx="4373">
                  <c:v>22054</c:v>
                </c:pt>
                <c:pt idx="4374">
                  <c:v>22070</c:v>
                </c:pt>
                <c:pt idx="4375">
                  <c:v>22075</c:v>
                </c:pt>
                <c:pt idx="4376">
                  <c:v>22084</c:v>
                </c:pt>
                <c:pt idx="4377">
                  <c:v>22091</c:v>
                </c:pt>
                <c:pt idx="4378">
                  <c:v>22086</c:v>
                </c:pt>
                <c:pt idx="4379">
                  <c:v>22101</c:v>
                </c:pt>
                <c:pt idx="4380">
                  <c:v>22091</c:v>
                </c:pt>
                <c:pt idx="4381">
                  <c:v>22097</c:v>
                </c:pt>
                <c:pt idx="4382">
                  <c:v>22113</c:v>
                </c:pt>
                <c:pt idx="4383">
                  <c:v>22114</c:v>
                </c:pt>
                <c:pt idx="4384">
                  <c:v>22123</c:v>
                </c:pt>
                <c:pt idx="4385">
                  <c:v>22121</c:v>
                </c:pt>
                <c:pt idx="4386">
                  <c:v>22139</c:v>
                </c:pt>
                <c:pt idx="4387">
                  <c:v>22140</c:v>
                </c:pt>
                <c:pt idx="4388">
                  <c:v>22152</c:v>
                </c:pt>
                <c:pt idx="4389">
                  <c:v>22149</c:v>
                </c:pt>
                <c:pt idx="4390">
                  <c:v>22172</c:v>
                </c:pt>
                <c:pt idx="4391">
                  <c:v>22176</c:v>
                </c:pt>
                <c:pt idx="4392">
                  <c:v>22181</c:v>
                </c:pt>
                <c:pt idx="4393">
                  <c:v>22193</c:v>
                </c:pt>
                <c:pt idx="4394">
                  <c:v>22196</c:v>
                </c:pt>
                <c:pt idx="4395">
                  <c:v>22212</c:v>
                </c:pt>
                <c:pt idx="4396">
                  <c:v>22214</c:v>
                </c:pt>
                <c:pt idx="4397">
                  <c:v>22235</c:v>
                </c:pt>
                <c:pt idx="4398">
                  <c:v>22222</c:v>
                </c:pt>
                <c:pt idx="4399">
                  <c:v>22241</c:v>
                </c:pt>
                <c:pt idx="4400">
                  <c:v>22253</c:v>
                </c:pt>
                <c:pt idx="4401">
                  <c:v>22256</c:v>
                </c:pt>
                <c:pt idx="4402">
                  <c:v>22288</c:v>
                </c:pt>
                <c:pt idx="4403">
                  <c:v>22270</c:v>
                </c:pt>
                <c:pt idx="4404">
                  <c:v>22272</c:v>
                </c:pt>
                <c:pt idx="4405">
                  <c:v>22292</c:v>
                </c:pt>
                <c:pt idx="4406">
                  <c:v>22303</c:v>
                </c:pt>
                <c:pt idx="4407">
                  <c:v>22305</c:v>
                </c:pt>
                <c:pt idx="4408">
                  <c:v>22302</c:v>
                </c:pt>
                <c:pt idx="4409">
                  <c:v>22307</c:v>
                </c:pt>
                <c:pt idx="4410">
                  <c:v>22311</c:v>
                </c:pt>
                <c:pt idx="4411">
                  <c:v>22331</c:v>
                </c:pt>
                <c:pt idx="4412">
                  <c:v>22329</c:v>
                </c:pt>
                <c:pt idx="4413">
                  <c:v>22333</c:v>
                </c:pt>
                <c:pt idx="4414">
                  <c:v>22343</c:v>
                </c:pt>
                <c:pt idx="4415">
                  <c:v>22346</c:v>
                </c:pt>
                <c:pt idx="4416">
                  <c:v>22355</c:v>
                </c:pt>
                <c:pt idx="4417">
                  <c:v>22368</c:v>
                </c:pt>
                <c:pt idx="4418">
                  <c:v>22376</c:v>
                </c:pt>
                <c:pt idx="4419">
                  <c:v>22364</c:v>
                </c:pt>
                <c:pt idx="4420">
                  <c:v>22383</c:v>
                </c:pt>
                <c:pt idx="4421">
                  <c:v>22384</c:v>
                </c:pt>
                <c:pt idx="4422">
                  <c:v>22401</c:v>
                </c:pt>
                <c:pt idx="4423">
                  <c:v>22408</c:v>
                </c:pt>
                <c:pt idx="4424">
                  <c:v>22415</c:v>
                </c:pt>
                <c:pt idx="4425">
                  <c:v>22402</c:v>
                </c:pt>
                <c:pt idx="4426">
                  <c:v>22427</c:v>
                </c:pt>
                <c:pt idx="4427">
                  <c:v>22435</c:v>
                </c:pt>
                <c:pt idx="4428">
                  <c:v>22439</c:v>
                </c:pt>
                <c:pt idx="4429">
                  <c:v>22441</c:v>
                </c:pt>
                <c:pt idx="4430">
                  <c:v>22457</c:v>
                </c:pt>
                <c:pt idx="4431">
                  <c:v>22467</c:v>
                </c:pt>
                <c:pt idx="4432">
                  <c:v>22470</c:v>
                </c:pt>
                <c:pt idx="4433">
                  <c:v>22483</c:v>
                </c:pt>
                <c:pt idx="4434">
                  <c:v>22492</c:v>
                </c:pt>
                <c:pt idx="4435">
                  <c:v>22485</c:v>
                </c:pt>
                <c:pt idx="4436">
                  <c:v>22501</c:v>
                </c:pt>
                <c:pt idx="4437">
                  <c:v>22511</c:v>
                </c:pt>
                <c:pt idx="4438">
                  <c:v>22512</c:v>
                </c:pt>
                <c:pt idx="4439">
                  <c:v>22549</c:v>
                </c:pt>
                <c:pt idx="4440">
                  <c:v>22520</c:v>
                </c:pt>
                <c:pt idx="4441">
                  <c:v>22552</c:v>
                </c:pt>
                <c:pt idx="4442">
                  <c:v>22543</c:v>
                </c:pt>
                <c:pt idx="4443">
                  <c:v>22552</c:v>
                </c:pt>
                <c:pt idx="4444">
                  <c:v>22565</c:v>
                </c:pt>
                <c:pt idx="4445">
                  <c:v>22567</c:v>
                </c:pt>
                <c:pt idx="4446">
                  <c:v>22566</c:v>
                </c:pt>
                <c:pt idx="4447">
                  <c:v>22600</c:v>
                </c:pt>
                <c:pt idx="4448">
                  <c:v>22586</c:v>
                </c:pt>
                <c:pt idx="4449">
                  <c:v>22585</c:v>
                </c:pt>
                <c:pt idx="4450">
                  <c:v>22601</c:v>
                </c:pt>
                <c:pt idx="4451">
                  <c:v>22611</c:v>
                </c:pt>
                <c:pt idx="4452">
                  <c:v>22612</c:v>
                </c:pt>
                <c:pt idx="4453">
                  <c:v>22618</c:v>
                </c:pt>
                <c:pt idx="4454">
                  <c:v>22630</c:v>
                </c:pt>
                <c:pt idx="4455">
                  <c:v>22637</c:v>
                </c:pt>
                <c:pt idx="4456">
                  <c:v>22640</c:v>
                </c:pt>
                <c:pt idx="4457">
                  <c:v>22644</c:v>
                </c:pt>
                <c:pt idx="4458">
                  <c:v>22646</c:v>
                </c:pt>
                <c:pt idx="4459">
                  <c:v>22662</c:v>
                </c:pt>
                <c:pt idx="4460">
                  <c:v>22657</c:v>
                </c:pt>
                <c:pt idx="4461">
                  <c:v>22668</c:v>
                </c:pt>
                <c:pt idx="4462">
                  <c:v>22668</c:v>
                </c:pt>
                <c:pt idx="4463">
                  <c:v>22681</c:v>
                </c:pt>
                <c:pt idx="4464">
                  <c:v>22706</c:v>
                </c:pt>
                <c:pt idx="4465">
                  <c:v>22697</c:v>
                </c:pt>
                <c:pt idx="4466">
                  <c:v>22710</c:v>
                </c:pt>
                <c:pt idx="4467">
                  <c:v>22731</c:v>
                </c:pt>
                <c:pt idx="4468">
                  <c:v>22727</c:v>
                </c:pt>
                <c:pt idx="4469">
                  <c:v>22727</c:v>
                </c:pt>
                <c:pt idx="4470">
                  <c:v>22750</c:v>
                </c:pt>
                <c:pt idx="4471">
                  <c:v>22745</c:v>
                </c:pt>
                <c:pt idx="4472">
                  <c:v>22753</c:v>
                </c:pt>
                <c:pt idx="4473">
                  <c:v>22766</c:v>
                </c:pt>
                <c:pt idx="4474">
                  <c:v>22771</c:v>
                </c:pt>
                <c:pt idx="4475">
                  <c:v>22760</c:v>
                </c:pt>
                <c:pt idx="4476">
                  <c:v>22792</c:v>
                </c:pt>
                <c:pt idx="4477">
                  <c:v>22789</c:v>
                </c:pt>
                <c:pt idx="4478">
                  <c:v>22803</c:v>
                </c:pt>
                <c:pt idx="4479">
                  <c:v>22816</c:v>
                </c:pt>
                <c:pt idx="4480">
                  <c:v>22814</c:v>
                </c:pt>
                <c:pt idx="4481">
                  <c:v>22821</c:v>
                </c:pt>
                <c:pt idx="4482">
                  <c:v>22825</c:v>
                </c:pt>
                <c:pt idx="4483">
                  <c:v>22829</c:v>
                </c:pt>
                <c:pt idx="4484">
                  <c:v>22837</c:v>
                </c:pt>
                <c:pt idx="4485">
                  <c:v>22857</c:v>
                </c:pt>
                <c:pt idx="4486">
                  <c:v>22868</c:v>
                </c:pt>
                <c:pt idx="4487">
                  <c:v>22876</c:v>
                </c:pt>
                <c:pt idx="4488">
                  <c:v>22880</c:v>
                </c:pt>
                <c:pt idx="4489">
                  <c:v>22899</c:v>
                </c:pt>
                <c:pt idx="4490">
                  <c:v>22890</c:v>
                </c:pt>
                <c:pt idx="4491">
                  <c:v>22894</c:v>
                </c:pt>
                <c:pt idx="4492">
                  <c:v>22909</c:v>
                </c:pt>
                <c:pt idx="4493">
                  <c:v>22910</c:v>
                </c:pt>
                <c:pt idx="4494">
                  <c:v>22921</c:v>
                </c:pt>
                <c:pt idx="4495">
                  <c:v>22924</c:v>
                </c:pt>
                <c:pt idx="4496">
                  <c:v>22933</c:v>
                </c:pt>
                <c:pt idx="4497">
                  <c:v>22949</c:v>
                </c:pt>
                <c:pt idx="4498">
                  <c:v>22946</c:v>
                </c:pt>
                <c:pt idx="4499">
                  <c:v>22957</c:v>
                </c:pt>
                <c:pt idx="4500">
                  <c:v>22957</c:v>
                </c:pt>
                <c:pt idx="4501">
                  <c:v>22981</c:v>
                </c:pt>
                <c:pt idx="4502">
                  <c:v>22974</c:v>
                </c:pt>
                <c:pt idx="4503">
                  <c:v>22969</c:v>
                </c:pt>
                <c:pt idx="4504">
                  <c:v>22995</c:v>
                </c:pt>
                <c:pt idx="4505">
                  <c:v>23000</c:v>
                </c:pt>
                <c:pt idx="4506">
                  <c:v>23005</c:v>
                </c:pt>
                <c:pt idx="4507">
                  <c:v>23009</c:v>
                </c:pt>
                <c:pt idx="4508">
                  <c:v>23013</c:v>
                </c:pt>
                <c:pt idx="4509">
                  <c:v>23022</c:v>
                </c:pt>
                <c:pt idx="4510">
                  <c:v>23060</c:v>
                </c:pt>
                <c:pt idx="4511">
                  <c:v>23044</c:v>
                </c:pt>
                <c:pt idx="4512">
                  <c:v>23050</c:v>
                </c:pt>
                <c:pt idx="4513">
                  <c:v>23069</c:v>
                </c:pt>
                <c:pt idx="4514">
                  <c:v>23070</c:v>
                </c:pt>
                <c:pt idx="4515">
                  <c:v>23071</c:v>
                </c:pt>
                <c:pt idx="4516">
                  <c:v>23077</c:v>
                </c:pt>
                <c:pt idx="4517">
                  <c:v>23076</c:v>
                </c:pt>
                <c:pt idx="4518">
                  <c:v>23090</c:v>
                </c:pt>
                <c:pt idx="4519">
                  <c:v>23100</c:v>
                </c:pt>
                <c:pt idx="4520">
                  <c:v>23103</c:v>
                </c:pt>
                <c:pt idx="4521">
                  <c:v>23096</c:v>
                </c:pt>
                <c:pt idx="4522">
                  <c:v>23117</c:v>
                </c:pt>
                <c:pt idx="4523">
                  <c:v>23114</c:v>
                </c:pt>
                <c:pt idx="4524">
                  <c:v>23126</c:v>
                </c:pt>
                <c:pt idx="4525">
                  <c:v>23147</c:v>
                </c:pt>
                <c:pt idx="4526">
                  <c:v>23146</c:v>
                </c:pt>
                <c:pt idx="4527">
                  <c:v>23162</c:v>
                </c:pt>
                <c:pt idx="4528">
                  <c:v>23155</c:v>
                </c:pt>
                <c:pt idx="4529">
                  <c:v>23176</c:v>
                </c:pt>
                <c:pt idx="4530">
                  <c:v>23174</c:v>
                </c:pt>
                <c:pt idx="4531">
                  <c:v>23184</c:v>
                </c:pt>
                <c:pt idx="4532">
                  <c:v>23193</c:v>
                </c:pt>
                <c:pt idx="4533">
                  <c:v>23199</c:v>
                </c:pt>
                <c:pt idx="4534">
                  <c:v>23203</c:v>
                </c:pt>
                <c:pt idx="4535">
                  <c:v>23207</c:v>
                </c:pt>
                <c:pt idx="4536">
                  <c:v>23214</c:v>
                </c:pt>
                <c:pt idx="4537">
                  <c:v>23221</c:v>
                </c:pt>
                <c:pt idx="4538">
                  <c:v>23232</c:v>
                </c:pt>
                <c:pt idx="4539">
                  <c:v>23238</c:v>
                </c:pt>
                <c:pt idx="4540">
                  <c:v>23258</c:v>
                </c:pt>
                <c:pt idx="4541">
                  <c:v>23257</c:v>
                </c:pt>
                <c:pt idx="4542">
                  <c:v>23264</c:v>
                </c:pt>
                <c:pt idx="4543">
                  <c:v>23275</c:v>
                </c:pt>
                <c:pt idx="4544">
                  <c:v>23277</c:v>
                </c:pt>
                <c:pt idx="4545">
                  <c:v>23288</c:v>
                </c:pt>
                <c:pt idx="4546">
                  <c:v>23299</c:v>
                </c:pt>
                <c:pt idx="4547">
                  <c:v>23315</c:v>
                </c:pt>
                <c:pt idx="4548">
                  <c:v>23311</c:v>
                </c:pt>
                <c:pt idx="4549">
                  <c:v>23321</c:v>
                </c:pt>
                <c:pt idx="4550">
                  <c:v>23326</c:v>
                </c:pt>
                <c:pt idx="4551">
                  <c:v>23344</c:v>
                </c:pt>
                <c:pt idx="4552">
                  <c:v>23344</c:v>
                </c:pt>
                <c:pt idx="4553">
                  <c:v>23347</c:v>
                </c:pt>
                <c:pt idx="4554">
                  <c:v>23354</c:v>
                </c:pt>
                <c:pt idx="4555">
                  <c:v>23360</c:v>
                </c:pt>
                <c:pt idx="4556">
                  <c:v>23375</c:v>
                </c:pt>
                <c:pt idx="4557">
                  <c:v>23363</c:v>
                </c:pt>
                <c:pt idx="4558">
                  <c:v>23380</c:v>
                </c:pt>
                <c:pt idx="4559">
                  <c:v>23387</c:v>
                </c:pt>
                <c:pt idx="4560">
                  <c:v>23398</c:v>
                </c:pt>
                <c:pt idx="4561">
                  <c:v>23399</c:v>
                </c:pt>
                <c:pt idx="4562">
                  <c:v>23411</c:v>
                </c:pt>
                <c:pt idx="4563">
                  <c:v>23408</c:v>
                </c:pt>
                <c:pt idx="4564">
                  <c:v>23418</c:v>
                </c:pt>
                <c:pt idx="4565">
                  <c:v>23420</c:v>
                </c:pt>
                <c:pt idx="4566">
                  <c:v>23432</c:v>
                </c:pt>
                <c:pt idx="4567">
                  <c:v>23439</c:v>
                </c:pt>
                <c:pt idx="4568">
                  <c:v>23451</c:v>
                </c:pt>
                <c:pt idx="4569">
                  <c:v>23455</c:v>
                </c:pt>
                <c:pt idx="4570">
                  <c:v>23452</c:v>
                </c:pt>
                <c:pt idx="4571">
                  <c:v>23461</c:v>
                </c:pt>
                <c:pt idx="4572">
                  <c:v>23467</c:v>
                </c:pt>
                <c:pt idx="4573">
                  <c:v>23491</c:v>
                </c:pt>
                <c:pt idx="4574">
                  <c:v>23496</c:v>
                </c:pt>
                <c:pt idx="4575">
                  <c:v>23495</c:v>
                </c:pt>
                <c:pt idx="4576">
                  <c:v>23511</c:v>
                </c:pt>
                <c:pt idx="4577">
                  <c:v>23512</c:v>
                </c:pt>
                <c:pt idx="4578">
                  <c:v>23514</c:v>
                </c:pt>
                <c:pt idx="4579">
                  <c:v>23537</c:v>
                </c:pt>
                <c:pt idx="4580">
                  <c:v>23546</c:v>
                </c:pt>
                <c:pt idx="4581">
                  <c:v>23540</c:v>
                </c:pt>
                <c:pt idx="4582">
                  <c:v>23552</c:v>
                </c:pt>
                <c:pt idx="4583">
                  <c:v>23577</c:v>
                </c:pt>
                <c:pt idx="4584">
                  <c:v>23561</c:v>
                </c:pt>
                <c:pt idx="4585">
                  <c:v>23568</c:v>
                </c:pt>
                <c:pt idx="4586">
                  <c:v>23576</c:v>
                </c:pt>
                <c:pt idx="4587">
                  <c:v>23591</c:v>
                </c:pt>
                <c:pt idx="4588">
                  <c:v>23591</c:v>
                </c:pt>
                <c:pt idx="4589">
                  <c:v>23600</c:v>
                </c:pt>
                <c:pt idx="4590">
                  <c:v>23615</c:v>
                </c:pt>
                <c:pt idx="4591">
                  <c:v>23620</c:v>
                </c:pt>
                <c:pt idx="4592">
                  <c:v>23622</c:v>
                </c:pt>
                <c:pt idx="4593">
                  <c:v>23634</c:v>
                </c:pt>
                <c:pt idx="4594">
                  <c:v>23647</c:v>
                </c:pt>
                <c:pt idx="4595">
                  <c:v>23658</c:v>
                </c:pt>
                <c:pt idx="4596">
                  <c:v>23670</c:v>
                </c:pt>
                <c:pt idx="4597">
                  <c:v>23664</c:v>
                </c:pt>
                <c:pt idx="4598">
                  <c:v>23671</c:v>
                </c:pt>
                <c:pt idx="4599">
                  <c:v>23684</c:v>
                </c:pt>
                <c:pt idx="4600">
                  <c:v>23696</c:v>
                </c:pt>
                <c:pt idx="4601">
                  <c:v>23690</c:v>
                </c:pt>
                <c:pt idx="4602">
                  <c:v>23698</c:v>
                </c:pt>
                <c:pt idx="4603">
                  <c:v>23698</c:v>
                </c:pt>
                <c:pt idx="4604">
                  <c:v>23704</c:v>
                </c:pt>
                <c:pt idx="4605">
                  <c:v>23717</c:v>
                </c:pt>
                <c:pt idx="4606">
                  <c:v>23736</c:v>
                </c:pt>
                <c:pt idx="4607">
                  <c:v>23737</c:v>
                </c:pt>
                <c:pt idx="4608">
                  <c:v>23756</c:v>
                </c:pt>
                <c:pt idx="4609">
                  <c:v>23758</c:v>
                </c:pt>
                <c:pt idx="4610">
                  <c:v>23756</c:v>
                </c:pt>
                <c:pt idx="4611">
                  <c:v>23769</c:v>
                </c:pt>
                <c:pt idx="4612">
                  <c:v>23771</c:v>
                </c:pt>
                <c:pt idx="4613">
                  <c:v>23774</c:v>
                </c:pt>
                <c:pt idx="4614">
                  <c:v>23784</c:v>
                </c:pt>
                <c:pt idx="4615">
                  <c:v>23758</c:v>
                </c:pt>
                <c:pt idx="4616">
                  <c:v>23797</c:v>
                </c:pt>
                <c:pt idx="4617">
                  <c:v>23802</c:v>
                </c:pt>
                <c:pt idx="4618">
                  <c:v>23818</c:v>
                </c:pt>
                <c:pt idx="4619">
                  <c:v>23820</c:v>
                </c:pt>
                <c:pt idx="4620">
                  <c:v>23810</c:v>
                </c:pt>
                <c:pt idx="4621">
                  <c:v>23830</c:v>
                </c:pt>
                <c:pt idx="4622">
                  <c:v>23834</c:v>
                </c:pt>
                <c:pt idx="4623">
                  <c:v>23846</c:v>
                </c:pt>
                <c:pt idx="4624">
                  <c:v>23839</c:v>
                </c:pt>
                <c:pt idx="4625">
                  <c:v>23856</c:v>
                </c:pt>
                <c:pt idx="4626">
                  <c:v>23866</c:v>
                </c:pt>
                <c:pt idx="4627">
                  <c:v>23868</c:v>
                </c:pt>
                <c:pt idx="4628">
                  <c:v>23876</c:v>
                </c:pt>
                <c:pt idx="4629">
                  <c:v>23891</c:v>
                </c:pt>
                <c:pt idx="4630">
                  <c:v>23890</c:v>
                </c:pt>
                <c:pt idx="4631">
                  <c:v>23913</c:v>
                </c:pt>
                <c:pt idx="4632">
                  <c:v>23915</c:v>
                </c:pt>
                <c:pt idx="4633">
                  <c:v>23917</c:v>
                </c:pt>
                <c:pt idx="4634">
                  <c:v>23924</c:v>
                </c:pt>
                <c:pt idx="4635">
                  <c:v>23937</c:v>
                </c:pt>
                <c:pt idx="4636">
                  <c:v>23940</c:v>
                </c:pt>
                <c:pt idx="4637">
                  <c:v>23949</c:v>
                </c:pt>
                <c:pt idx="4638">
                  <c:v>23967</c:v>
                </c:pt>
                <c:pt idx="4639">
                  <c:v>23961</c:v>
                </c:pt>
                <c:pt idx="4640">
                  <c:v>23981</c:v>
                </c:pt>
                <c:pt idx="4641">
                  <c:v>23989</c:v>
                </c:pt>
                <c:pt idx="4642">
                  <c:v>23997</c:v>
                </c:pt>
                <c:pt idx="4643">
                  <c:v>23992</c:v>
                </c:pt>
                <c:pt idx="4644">
                  <c:v>24010</c:v>
                </c:pt>
                <c:pt idx="4645">
                  <c:v>24024</c:v>
                </c:pt>
                <c:pt idx="4646">
                  <c:v>24024</c:v>
                </c:pt>
                <c:pt idx="4647">
                  <c:v>24028</c:v>
                </c:pt>
                <c:pt idx="4648">
                  <c:v>24047</c:v>
                </c:pt>
                <c:pt idx="4649">
                  <c:v>24037</c:v>
                </c:pt>
                <c:pt idx="4650">
                  <c:v>24052</c:v>
                </c:pt>
                <c:pt idx="4651">
                  <c:v>24055</c:v>
                </c:pt>
                <c:pt idx="4652">
                  <c:v>24060</c:v>
                </c:pt>
                <c:pt idx="4653">
                  <c:v>24076</c:v>
                </c:pt>
                <c:pt idx="4654">
                  <c:v>24083</c:v>
                </c:pt>
                <c:pt idx="4655">
                  <c:v>24086</c:v>
                </c:pt>
                <c:pt idx="4656">
                  <c:v>24080</c:v>
                </c:pt>
                <c:pt idx="4657">
                  <c:v>24115</c:v>
                </c:pt>
                <c:pt idx="4658">
                  <c:v>24093</c:v>
                </c:pt>
                <c:pt idx="4659">
                  <c:v>24112</c:v>
                </c:pt>
                <c:pt idx="4660">
                  <c:v>24112</c:v>
                </c:pt>
                <c:pt idx="4661">
                  <c:v>24136</c:v>
                </c:pt>
                <c:pt idx="4662">
                  <c:v>24133</c:v>
                </c:pt>
                <c:pt idx="4663">
                  <c:v>24148</c:v>
                </c:pt>
                <c:pt idx="4664">
                  <c:v>24145</c:v>
                </c:pt>
                <c:pt idx="4665">
                  <c:v>24157</c:v>
                </c:pt>
                <c:pt idx="4666">
                  <c:v>24168</c:v>
                </c:pt>
                <c:pt idx="4667">
                  <c:v>24173</c:v>
                </c:pt>
                <c:pt idx="4668">
                  <c:v>24185</c:v>
                </c:pt>
                <c:pt idx="4669">
                  <c:v>24191</c:v>
                </c:pt>
                <c:pt idx="4670">
                  <c:v>24195</c:v>
                </c:pt>
                <c:pt idx="4671">
                  <c:v>24207</c:v>
                </c:pt>
                <c:pt idx="4672">
                  <c:v>24210</c:v>
                </c:pt>
                <c:pt idx="4673">
                  <c:v>24228</c:v>
                </c:pt>
                <c:pt idx="4674">
                  <c:v>24228</c:v>
                </c:pt>
                <c:pt idx="4675">
                  <c:v>24236</c:v>
                </c:pt>
                <c:pt idx="4676">
                  <c:v>24245</c:v>
                </c:pt>
                <c:pt idx="4677">
                  <c:v>24246</c:v>
                </c:pt>
                <c:pt idx="4678">
                  <c:v>24258</c:v>
                </c:pt>
                <c:pt idx="4679">
                  <c:v>24257</c:v>
                </c:pt>
                <c:pt idx="4680">
                  <c:v>24282</c:v>
                </c:pt>
                <c:pt idx="4681">
                  <c:v>24279</c:v>
                </c:pt>
                <c:pt idx="4682">
                  <c:v>24294</c:v>
                </c:pt>
                <c:pt idx="4683">
                  <c:v>24292</c:v>
                </c:pt>
                <c:pt idx="4684">
                  <c:v>24310</c:v>
                </c:pt>
                <c:pt idx="4685">
                  <c:v>24312</c:v>
                </c:pt>
                <c:pt idx="4686">
                  <c:v>24313</c:v>
                </c:pt>
                <c:pt idx="4687">
                  <c:v>24339</c:v>
                </c:pt>
                <c:pt idx="4688">
                  <c:v>24352</c:v>
                </c:pt>
                <c:pt idx="4689">
                  <c:v>24344</c:v>
                </c:pt>
                <c:pt idx="4690">
                  <c:v>24351</c:v>
                </c:pt>
                <c:pt idx="4691">
                  <c:v>24357</c:v>
                </c:pt>
                <c:pt idx="4692">
                  <c:v>24376</c:v>
                </c:pt>
                <c:pt idx="4693">
                  <c:v>24371</c:v>
                </c:pt>
                <c:pt idx="4694">
                  <c:v>24393</c:v>
                </c:pt>
                <c:pt idx="4695">
                  <c:v>24398</c:v>
                </c:pt>
                <c:pt idx="4696">
                  <c:v>24394</c:v>
                </c:pt>
                <c:pt idx="4697">
                  <c:v>24409</c:v>
                </c:pt>
                <c:pt idx="4698">
                  <c:v>24402</c:v>
                </c:pt>
                <c:pt idx="4699">
                  <c:v>24406</c:v>
                </c:pt>
                <c:pt idx="4700">
                  <c:v>24419</c:v>
                </c:pt>
                <c:pt idx="4701">
                  <c:v>24431</c:v>
                </c:pt>
                <c:pt idx="4702">
                  <c:v>24434</c:v>
                </c:pt>
                <c:pt idx="4703">
                  <c:v>24444</c:v>
                </c:pt>
                <c:pt idx="4704">
                  <c:v>24434</c:v>
                </c:pt>
                <c:pt idx="4705">
                  <c:v>24451</c:v>
                </c:pt>
                <c:pt idx="4706">
                  <c:v>24457</c:v>
                </c:pt>
                <c:pt idx="4707">
                  <c:v>24469</c:v>
                </c:pt>
                <c:pt idx="4708">
                  <c:v>24478</c:v>
                </c:pt>
                <c:pt idx="4709">
                  <c:v>24494</c:v>
                </c:pt>
                <c:pt idx="4710">
                  <c:v>24493</c:v>
                </c:pt>
                <c:pt idx="4711">
                  <c:v>24494</c:v>
                </c:pt>
                <c:pt idx="4712">
                  <c:v>24500</c:v>
                </c:pt>
                <c:pt idx="4713">
                  <c:v>24518</c:v>
                </c:pt>
                <c:pt idx="4714">
                  <c:v>24520</c:v>
                </c:pt>
                <c:pt idx="4715">
                  <c:v>24531</c:v>
                </c:pt>
                <c:pt idx="4716">
                  <c:v>24550</c:v>
                </c:pt>
                <c:pt idx="4717">
                  <c:v>24545</c:v>
                </c:pt>
                <c:pt idx="4718">
                  <c:v>24547</c:v>
                </c:pt>
                <c:pt idx="4719">
                  <c:v>24547</c:v>
                </c:pt>
                <c:pt idx="4720">
                  <c:v>24571</c:v>
                </c:pt>
                <c:pt idx="4721">
                  <c:v>24575</c:v>
                </c:pt>
                <c:pt idx="4722">
                  <c:v>24590</c:v>
                </c:pt>
                <c:pt idx="4723">
                  <c:v>24600</c:v>
                </c:pt>
                <c:pt idx="4724">
                  <c:v>24600</c:v>
                </c:pt>
                <c:pt idx="4725">
                  <c:v>24613</c:v>
                </c:pt>
                <c:pt idx="4726">
                  <c:v>24626</c:v>
                </c:pt>
                <c:pt idx="4727">
                  <c:v>24620</c:v>
                </c:pt>
                <c:pt idx="4728">
                  <c:v>24620</c:v>
                </c:pt>
                <c:pt idx="4729">
                  <c:v>24629</c:v>
                </c:pt>
                <c:pt idx="4730">
                  <c:v>24644</c:v>
                </c:pt>
                <c:pt idx="4731">
                  <c:v>24657</c:v>
                </c:pt>
                <c:pt idx="4732">
                  <c:v>24660</c:v>
                </c:pt>
                <c:pt idx="4733">
                  <c:v>24658</c:v>
                </c:pt>
                <c:pt idx="4734">
                  <c:v>24663</c:v>
                </c:pt>
                <c:pt idx="4735">
                  <c:v>24681</c:v>
                </c:pt>
                <c:pt idx="4736">
                  <c:v>24670</c:v>
                </c:pt>
                <c:pt idx="4737">
                  <c:v>24680</c:v>
                </c:pt>
                <c:pt idx="4738">
                  <c:v>24691</c:v>
                </c:pt>
                <c:pt idx="4739">
                  <c:v>24701</c:v>
                </c:pt>
                <c:pt idx="4740">
                  <c:v>24716</c:v>
                </c:pt>
                <c:pt idx="4741">
                  <c:v>24713</c:v>
                </c:pt>
                <c:pt idx="4742">
                  <c:v>24717</c:v>
                </c:pt>
                <c:pt idx="4743">
                  <c:v>24728</c:v>
                </c:pt>
                <c:pt idx="4744">
                  <c:v>24726</c:v>
                </c:pt>
                <c:pt idx="4745">
                  <c:v>24750</c:v>
                </c:pt>
                <c:pt idx="4746">
                  <c:v>24740</c:v>
                </c:pt>
                <c:pt idx="4747">
                  <c:v>24756</c:v>
                </c:pt>
                <c:pt idx="4748">
                  <c:v>24766</c:v>
                </c:pt>
                <c:pt idx="4749">
                  <c:v>24781</c:v>
                </c:pt>
                <c:pt idx="4750">
                  <c:v>24782</c:v>
                </c:pt>
                <c:pt idx="4751">
                  <c:v>24791</c:v>
                </c:pt>
                <c:pt idx="4752">
                  <c:v>24805</c:v>
                </c:pt>
                <c:pt idx="4753">
                  <c:v>24822</c:v>
                </c:pt>
                <c:pt idx="4754">
                  <c:v>24824</c:v>
                </c:pt>
                <c:pt idx="4755">
                  <c:v>24818</c:v>
                </c:pt>
                <c:pt idx="4756">
                  <c:v>24826</c:v>
                </c:pt>
                <c:pt idx="4757">
                  <c:v>24832</c:v>
                </c:pt>
                <c:pt idx="4758">
                  <c:v>24843</c:v>
                </c:pt>
                <c:pt idx="4759">
                  <c:v>24862</c:v>
                </c:pt>
                <c:pt idx="4760">
                  <c:v>24869</c:v>
                </c:pt>
                <c:pt idx="4761">
                  <c:v>24862</c:v>
                </c:pt>
                <c:pt idx="4762">
                  <c:v>24874</c:v>
                </c:pt>
                <c:pt idx="4763">
                  <c:v>24891</c:v>
                </c:pt>
                <c:pt idx="4764">
                  <c:v>24896</c:v>
                </c:pt>
                <c:pt idx="4765">
                  <c:v>24902</c:v>
                </c:pt>
                <c:pt idx="4766">
                  <c:v>24904</c:v>
                </c:pt>
                <c:pt idx="4767">
                  <c:v>24913</c:v>
                </c:pt>
                <c:pt idx="4768">
                  <c:v>24912</c:v>
                </c:pt>
                <c:pt idx="4769">
                  <c:v>24916</c:v>
                </c:pt>
                <c:pt idx="4770">
                  <c:v>24933</c:v>
                </c:pt>
                <c:pt idx="4771">
                  <c:v>24936</c:v>
                </c:pt>
                <c:pt idx="4772">
                  <c:v>24942</c:v>
                </c:pt>
                <c:pt idx="4773">
                  <c:v>24951</c:v>
                </c:pt>
                <c:pt idx="4774">
                  <c:v>24958</c:v>
                </c:pt>
                <c:pt idx="4775">
                  <c:v>24959</c:v>
                </c:pt>
                <c:pt idx="4776">
                  <c:v>24971</c:v>
                </c:pt>
                <c:pt idx="4777">
                  <c:v>24980</c:v>
                </c:pt>
                <c:pt idx="4778">
                  <c:v>24990</c:v>
                </c:pt>
                <c:pt idx="4779">
                  <c:v>25002</c:v>
                </c:pt>
                <c:pt idx="4780">
                  <c:v>25008</c:v>
                </c:pt>
                <c:pt idx="4781">
                  <c:v>25003</c:v>
                </c:pt>
                <c:pt idx="4782">
                  <c:v>25017</c:v>
                </c:pt>
                <c:pt idx="4783">
                  <c:v>25026</c:v>
                </c:pt>
                <c:pt idx="4784">
                  <c:v>25046</c:v>
                </c:pt>
                <c:pt idx="4785">
                  <c:v>25041</c:v>
                </c:pt>
                <c:pt idx="4786">
                  <c:v>25048</c:v>
                </c:pt>
                <c:pt idx="4787">
                  <c:v>25059</c:v>
                </c:pt>
                <c:pt idx="4788">
                  <c:v>25058</c:v>
                </c:pt>
                <c:pt idx="4789">
                  <c:v>25068</c:v>
                </c:pt>
                <c:pt idx="4790">
                  <c:v>25081</c:v>
                </c:pt>
                <c:pt idx="4791">
                  <c:v>25094</c:v>
                </c:pt>
                <c:pt idx="4792">
                  <c:v>25094</c:v>
                </c:pt>
                <c:pt idx="4793">
                  <c:v>25119</c:v>
                </c:pt>
                <c:pt idx="4794">
                  <c:v>25108</c:v>
                </c:pt>
                <c:pt idx="4795">
                  <c:v>25107</c:v>
                </c:pt>
                <c:pt idx="4796">
                  <c:v>25111</c:v>
                </c:pt>
                <c:pt idx="4797">
                  <c:v>25121</c:v>
                </c:pt>
                <c:pt idx="4798">
                  <c:v>25133</c:v>
                </c:pt>
                <c:pt idx="4799">
                  <c:v>25141</c:v>
                </c:pt>
                <c:pt idx="4800">
                  <c:v>25145</c:v>
                </c:pt>
                <c:pt idx="4801">
                  <c:v>25141</c:v>
                </c:pt>
                <c:pt idx="4802">
                  <c:v>25144</c:v>
                </c:pt>
                <c:pt idx="4803">
                  <c:v>25165</c:v>
                </c:pt>
                <c:pt idx="4804">
                  <c:v>25167</c:v>
                </c:pt>
                <c:pt idx="4805">
                  <c:v>25182</c:v>
                </c:pt>
                <c:pt idx="4806">
                  <c:v>25198</c:v>
                </c:pt>
                <c:pt idx="4807">
                  <c:v>25187</c:v>
                </c:pt>
                <c:pt idx="4808">
                  <c:v>25191</c:v>
                </c:pt>
                <c:pt idx="4809">
                  <c:v>25214</c:v>
                </c:pt>
                <c:pt idx="4810">
                  <c:v>25224</c:v>
                </c:pt>
                <c:pt idx="4811">
                  <c:v>25227</c:v>
                </c:pt>
                <c:pt idx="4812">
                  <c:v>25234</c:v>
                </c:pt>
                <c:pt idx="4813">
                  <c:v>25236</c:v>
                </c:pt>
                <c:pt idx="4814">
                  <c:v>25248</c:v>
                </c:pt>
                <c:pt idx="4815">
                  <c:v>25249</c:v>
                </c:pt>
                <c:pt idx="4816">
                  <c:v>25272</c:v>
                </c:pt>
                <c:pt idx="4817">
                  <c:v>25265</c:v>
                </c:pt>
                <c:pt idx="4818">
                  <c:v>25286</c:v>
                </c:pt>
                <c:pt idx="4819">
                  <c:v>25282</c:v>
                </c:pt>
                <c:pt idx="4820">
                  <c:v>25296</c:v>
                </c:pt>
                <c:pt idx="4821">
                  <c:v>25299</c:v>
                </c:pt>
                <c:pt idx="4822">
                  <c:v>25307</c:v>
                </c:pt>
                <c:pt idx="4823">
                  <c:v>25315</c:v>
                </c:pt>
                <c:pt idx="4824">
                  <c:v>25324</c:v>
                </c:pt>
                <c:pt idx="4825">
                  <c:v>25342</c:v>
                </c:pt>
                <c:pt idx="4826">
                  <c:v>25341</c:v>
                </c:pt>
                <c:pt idx="4827">
                  <c:v>25353</c:v>
                </c:pt>
                <c:pt idx="4828">
                  <c:v>25350</c:v>
                </c:pt>
                <c:pt idx="4829">
                  <c:v>25369</c:v>
                </c:pt>
                <c:pt idx="4830">
                  <c:v>25370</c:v>
                </c:pt>
                <c:pt idx="4831">
                  <c:v>25381</c:v>
                </c:pt>
                <c:pt idx="4832">
                  <c:v>25365</c:v>
                </c:pt>
                <c:pt idx="4833">
                  <c:v>25395</c:v>
                </c:pt>
                <c:pt idx="4834">
                  <c:v>25399</c:v>
                </c:pt>
                <c:pt idx="4835">
                  <c:v>25399</c:v>
                </c:pt>
                <c:pt idx="4836">
                  <c:v>25405</c:v>
                </c:pt>
                <c:pt idx="4837">
                  <c:v>25424</c:v>
                </c:pt>
                <c:pt idx="4838">
                  <c:v>25435</c:v>
                </c:pt>
                <c:pt idx="4839">
                  <c:v>25425</c:v>
                </c:pt>
                <c:pt idx="4840">
                  <c:v>25443</c:v>
                </c:pt>
                <c:pt idx="4841">
                  <c:v>25443</c:v>
                </c:pt>
                <c:pt idx="4842">
                  <c:v>25459</c:v>
                </c:pt>
                <c:pt idx="4843">
                  <c:v>25459</c:v>
                </c:pt>
                <c:pt idx="4844">
                  <c:v>25471</c:v>
                </c:pt>
                <c:pt idx="4845">
                  <c:v>25468</c:v>
                </c:pt>
                <c:pt idx="4846">
                  <c:v>25473</c:v>
                </c:pt>
                <c:pt idx="4847">
                  <c:v>25487</c:v>
                </c:pt>
                <c:pt idx="4848">
                  <c:v>25492</c:v>
                </c:pt>
                <c:pt idx="4849">
                  <c:v>25497</c:v>
                </c:pt>
                <c:pt idx="4850">
                  <c:v>25511</c:v>
                </c:pt>
                <c:pt idx="4851">
                  <c:v>25506</c:v>
                </c:pt>
                <c:pt idx="4852">
                  <c:v>25511</c:v>
                </c:pt>
                <c:pt idx="4853">
                  <c:v>25525</c:v>
                </c:pt>
                <c:pt idx="4854">
                  <c:v>25535</c:v>
                </c:pt>
                <c:pt idx="4855">
                  <c:v>25547</c:v>
                </c:pt>
                <c:pt idx="4856">
                  <c:v>25555</c:v>
                </c:pt>
                <c:pt idx="4857">
                  <c:v>25553</c:v>
                </c:pt>
                <c:pt idx="4858">
                  <c:v>25570</c:v>
                </c:pt>
                <c:pt idx="4859">
                  <c:v>25573</c:v>
                </c:pt>
                <c:pt idx="4860">
                  <c:v>25579</c:v>
                </c:pt>
                <c:pt idx="4861">
                  <c:v>25582</c:v>
                </c:pt>
                <c:pt idx="4862">
                  <c:v>25602</c:v>
                </c:pt>
                <c:pt idx="4863">
                  <c:v>25629</c:v>
                </c:pt>
                <c:pt idx="4864">
                  <c:v>25622</c:v>
                </c:pt>
                <c:pt idx="4865">
                  <c:v>25623</c:v>
                </c:pt>
                <c:pt idx="4866">
                  <c:v>25633</c:v>
                </c:pt>
                <c:pt idx="4867">
                  <c:v>25631</c:v>
                </c:pt>
                <c:pt idx="4868">
                  <c:v>25637</c:v>
                </c:pt>
                <c:pt idx="4869">
                  <c:v>25637</c:v>
                </c:pt>
                <c:pt idx="4870">
                  <c:v>25656</c:v>
                </c:pt>
                <c:pt idx="4871">
                  <c:v>25660</c:v>
                </c:pt>
                <c:pt idx="4872">
                  <c:v>25661</c:v>
                </c:pt>
                <c:pt idx="4873">
                  <c:v>25672</c:v>
                </c:pt>
                <c:pt idx="4874">
                  <c:v>25685</c:v>
                </c:pt>
                <c:pt idx="4875">
                  <c:v>25685</c:v>
                </c:pt>
                <c:pt idx="4876">
                  <c:v>25690</c:v>
                </c:pt>
                <c:pt idx="4877">
                  <c:v>25718</c:v>
                </c:pt>
                <c:pt idx="4878">
                  <c:v>25710</c:v>
                </c:pt>
                <c:pt idx="4879">
                  <c:v>25722</c:v>
                </c:pt>
                <c:pt idx="4880">
                  <c:v>25720</c:v>
                </c:pt>
                <c:pt idx="4881">
                  <c:v>25726</c:v>
                </c:pt>
                <c:pt idx="4882">
                  <c:v>25741</c:v>
                </c:pt>
                <c:pt idx="4883">
                  <c:v>25746</c:v>
                </c:pt>
                <c:pt idx="4884">
                  <c:v>25757</c:v>
                </c:pt>
                <c:pt idx="4885">
                  <c:v>25767</c:v>
                </c:pt>
                <c:pt idx="4886">
                  <c:v>25774</c:v>
                </c:pt>
                <c:pt idx="4887">
                  <c:v>25781</c:v>
                </c:pt>
                <c:pt idx="4888">
                  <c:v>25789</c:v>
                </c:pt>
                <c:pt idx="4889">
                  <c:v>25780</c:v>
                </c:pt>
                <c:pt idx="4890">
                  <c:v>25791</c:v>
                </c:pt>
                <c:pt idx="4891">
                  <c:v>25806</c:v>
                </c:pt>
                <c:pt idx="4892">
                  <c:v>25811</c:v>
                </c:pt>
                <c:pt idx="4893">
                  <c:v>25823</c:v>
                </c:pt>
                <c:pt idx="4894">
                  <c:v>25823</c:v>
                </c:pt>
                <c:pt idx="4895">
                  <c:v>25832</c:v>
                </c:pt>
                <c:pt idx="4896">
                  <c:v>25840</c:v>
                </c:pt>
                <c:pt idx="4897">
                  <c:v>25845</c:v>
                </c:pt>
                <c:pt idx="4898">
                  <c:v>25856</c:v>
                </c:pt>
                <c:pt idx="4899">
                  <c:v>25866</c:v>
                </c:pt>
                <c:pt idx="4900">
                  <c:v>25873</c:v>
                </c:pt>
                <c:pt idx="4901">
                  <c:v>25878</c:v>
                </c:pt>
                <c:pt idx="4902">
                  <c:v>25886</c:v>
                </c:pt>
                <c:pt idx="4903">
                  <c:v>25889</c:v>
                </c:pt>
                <c:pt idx="4904">
                  <c:v>25902</c:v>
                </c:pt>
                <c:pt idx="4905">
                  <c:v>25916</c:v>
                </c:pt>
                <c:pt idx="4906">
                  <c:v>25909</c:v>
                </c:pt>
                <c:pt idx="4907">
                  <c:v>25917</c:v>
                </c:pt>
                <c:pt idx="4908">
                  <c:v>25923</c:v>
                </c:pt>
                <c:pt idx="4909">
                  <c:v>25937</c:v>
                </c:pt>
                <c:pt idx="4910">
                  <c:v>25940</c:v>
                </c:pt>
                <c:pt idx="4911">
                  <c:v>25942</c:v>
                </c:pt>
                <c:pt idx="4912">
                  <c:v>25959</c:v>
                </c:pt>
                <c:pt idx="4913">
                  <c:v>25965</c:v>
                </c:pt>
                <c:pt idx="4914">
                  <c:v>25963</c:v>
                </c:pt>
                <c:pt idx="4915">
                  <c:v>25988</c:v>
                </c:pt>
                <c:pt idx="4916">
                  <c:v>25977</c:v>
                </c:pt>
                <c:pt idx="4917">
                  <c:v>25985</c:v>
                </c:pt>
                <c:pt idx="4918">
                  <c:v>26001</c:v>
                </c:pt>
                <c:pt idx="4919">
                  <c:v>26000</c:v>
                </c:pt>
                <c:pt idx="4920">
                  <c:v>26016</c:v>
                </c:pt>
                <c:pt idx="4921">
                  <c:v>26016</c:v>
                </c:pt>
                <c:pt idx="4922">
                  <c:v>26020</c:v>
                </c:pt>
                <c:pt idx="4923">
                  <c:v>26026</c:v>
                </c:pt>
                <c:pt idx="4924">
                  <c:v>26042</c:v>
                </c:pt>
                <c:pt idx="4925">
                  <c:v>26058</c:v>
                </c:pt>
                <c:pt idx="4926">
                  <c:v>26057</c:v>
                </c:pt>
                <c:pt idx="4927">
                  <c:v>26062</c:v>
                </c:pt>
                <c:pt idx="4928">
                  <c:v>26064</c:v>
                </c:pt>
                <c:pt idx="4929">
                  <c:v>26078</c:v>
                </c:pt>
                <c:pt idx="4930">
                  <c:v>26073</c:v>
                </c:pt>
                <c:pt idx="4931">
                  <c:v>26098</c:v>
                </c:pt>
                <c:pt idx="4932">
                  <c:v>26102</c:v>
                </c:pt>
                <c:pt idx="4933">
                  <c:v>26109</c:v>
                </c:pt>
                <c:pt idx="4934">
                  <c:v>26118</c:v>
                </c:pt>
                <c:pt idx="4935">
                  <c:v>26139</c:v>
                </c:pt>
                <c:pt idx="4936">
                  <c:v>26140</c:v>
                </c:pt>
                <c:pt idx="4937">
                  <c:v>26136</c:v>
                </c:pt>
                <c:pt idx="4938">
                  <c:v>26152</c:v>
                </c:pt>
                <c:pt idx="4939">
                  <c:v>26157</c:v>
                </c:pt>
                <c:pt idx="4940">
                  <c:v>26163</c:v>
                </c:pt>
                <c:pt idx="4941">
                  <c:v>26166</c:v>
                </c:pt>
                <c:pt idx="4942">
                  <c:v>26182</c:v>
                </c:pt>
                <c:pt idx="4943">
                  <c:v>26180</c:v>
                </c:pt>
                <c:pt idx="4944">
                  <c:v>26181</c:v>
                </c:pt>
                <c:pt idx="4945">
                  <c:v>26205</c:v>
                </c:pt>
                <c:pt idx="4946">
                  <c:v>26201</c:v>
                </c:pt>
                <c:pt idx="4947">
                  <c:v>26196</c:v>
                </c:pt>
                <c:pt idx="4948">
                  <c:v>26215</c:v>
                </c:pt>
                <c:pt idx="4949">
                  <c:v>26220</c:v>
                </c:pt>
                <c:pt idx="4950">
                  <c:v>26239</c:v>
                </c:pt>
                <c:pt idx="4951">
                  <c:v>26236</c:v>
                </c:pt>
                <c:pt idx="4952">
                  <c:v>26248</c:v>
                </c:pt>
                <c:pt idx="4953">
                  <c:v>26248</c:v>
                </c:pt>
                <c:pt idx="4954">
                  <c:v>26263</c:v>
                </c:pt>
                <c:pt idx="4955">
                  <c:v>26253</c:v>
                </c:pt>
                <c:pt idx="4956">
                  <c:v>26268</c:v>
                </c:pt>
                <c:pt idx="4957">
                  <c:v>26277</c:v>
                </c:pt>
                <c:pt idx="4958">
                  <c:v>26287</c:v>
                </c:pt>
                <c:pt idx="4959">
                  <c:v>26292</c:v>
                </c:pt>
                <c:pt idx="4960">
                  <c:v>26300</c:v>
                </c:pt>
                <c:pt idx="4961">
                  <c:v>26299</c:v>
                </c:pt>
                <c:pt idx="4962">
                  <c:v>26307</c:v>
                </c:pt>
                <c:pt idx="4963">
                  <c:v>26328</c:v>
                </c:pt>
                <c:pt idx="4964">
                  <c:v>26322</c:v>
                </c:pt>
                <c:pt idx="4965">
                  <c:v>26338</c:v>
                </c:pt>
                <c:pt idx="4966">
                  <c:v>26335</c:v>
                </c:pt>
                <c:pt idx="4967">
                  <c:v>26350</c:v>
                </c:pt>
                <c:pt idx="4968">
                  <c:v>26352</c:v>
                </c:pt>
                <c:pt idx="4969">
                  <c:v>26360</c:v>
                </c:pt>
                <c:pt idx="4970">
                  <c:v>26376</c:v>
                </c:pt>
                <c:pt idx="4971">
                  <c:v>26382</c:v>
                </c:pt>
                <c:pt idx="4972">
                  <c:v>26386</c:v>
                </c:pt>
                <c:pt idx="4973">
                  <c:v>26394</c:v>
                </c:pt>
                <c:pt idx="4974">
                  <c:v>26406</c:v>
                </c:pt>
                <c:pt idx="4975">
                  <c:v>26415</c:v>
                </c:pt>
                <c:pt idx="4976">
                  <c:v>26416</c:v>
                </c:pt>
                <c:pt idx="4977">
                  <c:v>26423</c:v>
                </c:pt>
                <c:pt idx="4978">
                  <c:v>26439</c:v>
                </c:pt>
                <c:pt idx="4979">
                  <c:v>26442</c:v>
                </c:pt>
                <c:pt idx="4980">
                  <c:v>26469</c:v>
                </c:pt>
                <c:pt idx="4981">
                  <c:v>26454</c:v>
                </c:pt>
                <c:pt idx="4982">
                  <c:v>26460</c:v>
                </c:pt>
                <c:pt idx="4983">
                  <c:v>26473</c:v>
                </c:pt>
                <c:pt idx="4984">
                  <c:v>26484</c:v>
                </c:pt>
                <c:pt idx="4985">
                  <c:v>26488</c:v>
                </c:pt>
                <c:pt idx="4986">
                  <c:v>26496</c:v>
                </c:pt>
                <c:pt idx="4987">
                  <c:v>26503</c:v>
                </c:pt>
                <c:pt idx="4988">
                  <c:v>26516</c:v>
                </c:pt>
                <c:pt idx="4989">
                  <c:v>26523</c:v>
                </c:pt>
                <c:pt idx="4990">
                  <c:v>26527</c:v>
                </c:pt>
                <c:pt idx="4991">
                  <c:v>26539</c:v>
                </c:pt>
                <c:pt idx="4992">
                  <c:v>26527</c:v>
                </c:pt>
                <c:pt idx="4993">
                  <c:v>26533</c:v>
                </c:pt>
                <c:pt idx="4994">
                  <c:v>26543</c:v>
                </c:pt>
                <c:pt idx="4995">
                  <c:v>26559</c:v>
                </c:pt>
                <c:pt idx="4996">
                  <c:v>26568</c:v>
                </c:pt>
                <c:pt idx="4997">
                  <c:v>26574</c:v>
                </c:pt>
                <c:pt idx="4998">
                  <c:v>26584</c:v>
                </c:pt>
                <c:pt idx="4999">
                  <c:v>26583</c:v>
                </c:pt>
                <c:pt idx="5000">
                  <c:v>26600</c:v>
                </c:pt>
                <c:pt idx="5001">
                  <c:v>26594</c:v>
                </c:pt>
                <c:pt idx="5002">
                  <c:v>26609</c:v>
                </c:pt>
                <c:pt idx="5003">
                  <c:v>26621</c:v>
                </c:pt>
                <c:pt idx="5004">
                  <c:v>26622</c:v>
                </c:pt>
                <c:pt idx="5005">
                  <c:v>26636</c:v>
                </c:pt>
                <c:pt idx="5006">
                  <c:v>26650</c:v>
                </c:pt>
                <c:pt idx="5007">
                  <c:v>26648</c:v>
                </c:pt>
                <c:pt idx="5008">
                  <c:v>26642</c:v>
                </c:pt>
                <c:pt idx="5009">
                  <c:v>26657</c:v>
                </c:pt>
                <c:pt idx="5010">
                  <c:v>26668</c:v>
                </c:pt>
                <c:pt idx="5011">
                  <c:v>26676</c:v>
                </c:pt>
                <c:pt idx="5012">
                  <c:v>26685</c:v>
                </c:pt>
                <c:pt idx="5013">
                  <c:v>26684</c:v>
                </c:pt>
                <c:pt idx="5014">
                  <c:v>26699</c:v>
                </c:pt>
                <c:pt idx="5015">
                  <c:v>26704</c:v>
                </c:pt>
                <c:pt idx="5016">
                  <c:v>26698</c:v>
                </c:pt>
                <c:pt idx="5017">
                  <c:v>26717</c:v>
                </c:pt>
                <c:pt idx="5018">
                  <c:v>26705</c:v>
                </c:pt>
                <c:pt idx="5019">
                  <c:v>26720</c:v>
                </c:pt>
                <c:pt idx="5020">
                  <c:v>26725</c:v>
                </c:pt>
                <c:pt idx="5021">
                  <c:v>26735</c:v>
                </c:pt>
                <c:pt idx="5022">
                  <c:v>26740</c:v>
                </c:pt>
                <c:pt idx="5023">
                  <c:v>26759</c:v>
                </c:pt>
                <c:pt idx="5024">
                  <c:v>26763</c:v>
                </c:pt>
                <c:pt idx="5025">
                  <c:v>26766</c:v>
                </c:pt>
                <c:pt idx="5026">
                  <c:v>26781</c:v>
                </c:pt>
                <c:pt idx="5027">
                  <c:v>26789</c:v>
                </c:pt>
                <c:pt idx="5028">
                  <c:v>26793</c:v>
                </c:pt>
                <c:pt idx="5029">
                  <c:v>26811</c:v>
                </c:pt>
                <c:pt idx="5030">
                  <c:v>26796</c:v>
                </c:pt>
                <c:pt idx="5031">
                  <c:v>26807</c:v>
                </c:pt>
                <c:pt idx="5032">
                  <c:v>26813</c:v>
                </c:pt>
                <c:pt idx="5033">
                  <c:v>26827</c:v>
                </c:pt>
                <c:pt idx="5034">
                  <c:v>26833</c:v>
                </c:pt>
                <c:pt idx="5035">
                  <c:v>26832</c:v>
                </c:pt>
                <c:pt idx="5036">
                  <c:v>26848</c:v>
                </c:pt>
                <c:pt idx="5037">
                  <c:v>26853</c:v>
                </c:pt>
                <c:pt idx="5038">
                  <c:v>26860</c:v>
                </c:pt>
                <c:pt idx="5039">
                  <c:v>26868</c:v>
                </c:pt>
                <c:pt idx="5040">
                  <c:v>26897</c:v>
                </c:pt>
                <c:pt idx="5041">
                  <c:v>26888</c:v>
                </c:pt>
                <c:pt idx="5042">
                  <c:v>26886</c:v>
                </c:pt>
                <c:pt idx="5043">
                  <c:v>26901</c:v>
                </c:pt>
                <c:pt idx="5044">
                  <c:v>26906</c:v>
                </c:pt>
                <c:pt idx="5045">
                  <c:v>26915</c:v>
                </c:pt>
                <c:pt idx="5046">
                  <c:v>26914</c:v>
                </c:pt>
                <c:pt idx="5047">
                  <c:v>26922</c:v>
                </c:pt>
                <c:pt idx="5048">
                  <c:v>26939</c:v>
                </c:pt>
                <c:pt idx="5049">
                  <c:v>26942</c:v>
                </c:pt>
                <c:pt idx="5050">
                  <c:v>26946</c:v>
                </c:pt>
                <c:pt idx="5051">
                  <c:v>26959</c:v>
                </c:pt>
                <c:pt idx="5052">
                  <c:v>26952</c:v>
                </c:pt>
                <c:pt idx="5053">
                  <c:v>26971</c:v>
                </c:pt>
                <c:pt idx="5054">
                  <c:v>26969</c:v>
                </c:pt>
                <c:pt idx="5055">
                  <c:v>26984</c:v>
                </c:pt>
                <c:pt idx="5056">
                  <c:v>26996</c:v>
                </c:pt>
                <c:pt idx="5057">
                  <c:v>26998</c:v>
                </c:pt>
                <c:pt idx="5058">
                  <c:v>27003</c:v>
                </c:pt>
                <c:pt idx="5059">
                  <c:v>27011</c:v>
                </c:pt>
                <c:pt idx="5060">
                  <c:v>27022</c:v>
                </c:pt>
                <c:pt idx="5061">
                  <c:v>27027</c:v>
                </c:pt>
                <c:pt idx="5062">
                  <c:v>27026</c:v>
                </c:pt>
                <c:pt idx="5063">
                  <c:v>27042</c:v>
                </c:pt>
                <c:pt idx="5064">
                  <c:v>27045</c:v>
                </c:pt>
                <c:pt idx="5065">
                  <c:v>27057</c:v>
                </c:pt>
                <c:pt idx="5066">
                  <c:v>27057</c:v>
                </c:pt>
                <c:pt idx="5067">
                  <c:v>27067</c:v>
                </c:pt>
                <c:pt idx="5068">
                  <c:v>27075</c:v>
                </c:pt>
                <c:pt idx="5069">
                  <c:v>27083</c:v>
                </c:pt>
                <c:pt idx="5070">
                  <c:v>27087</c:v>
                </c:pt>
                <c:pt idx="5071">
                  <c:v>27111</c:v>
                </c:pt>
                <c:pt idx="5072">
                  <c:v>27103</c:v>
                </c:pt>
                <c:pt idx="5073">
                  <c:v>27123</c:v>
                </c:pt>
                <c:pt idx="5074">
                  <c:v>27125</c:v>
                </c:pt>
                <c:pt idx="5075">
                  <c:v>27153</c:v>
                </c:pt>
                <c:pt idx="5076">
                  <c:v>27152</c:v>
                </c:pt>
                <c:pt idx="5077">
                  <c:v>27166</c:v>
                </c:pt>
                <c:pt idx="5078">
                  <c:v>27164</c:v>
                </c:pt>
                <c:pt idx="5079">
                  <c:v>27161</c:v>
                </c:pt>
                <c:pt idx="5080">
                  <c:v>27166</c:v>
                </c:pt>
                <c:pt idx="5081">
                  <c:v>27182</c:v>
                </c:pt>
                <c:pt idx="5082">
                  <c:v>27187</c:v>
                </c:pt>
                <c:pt idx="5083">
                  <c:v>27193</c:v>
                </c:pt>
                <c:pt idx="5084">
                  <c:v>27203</c:v>
                </c:pt>
                <c:pt idx="5085">
                  <c:v>27209</c:v>
                </c:pt>
                <c:pt idx="5086">
                  <c:v>27211</c:v>
                </c:pt>
                <c:pt idx="5087">
                  <c:v>27220</c:v>
                </c:pt>
                <c:pt idx="5088">
                  <c:v>27224</c:v>
                </c:pt>
                <c:pt idx="5089">
                  <c:v>27239</c:v>
                </c:pt>
                <c:pt idx="5090">
                  <c:v>27237</c:v>
                </c:pt>
                <c:pt idx="5091">
                  <c:v>27252</c:v>
                </c:pt>
                <c:pt idx="5092">
                  <c:v>27257</c:v>
                </c:pt>
                <c:pt idx="5093">
                  <c:v>27265</c:v>
                </c:pt>
                <c:pt idx="5094">
                  <c:v>27270</c:v>
                </c:pt>
                <c:pt idx="5095">
                  <c:v>27274</c:v>
                </c:pt>
                <c:pt idx="5096">
                  <c:v>27289</c:v>
                </c:pt>
                <c:pt idx="5097">
                  <c:v>27283</c:v>
                </c:pt>
                <c:pt idx="5098">
                  <c:v>27297</c:v>
                </c:pt>
                <c:pt idx="5099">
                  <c:v>27295</c:v>
                </c:pt>
                <c:pt idx="5100">
                  <c:v>27318</c:v>
                </c:pt>
                <c:pt idx="5101">
                  <c:v>27319</c:v>
                </c:pt>
                <c:pt idx="5102">
                  <c:v>27323</c:v>
                </c:pt>
                <c:pt idx="5103">
                  <c:v>27329</c:v>
                </c:pt>
                <c:pt idx="5104">
                  <c:v>27340</c:v>
                </c:pt>
                <c:pt idx="5105">
                  <c:v>27357</c:v>
                </c:pt>
                <c:pt idx="5106">
                  <c:v>27360</c:v>
                </c:pt>
                <c:pt idx="5107">
                  <c:v>27361</c:v>
                </c:pt>
                <c:pt idx="5108">
                  <c:v>27366</c:v>
                </c:pt>
                <c:pt idx="5109">
                  <c:v>27377</c:v>
                </c:pt>
                <c:pt idx="5110">
                  <c:v>27386</c:v>
                </c:pt>
                <c:pt idx="5111">
                  <c:v>27380</c:v>
                </c:pt>
                <c:pt idx="5112">
                  <c:v>27403</c:v>
                </c:pt>
                <c:pt idx="5113">
                  <c:v>27413</c:v>
                </c:pt>
                <c:pt idx="5114">
                  <c:v>27412</c:v>
                </c:pt>
                <c:pt idx="5115">
                  <c:v>27423</c:v>
                </c:pt>
                <c:pt idx="5116">
                  <c:v>27429</c:v>
                </c:pt>
                <c:pt idx="5117">
                  <c:v>27437</c:v>
                </c:pt>
                <c:pt idx="5118">
                  <c:v>27440</c:v>
                </c:pt>
                <c:pt idx="5119">
                  <c:v>27442</c:v>
                </c:pt>
                <c:pt idx="5120">
                  <c:v>27456</c:v>
                </c:pt>
                <c:pt idx="5121">
                  <c:v>27464</c:v>
                </c:pt>
                <c:pt idx="5122">
                  <c:v>27473</c:v>
                </c:pt>
                <c:pt idx="5123">
                  <c:v>27485</c:v>
                </c:pt>
                <c:pt idx="5124">
                  <c:v>27490</c:v>
                </c:pt>
                <c:pt idx="5125">
                  <c:v>27502</c:v>
                </c:pt>
                <c:pt idx="5126">
                  <c:v>27498</c:v>
                </c:pt>
                <c:pt idx="5127">
                  <c:v>27507</c:v>
                </c:pt>
                <c:pt idx="5128">
                  <c:v>27516</c:v>
                </c:pt>
                <c:pt idx="5129">
                  <c:v>27523</c:v>
                </c:pt>
                <c:pt idx="5130">
                  <c:v>27523</c:v>
                </c:pt>
                <c:pt idx="5131">
                  <c:v>27543</c:v>
                </c:pt>
                <c:pt idx="5132">
                  <c:v>27544</c:v>
                </c:pt>
                <c:pt idx="5133">
                  <c:v>27553</c:v>
                </c:pt>
                <c:pt idx="5134">
                  <c:v>27557</c:v>
                </c:pt>
                <c:pt idx="5135">
                  <c:v>27565</c:v>
                </c:pt>
                <c:pt idx="5136">
                  <c:v>27565</c:v>
                </c:pt>
                <c:pt idx="5137">
                  <c:v>27586</c:v>
                </c:pt>
                <c:pt idx="5138">
                  <c:v>27589</c:v>
                </c:pt>
                <c:pt idx="5139">
                  <c:v>27598</c:v>
                </c:pt>
                <c:pt idx="5140">
                  <c:v>27599</c:v>
                </c:pt>
                <c:pt idx="5141">
                  <c:v>27615</c:v>
                </c:pt>
                <c:pt idx="5142">
                  <c:v>27608</c:v>
                </c:pt>
                <c:pt idx="5143">
                  <c:v>27617</c:v>
                </c:pt>
                <c:pt idx="5144">
                  <c:v>27625</c:v>
                </c:pt>
                <c:pt idx="5145">
                  <c:v>27630</c:v>
                </c:pt>
                <c:pt idx="5146">
                  <c:v>27635</c:v>
                </c:pt>
                <c:pt idx="5147">
                  <c:v>27650</c:v>
                </c:pt>
                <c:pt idx="5148">
                  <c:v>27677</c:v>
                </c:pt>
                <c:pt idx="5149">
                  <c:v>27654</c:v>
                </c:pt>
                <c:pt idx="5150">
                  <c:v>27659</c:v>
                </c:pt>
                <c:pt idx="5151">
                  <c:v>27678</c:v>
                </c:pt>
                <c:pt idx="5152">
                  <c:v>27684</c:v>
                </c:pt>
                <c:pt idx="5153">
                  <c:v>27699</c:v>
                </c:pt>
                <c:pt idx="5154">
                  <c:v>27696</c:v>
                </c:pt>
                <c:pt idx="5155">
                  <c:v>27701</c:v>
                </c:pt>
                <c:pt idx="5156">
                  <c:v>27713</c:v>
                </c:pt>
                <c:pt idx="5157">
                  <c:v>27719</c:v>
                </c:pt>
                <c:pt idx="5158">
                  <c:v>27737</c:v>
                </c:pt>
                <c:pt idx="5159">
                  <c:v>27739</c:v>
                </c:pt>
                <c:pt idx="5160">
                  <c:v>27746</c:v>
                </c:pt>
                <c:pt idx="5161">
                  <c:v>27751</c:v>
                </c:pt>
                <c:pt idx="5162">
                  <c:v>27751</c:v>
                </c:pt>
                <c:pt idx="5163">
                  <c:v>27758</c:v>
                </c:pt>
                <c:pt idx="5164">
                  <c:v>27769</c:v>
                </c:pt>
                <c:pt idx="5165">
                  <c:v>27774</c:v>
                </c:pt>
                <c:pt idx="5166">
                  <c:v>27785</c:v>
                </c:pt>
                <c:pt idx="5167">
                  <c:v>27790</c:v>
                </c:pt>
                <c:pt idx="5168">
                  <c:v>27803</c:v>
                </c:pt>
                <c:pt idx="5169">
                  <c:v>27801</c:v>
                </c:pt>
                <c:pt idx="5170">
                  <c:v>27814</c:v>
                </c:pt>
                <c:pt idx="5171">
                  <c:v>27831</c:v>
                </c:pt>
                <c:pt idx="5172">
                  <c:v>27832</c:v>
                </c:pt>
                <c:pt idx="5173">
                  <c:v>27846</c:v>
                </c:pt>
                <c:pt idx="5174">
                  <c:v>27854</c:v>
                </c:pt>
                <c:pt idx="5175">
                  <c:v>27861</c:v>
                </c:pt>
                <c:pt idx="5176">
                  <c:v>27874</c:v>
                </c:pt>
                <c:pt idx="5177">
                  <c:v>27870</c:v>
                </c:pt>
                <c:pt idx="5178">
                  <c:v>27882</c:v>
                </c:pt>
                <c:pt idx="5179">
                  <c:v>27895</c:v>
                </c:pt>
                <c:pt idx="5180">
                  <c:v>27883</c:v>
                </c:pt>
                <c:pt idx="5181">
                  <c:v>27895</c:v>
                </c:pt>
                <c:pt idx="5182">
                  <c:v>27902</c:v>
                </c:pt>
                <c:pt idx="5183">
                  <c:v>27911</c:v>
                </c:pt>
                <c:pt idx="5184">
                  <c:v>27926</c:v>
                </c:pt>
                <c:pt idx="5185">
                  <c:v>27922</c:v>
                </c:pt>
                <c:pt idx="5186">
                  <c:v>27935</c:v>
                </c:pt>
                <c:pt idx="5187">
                  <c:v>27929</c:v>
                </c:pt>
                <c:pt idx="5188">
                  <c:v>27933</c:v>
                </c:pt>
                <c:pt idx="5189">
                  <c:v>27956</c:v>
                </c:pt>
                <c:pt idx="5190">
                  <c:v>27963</c:v>
                </c:pt>
                <c:pt idx="5191">
                  <c:v>27967</c:v>
                </c:pt>
                <c:pt idx="5192">
                  <c:v>27981</c:v>
                </c:pt>
                <c:pt idx="5193">
                  <c:v>27981</c:v>
                </c:pt>
                <c:pt idx="5194">
                  <c:v>27981</c:v>
                </c:pt>
                <c:pt idx="5195">
                  <c:v>27993</c:v>
                </c:pt>
                <c:pt idx="5196">
                  <c:v>28003</c:v>
                </c:pt>
                <c:pt idx="5197">
                  <c:v>28013</c:v>
                </c:pt>
                <c:pt idx="5198">
                  <c:v>28019</c:v>
                </c:pt>
                <c:pt idx="5199">
                  <c:v>28024</c:v>
                </c:pt>
                <c:pt idx="5200">
                  <c:v>28025</c:v>
                </c:pt>
                <c:pt idx="5201">
                  <c:v>28034</c:v>
                </c:pt>
                <c:pt idx="5202">
                  <c:v>28042</c:v>
                </c:pt>
                <c:pt idx="5203">
                  <c:v>28061</c:v>
                </c:pt>
                <c:pt idx="5204">
                  <c:v>28058</c:v>
                </c:pt>
                <c:pt idx="5205">
                  <c:v>28074</c:v>
                </c:pt>
                <c:pt idx="5206">
                  <c:v>28072</c:v>
                </c:pt>
                <c:pt idx="5207">
                  <c:v>28066</c:v>
                </c:pt>
                <c:pt idx="5208">
                  <c:v>28088</c:v>
                </c:pt>
                <c:pt idx="5209">
                  <c:v>28098</c:v>
                </c:pt>
                <c:pt idx="5210">
                  <c:v>28091</c:v>
                </c:pt>
                <c:pt idx="5211">
                  <c:v>28049</c:v>
                </c:pt>
                <c:pt idx="5212">
                  <c:v>28117</c:v>
                </c:pt>
                <c:pt idx="5213">
                  <c:v>28122</c:v>
                </c:pt>
                <c:pt idx="5214">
                  <c:v>28123</c:v>
                </c:pt>
                <c:pt idx="5215">
                  <c:v>28133</c:v>
                </c:pt>
                <c:pt idx="5216">
                  <c:v>28156</c:v>
                </c:pt>
                <c:pt idx="5217">
                  <c:v>28156</c:v>
                </c:pt>
                <c:pt idx="5218">
                  <c:v>28180</c:v>
                </c:pt>
                <c:pt idx="5219">
                  <c:v>28171</c:v>
                </c:pt>
                <c:pt idx="5220">
                  <c:v>28189</c:v>
                </c:pt>
                <c:pt idx="5221">
                  <c:v>28197</c:v>
                </c:pt>
                <c:pt idx="5222">
                  <c:v>28181</c:v>
                </c:pt>
                <c:pt idx="5223">
                  <c:v>28194</c:v>
                </c:pt>
                <c:pt idx="5224">
                  <c:v>28205</c:v>
                </c:pt>
                <c:pt idx="5225">
                  <c:v>28212</c:v>
                </c:pt>
                <c:pt idx="5226">
                  <c:v>28216</c:v>
                </c:pt>
                <c:pt idx="5227">
                  <c:v>28225</c:v>
                </c:pt>
                <c:pt idx="5228">
                  <c:v>28233</c:v>
                </c:pt>
                <c:pt idx="5229">
                  <c:v>28235</c:v>
                </c:pt>
                <c:pt idx="5230">
                  <c:v>28243</c:v>
                </c:pt>
                <c:pt idx="5231">
                  <c:v>28260</c:v>
                </c:pt>
                <c:pt idx="5232">
                  <c:v>28258</c:v>
                </c:pt>
                <c:pt idx="5233">
                  <c:v>28264</c:v>
                </c:pt>
                <c:pt idx="5234">
                  <c:v>28269</c:v>
                </c:pt>
                <c:pt idx="5235">
                  <c:v>28278</c:v>
                </c:pt>
                <c:pt idx="5236">
                  <c:v>28313</c:v>
                </c:pt>
                <c:pt idx="5237">
                  <c:v>28297</c:v>
                </c:pt>
                <c:pt idx="5238">
                  <c:v>28319</c:v>
                </c:pt>
                <c:pt idx="5239">
                  <c:v>28320</c:v>
                </c:pt>
                <c:pt idx="5240">
                  <c:v>28326</c:v>
                </c:pt>
                <c:pt idx="5241">
                  <c:v>28337</c:v>
                </c:pt>
                <c:pt idx="5242">
                  <c:v>28345</c:v>
                </c:pt>
                <c:pt idx="5243">
                  <c:v>28351</c:v>
                </c:pt>
                <c:pt idx="5244">
                  <c:v>28359</c:v>
                </c:pt>
                <c:pt idx="5245">
                  <c:v>28348</c:v>
                </c:pt>
                <c:pt idx="5246">
                  <c:v>28361</c:v>
                </c:pt>
                <c:pt idx="5247">
                  <c:v>28375</c:v>
                </c:pt>
                <c:pt idx="5248">
                  <c:v>28379</c:v>
                </c:pt>
                <c:pt idx="5249">
                  <c:v>28385</c:v>
                </c:pt>
                <c:pt idx="5250">
                  <c:v>28403</c:v>
                </c:pt>
                <c:pt idx="5251">
                  <c:v>28392</c:v>
                </c:pt>
                <c:pt idx="5252">
                  <c:v>28411</c:v>
                </c:pt>
                <c:pt idx="5253">
                  <c:v>28417</c:v>
                </c:pt>
                <c:pt idx="5254">
                  <c:v>28443</c:v>
                </c:pt>
                <c:pt idx="5255">
                  <c:v>28433</c:v>
                </c:pt>
                <c:pt idx="5256">
                  <c:v>28444</c:v>
                </c:pt>
                <c:pt idx="5257">
                  <c:v>28455</c:v>
                </c:pt>
                <c:pt idx="5258">
                  <c:v>28448</c:v>
                </c:pt>
                <c:pt idx="5259">
                  <c:v>28458</c:v>
                </c:pt>
                <c:pt idx="5260">
                  <c:v>28461</c:v>
                </c:pt>
                <c:pt idx="5261">
                  <c:v>28477</c:v>
                </c:pt>
                <c:pt idx="5262">
                  <c:v>28481</c:v>
                </c:pt>
                <c:pt idx="5263">
                  <c:v>28494</c:v>
                </c:pt>
                <c:pt idx="5264">
                  <c:v>28497</c:v>
                </c:pt>
                <c:pt idx="5265">
                  <c:v>28511</c:v>
                </c:pt>
                <c:pt idx="5266">
                  <c:v>28512</c:v>
                </c:pt>
                <c:pt idx="5267">
                  <c:v>28506</c:v>
                </c:pt>
                <c:pt idx="5268">
                  <c:v>28516</c:v>
                </c:pt>
                <c:pt idx="5269">
                  <c:v>28523</c:v>
                </c:pt>
                <c:pt idx="5270">
                  <c:v>28540</c:v>
                </c:pt>
                <c:pt idx="5271">
                  <c:v>28535</c:v>
                </c:pt>
                <c:pt idx="5272">
                  <c:v>28559</c:v>
                </c:pt>
                <c:pt idx="5273">
                  <c:v>28565</c:v>
                </c:pt>
                <c:pt idx="5274">
                  <c:v>28569</c:v>
                </c:pt>
                <c:pt idx="5275">
                  <c:v>28589</c:v>
                </c:pt>
                <c:pt idx="5276">
                  <c:v>28585</c:v>
                </c:pt>
                <c:pt idx="5277">
                  <c:v>28587</c:v>
                </c:pt>
                <c:pt idx="5278">
                  <c:v>28595</c:v>
                </c:pt>
                <c:pt idx="5279">
                  <c:v>28605</c:v>
                </c:pt>
                <c:pt idx="5280">
                  <c:v>28611</c:v>
                </c:pt>
                <c:pt idx="5281">
                  <c:v>28617</c:v>
                </c:pt>
                <c:pt idx="5282">
                  <c:v>28643</c:v>
                </c:pt>
                <c:pt idx="5283">
                  <c:v>28652</c:v>
                </c:pt>
                <c:pt idx="5284">
                  <c:v>28667</c:v>
                </c:pt>
                <c:pt idx="5285">
                  <c:v>28669</c:v>
                </c:pt>
                <c:pt idx="5286">
                  <c:v>28690</c:v>
                </c:pt>
                <c:pt idx="5287">
                  <c:v>28690</c:v>
                </c:pt>
                <c:pt idx="5288">
                  <c:v>28701</c:v>
                </c:pt>
                <c:pt idx="5289">
                  <c:v>28694</c:v>
                </c:pt>
                <c:pt idx="5290">
                  <c:v>28700</c:v>
                </c:pt>
                <c:pt idx="5291">
                  <c:v>28725</c:v>
                </c:pt>
                <c:pt idx="5292">
                  <c:v>28726</c:v>
                </c:pt>
                <c:pt idx="5293">
                  <c:v>28724</c:v>
                </c:pt>
                <c:pt idx="5294">
                  <c:v>28737</c:v>
                </c:pt>
                <c:pt idx="5295">
                  <c:v>28747</c:v>
                </c:pt>
                <c:pt idx="5296">
                  <c:v>28743</c:v>
                </c:pt>
                <c:pt idx="5297">
                  <c:v>28755</c:v>
                </c:pt>
                <c:pt idx="5298">
                  <c:v>28769</c:v>
                </c:pt>
                <c:pt idx="5299">
                  <c:v>28774</c:v>
                </c:pt>
                <c:pt idx="5300">
                  <c:v>28796</c:v>
                </c:pt>
                <c:pt idx="5301">
                  <c:v>28796</c:v>
                </c:pt>
                <c:pt idx="5302">
                  <c:v>28801</c:v>
                </c:pt>
                <c:pt idx="5303">
                  <c:v>28799</c:v>
                </c:pt>
                <c:pt idx="5304">
                  <c:v>28808</c:v>
                </c:pt>
                <c:pt idx="5305">
                  <c:v>28817</c:v>
                </c:pt>
                <c:pt idx="5306">
                  <c:v>28826</c:v>
                </c:pt>
                <c:pt idx="5307">
                  <c:v>28837</c:v>
                </c:pt>
                <c:pt idx="5308">
                  <c:v>28832</c:v>
                </c:pt>
                <c:pt idx="5309">
                  <c:v>28839</c:v>
                </c:pt>
                <c:pt idx="5310">
                  <c:v>28857</c:v>
                </c:pt>
                <c:pt idx="5311">
                  <c:v>28855</c:v>
                </c:pt>
                <c:pt idx="5312">
                  <c:v>28868</c:v>
                </c:pt>
                <c:pt idx="5313">
                  <c:v>28890</c:v>
                </c:pt>
                <c:pt idx="5314">
                  <c:v>28889</c:v>
                </c:pt>
                <c:pt idx="5315">
                  <c:v>28892</c:v>
                </c:pt>
                <c:pt idx="5316">
                  <c:v>28881</c:v>
                </c:pt>
                <c:pt idx="5317">
                  <c:v>28900</c:v>
                </c:pt>
                <c:pt idx="5318">
                  <c:v>28915</c:v>
                </c:pt>
                <c:pt idx="5319">
                  <c:v>28917</c:v>
                </c:pt>
                <c:pt idx="5320">
                  <c:v>28934</c:v>
                </c:pt>
                <c:pt idx="5321">
                  <c:v>28941</c:v>
                </c:pt>
                <c:pt idx="5322">
                  <c:v>28943</c:v>
                </c:pt>
                <c:pt idx="5323">
                  <c:v>28953</c:v>
                </c:pt>
                <c:pt idx="5324">
                  <c:v>28974</c:v>
                </c:pt>
                <c:pt idx="5325">
                  <c:v>28973</c:v>
                </c:pt>
                <c:pt idx="5326">
                  <c:v>28970</c:v>
                </c:pt>
                <c:pt idx="5327">
                  <c:v>28980</c:v>
                </c:pt>
                <c:pt idx="5328">
                  <c:v>28993</c:v>
                </c:pt>
                <c:pt idx="5329">
                  <c:v>28994</c:v>
                </c:pt>
                <c:pt idx="5330">
                  <c:v>29002</c:v>
                </c:pt>
                <c:pt idx="5331">
                  <c:v>29013</c:v>
                </c:pt>
                <c:pt idx="5332">
                  <c:v>29023</c:v>
                </c:pt>
                <c:pt idx="5333">
                  <c:v>29035</c:v>
                </c:pt>
                <c:pt idx="5334">
                  <c:v>29030</c:v>
                </c:pt>
                <c:pt idx="5335">
                  <c:v>29036</c:v>
                </c:pt>
                <c:pt idx="5336">
                  <c:v>29047</c:v>
                </c:pt>
                <c:pt idx="5337">
                  <c:v>29061</c:v>
                </c:pt>
                <c:pt idx="5338">
                  <c:v>29064</c:v>
                </c:pt>
                <c:pt idx="5339">
                  <c:v>29076</c:v>
                </c:pt>
                <c:pt idx="5340">
                  <c:v>29073</c:v>
                </c:pt>
                <c:pt idx="5341">
                  <c:v>29066</c:v>
                </c:pt>
                <c:pt idx="5342">
                  <c:v>29075</c:v>
                </c:pt>
                <c:pt idx="5343">
                  <c:v>29094</c:v>
                </c:pt>
                <c:pt idx="5344">
                  <c:v>29098</c:v>
                </c:pt>
                <c:pt idx="5345">
                  <c:v>29100</c:v>
                </c:pt>
                <c:pt idx="5346">
                  <c:v>29111</c:v>
                </c:pt>
                <c:pt idx="5347">
                  <c:v>29122</c:v>
                </c:pt>
                <c:pt idx="5348">
                  <c:v>29121</c:v>
                </c:pt>
                <c:pt idx="5349">
                  <c:v>29135</c:v>
                </c:pt>
                <c:pt idx="5350">
                  <c:v>29150</c:v>
                </c:pt>
                <c:pt idx="5351">
                  <c:v>29138</c:v>
                </c:pt>
                <c:pt idx="5352">
                  <c:v>29156</c:v>
                </c:pt>
                <c:pt idx="5353">
                  <c:v>29168</c:v>
                </c:pt>
                <c:pt idx="5354">
                  <c:v>29168</c:v>
                </c:pt>
                <c:pt idx="5355">
                  <c:v>29172</c:v>
                </c:pt>
                <c:pt idx="5356">
                  <c:v>29184</c:v>
                </c:pt>
                <c:pt idx="5357">
                  <c:v>29190</c:v>
                </c:pt>
                <c:pt idx="5358">
                  <c:v>29209</c:v>
                </c:pt>
                <c:pt idx="5359">
                  <c:v>29210</c:v>
                </c:pt>
                <c:pt idx="5360">
                  <c:v>29211</c:v>
                </c:pt>
                <c:pt idx="5361">
                  <c:v>29228</c:v>
                </c:pt>
                <c:pt idx="5362">
                  <c:v>29238</c:v>
                </c:pt>
                <c:pt idx="5363">
                  <c:v>29234</c:v>
                </c:pt>
                <c:pt idx="5364">
                  <c:v>29243</c:v>
                </c:pt>
                <c:pt idx="5365">
                  <c:v>29255</c:v>
                </c:pt>
                <c:pt idx="5366">
                  <c:v>29264</c:v>
                </c:pt>
                <c:pt idx="5367">
                  <c:v>29252</c:v>
                </c:pt>
                <c:pt idx="5368">
                  <c:v>29270</c:v>
                </c:pt>
                <c:pt idx="5369">
                  <c:v>29270</c:v>
                </c:pt>
                <c:pt idx="5370">
                  <c:v>29293</c:v>
                </c:pt>
                <c:pt idx="5371">
                  <c:v>29288</c:v>
                </c:pt>
                <c:pt idx="5372">
                  <c:v>29301</c:v>
                </c:pt>
                <c:pt idx="5373">
                  <c:v>29314</c:v>
                </c:pt>
                <c:pt idx="5374">
                  <c:v>29317</c:v>
                </c:pt>
                <c:pt idx="5375">
                  <c:v>29327</c:v>
                </c:pt>
                <c:pt idx="5376">
                  <c:v>29335</c:v>
                </c:pt>
                <c:pt idx="5377">
                  <c:v>29337</c:v>
                </c:pt>
                <c:pt idx="5378">
                  <c:v>29341</c:v>
                </c:pt>
                <c:pt idx="5379">
                  <c:v>29352</c:v>
                </c:pt>
                <c:pt idx="5380">
                  <c:v>29350</c:v>
                </c:pt>
                <c:pt idx="5381">
                  <c:v>29374</c:v>
                </c:pt>
                <c:pt idx="5382">
                  <c:v>29364</c:v>
                </c:pt>
                <c:pt idx="5383">
                  <c:v>29389</c:v>
                </c:pt>
                <c:pt idx="5384">
                  <c:v>29396</c:v>
                </c:pt>
                <c:pt idx="5385">
                  <c:v>29400</c:v>
                </c:pt>
                <c:pt idx="5386">
                  <c:v>29390</c:v>
                </c:pt>
                <c:pt idx="5387">
                  <c:v>29410</c:v>
                </c:pt>
                <c:pt idx="5388">
                  <c:v>29407</c:v>
                </c:pt>
                <c:pt idx="5389">
                  <c:v>29422</c:v>
                </c:pt>
                <c:pt idx="5390">
                  <c:v>29376</c:v>
                </c:pt>
                <c:pt idx="5391">
                  <c:v>29440</c:v>
                </c:pt>
                <c:pt idx="5392">
                  <c:v>29449</c:v>
                </c:pt>
                <c:pt idx="5393">
                  <c:v>29458</c:v>
                </c:pt>
                <c:pt idx="5394">
                  <c:v>29463</c:v>
                </c:pt>
                <c:pt idx="5395">
                  <c:v>29460</c:v>
                </c:pt>
                <c:pt idx="5396">
                  <c:v>29479</c:v>
                </c:pt>
                <c:pt idx="5397">
                  <c:v>29482</c:v>
                </c:pt>
                <c:pt idx="5398">
                  <c:v>29497</c:v>
                </c:pt>
                <c:pt idx="5399">
                  <c:v>29498</c:v>
                </c:pt>
                <c:pt idx="5400">
                  <c:v>29520</c:v>
                </c:pt>
                <c:pt idx="5401">
                  <c:v>29515</c:v>
                </c:pt>
                <c:pt idx="5402">
                  <c:v>29521</c:v>
                </c:pt>
                <c:pt idx="5403">
                  <c:v>29525</c:v>
                </c:pt>
                <c:pt idx="5404">
                  <c:v>29544</c:v>
                </c:pt>
                <c:pt idx="5405">
                  <c:v>29544</c:v>
                </c:pt>
                <c:pt idx="5406">
                  <c:v>29552</c:v>
                </c:pt>
                <c:pt idx="5407">
                  <c:v>29556</c:v>
                </c:pt>
                <c:pt idx="5408">
                  <c:v>29564</c:v>
                </c:pt>
                <c:pt idx="5409">
                  <c:v>29565</c:v>
                </c:pt>
                <c:pt idx="5410">
                  <c:v>29577</c:v>
                </c:pt>
                <c:pt idx="5411">
                  <c:v>29582</c:v>
                </c:pt>
                <c:pt idx="5412">
                  <c:v>29583</c:v>
                </c:pt>
                <c:pt idx="5413">
                  <c:v>29589</c:v>
                </c:pt>
                <c:pt idx="5414">
                  <c:v>29602</c:v>
                </c:pt>
                <c:pt idx="5415">
                  <c:v>29613</c:v>
                </c:pt>
                <c:pt idx="5416">
                  <c:v>29625</c:v>
                </c:pt>
                <c:pt idx="5417">
                  <c:v>29630</c:v>
                </c:pt>
                <c:pt idx="5418">
                  <c:v>29632</c:v>
                </c:pt>
                <c:pt idx="5419">
                  <c:v>29636</c:v>
                </c:pt>
                <c:pt idx="5420">
                  <c:v>29650</c:v>
                </c:pt>
                <c:pt idx="5421">
                  <c:v>29664</c:v>
                </c:pt>
                <c:pt idx="5422">
                  <c:v>29659</c:v>
                </c:pt>
                <c:pt idx="5423">
                  <c:v>29677</c:v>
                </c:pt>
                <c:pt idx="5424">
                  <c:v>29687</c:v>
                </c:pt>
                <c:pt idx="5425">
                  <c:v>29684</c:v>
                </c:pt>
                <c:pt idx="5426">
                  <c:v>29694</c:v>
                </c:pt>
                <c:pt idx="5427">
                  <c:v>29699</c:v>
                </c:pt>
                <c:pt idx="5428">
                  <c:v>29715</c:v>
                </c:pt>
                <c:pt idx="5429">
                  <c:v>29713</c:v>
                </c:pt>
                <c:pt idx="5430">
                  <c:v>29735</c:v>
                </c:pt>
                <c:pt idx="5431">
                  <c:v>29727</c:v>
                </c:pt>
                <c:pt idx="5432">
                  <c:v>29731</c:v>
                </c:pt>
                <c:pt idx="5433">
                  <c:v>29750</c:v>
                </c:pt>
                <c:pt idx="5434">
                  <c:v>29744</c:v>
                </c:pt>
                <c:pt idx="5435">
                  <c:v>29763</c:v>
                </c:pt>
                <c:pt idx="5436">
                  <c:v>29771</c:v>
                </c:pt>
                <c:pt idx="5437">
                  <c:v>29786</c:v>
                </c:pt>
                <c:pt idx="5438">
                  <c:v>29787</c:v>
                </c:pt>
                <c:pt idx="5439">
                  <c:v>29794</c:v>
                </c:pt>
                <c:pt idx="5440">
                  <c:v>29799</c:v>
                </c:pt>
                <c:pt idx="5441">
                  <c:v>29804</c:v>
                </c:pt>
                <c:pt idx="5442">
                  <c:v>29805</c:v>
                </c:pt>
                <c:pt idx="5443">
                  <c:v>29829</c:v>
                </c:pt>
                <c:pt idx="5444">
                  <c:v>29842</c:v>
                </c:pt>
                <c:pt idx="5445">
                  <c:v>29842</c:v>
                </c:pt>
                <c:pt idx="5446">
                  <c:v>29848</c:v>
                </c:pt>
                <c:pt idx="5447">
                  <c:v>29856</c:v>
                </c:pt>
                <c:pt idx="5448">
                  <c:v>29859</c:v>
                </c:pt>
                <c:pt idx="5449">
                  <c:v>29867</c:v>
                </c:pt>
                <c:pt idx="5450">
                  <c:v>29867</c:v>
                </c:pt>
                <c:pt idx="5451">
                  <c:v>29871</c:v>
                </c:pt>
                <c:pt idx="5452">
                  <c:v>29886</c:v>
                </c:pt>
                <c:pt idx="5453">
                  <c:v>29885</c:v>
                </c:pt>
                <c:pt idx="5454">
                  <c:v>29899</c:v>
                </c:pt>
                <c:pt idx="5455">
                  <c:v>29908</c:v>
                </c:pt>
                <c:pt idx="5456">
                  <c:v>29914</c:v>
                </c:pt>
                <c:pt idx="5457">
                  <c:v>29914</c:v>
                </c:pt>
                <c:pt idx="5458">
                  <c:v>29929</c:v>
                </c:pt>
                <c:pt idx="5459">
                  <c:v>29940</c:v>
                </c:pt>
                <c:pt idx="5460">
                  <c:v>29941</c:v>
                </c:pt>
                <c:pt idx="5461">
                  <c:v>29938</c:v>
                </c:pt>
                <c:pt idx="5462">
                  <c:v>29954</c:v>
                </c:pt>
                <c:pt idx="5463">
                  <c:v>29968</c:v>
                </c:pt>
                <c:pt idx="5464">
                  <c:v>29970</c:v>
                </c:pt>
                <c:pt idx="5465">
                  <c:v>29974</c:v>
                </c:pt>
                <c:pt idx="5466">
                  <c:v>29989</c:v>
                </c:pt>
                <c:pt idx="5467">
                  <c:v>29996</c:v>
                </c:pt>
                <c:pt idx="5468">
                  <c:v>29997</c:v>
                </c:pt>
                <c:pt idx="5469">
                  <c:v>30005</c:v>
                </c:pt>
                <c:pt idx="5470">
                  <c:v>30022</c:v>
                </c:pt>
                <c:pt idx="5471">
                  <c:v>30027</c:v>
                </c:pt>
                <c:pt idx="5472">
                  <c:v>30023</c:v>
                </c:pt>
                <c:pt idx="5473">
                  <c:v>30037</c:v>
                </c:pt>
                <c:pt idx="5474">
                  <c:v>30038</c:v>
                </c:pt>
                <c:pt idx="5475">
                  <c:v>30046</c:v>
                </c:pt>
                <c:pt idx="5476">
                  <c:v>30053</c:v>
                </c:pt>
                <c:pt idx="5477">
                  <c:v>30061</c:v>
                </c:pt>
                <c:pt idx="5478">
                  <c:v>30071</c:v>
                </c:pt>
                <c:pt idx="5479">
                  <c:v>30081</c:v>
                </c:pt>
                <c:pt idx="5480">
                  <c:v>30096</c:v>
                </c:pt>
                <c:pt idx="5481">
                  <c:v>30094</c:v>
                </c:pt>
                <c:pt idx="5482">
                  <c:v>30102</c:v>
                </c:pt>
                <c:pt idx="5483">
                  <c:v>30105</c:v>
                </c:pt>
                <c:pt idx="5484">
                  <c:v>30112</c:v>
                </c:pt>
                <c:pt idx="5485">
                  <c:v>30121</c:v>
                </c:pt>
                <c:pt idx="5486">
                  <c:v>30111</c:v>
                </c:pt>
                <c:pt idx="5487">
                  <c:v>30140</c:v>
                </c:pt>
                <c:pt idx="5488">
                  <c:v>30135</c:v>
                </c:pt>
                <c:pt idx="5489">
                  <c:v>30153</c:v>
                </c:pt>
                <c:pt idx="5490">
                  <c:v>30158</c:v>
                </c:pt>
                <c:pt idx="5491">
                  <c:v>30153</c:v>
                </c:pt>
                <c:pt idx="5492">
                  <c:v>30170</c:v>
                </c:pt>
                <c:pt idx="5493">
                  <c:v>30175</c:v>
                </c:pt>
                <c:pt idx="5494">
                  <c:v>30184</c:v>
                </c:pt>
                <c:pt idx="5495">
                  <c:v>30191</c:v>
                </c:pt>
                <c:pt idx="5496">
                  <c:v>30203</c:v>
                </c:pt>
                <c:pt idx="5497">
                  <c:v>30207</c:v>
                </c:pt>
                <c:pt idx="5498">
                  <c:v>30229</c:v>
                </c:pt>
                <c:pt idx="5499">
                  <c:v>30215</c:v>
                </c:pt>
                <c:pt idx="5500">
                  <c:v>30233</c:v>
                </c:pt>
                <c:pt idx="5501">
                  <c:v>30230</c:v>
                </c:pt>
                <c:pt idx="5502">
                  <c:v>30247</c:v>
                </c:pt>
                <c:pt idx="5503">
                  <c:v>30257</c:v>
                </c:pt>
                <c:pt idx="5504">
                  <c:v>30252</c:v>
                </c:pt>
                <c:pt idx="5505">
                  <c:v>30266</c:v>
                </c:pt>
                <c:pt idx="5506">
                  <c:v>30281</c:v>
                </c:pt>
                <c:pt idx="5507">
                  <c:v>30273</c:v>
                </c:pt>
                <c:pt idx="5508">
                  <c:v>30284</c:v>
                </c:pt>
                <c:pt idx="5509">
                  <c:v>30290</c:v>
                </c:pt>
                <c:pt idx="5510">
                  <c:v>30298</c:v>
                </c:pt>
                <c:pt idx="5511">
                  <c:v>30308</c:v>
                </c:pt>
                <c:pt idx="5512">
                  <c:v>30314</c:v>
                </c:pt>
                <c:pt idx="5513">
                  <c:v>30337</c:v>
                </c:pt>
                <c:pt idx="5514">
                  <c:v>30333</c:v>
                </c:pt>
                <c:pt idx="5515">
                  <c:v>30339</c:v>
                </c:pt>
                <c:pt idx="5516">
                  <c:v>30347</c:v>
                </c:pt>
                <c:pt idx="5517">
                  <c:v>30354</c:v>
                </c:pt>
                <c:pt idx="5518">
                  <c:v>30357</c:v>
                </c:pt>
                <c:pt idx="5519">
                  <c:v>30366</c:v>
                </c:pt>
                <c:pt idx="5520">
                  <c:v>30363</c:v>
                </c:pt>
                <c:pt idx="5521">
                  <c:v>30377</c:v>
                </c:pt>
                <c:pt idx="5522">
                  <c:v>30378</c:v>
                </c:pt>
                <c:pt idx="5523">
                  <c:v>30388</c:v>
                </c:pt>
                <c:pt idx="5524">
                  <c:v>30400</c:v>
                </c:pt>
                <c:pt idx="5525">
                  <c:v>30404</c:v>
                </c:pt>
                <c:pt idx="5526">
                  <c:v>30427</c:v>
                </c:pt>
                <c:pt idx="5527">
                  <c:v>30410</c:v>
                </c:pt>
                <c:pt idx="5528">
                  <c:v>30428</c:v>
                </c:pt>
                <c:pt idx="5529">
                  <c:v>30440</c:v>
                </c:pt>
                <c:pt idx="5530">
                  <c:v>30455</c:v>
                </c:pt>
                <c:pt idx="5531">
                  <c:v>30455</c:v>
                </c:pt>
                <c:pt idx="5532">
                  <c:v>30460</c:v>
                </c:pt>
                <c:pt idx="5533">
                  <c:v>30462</c:v>
                </c:pt>
                <c:pt idx="5534">
                  <c:v>30464</c:v>
                </c:pt>
                <c:pt idx="5535">
                  <c:v>30482</c:v>
                </c:pt>
                <c:pt idx="5536">
                  <c:v>30484</c:v>
                </c:pt>
                <c:pt idx="5537">
                  <c:v>30495</c:v>
                </c:pt>
                <c:pt idx="5538">
                  <c:v>30503</c:v>
                </c:pt>
                <c:pt idx="5539">
                  <c:v>30503</c:v>
                </c:pt>
                <c:pt idx="5540">
                  <c:v>30511</c:v>
                </c:pt>
                <c:pt idx="5541">
                  <c:v>30518</c:v>
                </c:pt>
                <c:pt idx="5542">
                  <c:v>30533</c:v>
                </c:pt>
                <c:pt idx="5543">
                  <c:v>30544</c:v>
                </c:pt>
                <c:pt idx="5544">
                  <c:v>30553</c:v>
                </c:pt>
                <c:pt idx="5545">
                  <c:v>30560</c:v>
                </c:pt>
                <c:pt idx="5546">
                  <c:v>30561</c:v>
                </c:pt>
                <c:pt idx="5547">
                  <c:v>30572</c:v>
                </c:pt>
                <c:pt idx="5548">
                  <c:v>30576</c:v>
                </c:pt>
                <c:pt idx="5549">
                  <c:v>30580</c:v>
                </c:pt>
                <c:pt idx="5550">
                  <c:v>30584</c:v>
                </c:pt>
                <c:pt idx="5551">
                  <c:v>30594</c:v>
                </c:pt>
                <c:pt idx="5552">
                  <c:v>30613</c:v>
                </c:pt>
                <c:pt idx="5553">
                  <c:v>30613</c:v>
                </c:pt>
                <c:pt idx="5554">
                  <c:v>30629</c:v>
                </c:pt>
                <c:pt idx="5555">
                  <c:v>30624</c:v>
                </c:pt>
                <c:pt idx="5556">
                  <c:v>30625</c:v>
                </c:pt>
                <c:pt idx="5557">
                  <c:v>30643</c:v>
                </c:pt>
                <c:pt idx="5558">
                  <c:v>30638</c:v>
                </c:pt>
                <c:pt idx="5559">
                  <c:v>30651</c:v>
                </c:pt>
                <c:pt idx="5560">
                  <c:v>30653</c:v>
                </c:pt>
                <c:pt idx="5561">
                  <c:v>30671</c:v>
                </c:pt>
                <c:pt idx="5562">
                  <c:v>30670</c:v>
                </c:pt>
                <c:pt idx="5563">
                  <c:v>30678</c:v>
                </c:pt>
                <c:pt idx="5564">
                  <c:v>30685</c:v>
                </c:pt>
                <c:pt idx="5565">
                  <c:v>30705</c:v>
                </c:pt>
                <c:pt idx="5566">
                  <c:v>30694</c:v>
                </c:pt>
                <c:pt idx="5567">
                  <c:v>30703</c:v>
                </c:pt>
                <c:pt idx="5568">
                  <c:v>30716</c:v>
                </c:pt>
                <c:pt idx="5569">
                  <c:v>30738</c:v>
                </c:pt>
                <c:pt idx="5570">
                  <c:v>30734</c:v>
                </c:pt>
                <c:pt idx="5571">
                  <c:v>30736</c:v>
                </c:pt>
                <c:pt idx="5572">
                  <c:v>30742</c:v>
                </c:pt>
                <c:pt idx="5573">
                  <c:v>30755</c:v>
                </c:pt>
                <c:pt idx="5574">
                  <c:v>30760</c:v>
                </c:pt>
                <c:pt idx="5575">
                  <c:v>30758</c:v>
                </c:pt>
                <c:pt idx="5576">
                  <c:v>30779</c:v>
                </c:pt>
                <c:pt idx="5577">
                  <c:v>30768</c:v>
                </c:pt>
                <c:pt idx="5578">
                  <c:v>30780</c:v>
                </c:pt>
                <c:pt idx="5579">
                  <c:v>30804</c:v>
                </c:pt>
                <c:pt idx="5580">
                  <c:v>30812</c:v>
                </c:pt>
                <c:pt idx="5581">
                  <c:v>30812</c:v>
                </c:pt>
                <c:pt idx="5582">
                  <c:v>30822</c:v>
                </c:pt>
                <c:pt idx="5583">
                  <c:v>30832</c:v>
                </c:pt>
                <c:pt idx="5584">
                  <c:v>30828</c:v>
                </c:pt>
                <c:pt idx="5585">
                  <c:v>30841</c:v>
                </c:pt>
                <c:pt idx="5586">
                  <c:v>30850</c:v>
                </c:pt>
                <c:pt idx="5587">
                  <c:v>30857</c:v>
                </c:pt>
                <c:pt idx="5588">
                  <c:v>30866</c:v>
                </c:pt>
                <c:pt idx="5589">
                  <c:v>30873</c:v>
                </c:pt>
                <c:pt idx="5590">
                  <c:v>30877</c:v>
                </c:pt>
                <c:pt idx="5591">
                  <c:v>30868</c:v>
                </c:pt>
                <c:pt idx="5592">
                  <c:v>30896</c:v>
                </c:pt>
                <c:pt idx="5593">
                  <c:v>30908</c:v>
                </c:pt>
                <c:pt idx="5594">
                  <c:v>30909</c:v>
                </c:pt>
                <c:pt idx="5595">
                  <c:v>30912</c:v>
                </c:pt>
                <c:pt idx="5596">
                  <c:v>30921</c:v>
                </c:pt>
                <c:pt idx="5597">
                  <c:v>30917</c:v>
                </c:pt>
                <c:pt idx="5598">
                  <c:v>30938</c:v>
                </c:pt>
                <c:pt idx="5599">
                  <c:v>30932</c:v>
                </c:pt>
                <c:pt idx="5600">
                  <c:v>30948</c:v>
                </c:pt>
                <c:pt idx="5601">
                  <c:v>30955</c:v>
                </c:pt>
                <c:pt idx="5602">
                  <c:v>30960</c:v>
                </c:pt>
                <c:pt idx="5603">
                  <c:v>30966</c:v>
                </c:pt>
                <c:pt idx="5604">
                  <c:v>30979</c:v>
                </c:pt>
                <c:pt idx="5605">
                  <c:v>30997</c:v>
                </c:pt>
                <c:pt idx="5606">
                  <c:v>30991</c:v>
                </c:pt>
                <c:pt idx="5607">
                  <c:v>30999</c:v>
                </c:pt>
                <c:pt idx="5608">
                  <c:v>31004</c:v>
                </c:pt>
                <c:pt idx="5609">
                  <c:v>31016</c:v>
                </c:pt>
                <c:pt idx="5610">
                  <c:v>31024</c:v>
                </c:pt>
                <c:pt idx="5611">
                  <c:v>31040</c:v>
                </c:pt>
                <c:pt idx="5612">
                  <c:v>31045</c:v>
                </c:pt>
                <c:pt idx="5613">
                  <c:v>31042</c:v>
                </c:pt>
                <c:pt idx="5614">
                  <c:v>31060</c:v>
                </c:pt>
                <c:pt idx="5615">
                  <c:v>31059</c:v>
                </c:pt>
                <c:pt idx="5616">
                  <c:v>31067</c:v>
                </c:pt>
                <c:pt idx="5617">
                  <c:v>31076</c:v>
                </c:pt>
                <c:pt idx="5618">
                  <c:v>31078</c:v>
                </c:pt>
                <c:pt idx="5619">
                  <c:v>31084</c:v>
                </c:pt>
                <c:pt idx="5620">
                  <c:v>31105</c:v>
                </c:pt>
                <c:pt idx="5621">
                  <c:v>31106</c:v>
                </c:pt>
                <c:pt idx="5622">
                  <c:v>31120</c:v>
                </c:pt>
                <c:pt idx="5623">
                  <c:v>31122</c:v>
                </c:pt>
                <c:pt idx="5624">
                  <c:v>31127</c:v>
                </c:pt>
                <c:pt idx="5625">
                  <c:v>31133</c:v>
                </c:pt>
                <c:pt idx="5626">
                  <c:v>31135</c:v>
                </c:pt>
                <c:pt idx="5627">
                  <c:v>31143</c:v>
                </c:pt>
                <c:pt idx="5628">
                  <c:v>31158</c:v>
                </c:pt>
                <c:pt idx="5629">
                  <c:v>31165</c:v>
                </c:pt>
                <c:pt idx="5630">
                  <c:v>31170</c:v>
                </c:pt>
                <c:pt idx="5631">
                  <c:v>31168</c:v>
                </c:pt>
                <c:pt idx="5632">
                  <c:v>31180</c:v>
                </c:pt>
                <c:pt idx="5633">
                  <c:v>31190</c:v>
                </c:pt>
                <c:pt idx="5634">
                  <c:v>31197</c:v>
                </c:pt>
                <c:pt idx="5635">
                  <c:v>31204</c:v>
                </c:pt>
                <c:pt idx="5636">
                  <c:v>31208</c:v>
                </c:pt>
                <c:pt idx="5637">
                  <c:v>31221</c:v>
                </c:pt>
                <c:pt idx="5638">
                  <c:v>31222</c:v>
                </c:pt>
                <c:pt idx="5639">
                  <c:v>31252</c:v>
                </c:pt>
                <c:pt idx="5640">
                  <c:v>31262</c:v>
                </c:pt>
                <c:pt idx="5641">
                  <c:v>31258</c:v>
                </c:pt>
                <c:pt idx="5642">
                  <c:v>31260</c:v>
                </c:pt>
                <c:pt idx="5643">
                  <c:v>31274</c:v>
                </c:pt>
                <c:pt idx="5644">
                  <c:v>31257</c:v>
                </c:pt>
                <c:pt idx="5645">
                  <c:v>31277</c:v>
                </c:pt>
                <c:pt idx="5646">
                  <c:v>31277</c:v>
                </c:pt>
                <c:pt idx="5647">
                  <c:v>31288</c:v>
                </c:pt>
                <c:pt idx="5648">
                  <c:v>31298</c:v>
                </c:pt>
                <c:pt idx="5649">
                  <c:v>31302</c:v>
                </c:pt>
                <c:pt idx="5650">
                  <c:v>31324</c:v>
                </c:pt>
                <c:pt idx="5651">
                  <c:v>31322</c:v>
                </c:pt>
                <c:pt idx="5652">
                  <c:v>31332</c:v>
                </c:pt>
                <c:pt idx="5653">
                  <c:v>31342</c:v>
                </c:pt>
                <c:pt idx="5654">
                  <c:v>31338</c:v>
                </c:pt>
                <c:pt idx="5655">
                  <c:v>31351</c:v>
                </c:pt>
                <c:pt idx="5656">
                  <c:v>31355</c:v>
                </c:pt>
                <c:pt idx="5657">
                  <c:v>31371</c:v>
                </c:pt>
                <c:pt idx="5658">
                  <c:v>31376</c:v>
                </c:pt>
                <c:pt idx="5659">
                  <c:v>31376</c:v>
                </c:pt>
                <c:pt idx="5660">
                  <c:v>31382</c:v>
                </c:pt>
                <c:pt idx="5661">
                  <c:v>31400</c:v>
                </c:pt>
                <c:pt idx="5662">
                  <c:v>31401</c:v>
                </c:pt>
                <c:pt idx="5663">
                  <c:v>31410</c:v>
                </c:pt>
                <c:pt idx="5664">
                  <c:v>31414</c:v>
                </c:pt>
                <c:pt idx="5665">
                  <c:v>31428</c:v>
                </c:pt>
                <c:pt idx="5666">
                  <c:v>31431</c:v>
                </c:pt>
                <c:pt idx="5667">
                  <c:v>31434</c:v>
                </c:pt>
                <c:pt idx="5668">
                  <c:v>31454</c:v>
                </c:pt>
                <c:pt idx="5669">
                  <c:v>31456</c:v>
                </c:pt>
                <c:pt idx="5670">
                  <c:v>31455</c:v>
                </c:pt>
                <c:pt idx="5671">
                  <c:v>31467</c:v>
                </c:pt>
                <c:pt idx="5672">
                  <c:v>31466</c:v>
                </c:pt>
                <c:pt idx="5673">
                  <c:v>31480</c:v>
                </c:pt>
                <c:pt idx="5674">
                  <c:v>31490</c:v>
                </c:pt>
                <c:pt idx="5675">
                  <c:v>31501</c:v>
                </c:pt>
                <c:pt idx="5676">
                  <c:v>31511</c:v>
                </c:pt>
                <c:pt idx="5677">
                  <c:v>31511</c:v>
                </c:pt>
                <c:pt idx="5678">
                  <c:v>31510</c:v>
                </c:pt>
                <c:pt idx="5679">
                  <c:v>31529</c:v>
                </c:pt>
                <c:pt idx="5680">
                  <c:v>31521</c:v>
                </c:pt>
                <c:pt idx="5681">
                  <c:v>31542</c:v>
                </c:pt>
                <c:pt idx="5682">
                  <c:v>31552</c:v>
                </c:pt>
                <c:pt idx="5683">
                  <c:v>31550</c:v>
                </c:pt>
                <c:pt idx="5684">
                  <c:v>31562</c:v>
                </c:pt>
                <c:pt idx="5685">
                  <c:v>31567</c:v>
                </c:pt>
                <c:pt idx="5686">
                  <c:v>31584</c:v>
                </c:pt>
                <c:pt idx="5687">
                  <c:v>31586</c:v>
                </c:pt>
                <c:pt idx="5688">
                  <c:v>31592</c:v>
                </c:pt>
                <c:pt idx="5689">
                  <c:v>31592</c:v>
                </c:pt>
                <c:pt idx="5690">
                  <c:v>31598</c:v>
                </c:pt>
                <c:pt idx="5691">
                  <c:v>31620</c:v>
                </c:pt>
                <c:pt idx="5692">
                  <c:v>31632</c:v>
                </c:pt>
                <c:pt idx="5693">
                  <c:v>31630</c:v>
                </c:pt>
                <c:pt idx="5694">
                  <c:v>31628</c:v>
                </c:pt>
                <c:pt idx="5695">
                  <c:v>31644</c:v>
                </c:pt>
                <c:pt idx="5696">
                  <c:v>31651</c:v>
                </c:pt>
                <c:pt idx="5697">
                  <c:v>31653</c:v>
                </c:pt>
                <c:pt idx="5698">
                  <c:v>31657</c:v>
                </c:pt>
                <c:pt idx="5699">
                  <c:v>31684</c:v>
                </c:pt>
                <c:pt idx="5700">
                  <c:v>31684</c:v>
                </c:pt>
                <c:pt idx="5701">
                  <c:v>31688</c:v>
                </c:pt>
                <c:pt idx="5702">
                  <c:v>31690</c:v>
                </c:pt>
                <c:pt idx="5703">
                  <c:v>31703</c:v>
                </c:pt>
                <c:pt idx="5704">
                  <c:v>31708</c:v>
                </c:pt>
                <c:pt idx="5705">
                  <c:v>31722</c:v>
                </c:pt>
                <c:pt idx="5706">
                  <c:v>31718</c:v>
                </c:pt>
                <c:pt idx="5707">
                  <c:v>31728</c:v>
                </c:pt>
                <c:pt idx="5708">
                  <c:v>31731</c:v>
                </c:pt>
                <c:pt idx="5709">
                  <c:v>31736</c:v>
                </c:pt>
                <c:pt idx="5710">
                  <c:v>31747</c:v>
                </c:pt>
                <c:pt idx="5711">
                  <c:v>31772</c:v>
                </c:pt>
                <c:pt idx="5712">
                  <c:v>31754</c:v>
                </c:pt>
                <c:pt idx="5713">
                  <c:v>31774</c:v>
                </c:pt>
                <c:pt idx="5714">
                  <c:v>31784</c:v>
                </c:pt>
                <c:pt idx="5715">
                  <c:v>31783</c:v>
                </c:pt>
                <c:pt idx="5716">
                  <c:v>31794</c:v>
                </c:pt>
                <c:pt idx="5717">
                  <c:v>31806</c:v>
                </c:pt>
                <c:pt idx="5718">
                  <c:v>31811</c:v>
                </c:pt>
                <c:pt idx="5719">
                  <c:v>31814</c:v>
                </c:pt>
                <c:pt idx="5720">
                  <c:v>31816</c:v>
                </c:pt>
                <c:pt idx="5721">
                  <c:v>31827</c:v>
                </c:pt>
                <c:pt idx="5722">
                  <c:v>31843</c:v>
                </c:pt>
                <c:pt idx="5723">
                  <c:v>31849</c:v>
                </c:pt>
                <c:pt idx="5724">
                  <c:v>31841</c:v>
                </c:pt>
                <c:pt idx="5725">
                  <c:v>31856</c:v>
                </c:pt>
                <c:pt idx="5726">
                  <c:v>31861</c:v>
                </c:pt>
                <c:pt idx="5727">
                  <c:v>31872</c:v>
                </c:pt>
                <c:pt idx="5728">
                  <c:v>31887</c:v>
                </c:pt>
                <c:pt idx="5729">
                  <c:v>31884</c:v>
                </c:pt>
                <c:pt idx="5730">
                  <c:v>31903</c:v>
                </c:pt>
                <c:pt idx="5731">
                  <c:v>31908</c:v>
                </c:pt>
                <c:pt idx="5732">
                  <c:v>31917</c:v>
                </c:pt>
                <c:pt idx="5733">
                  <c:v>31912</c:v>
                </c:pt>
                <c:pt idx="5734">
                  <c:v>31934</c:v>
                </c:pt>
                <c:pt idx="5735">
                  <c:v>31945</c:v>
                </c:pt>
                <c:pt idx="5736">
                  <c:v>31939</c:v>
                </c:pt>
                <c:pt idx="5737">
                  <c:v>31944</c:v>
                </c:pt>
                <c:pt idx="5738">
                  <c:v>31945</c:v>
                </c:pt>
                <c:pt idx="5739">
                  <c:v>31955</c:v>
                </c:pt>
                <c:pt idx="5740">
                  <c:v>31960</c:v>
                </c:pt>
                <c:pt idx="5741">
                  <c:v>31982</c:v>
                </c:pt>
                <c:pt idx="5742">
                  <c:v>31988</c:v>
                </c:pt>
                <c:pt idx="5743">
                  <c:v>31983</c:v>
                </c:pt>
                <c:pt idx="5744">
                  <c:v>31992</c:v>
                </c:pt>
                <c:pt idx="5745">
                  <c:v>31999</c:v>
                </c:pt>
                <c:pt idx="5746">
                  <c:v>32020</c:v>
                </c:pt>
                <c:pt idx="5747">
                  <c:v>32021</c:v>
                </c:pt>
                <c:pt idx="5748">
                  <c:v>32027</c:v>
                </c:pt>
                <c:pt idx="5749">
                  <c:v>32036</c:v>
                </c:pt>
                <c:pt idx="5750">
                  <c:v>32039</c:v>
                </c:pt>
                <c:pt idx="5751">
                  <c:v>32052</c:v>
                </c:pt>
                <c:pt idx="5752">
                  <c:v>32055</c:v>
                </c:pt>
                <c:pt idx="5753">
                  <c:v>32064</c:v>
                </c:pt>
                <c:pt idx="5754">
                  <c:v>32067</c:v>
                </c:pt>
                <c:pt idx="5755">
                  <c:v>32076</c:v>
                </c:pt>
                <c:pt idx="5756">
                  <c:v>32090</c:v>
                </c:pt>
                <c:pt idx="5757">
                  <c:v>32102</c:v>
                </c:pt>
                <c:pt idx="5758">
                  <c:v>32103</c:v>
                </c:pt>
                <c:pt idx="5759">
                  <c:v>32103</c:v>
                </c:pt>
                <c:pt idx="5760">
                  <c:v>32116</c:v>
                </c:pt>
                <c:pt idx="5761">
                  <c:v>32128</c:v>
                </c:pt>
                <c:pt idx="5762">
                  <c:v>32124</c:v>
                </c:pt>
                <c:pt idx="5763">
                  <c:v>32147</c:v>
                </c:pt>
                <c:pt idx="5764">
                  <c:v>32141</c:v>
                </c:pt>
                <c:pt idx="5765">
                  <c:v>32153</c:v>
                </c:pt>
                <c:pt idx="5766">
                  <c:v>32160</c:v>
                </c:pt>
                <c:pt idx="5767">
                  <c:v>32158</c:v>
                </c:pt>
                <c:pt idx="5768">
                  <c:v>32182</c:v>
                </c:pt>
                <c:pt idx="5769">
                  <c:v>32178</c:v>
                </c:pt>
                <c:pt idx="5770">
                  <c:v>32195</c:v>
                </c:pt>
                <c:pt idx="5771">
                  <c:v>32187</c:v>
                </c:pt>
                <c:pt idx="5772">
                  <c:v>32200</c:v>
                </c:pt>
                <c:pt idx="5773">
                  <c:v>32203</c:v>
                </c:pt>
                <c:pt idx="5774">
                  <c:v>32218</c:v>
                </c:pt>
                <c:pt idx="5775">
                  <c:v>32224</c:v>
                </c:pt>
                <c:pt idx="5776">
                  <c:v>32231</c:v>
                </c:pt>
                <c:pt idx="5777">
                  <c:v>32241</c:v>
                </c:pt>
                <c:pt idx="5778">
                  <c:v>32246</c:v>
                </c:pt>
                <c:pt idx="5779">
                  <c:v>32244</c:v>
                </c:pt>
                <c:pt idx="5780">
                  <c:v>32249</c:v>
                </c:pt>
                <c:pt idx="5781">
                  <c:v>32280</c:v>
                </c:pt>
                <c:pt idx="5782">
                  <c:v>32279</c:v>
                </c:pt>
                <c:pt idx="5783">
                  <c:v>32275</c:v>
                </c:pt>
                <c:pt idx="5784">
                  <c:v>32286</c:v>
                </c:pt>
                <c:pt idx="5785">
                  <c:v>32287</c:v>
                </c:pt>
                <c:pt idx="5786">
                  <c:v>32311</c:v>
                </c:pt>
                <c:pt idx="5787">
                  <c:v>32306</c:v>
                </c:pt>
                <c:pt idx="5788">
                  <c:v>32322</c:v>
                </c:pt>
                <c:pt idx="5789">
                  <c:v>32329</c:v>
                </c:pt>
                <c:pt idx="5790">
                  <c:v>32332</c:v>
                </c:pt>
                <c:pt idx="5791">
                  <c:v>32341</c:v>
                </c:pt>
                <c:pt idx="5792">
                  <c:v>32358</c:v>
                </c:pt>
                <c:pt idx="5793">
                  <c:v>32349</c:v>
                </c:pt>
                <c:pt idx="5794">
                  <c:v>32368</c:v>
                </c:pt>
                <c:pt idx="5795">
                  <c:v>32365</c:v>
                </c:pt>
                <c:pt idx="5796">
                  <c:v>32366</c:v>
                </c:pt>
                <c:pt idx="5797">
                  <c:v>32380</c:v>
                </c:pt>
                <c:pt idx="5798">
                  <c:v>32398</c:v>
                </c:pt>
                <c:pt idx="5799">
                  <c:v>32384</c:v>
                </c:pt>
                <c:pt idx="5800">
                  <c:v>32401</c:v>
                </c:pt>
                <c:pt idx="5801">
                  <c:v>32409</c:v>
                </c:pt>
                <c:pt idx="5802">
                  <c:v>32409</c:v>
                </c:pt>
                <c:pt idx="5803">
                  <c:v>32429</c:v>
                </c:pt>
                <c:pt idx="5804">
                  <c:v>32423</c:v>
                </c:pt>
                <c:pt idx="5805">
                  <c:v>32437</c:v>
                </c:pt>
                <c:pt idx="5806">
                  <c:v>32442</c:v>
                </c:pt>
                <c:pt idx="5807">
                  <c:v>32449</c:v>
                </c:pt>
                <c:pt idx="5808">
                  <c:v>32454</c:v>
                </c:pt>
                <c:pt idx="5809">
                  <c:v>32465</c:v>
                </c:pt>
                <c:pt idx="5810">
                  <c:v>32480</c:v>
                </c:pt>
                <c:pt idx="5811">
                  <c:v>32490</c:v>
                </c:pt>
                <c:pt idx="5812">
                  <c:v>32496</c:v>
                </c:pt>
                <c:pt idx="5813">
                  <c:v>32502</c:v>
                </c:pt>
                <c:pt idx="5814">
                  <c:v>32499</c:v>
                </c:pt>
                <c:pt idx="5815">
                  <c:v>32533</c:v>
                </c:pt>
                <c:pt idx="5816">
                  <c:v>32540</c:v>
                </c:pt>
                <c:pt idx="5817">
                  <c:v>32529</c:v>
                </c:pt>
                <c:pt idx="5818">
                  <c:v>32533</c:v>
                </c:pt>
                <c:pt idx="5819">
                  <c:v>32542</c:v>
                </c:pt>
                <c:pt idx="5820">
                  <c:v>32550</c:v>
                </c:pt>
                <c:pt idx="5821">
                  <c:v>32562</c:v>
                </c:pt>
                <c:pt idx="5822">
                  <c:v>32567</c:v>
                </c:pt>
                <c:pt idx="5823">
                  <c:v>32574</c:v>
                </c:pt>
                <c:pt idx="5824">
                  <c:v>32565</c:v>
                </c:pt>
                <c:pt idx="5825">
                  <c:v>32583</c:v>
                </c:pt>
                <c:pt idx="5826">
                  <c:v>32591</c:v>
                </c:pt>
                <c:pt idx="5827">
                  <c:v>32602</c:v>
                </c:pt>
                <c:pt idx="5828">
                  <c:v>32602</c:v>
                </c:pt>
                <c:pt idx="5829">
                  <c:v>32615</c:v>
                </c:pt>
                <c:pt idx="5830">
                  <c:v>32611</c:v>
                </c:pt>
                <c:pt idx="5831">
                  <c:v>32625</c:v>
                </c:pt>
                <c:pt idx="5832">
                  <c:v>32631</c:v>
                </c:pt>
                <c:pt idx="5833">
                  <c:v>32640</c:v>
                </c:pt>
                <c:pt idx="5834">
                  <c:v>32649</c:v>
                </c:pt>
                <c:pt idx="5835">
                  <c:v>32650</c:v>
                </c:pt>
                <c:pt idx="5836">
                  <c:v>32659</c:v>
                </c:pt>
                <c:pt idx="5837">
                  <c:v>32654</c:v>
                </c:pt>
                <c:pt idx="5838">
                  <c:v>32679</c:v>
                </c:pt>
                <c:pt idx="5839">
                  <c:v>32688</c:v>
                </c:pt>
                <c:pt idx="5840">
                  <c:v>32688</c:v>
                </c:pt>
                <c:pt idx="5841">
                  <c:v>32703</c:v>
                </c:pt>
                <c:pt idx="5842">
                  <c:v>32700</c:v>
                </c:pt>
                <c:pt idx="5843">
                  <c:v>32704</c:v>
                </c:pt>
                <c:pt idx="5844">
                  <c:v>32717</c:v>
                </c:pt>
                <c:pt idx="5845">
                  <c:v>32714</c:v>
                </c:pt>
                <c:pt idx="5846">
                  <c:v>32743</c:v>
                </c:pt>
                <c:pt idx="5847">
                  <c:v>32750</c:v>
                </c:pt>
                <c:pt idx="5848">
                  <c:v>32750</c:v>
                </c:pt>
                <c:pt idx="5849">
                  <c:v>32767</c:v>
                </c:pt>
                <c:pt idx="5850">
                  <c:v>32764</c:v>
                </c:pt>
                <c:pt idx="5851">
                  <c:v>32779</c:v>
                </c:pt>
                <c:pt idx="5852">
                  <c:v>32779</c:v>
                </c:pt>
                <c:pt idx="5853">
                  <c:v>32781</c:v>
                </c:pt>
                <c:pt idx="5854">
                  <c:v>32797</c:v>
                </c:pt>
                <c:pt idx="5855">
                  <c:v>32804</c:v>
                </c:pt>
                <c:pt idx="5856">
                  <c:v>32803</c:v>
                </c:pt>
                <c:pt idx="5857">
                  <c:v>32830</c:v>
                </c:pt>
                <c:pt idx="5858">
                  <c:v>32834</c:v>
                </c:pt>
                <c:pt idx="5859">
                  <c:v>32835</c:v>
                </c:pt>
                <c:pt idx="5860">
                  <c:v>32837</c:v>
                </c:pt>
                <c:pt idx="5861">
                  <c:v>32843</c:v>
                </c:pt>
                <c:pt idx="5862">
                  <c:v>32861</c:v>
                </c:pt>
                <c:pt idx="5863">
                  <c:v>32868</c:v>
                </c:pt>
                <c:pt idx="5864">
                  <c:v>32867</c:v>
                </c:pt>
                <c:pt idx="5865">
                  <c:v>32878</c:v>
                </c:pt>
                <c:pt idx="5866">
                  <c:v>32886</c:v>
                </c:pt>
                <c:pt idx="5867">
                  <c:v>32890</c:v>
                </c:pt>
                <c:pt idx="5868">
                  <c:v>32906</c:v>
                </c:pt>
                <c:pt idx="5869">
                  <c:v>32901</c:v>
                </c:pt>
                <c:pt idx="5870">
                  <c:v>32908</c:v>
                </c:pt>
                <c:pt idx="5871">
                  <c:v>32923</c:v>
                </c:pt>
                <c:pt idx="5872">
                  <c:v>32928</c:v>
                </c:pt>
                <c:pt idx="5873">
                  <c:v>32945</c:v>
                </c:pt>
                <c:pt idx="5874">
                  <c:v>32944</c:v>
                </c:pt>
                <c:pt idx="5875">
                  <c:v>32950</c:v>
                </c:pt>
                <c:pt idx="5876">
                  <c:v>32963</c:v>
                </c:pt>
                <c:pt idx="5877">
                  <c:v>32968</c:v>
                </c:pt>
                <c:pt idx="5878">
                  <c:v>32904</c:v>
                </c:pt>
                <c:pt idx="5879">
                  <c:v>32978</c:v>
                </c:pt>
                <c:pt idx="5880">
                  <c:v>32988</c:v>
                </c:pt>
                <c:pt idx="5881">
                  <c:v>33006</c:v>
                </c:pt>
                <c:pt idx="5882">
                  <c:v>32996</c:v>
                </c:pt>
                <c:pt idx="5883">
                  <c:v>33009</c:v>
                </c:pt>
                <c:pt idx="5884">
                  <c:v>33017</c:v>
                </c:pt>
                <c:pt idx="5885">
                  <c:v>33031</c:v>
                </c:pt>
                <c:pt idx="5886">
                  <c:v>33032</c:v>
                </c:pt>
                <c:pt idx="5887">
                  <c:v>33043</c:v>
                </c:pt>
                <c:pt idx="5888">
                  <c:v>33041</c:v>
                </c:pt>
                <c:pt idx="5889">
                  <c:v>33052</c:v>
                </c:pt>
                <c:pt idx="5890">
                  <c:v>33065</c:v>
                </c:pt>
                <c:pt idx="5891">
                  <c:v>33074</c:v>
                </c:pt>
                <c:pt idx="5892">
                  <c:v>33078</c:v>
                </c:pt>
                <c:pt idx="5893">
                  <c:v>33081</c:v>
                </c:pt>
                <c:pt idx="5894">
                  <c:v>33089</c:v>
                </c:pt>
                <c:pt idx="5895">
                  <c:v>33092</c:v>
                </c:pt>
                <c:pt idx="5896">
                  <c:v>33102</c:v>
                </c:pt>
                <c:pt idx="5897">
                  <c:v>33113</c:v>
                </c:pt>
                <c:pt idx="5898">
                  <c:v>33120</c:v>
                </c:pt>
                <c:pt idx="5899">
                  <c:v>33133</c:v>
                </c:pt>
                <c:pt idx="5900">
                  <c:v>33138</c:v>
                </c:pt>
                <c:pt idx="5901">
                  <c:v>33145</c:v>
                </c:pt>
                <c:pt idx="5902">
                  <c:v>33140</c:v>
                </c:pt>
                <c:pt idx="5903">
                  <c:v>33157</c:v>
                </c:pt>
                <c:pt idx="5904">
                  <c:v>33162</c:v>
                </c:pt>
                <c:pt idx="5905">
                  <c:v>33165</c:v>
                </c:pt>
                <c:pt idx="5906">
                  <c:v>33179</c:v>
                </c:pt>
                <c:pt idx="5907">
                  <c:v>33182</c:v>
                </c:pt>
                <c:pt idx="5908">
                  <c:v>33206</c:v>
                </c:pt>
                <c:pt idx="5909">
                  <c:v>33196</c:v>
                </c:pt>
                <c:pt idx="5910">
                  <c:v>33202</c:v>
                </c:pt>
                <c:pt idx="5911">
                  <c:v>33222</c:v>
                </c:pt>
                <c:pt idx="5912">
                  <c:v>33231</c:v>
                </c:pt>
                <c:pt idx="5913">
                  <c:v>33228</c:v>
                </c:pt>
                <c:pt idx="5914">
                  <c:v>33240</c:v>
                </c:pt>
                <c:pt idx="5915">
                  <c:v>33242</c:v>
                </c:pt>
                <c:pt idx="5916">
                  <c:v>33243</c:v>
                </c:pt>
                <c:pt idx="5917">
                  <c:v>33255</c:v>
                </c:pt>
                <c:pt idx="5918">
                  <c:v>33257</c:v>
                </c:pt>
                <c:pt idx="5919">
                  <c:v>33271</c:v>
                </c:pt>
                <c:pt idx="5920">
                  <c:v>33269</c:v>
                </c:pt>
                <c:pt idx="5921">
                  <c:v>33279</c:v>
                </c:pt>
                <c:pt idx="5922">
                  <c:v>33309</c:v>
                </c:pt>
                <c:pt idx="5923">
                  <c:v>33304</c:v>
                </c:pt>
                <c:pt idx="5924">
                  <c:v>33303</c:v>
                </c:pt>
                <c:pt idx="5925">
                  <c:v>33312</c:v>
                </c:pt>
                <c:pt idx="5926">
                  <c:v>33318</c:v>
                </c:pt>
                <c:pt idx="5927">
                  <c:v>33333</c:v>
                </c:pt>
                <c:pt idx="5928">
                  <c:v>33338</c:v>
                </c:pt>
                <c:pt idx="5929">
                  <c:v>33332</c:v>
                </c:pt>
                <c:pt idx="5930">
                  <c:v>33340</c:v>
                </c:pt>
                <c:pt idx="5931">
                  <c:v>33350</c:v>
                </c:pt>
                <c:pt idx="5932">
                  <c:v>33371</c:v>
                </c:pt>
                <c:pt idx="5933">
                  <c:v>33371</c:v>
                </c:pt>
                <c:pt idx="5934">
                  <c:v>33380</c:v>
                </c:pt>
                <c:pt idx="5935">
                  <c:v>33380</c:v>
                </c:pt>
                <c:pt idx="5936">
                  <c:v>33392</c:v>
                </c:pt>
                <c:pt idx="5937">
                  <c:v>33406</c:v>
                </c:pt>
                <c:pt idx="5938">
                  <c:v>33401</c:v>
                </c:pt>
                <c:pt idx="5939">
                  <c:v>33416</c:v>
                </c:pt>
                <c:pt idx="5940">
                  <c:v>33418</c:v>
                </c:pt>
                <c:pt idx="5941">
                  <c:v>33431</c:v>
                </c:pt>
                <c:pt idx="5942">
                  <c:v>33435</c:v>
                </c:pt>
                <c:pt idx="5943">
                  <c:v>33451</c:v>
                </c:pt>
                <c:pt idx="5944">
                  <c:v>33458</c:v>
                </c:pt>
                <c:pt idx="5945">
                  <c:v>33462</c:v>
                </c:pt>
                <c:pt idx="5946">
                  <c:v>33463</c:v>
                </c:pt>
                <c:pt idx="5947">
                  <c:v>33471</c:v>
                </c:pt>
                <c:pt idx="5948">
                  <c:v>33492</c:v>
                </c:pt>
                <c:pt idx="5949">
                  <c:v>33494</c:v>
                </c:pt>
                <c:pt idx="5950">
                  <c:v>33497</c:v>
                </c:pt>
                <c:pt idx="5951">
                  <c:v>33505</c:v>
                </c:pt>
                <c:pt idx="5952">
                  <c:v>33509</c:v>
                </c:pt>
                <c:pt idx="5953">
                  <c:v>33522</c:v>
                </c:pt>
                <c:pt idx="5954">
                  <c:v>33522</c:v>
                </c:pt>
                <c:pt idx="5955">
                  <c:v>33524</c:v>
                </c:pt>
                <c:pt idx="5956">
                  <c:v>33530</c:v>
                </c:pt>
                <c:pt idx="5957">
                  <c:v>33564</c:v>
                </c:pt>
                <c:pt idx="5958">
                  <c:v>33555</c:v>
                </c:pt>
                <c:pt idx="5959">
                  <c:v>33558</c:v>
                </c:pt>
                <c:pt idx="5960">
                  <c:v>33566</c:v>
                </c:pt>
                <c:pt idx="5961">
                  <c:v>33581</c:v>
                </c:pt>
                <c:pt idx="5962">
                  <c:v>33580</c:v>
                </c:pt>
                <c:pt idx="5963">
                  <c:v>33593</c:v>
                </c:pt>
                <c:pt idx="5964">
                  <c:v>33598</c:v>
                </c:pt>
                <c:pt idx="5965">
                  <c:v>33606</c:v>
                </c:pt>
                <c:pt idx="5966">
                  <c:v>33620</c:v>
                </c:pt>
                <c:pt idx="5967">
                  <c:v>33614</c:v>
                </c:pt>
                <c:pt idx="5968">
                  <c:v>33627</c:v>
                </c:pt>
                <c:pt idx="5969">
                  <c:v>33635</c:v>
                </c:pt>
                <c:pt idx="5970">
                  <c:v>33644</c:v>
                </c:pt>
                <c:pt idx="5971">
                  <c:v>33645</c:v>
                </c:pt>
                <c:pt idx="5972">
                  <c:v>33658</c:v>
                </c:pt>
                <c:pt idx="5973">
                  <c:v>33656</c:v>
                </c:pt>
                <c:pt idx="5974">
                  <c:v>33670</c:v>
                </c:pt>
                <c:pt idx="5975">
                  <c:v>33680</c:v>
                </c:pt>
                <c:pt idx="5976">
                  <c:v>33698</c:v>
                </c:pt>
                <c:pt idx="5977">
                  <c:v>33695</c:v>
                </c:pt>
                <c:pt idx="5978">
                  <c:v>33710</c:v>
                </c:pt>
                <c:pt idx="5979">
                  <c:v>33709</c:v>
                </c:pt>
                <c:pt idx="5980">
                  <c:v>33714</c:v>
                </c:pt>
                <c:pt idx="5981">
                  <c:v>33728</c:v>
                </c:pt>
                <c:pt idx="5982">
                  <c:v>33727</c:v>
                </c:pt>
                <c:pt idx="5983">
                  <c:v>33747</c:v>
                </c:pt>
                <c:pt idx="5984">
                  <c:v>33747</c:v>
                </c:pt>
                <c:pt idx="5985">
                  <c:v>33756</c:v>
                </c:pt>
                <c:pt idx="5986">
                  <c:v>33752</c:v>
                </c:pt>
                <c:pt idx="5987">
                  <c:v>33766</c:v>
                </c:pt>
                <c:pt idx="5988">
                  <c:v>33764</c:v>
                </c:pt>
                <c:pt idx="5989">
                  <c:v>33777</c:v>
                </c:pt>
                <c:pt idx="5990">
                  <c:v>33793</c:v>
                </c:pt>
                <c:pt idx="5991">
                  <c:v>33795</c:v>
                </c:pt>
                <c:pt idx="5992">
                  <c:v>33813</c:v>
                </c:pt>
                <c:pt idx="5993">
                  <c:v>33817</c:v>
                </c:pt>
                <c:pt idx="5994">
                  <c:v>33844</c:v>
                </c:pt>
                <c:pt idx="5995">
                  <c:v>33827</c:v>
                </c:pt>
                <c:pt idx="5996">
                  <c:v>33832</c:v>
                </c:pt>
                <c:pt idx="5997">
                  <c:v>33835</c:v>
                </c:pt>
                <c:pt idx="5998">
                  <c:v>33852</c:v>
                </c:pt>
                <c:pt idx="5999">
                  <c:v>33850</c:v>
                </c:pt>
                <c:pt idx="6000">
                  <c:v>33867</c:v>
                </c:pt>
                <c:pt idx="6001">
                  <c:v>33868</c:v>
                </c:pt>
                <c:pt idx="6002">
                  <c:v>33870</c:v>
                </c:pt>
                <c:pt idx="6003">
                  <c:v>33876</c:v>
                </c:pt>
                <c:pt idx="6004">
                  <c:v>33888</c:v>
                </c:pt>
                <c:pt idx="6005">
                  <c:v>33897</c:v>
                </c:pt>
                <c:pt idx="6006">
                  <c:v>33904</c:v>
                </c:pt>
                <c:pt idx="6007">
                  <c:v>33905</c:v>
                </c:pt>
                <c:pt idx="6008">
                  <c:v>33912</c:v>
                </c:pt>
                <c:pt idx="6009">
                  <c:v>33920</c:v>
                </c:pt>
                <c:pt idx="6010">
                  <c:v>33932</c:v>
                </c:pt>
                <c:pt idx="6011">
                  <c:v>33947</c:v>
                </c:pt>
                <c:pt idx="6012">
                  <c:v>33939</c:v>
                </c:pt>
                <c:pt idx="6013">
                  <c:v>33946</c:v>
                </c:pt>
                <c:pt idx="6014">
                  <c:v>33959</c:v>
                </c:pt>
                <c:pt idx="6015">
                  <c:v>33972</c:v>
                </c:pt>
                <c:pt idx="6016">
                  <c:v>33977</c:v>
                </c:pt>
                <c:pt idx="6017">
                  <c:v>33982</c:v>
                </c:pt>
                <c:pt idx="6018">
                  <c:v>33991</c:v>
                </c:pt>
                <c:pt idx="6019">
                  <c:v>34009</c:v>
                </c:pt>
                <c:pt idx="6020">
                  <c:v>34006</c:v>
                </c:pt>
                <c:pt idx="6021">
                  <c:v>34009</c:v>
                </c:pt>
                <c:pt idx="6022">
                  <c:v>34008</c:v>
                </c:pt>
                <c:pt idx="6023">
                  <c:v>34030</c:v>
                </c:pt>
                <c:pt idx="6024">
                  <c:v>34030</c:v>
                </c:pt>
                <c:pt idx="6025">
                  <c:v>34040</c:v>
                </c:pt>
                <c:pt idx="6026">
                  <c:v>34045</c:v>
                </c:pt>
                <c:pt idx="6027">
                  <c:v>34052</c:v>
                </c:pt>
                <c:pt idx="6028">
                  <c:v>34060</c:v>
                </c:pt>
                <c:pt idx="6029">
                  <c:v>34072</c:v>
                </c:pt>
                <c:pt idx="6030">
                  <c:v>34084</c:v>
                </c:pt>
                <c:pt idx="6031">
                  <c:v>34074</c:v>
                </c:pt>
                <c:pt idx="6032">
                  <c:v>34099</c:v>
                </c:pt>
                <c:pt idx="6033">
                  <c:v>34108</c:v>
                </c:pt>
                <c:pt idx="6034">
                  <c:v>34112</c:v>
                </c:pt>
                <c:pt idx="6035">
                  <c:v>34111</c:v>
                </c:pt>
                <c:pt idx="6036">
                  <c:v>34115</c:v>
                </c:pt>
                <c:pt idx="6037">
                  <c:v>34131</c:v>
                </c:pt>
                <c:pt idx="6038">
                  <c:v>34128</c:v>
                </c:pt>
                <c:pt idx="6039">
                  <c:v>34143</c:v>
                </c:pt>
                <c:pt idx="6040">
                  <c:v>34153</c:v>
                </c:pt>
                <c:pt idx="6041">
                  <c:v>34166</c:v>
                </c:pt>
                <c:pt idx="6042">
                  <c:v>34170</c:v>
                </c:pt>
                <c:pt idx="6043">
                  <c:v>34177</c:v>
                </c:pt>
                <c:pt idx="6044">
                  <c:v>34178</c:v>
                </c:pt>
                <c:pt idx="6045">
                  <c:v>34176</c:v>
                </c:pt>
                <c:pt idx="6046">
                  <c:v>34191</c:v>
                </c:pt>
                <c:pt idx="6047">
                  <c:v>34205</c:v>
                </c:pt>
                <c:pt idx="6048">
                  <c:v>34216</c:v>
                </c:pt>
                <c:pt idx="6049">
                  <c:v>34202</c:v>
                </c:pt>
                <c:pt idx="6050">
                  <c:v>34222</c:v>
                </c:pt>
                <c:pt idx="6051">
                  <c:v>34232</c:v>
                </c:pt>
                <c:pt idx="6052">
                  <c:v>34237</c:v>
                </c:pt>
                <c:pt idx="6053">
                  <c:v>34253</c:v>
                </c:pt>
                <c:pt idx="6054">
                  <c:v>34255</c:v>
                </c:pt>
                <c:pt idx="6055">
                  <c:v>34261</c:v>
                </c:pt>
                <c:pt idx="6056">
                  <c:v>34266</c:v>
                </c:pt>
                <c:pt idx="6057">
                  <c:v>34272</c:v>
                </c:pt>
                <c:pt idx="6058">
                  <c:v>34287</c:v>
                </c:pt>
                <c:pt idx="6059">
                  <c:v>34284</c:v>
                </c:pt>
                <c:pt idx="6060">
                  <c:v>34288</c:v>
                </c:pt>
                <c:pt idx="6061">
                  <c:v>34291</c:v>
                </c:pt>
                <c:pt idx="6062">
                  <c:v>34301</c:v>
                </c:pt>
                <c:pt idx="6063">
                  <c:v>34323</c:v>
                </c:pt>
                <c:pt idx="6064">
                  <c:v>34329</c:v>
                </c:pt>
                <c:pt idx="6065">
                  <c:v>34332</c:v>
                </c:pt>
                <c:pt idx="6066">
                  <c:v>34340</c:v>
                </c:pt>
                <c:pt idx="6067">
                  <c:v>34347</c:v>
                </c:pt>
                <c:pt idx="6068">
                  <c:v>34360</c:v>
                </c:pt>
                <c:pt idx="6069">
                  <c:v>34362</c:v>
                </c:pt>
                <c:pt idx="6070">
                  <c:v>34369</c:v>
                </c:pt>
                <c:pt idx="6071">
                  <c:v>34384</c:v>
                </c:pt>
                <c:pt idx="6072">
                  <c:v>34391</c:v>
                </c:pt>
                <c:pt idx="6073">
                  <c:v>34388</c:v>
                </c:pt>
                <c:pt idx="6074">
                  <c:v>34399</c:v>
                </c:pt>
                <c:pt idx="6075">
                  <c:v>34394</c:v>
                </c:pt>
                <c:pt idx="6076">
                  <c:v>34410</c:v>
                </c:pt>
                <c:pt idx="6077">
                  <c:v>34418</c:v>
                </c:pt>
                <c:pt idx="6078">
                  <c:v>34434</c:v>
                </c:pt>
                <c:pt idx="6079">
                  <c:v>34422</c:v>
                </c:pt>
                <c:pt idx="6080">
                  <c:v>34441</c:v>
                </c:pt>
                <c:pt idx="6081">
                  <c:v>34449</c:v>
                </c:pt>
                <c:pt idx="6082">
                  <c:v>34449</c:v>
                </c:pt>
                <c:pt idx="6083">
                  <c:v>34454</c:v>
                </c:pt>
                <c:pt idx="6084">
                  <c:v>34467</c:v>
                </c:pt>
                <c:pt idx="6085">
                  <c:v>34473</c:v>
                </c:pt>
                <c:pt idx="6086">
                  <c:v>34477</c:v>
                </c:pt>
                <c:pt idx="6087">
                  <c:v>34488</c:v>
                </c:pt>
                <c:pt idx="6088">
                  <c:v>34493</c:v>
                </c:pt>
                <c:pt idx="6089">
                  <c:v>34505</c:v>
                </c:pt>
                <c:pt idx="6090">
                  <c:v>34497</c:v>
                </c:pt>
                <c:pt idx="6091">
                  <c:v>34514</c:v>
                </c:pt>
                <c:pt idx="6092">
                  <c:v>34528</c:v>
                </c:pt>
                <c:pt idx="6093">
                  <c:v>34536</c:v>
                </c:pt>
                <c:pt idx="6094">
                  <c:v>34537</c:v>
                </c:pt>
                <c:pt idx="6095">
                  <c:v>34564</c:v>
                </c:pt>
                <c:pt idx="6096">
                  <c:v>34548</c:v>
                </c:pt>
                <c:pt idx="6097">
                  <c:v>34564</c:v>
                </c:pt>
                <c:pt idx="6098">
                  <c:v>34571</c:v>
                </c:pt>
                <c:pt idx="6099">
                  <c:v>34575</c:v>
                </c:pt>
                <c:pt idx="6100">
                  <c:v>34587</c:v>
                </c:pt>
                <c:pt idx="6101">
                  <c:v>34593</c:v>
                </c:pt>
                <c:pt idx="6102">
                  <c:v>34593</c:v>
                </c:pt>
                <c:pt idx="6103">
                  <c:v>34616</c:v>
                </c:pt>
                <c:pt idx="6104">
                  <c:v>34609</c:v>
                </c:pt>
                <c:pt idx="6105">
                  <c:v>34629</c:v>
                </c:pt>
                <c:pt idx="6106">
                  <c:v>34638</c:v>
                </c:pt>
                <c:pt idx="6107">
                  <c:v>34642</c:v>
                </c:pt>
                <c:pt idx="6108">
                  <c:v>34646</c:v>
                </c:pt>
                <c:pt idx="6109">
                  <c:v>34652</c:v>
                </c:pt>
                <c:pt idx="6110">
                  <c:v>34669</c:v>
                </c:pt>
                <c:pt idx="6111">
                  <c:v>34669</c:v>
                </c:pt>
                <c:pt idx="6112">
                  <c:v>34675</c:v>
                </c:pt>
                <c:pt idx="6113">
                  <c:v>34687</c:v>
                </c:pt>
                <c:pt idx="6114">
                  <c:v>34699</c:v>
                </c:pt>
                <c:pt idx="6115">
                  <c:v>34691</c:v>
                </c:pt>
                <c:pt idx="6116">
                  <c:v>34706</c:v>
                </c:pt>
                <c:pt idx="6117">
                  <c:v>34710</c:v>
                </c:pt>
                <c:pt idx="6118">
                  <c:v>34717</c:v>
                </c:pt>
                <c:pt idx="6119">
                  <c:v>34716</c:v>
                </c:pt>
                <c:pt idx="6120">
                  <c:v>34733</c:v>
                </c:pt>
                <c:pt idx="6121">
                  <c:v>34737</c:v>
                </c:pt>
                <c:pt idx="6122">
                  <c:v>34739</c:v>
                </c:pt>
                <c:pt idx="6123">
                  <c:v>34748</c:v>
                </c:pt>
                <c:pt idx="6124">
                  <c:v>34759</c:v>
                </c:pt>
                <c:pt idx="6125">
                  <c:v>34760</c:v>
                </c:pt>
                <c:pt idx="6126">
                  <c:v>34766</c:v>
                </c:pt>
                <c:pt idx="6127">
                  <c:v>34773</c:v>
                </c:pt>
                <c:pt idx="6128">
                  <c:v>34786</c:v>
                </c:pt>
                <c:pt idx="6129">
                  <c:v>34796</c:v>
                </c:pt>
                <c:pt idx="6130">
                  <c:v>34802</c:v>
                </c:pt>
                <c:pt idx="6131">
                  <c:v>34819</c:v>
                </c:pt>
                <c:pt idx="6132">
                  <c:v>34808</c:v>
                </c:pt>
                <c:pt idx="6133">
                  <c:v>34833</c:v>
                </c:pt>
                <c:pt idx="6134">
                  <c:v>34834</c:v>
                </c:pt>
                <c:pt idx="6135">
                  <c:v>34836</c:v>
                </c:pt>
                <c:pt idx="6136">
                  <c:v>34845</c:v>
                </c:pt>
                <c:pt idx="6137">
                  <c:v>34858</c:v>
                </c:pt>
                <c:pt idx="6138">
                  <c:v>34860</c:v>
                </c:pt>
                <c:pt idx="6139">
                  <c:v>34875</c:v>
                </c:pt>
                <c:pt idx="6140">
                  <c:v>34878</c:v>
                </c:pt>
                <c:pt idx="6141">
                  <c:v>34887</c:v>
                </c:pt>
                <c:pt idx="6142">
                  <c:v>34895</c:v>
                </c:pt>
                <c:pt idx="6143">
                  <c:v>34901</c:v>
                </c:pt>
                <c:pt idx="6144">
                  <c:v>34905</c:v>
                </c:pt>
                <c:pt idx="6145">
                  <c:v>34899</c:v>
                </c:pt>
                <c:pt idx="6146">
                  <c:v>34915</c:v>
                </c:pt>
                <c:pt idx="6147">
                  <c:v>34922</c:v>
                </c:pt>
                <c:pt idx="6148">
                  <c:v>34934</c:v>
                </c:pt>
                <c:pt idx="6149">
                  <c:v>34940</c:v>
                </c:pt>
                <c:pt idx="6150">
                  <c:v>34954</c:v>
                </c:pt>
                <c:pt idx="6151">
                  <c:v>34958</c:v>
                </c:pt>
                <c:pt idx="6152">
                  <c:v>34971</c:v>
                </c:pt>
                <c:pt idx="6153">
                  <c:v>34966</c:v>
                </c:pt>
                <c:pt idx="6154">
                  <c:v>34984</c:v>
                </c:pt>
                <c:pt idx="6155">
                  <c:v>34988</c:v>
                </c:pt>
                <c:pt idx="6156">
                  <c:v>34993</c:v>
                </c:pt>
                <c:pt idx="6157">
                  <c:v>34988</c:v>
                </c:pt>
                <c:pt idx="6158">
                  <c:v>35001</c:v>
                </c:pt>
                <c:pt idx="6159">
                  <c:v>35016</c:v>
                </c:pt>
                <c:pt idx="6160">
                  <c:v>35023</c:v>
                </c:pt>
                <c:pt idx="6161">
                  <c:v>35033</c:v>
                </c:pt>
                <c:pt idx="6162">
                  <c:v>35039</c:v>
                </c:pt>
                <c:pt idx="6163">
                  <c:v>35038</c:v>
                </c:pt>
                <c:pt idx="6164">
                  <c:v>35051</c:v>
                </c:pt>
                <c:pt idx="6165">
                  <c:v>35047</c:v>
                </c:pt>
                <c:pt idx="6166">
                  <c:v>35063</c:v>
                </c:pt>
                <c:pt idx="6167">
                  <c:v>35071</c:v>
                </c:pt>
                <c:pt idx="6168">
                  <c:v>35065</c:v>
                </c:pt>
                <c:pt idx="6169">
                  <c:v>35077</c:v>
                </c:pt>
                <c:pt idx="6170">
                  <c:v>35091</c:v>
                </c:pt>
                <c:pt idx="6171">
                  <c:v>35093</c:v>
                </c:pt>
                <c:pt idx="6172">
                  <c:v>35113</c:v>
                </c:pt>
                <c:pt idx="6173">
                  <c:v>35111</c:v>
                </c:pt>
                <c:pt idx="6174">
                  <c:v>35113</c:v>
                </c:pt>
                <c:pt idx="6175">
                  <c:v>35120</c:v>
                </c:pt>
                <c:pt idx="6176">
                  <c:v>35130</c:v>
                </c:pt>
                <c:pt idx="6177">
                  <c:v>35143</c:v>
                </c:pt>
                <c:pt idx="6178">
                  <c:v>35150</c:v>
                </c:pt>
                <c:pt idx="6179">
                  <c:v>35146</c:v>
                </c:pt>
                <c:pt idx="6180">
                  <c:v>35165</c:v>
                </c:pt>
                <c:pt idx="6181">
                  <c:v>35181</c:v>
                </c:pt>
                <c:pt idx="6182">
                  <c:v>35171</c:v>
                </c:pt>
                <c:pt idx="6183">
                  <c:v>35186</c:v>
                </c:pt>
                <c:pt idx="6184">
                  <c:v>35191</c:v>
                </c:pt>
                <c:pt idx="6185">
                  <c:v>35200</c:v>
                </c:pt>
                <c:pt idx="6186">
                  <c:v>35194</c:v>
                </c:pt>
                <c:pt idx="6187">
                  <c:v>35216</c:v>
                </c:pt>
                <c:pt idx="6188">
                  <c:v>35215</c:v>
                </c:pt>
                <c:pt idx="6189">
                  <c:v>35230</c:v>
                </c:pt>
                <c:pt idx="6190">
                  <c:v>35239</c:v>
                </c:pt>
                <c:pt idx="6191">
                  <c:v>35247</c:v>
                </c:pt>
                <c:pt idx="6192">
                  <c:v>35244</c:v>
                </c:pt>
                <c:pt idx="6193">
                  <c:v>35259</c:v>
                </c:pt>
                <c:pt idx="6194">
                  <c:v>35274</c:v>
                </c:pt>
                <c:pt idx="6195">
                  <c:v>35276</c:v>
                </c:pt>
                <c:pt idx="6196">
                  <c:v>35297</c:v>
                </c:pt>
                <c:pt idx="6197">
                  <c:v>35286</c:v>
                </c:pt>
                <c:pt idx="6198">
                  <c:v>35290</c:v>
                </c:pt>
                <c:pt idx="6199">
                  <c:v>35305</c:v>
                </c:pt>
                <c:pt idx="6200">
                  <c:v>35314</c:v>
                </c:pt>
                <c:pt idx="6201">
                  <c:v>35309</c:v>
                </c:pt>
                <c:pt idx="6202">
                  <c:v>35310</c:v>
                </c:pt>
                <c:pt idx="6203">
                  <c:v>35326</c:v>
                </c:pt>
                <c:pt idx="6204">
                  <c:v>35353</c:v>
                </c:pt>
                <c:pt idx="6205">
                  <c:v>35342</c:v>
                </c:pt>
                <c:pt idx="6206">
                  <c:v>35345</c:v>
                </c:pt>
                <c:pt idx="6207">
                  <c:v>35355</c:v>
                </c:pt>
                <c:pt idx="6208">
                  <c:v>35368</c:v>
                </c:pt>
                <c:pt idx="6209">
                  <c:v>35372</c:v>
                </c:pt>
                <c:pt idx="6210">
                  <c:v>35390</c:v>
                </c:pt>
                <c:pt idx="6211">
                  <c:v>35390</c:v>
                </c:pt>
                <c:pt idx="6212">
                  <c:v>35397</c:v>
                </c:pt>
                <c:pt idx="6213">
                  <c:v>35410</c:v>
                </c:pt>
                <c:pt idx="6214">
                  <c:v>35423</c:v>
                </c:pt>
                <c:pt idx="6215">
                  <c:v>35425</c:v>
                </c:pt>
                <c:pt idx="6216">
                  <c:v>35418</c:v>
                </c:pt>
                <c:pt idx="6217">
                  <c:v>35426</c:v>
                </c:pt>
                <c:pt idx="6218">
                  <c:v>35435</c:v>
                </c:pt>
                <c:pt idx="6219">
                  <c:v>35446</c:v>
                </c:pt>
                <c:pt idx="6220">
                  <c:v>35455</c:v>
                </c:pt>
                <c:pt idx="6221">
                  <c:v>35455</c:v>
                </c:pt>
                <c:pt idx="6222">
                  <c:v>35472</c:v>
                </c:pt>
                <c:pt idx="6223">
                  <c:v>35469</c:v>
                </c:pt>
                <c:pt idx="6224">
                  <c:v>35478</c:v>
                </c:pt>
                <c:pt idx="6225">
                  <c:v>35487</c:v>
                </c:pt>
                <c:pt idx="6226">
                  <c:v>35484</c:v>
                </c:pt>
                <c:pt idx="6227">
                  <c:v>35500</c:v>
                </c:pt>
                <c:pt idx="6228">
                  <c:v>35521</c:v>
                </c:pt>
                <c:pt idx="6229">
                  <c:v>35522</c:v>
                </c:pt>
                <c:pt idx="6230">
                  <c:v>35522</c:v>
                </c:pt>
                <c:pt idx="6231">
                  <c:v>35537</c:v>
                </c:pt>
                <c:pt idx="6232">
                  <c:v>35544</c:v>
                </c:pt>
                <c:pt idx="6233">
                  <c:v>35547</c:v>
                </c:pt>
                <c:pt idx="6234">
                  <c:v>35555</c:v>
                </c:pt>
                <c:pt idx="6235">
                  <c:v>35575</c:v>
                </c:pt>
                <c:pt idx="6236">
                  <c:v>35567</c:v>
                </c:pt>
                <c:pt idx="6237">
                  <c:v>35573</c:v>
                </c:pt>
                <c:pt idx="6238">
                  <c:v>35574</c:v>
                </c:pt>
                <c:pt idx="6239">
                  <c:v>35600</c:v>
                </c:pt>
                <c:pt idx="6240">
                  <c:v>35600</c:v>
                </c:pt>
                <c:pt idx="6241">
                  <c:v>35614</c:v>
                </c:pt>
                <c:pt idx="6242">
                  <c:v>35619</c:v>
                </c:pt>
                <c:pt idx="6243">
                  <c:v>35612</c:v>
                </c:pt>
                <c:pt idx="6244">
                  <c:v>35633</c:v>
                </c:pt>
                <c:pt idx="6245">
                  <c:v>35628</c:v>
                </c:pt>
                <c:pt idx="6246">
                  <c:v>35653</c:v>
                </c:pt>
                <c:pt idx="6247">
                  <c:v>35654</c:v>
                </c:pt>
                <c:pt idx="6248">
                  <c:v>35644</c:v>
                </c:pt>
                <c:pt idx="6249">
                  <c:v>35661</c:v>
                </c:pt>
                <c:pt idx="6250">
                  <c:v>35662</c:v>
                </c:pt>
                <c:pt idx="6251">
                  <c:v>35673</c:v>
                </c:pt>
                <c:pt idx="6252">
                  <c:v>35677</c:v>
                </c:pt>
                <c:pt idx="6253">
                  <c:v>35700</c:v>
                </c:pt>
                <c:pt idx="6254">
                  <c:v>35697</c:v>
                </c:pt>
                <c:pt idx="6255">
                  <c:v>35711</c:v>
                </c:pt>
                <c:pt idx="6256">
                  <c:v>35704</c:v>
                </c:pt>
                <c:pt idx="6257">
                  <c:v>35724</c:v>
                </c:pt>
                <c:pt idx="6258">
                  <c:v>35720</c:v>
                </c:pt>
                <c:pt idx="6259">
                  <c:v>35731</c:v>
                </c:pt>
                <c:pt idx="6260">
                  <c:v>35741</c:v>
                </c:pt>
                <c:pt idx="6261">
                  <c:v>35737</c:v>
                </c:pt>
                <c:pt idx="6262">
                  <c:v>35754</c:v>
                </c:pt>
                <c:pt idx="6263">
                  <c:v>35761</c:v>
                </c:pt>
                <c:pt idx="6264">
                  <c:v>35768</c:v>
                </c:pt>
                <c:pt idx="6265">
                  <c:v>35764</c:v>
                </c:pt>
                <c:pt idx="6266">
                  <c:v>35782</c:v>
                </c:pt>
                <c:pt idx="6267">
                  <c:v>35799</c:v>
                </c:pt>
                <c:pt idx="6268">
                  <c:v>35796</c:v>
                </c:pt>
                <c:pt idx="6269">
                  <c:v>35802</c:v>
                </c:pt>
                <c:pt idx="6270">
                  <c:v>35807</c:v>
                </c:pt>
                <c:pt idx="6271">
                  <c:v>35812</c:v>
                </c:pt>
                <c:pt idx="6272">
                  <c:v>35826</c:v>
                </c:pt>
                <c:pt idx="6273">
                  <c:v>35830</c:v>
                </c:pt>
                <c:pt idx="6274">
                  <c:v>35845</c:v>
                </c:pt>
                <c:pt idx="6275">
                  <c:v>35843</c:v>
                </c:pt>
                <c:pt idx="6276">
                  <c:v>35859</c:v>
                </c:pt>
                <c:pt idx="6277">
                  <c:v>35856</c:v>
                </c:pt>
                <c:pt idx="6278">
                  <c:v>35869</c:v>
                </c:pt>
                <c:pt idx="6279">
                  <c:v>35882</c:v>
                </c:pt>
                <c:pt idx="6280">
                  <c:v>35876</c:v>
                </c:pt>
                <c:pt idx="6281">
                  <c:v>35894</c:v>
                </c:pt>
                <c:pt idx="6282">
                  <c:v>35904</c:v>
                </c:pt>
                <c:pt idx="6283">
                  <c:v>35906</c:v>
                </c:pt>
                <c:pt idx="6284">
                  <c:v>35907</c:v>
                </c:pt>
                <c:pt idx="6285">
                  <c:v>35921</c:v>
                </c:pt>
                <c:pt idx="6286">
                  <c:v>35924</c:v>
                </c:pt>
                <c:pt idx="6287">
                  <c:v>35938</c:v>
                </c:pt>
                <c:pt idx="6288">
                  <c:v>35942</c:v>
                </c:pt>
                <c:pt idx="6289">
                  <c:v>35949</c:v>
                </c:pt>
                <c:pt idx="6290">
                  <c:v>35960</c:v>
                </c:pt>
                <c:pt idx="6291">
                  <c:v>35961</c:v>
                </c:pt>
                <c:pt idx="6292">
                  <c:v>35977</c:v>
                </c:pt>
                <c:pt idx="6293">
                  <c:v>35983</c:v>
                </c:pt>
                <c:pt idx="6294">
                  <c:v>35986</c:v>
                </c:pt>
                <c:pt idx="6295">
                  <c:v>35988</c:v>
                </c:pt>
                <c:pt idx="6296">
                  <c:v>36000</c:v>
                </c:pt>
                <c:pt idx="6297">
                  <c:v>36024</c:v>
                </c:pt>
                <c:pt idx="6298">
                  <c:v>36021</c:v>
                </c:pt>
                <c:pt idx="6299">
                  <c:v>36028</c:v>
                </c:pt>
                <c:pt idx="6300">
                  <c:v>36025</c:v>
                </c:pt>
                <c:pt idx="6301">
                  <c:v>36040</c:v>
                </c:pt>
                <c:pt idx="6302">
                  <c:v>36053</c:v>
                </c:pt>
                <c:pt idx="6303">
                  <c:v>36053</c:v>
                </c:pt>
                <c:pt idx="6304">
                  <c:v>36073</c:v>
                </c:pt>
                <c:pt idx="6305">
                  <c:v>36070</c:v>
                </c:pt>
                <c:pt idx="6306">
                  <c:v>36078</c:v>
                </c:pt>
                <c:pt idx="6307">
                  <c:v>36077</c:v>
                </c:pt>
                <c:pt idx="6308">
                  <c:v>36090</c:v>
                </c:pt>
                <c:pt idx="6309">
                  <c:v>36103</c:v>
                </c:pt>
                <c:pt idx="6310">
                  <c:v>36105</c:v>
                </c:pt>
                <c:pt idx="6311">
                  <c:v>36113</c:v>
                </c:pt>
                <c:pt idx="6312">
                  <c:v>36115</c:v>
                </c:pt>
                <c:pt idx="6313">
                  <c:v>36126</c:v>
                </c:pt>
                <c:pt idx="6314">
                  <c:v>36128</c:v>
                </c:pt>
                <c:pt idx="6315">
                  <c:v>36137</c:v>
                </c:pt>
                <c:pt idx="6316">
                  <c:v>36146</c:v>
                </c:pt>
                <c:pt idx="6317">
                  <c:v>36159</c:v>
                </c:pt>
                <c:pt idx="6318">
                  <c:v>36157</c:v>
                </c:pt>
                <c:pt idx="6319">
                  <c:v>36165</c:v>
                </c:pt>
                <c:pt idx="6320">
                  <c:v>36178</c:v>
                </c:pt>
                <c:pt idx="6321">
                  <c:v>36188</c:v>
                </c:pt>
                <c:pt idx="6322">
                  <c:v>36192</c:v>
                </c:pt>
                <c:pt idx="6323">
                  <c:v>36191</c:v>
                </c:pt>
                <c:pt idx="6324">
                  <c:v>36203</c:v>
                </c:pt>
                <c:pt idx="6325">
                  <c:v>36206</c:v>
                </c:pt>
                <c:pt idx="6326">
                  <c:v>36226</c:v>
                </c:pt>
                <c:pt idx="6327">
                  <c:v>36223</c:v>
                </c:pt>
                <c:pt idx="6328">
                  <c:v>36226</c:v>
                </c:pt>
                <c:pt idx="6329">
                  <c:v>36247</c:v>
                </c:pt>
                <c:pt idx="6330">
                  <c:v>36256</c:v>
                </c:pt>
                <c:pt idx="6331">
                  <c:v>36255</c:v>
                </c:pt>
                <c:pt idx="6332">
                  <c:v>36256</c:v>
                </c:pt>
                <c:pt idx="6333">
                  <c:v>36271</c:v>
                </c:pt>
                <c:pt idx="6334">
                  <c:v>36283</c:v>
                </c:pt>
                <c:pt idx="6335">
                  <c:v>36290</c:v>
                </c:pt>
                <c:pt idx="6336">
                  <c:v>36296</c:v>
                </c:pt>
                <c:pt idx="6337">
                  <c:v>36300</c:v>
                </c:pt>
                <c:pt idx="6338">
                  <c:v>36306</c:v>
                </c:pt>
                <c:pt idx="6339">
                  <c:v>36319</c:v>
                </c:pt>
                <c:pt idx="6340">
                  <c:v>36324</c:v>
                </c:pt>
                <c:pt idx="6341">
                  <c:v>36329</c:v>
                </c:pt>
                <c:pt idx="6342">
                  <c:v>36337</c:v>
                </c:pt>
                <c:pt idx="6343">
                  <c:v>36342</c:v>
                </c:pt>
                <c:pt idx="6344">
                  <c:v>36351</c:v>
                </c:pt>
                <c:pt idx="6345">
                  <c:v>36354</c:v>
                </c:pt>
                <c:pt idx="6346">
                  <c:v>36365</c:v>
                </c:pt>
                <c:pt idx="6347">
                  <c:v>36374</c:v>
                </c:pt>
                <c:pt idx="6348">
                  <c:v>36371</c:v>
                </c:pt>
                <c:pt idx="6349">
                  <c:v>36385</c:v>
                </c:pt>
                <c:pt idx="6350">
                  <c:v>36402</c:v>
                </c:pt>
                <c:pt idx="6351">
                  <c:v>36409</c:v>
                </c:pt>
                <c:pt idx="6352">
                  <c:v>36402</c:v>
                </c:pt>
                <c:pt idx="6353">
                  <c:v>36406</c:v>
                </c:pt>
                <c:pt idx="6354">
                  <c:v>36428</c:v>
                </c:pt>
                <c:pt idx="6355">
                  <c:v>36440</c:v>
                </c:pt>
                <c:pt idx="6356">
                  <c:v>36426</c:v>
                </c:pt>
                <c:pt idx="6357">
                  <c:v>36447</c:v>
                </c:pt>
                <c:pt idx="6358">
                  <c:v>36454</c:v>
                </c:pt>
                <c:pt idx="6359">
                  <c:v>36455</c:v>
                </c:pt>
                <c:pt idx="6360">
                  <c:v>36470</c:v>
                </c:pt>
                <c:pt idx="6361">
                  <c:v>36475</c:v>
                </c:pt>
                <c:pt idx="6362">
                  <c:v>36482</c:v>
                </c:pt>
                <c:pt idx="6363">
                  <c:v>36492</c:v>
                </c:pt>
                <c:pt idx="6364">
                  <c:v>36494</c:v>
                </c:pt>
                <c:pt idx="6365">
                  <c:v>36505</c:v>
                </c:pt>
                <c:pt idx="6366">
                  <c:v>36513</c:v>
                </c:pt>
                <c:pt idx="6367">
                  <c:v>36518</c:v>
                </c:pt>
                <c:pt idx="6368">
                  <c:v>36528</c:v>
                </c:pt>
                <c:pt idx="6369">
                  <c:v>36533</c:v>
                </c:pt>
                <c:pt idx="6370">
                  <c:v>36543</c:v>
                </c:pt>
                <c:pt idx="6371">
                  <c:v>36536</c:v>
                </c:pt>
                <c:pt idx="6372">
                  <c:v>36546</c:v>
                </c:pt>
                <c:pt idx="6373">
                  <c:v>36562</c:v>
                </c:pt>
                <c:pt idx="6374">
                  <c:v>36565</c:v>
                </c:pt>
                <c:pt idx="6375">
                  <c:v>36582</c:v>
                </c:pt>
                <c:pt idx="6376">
                  <c:v>36559</c:v>
                </c:pt>
                <c:pt idx="6377">
                  <c:v>36594</c:v>
                </c:pt>
                <c:pt idx="6378">
                  <c:v>36593</c:v>
                </c:pt>
                <c:pt idx="6379">
                  <c:v>36624</c:v>
                </c:pt>
                <c:pt idx="6380">
                  <c:v>36607</c:v>
                </c:pt>
                <c:pt idx="6381">
                  <c:v>36620</c:v>
                </c:pt>
                <c:pt idx="6382">
                  <c:v>36621</c:v>
                </c:pt>
                <c:pt idx="6383">
                  <c:v>36629</c:v>
                </c:pt>
                <c:pt idx="6384">
                  <c:v>36637</c:v>
                </c:pt>
                <c:pt idx="6385">
                  <c:v>36640</c:v>
                </c:pt>
                <c:pt idx="6386">
                  <c:v>36649</c:v>
                </c:pt>
                <c:pt idx="6387">
                  <c:v>36665</c:v>
                </c:pt>
                <c:pt idx="6388">
                  <c:v>36677</c:v>
                </c:pt>
                <c:pt idx="6389">
                  <c:v>36669</c:v>
                </c:pt>
                <c:pt idx="6390">
                  <c:v>36683</c:v>
                </c:pt>
                <c:pt idx="6391">
                  <c:v>36688</c:v>
                </c:pt>
                <c:pt idx="6392">
                  <c:v>36699</c:v>
                </c:pt>
                <c:pt idx="6393">
                  <c:v>36720</c:v>
                </c:pt>
                <c:pt idx="6394">
                  <c:v>36718</c:v>
                </c:pt>
                <c:pt idx="6395">
                  <c:v>36714</c:v>
                </c:pt>
                <c:pt idx="6396">
                  <c:v>36726</c:v>
                </c:pt>
                <c:pt idx="6397">
                  <c:v>36729</c:v>
                </c:pt>
                <c:pt idx="6398">
                  <c:v>36739</c:v>
                </c:pt>
                <c:pt idx="6399">
                  <c:v>36741</c:v>
                </c:pt>
                <c:pt idx="6400">
                  <c:v>36757</c:v>
                </c:pt>
                <c:pt idx="6401">
                  <c:v>36763</c:v>
                </c:pt>
                <c:pt idx="6402">
                  <c:v>36779</c:v>
                </c:pt>
                <c:pt idx="6403">
                  <c:v>36778</c:v>
                </c:pt>
                <c:pt idx="6404">
                  <c:v>36789</c:v>
                </c:pt>
                <c:pt idx="6405">
                  <c:v>36791</c:v>
                </c:pt>
                <c:pt idx="6406">
                  <c:v>36795</c:v>
                </c:pt>
                <c:pt idx="6407">
                  <c:v>36803</c:v>
                </c:pt>
                <c:pt idx="6408">
                  <c:v>36812</c:v>
                </c:pt>
                <c:pt idx="6409">
                  <c:v>36814</c:v>
                </c:pt>
                <c:pt idx="6410">
                  <c:v>36830</c:v>
                </c:pt>
                <c:pt idx="6411">
                  <c:v>36833</c:v>
                </c:pt>
                <c:pt idx="6412">
                  <c:v>36854</c:v>
                </c:pt>
                <c:pt idx="6413">
                  <c:v>36851</c:v>
                </c:pt>
                <c:pt idx="6414">
                  <c:v>36854</c:v>
                </c:pt>
                <c:pt idx="6415">
                  <c:v>36861</c:v>
                </c:pt>
                <c:pt idx="6416">
                  <c:v>36870</c:v>
                </c:pt>
                <c:pt idx="6417">
                  <c:v>36903</c:v>
                </c:pt>
                <c:pt idx="6418">
                  <c:v>36912</c:v>
                </c:pt>
                <c:pt idx="6419">
                  <c:v>36918</c:v>
                </c:pt>
                <c:pt idx="6420">
                  <c:v>36928</c:v>
                </c:pt>
                <c:pt idx="6421">
                  <c:v>36940</c:v>
                </c:pt>
                <c:pt idx="6422">
                  <c:v>36941</c:v>
                </c:pt>
                <c:pt idx="6423">
                  <c:v>36941</c:v>
                </c:pt>
                <c:pt idx="6424">
                  <c:v>36954</c:v>
                </c:pt>
                <c:pt idx="6425">
                  <c:v>36957</c:v>
                </c:pt>
                <c:pt idx="6426">
                  <c:v>36977</c:v>
                </c:pt>
                <c:pt idx="6427">
                  <c:v>36978</c:v>
                </c:pt>
                <c:pt idx="6428">
                  <c:v>36986</c:v>
                </c:pt>
                <c:pt idx="6429">
                  <c:v>36985</c:v>
                </c:pt>
                <c:pt idx="6430">
                  <c:v>36996</c:v>
                </c:pt>
                <c:pt idx="6431">
                  <c:v>37002</c:v>
                </c:pt>
                <c:pt idx="6432">
                  <c:v>37007</c:v>
                </c:pt>
                <c:pt idx="6433">
                  <c:v>37015</c:v>
                </c:pt>
                <c:pt idx="6434">
                  <c:v>37029</c:v>
                </c:pt>
                <c:pt idx="6435">
                  <c:v>37034</c:v>
                </c:pt>
                <c:pt idx="6436">
                  <c:v>37031</c:v>
                </c:pt>
                <c:pt idx="6437">
                  <c:v>37054</c:v>
                </c:pt>
                <c:pt idx="6438">
                  <c:v>37044</c:v>
                </c:pt>
                <c:pt idx="6439">
                  <c:v>37066</c:v>
                </c:pt>
                <c:pt idx="6440">
                  <c:v>37070</c:v>
                </c:pt>
                <c:pt idx="6441">
                  <c:v>37074</c:v>
                </c:pt>
                <c:pt idx="6442">
                  <c:v>37081</c:v>
                </c:pt>
                <c:pt idx="6443">
                  <c:v>37102</c:v>
                </c:pt>
                <c:pt idx="6444">
                  <c:v>37100</c:v>
                </c:pt>
                <c:pt idx="6445">
                  <c:v>37113</c:v>
                </c:pt>
                <c:pt idx="6446">
                  <c:v>37112</c:v>
                </c:pt>
                <c:pt idx="6447">
                  <c:v>37129</c:v>
                </c:pt>
                <c:pt idx="6448">
                  <c:v>37142</c:v>
                </c:pt>
                <c:pt idx="6449">
                  <c:v>37140</c:v>
                </c:pt>
                <c:pt idx="6450">
                  <c:v>37144</c:v>
                </c:pt>
                <c:pt idx="6451">
                  <c:v>37140</c:v>
                </c:pt>
                <c:pt idx="6452">
                  <c:v>37163</c:v>
                </c:pt>
                <c:pt idx="6453">
                  <c:v>37161</c:v>
                </c:pt>
                <c:pt idx="6454">
                  <c:v>37173</c:v>
                </c:pt>
                <c:pt idx="6455">
                  <c:v>37179</c:v>
                </c:pt>
                <c:pt idx="6456">
                  <c:v>37185</c:v>
                </c:pt>
                <c:pt idx="6457">
                  <c:v>37182</c:v>
                </c:pt>
                <c:pt idx="6458">
                  <c:v>37204</c:v>
                </c:pt>
                <c:pt idx="6459">
                  <c:v>37197</c:v>
                </c:pt>
                <c:pt idx="6460">
                  <c:v>37222</c:v>
                </c:pt>
                <c:pt idx="6461">
                  <c:v>37224</c:v>
                </c:pt>
                <c:pt idx="6462">
                  <c:v>37233</c:v>
                </c:pt>
                <c:pt idx="6463">
                  <c:v>37242</c:v>
                </c:pt>
                <c:pt idx="6464">
                  <c:v>37251</c:v>
                </c:pt>
                <c:pt idx="6465">
                  <c:v>37242</c:v>
                </c:pt>
                <c:pt idx="6466">
                  <c:v>37257</c:v>
                </c:pt>
                <c:pt idx="6467">
                  <c:v>37284</c:v>
                </c:pt>
                <c:pt idx="6468">
                  <c:v>37287</c:v>
                </c:pt>
                <c:pt idx="6469">
                  <c:v>37301</c:v>
                </c:pt>
                <c:pt idx="6470">
                  <c:v>37291</c:v>
                </c:pt>
                <c:pt idx="6471">
                  <c:v>37303</c:v>
                </c:pt>
                <c:pt idx="6472">
                  <c:v>37306</c:v>
                </c:pt>
                <c:pt idx="6473">
                  <c:v>37322</c:v>
                </c:pt>
                <c:pt idx="6474">
                  <c:v>37326</c:v>
                </c:pt>
                <c:pt idx="6475">
                  <c:v>37327</c:v>
                </c:pt>
                <c:pt idx="6476">
                  <c:v>37338</c:v>
                </c:pt>
                <c:pt idx="6477">
                  <c:v>37344</c:v>
                </c:pt>
                <c:pt idx="6478">
                  <c:v>37365</c:v>
                </c:pt>
                <c:pt idx="6479">
                  <c:v>37363</c:v>
                </c:pt>
                <c:pt idx="6480">
                  <c:v>37260</c:v>
                </c:pt>
                <c:pt idx="6481">
                  <c:v>37364</c:v>
                </c:pt>
                <c:pt idx="6482">
                  <c:v>37392</c:v>
                </c:pt>
                <c:pt idx="6483">
                  <c:v>37382</c:v>
                </c:pt>
                <c:pt idx="6484">
                  <c:v>37401</c:v>
                </c:pt>
                <c:pt idx="6485">
                  <c:v>37398</c:v>
                </c:pt>
                <c:pt idx="6486">
                  <c:v>37399</c:v>
                </c:pt>
                <c:pt idx="6487">
                  <c:v>37412</c:v>
                </c:pt>
                <c:pt idx="6488">
                  <c:v>37410</c:v>
                </c:pt>
                <c:pt idx="6489">
                  <c:v>37419</c:v>
                </c:pt>
                <c:pt idx="6490">
                  <c:v>37428</c:v>
                </c:pt>
                <c:pt idx="6491">
                  <c:v>37429</c:v>
                </c:pt>
                <c:pt idx="6492">
                  <c:v>37443</c:v>
                </c:pt>
                <c:pt idx="6493">
                  <c:v>37447</c:v>
                </c:pt>
                <c:pt idx="6494">
                  <c:v>37460</c:v>
                </c:pt>
                <c:pt idx="6495">
                  <c:v>37469</c:v>
                </c:pt>
                <c:pt idx="6496">
                  <c:v>37460</c:v>
                </c:pt>
                <c:pt idx="6497">
                  <c:v>37485</c:v>
                </c:pt>
                <c:pt idx="6498">
                  <c:v>37482</c:v>
                </c:pt>
                <c:pt idx="6499">
                  <c:v>37499</c:v>
                </c:pt>
                <c:pt idx="6500">
                  <c:v>37504</c:v>
                </c:pt>
                <c:pt idx="6501">
                  <c:v>37509</c:v>
                </c:pt>
                <c:pt idx="6502">
                  <c:v>37517</c:v>
                </c:pt>
                <c:pt idx="6503">
                  <c:v>37532</c:v>
                </c:pt>
                <c:pt idx="6504">
                  <c:v>37532</c:v>
                </c:pt>
                <c:pt idx="6505">
                  <c:v>37537</c:v>
                </c:pt>
                <c:pt idx="6506">
                  <c:v>37548</c:v>
                </c:pt>
                <c:pt idx="6507">
                  <c:v>37546</c:v>
                </c:pt>
                <c:pt idx="6508">
                  <c:v>37563</c:v>
                </c:pt>
                <c:pt idx="6509">
                  <c:v>37564</c:v>
                </c:pt>
                <c:pt idx="6510">
                  <c:v>37569</c:v>
                </c:pt>
                <c:pt idx="6511">
                  <c:v>37580</c:v>
                </c:pt>
                <c:pt idx="6512">
                  <c:v>37583</c:v>
                </c:pt>
                <c:pt idx="6513">
                  <c:v>37592</c:v>
                </c:pt>
                <c:pt idx="6514">
                  <c:v>37593</c:v>
                </c:pt>
                <c:pt idx="6515">
                  <c:v>37611</c:v>
                </c:pt>
                <c:pt idx="6516">
                  <c:v>37624</c:v>
                </c:pt>
                <c:pt idx="6517">
                  <c:v>37623</c:v>
                </c:pt>
                <c:pt idx="6518">
                  <c:v>37657</c:v>
                </c:pt>
                <c:pt idx="6519">
                  <c:v>37639</c:v>
                </c:pt>
                <c:pt idx="6520">
                  <c:v>37647</c:v>
                </c:pt>
                <c:pt idx="6521">
                  <c:v>37649</c:v>
                </c:pt>
                <c:pt idx="6522">
                  <c:v>37658</c:v>
                </c:pt>
                <c:pt idx="6523">
                  <c:v>37671</c:v>
                </c:pt>
                <c:pt idx="6524">
                  <c:v>37690</c:v>
                </c:pt>
                <c:pt idx="6525">
                  <c:v>37689</c:v>
                </c:pt>
                <c:pt idx="6526">
                  <c:v>37695</c:v>
                </c:pt>
                <c:pt idx="6527">
                  <c:v>37696</c:v>
                </c:pt>
                <c:pt idx="6528">
                  <c:v>37704</c:v>
                </c:pt>
                <c:pt idx="6529">
                  <c:v>37713</c:v>
                </c:pt>
                <c:pt idx="6530">
                  <c:v>37724</c:v>
                </c:pt>
                <c:pt idx="6531">
                  <c:v>37730</c:v>
                </c:pt>
                <c:pt idx="6532">
                  <c:v>37734</c:v>
                </c:pt>
                <c:pt idx="6533">
                  <c:v>37749</c:v>
                </c:pt>
                <c:pt idx="6534">
                  <c:v>37757</c:v>
                </c:pt>
                <c:pt idx="6535">
                  <c:v>37751</c:v>
                </c:pt>
                <c:pt idx="6536">
                  <c:v>37773</c:v>
                </c:pt>
                <c:pt idx="6537">
                  <c:v>37764</c:v>
                </c:pt>
                <c:pt idx="6538">
                  <c:v>37782</c:v>
                </c:pt>
                <c:pt idx="6539">
                  <c:v>37782</c:v>
                </c:pt>
                <c:pt idx="6540">
                  <c:v>37783</c:v>
                </c:pt>
                <c:pt idx="6541">
                  <c:v>37802</c:v>
                </c:pt>
                <c:pt idx="6542">
                  <c:v>37796</c:v>
                </c:pt>
                <c:pt idx="6543">
                  <c:v>37815</c:v>
                </c:pt>
                <c:pt idx="6544">
                  <c:v>37805</c:v>
                </c:pt>
                <c:pt idx="6545">
                  <c:v>37817</c:v>
                </c:pt>
                <c:pt idx="6546">
                  <c:v>37832</c:v>
                </c:pt>
                <c:pt idx="6547">
                  <c:v>37849</c:v>
                </c:pt>
                <c:pt idx="6548">
                  <c:v>37847</c:v>
                </c:pt>
                <c:pt idx="6549">
                  <c:v>37861</c:v>
                </c:pt>
                <c:pt idx="6550">
                  <c:v>37866</c:v>
                </c:pt>
                <c:pt idx="6551">
                  <c:v>37869</c:v>
                </c:pt>
                <c:pt idx="6552">
                  <c:v>37880</c:v>
                </c:pt>
                <c:pt idx="6553">
                  <c:v>37897</c:v>
                </c:pt>
                <c:pt idx="6554">
                  <c:v>37899</c:v>
                </c:pt>
                <c:pt idx="6555">
                  <c:v>37906</c:v>
                </c:pt>
                <c:pt idx="6556">
                  <c:v>37913</c:v>
                </c:pt>
                <c:pt idx="6557">
                  <c:v>37925</c:v>
                </c:pt>
                <c:pt idx="6558">
                  <c:v>37935</c:v>
                </c:pt>
                <c:pt idx="6559">
                  <c:v>37946</c:v>
                </c:pt>
                <c:pt idx="6560">
                  <c:v>37936</c:v>
                </c:pt>
                <c:pt idx="6561">
                  <c:v>37958</c:v>
                </c:pt>
                <c:pt idx="6562">
                  <c:v>37956</c:v>
                </c:pt>
                <c:pt idx="6563">
                  <c:v>37950</c:v>
                </c:pt>
                <c:pt idx="6564">
                  <c:v>37970</c:v>
                </c:pt>
                <c:pt idx="6565">
                  <c:v>37970</c:v>
                </c:pt>
                <c:pt idx="6566">
                  <c:v>37980</c:v>
                </c:pt>
                <c:pt idx="6567">
                  <c:v>37995</c:v>
                </c:pt>
                <c:pt idx="6568">
                  <c:v>38001</c:v>
                </c:pt>
                <c:pt idx="6569">
                  <c:v>38002</c:v>
                </c:pt>
                <c:pt idx="6570">
                  <c:v>38006</c:v>
                </c:pt>
                <c:pt idx="6571">
                  <c:v>38020</c:v>
                </c:pt>
                <c:pt idx="6572">
                  <c:v>38022</c:v>
                </c:pt>
                <c:pt idx="6573">
                  <c:v>38027</c:v>
                </c:pt>
                <c:pt idx="6574">
                  <c:v>38045</c:v>
                </c:pt>
                <c:pt idx="6575">
                  <c:v>38041</c:v>
                </c:pt>
                <c:pt idx="6576">
                  <c:v>38058</c:v>
                </c:pt>
                <c:pt idx="6577">
                  <c:v>38059</c:v>
                </c:pt>
                <c:pt idx="6578">
                  <c:v>38072</c:v>
                </c:pt>
                <c:pt idx="6579">
                  <c:v>38068</c:v>
                </c:pt>
                <c:pt idx="6580">
                  <c:v>38075</c:v>
                </c:pt>
                <c:pt idx="6581">
                  <c:v>38084</c:v>
                </c:pt>
                <c:pt idx="6582">
                  <c:v>38100</c:v>
                </c:pt>
                <c:pt idx="6583">
                  <c:v>38105</c:v>
                </c:pt>
                <c:pt idx="6584">
                  <c:v>38100</c:v>
                </c:pt>
                <c:pt idx="6585">
                  <c:v>38105</c:v>
                </c:pt>
                <c:pt idx="6586">
                  <c:v>38123</c:v>
                </c:pt>
                <c:pt idx="6587">
                  <c:v>38122</c:v>
                </c:pt>
                <c:pt idx="6588">
                  <c:v>38136</c:v>
                </c:pt>
                <c:pt idx="6589">
                  <c:v>38153</c:v>
                </c:pt>
                <c:pt idx="6590">
                  <c:v>38161</c:v>
                </c:pt>
                <c:pt idx="6591">
                  <c:v>38162</c:v>
                </c:pt>
                <c:pt idx="6592">
                  <c:v>38168</c:v>
                </c:pt>
                <c:pt idx="6593">
                  <c:v>38180</c:v>
                </c:pt>
                <c:pt idx="6594">
                  <c:v>38193</c:v>
                </c:pt>
                <c:pt idx="6595">
                  <c:v>38203</c:v>
                </c:pt>
                <c:pt idx="6596">
                  <c:v>38198</c:v>
                </c:pt>
                <c:pt idx="6597">
                  <c:v>38206</c:v>
                </c:pt>
                <c:pt idx="6598">
                  <c:v>38216</c:v>
                </c:pt>
                <c:pt idx="6599">
                  <c:v>38208</c:v>
                </c:pt>
                <c:pt idx="6600">
                  <c:v>38225</c:v>
                </c:pt>
                <c:pt idx="6601">
                  <c:v>38232</c:v>
                </c:pt>
                <c:pt idx="6602">
                  <c:v>38250</c:v>
                </c:pt>
                <c:pt idx="6603">
                  <c:v>38252</c:v>
                </c:pt>
                <c:pt idx="6604">
                  <c:v>38254</c:v>
                </c:pt>
                <c:pt idx="6605">
                  <c:v>38259</c:v>
                </c:pt>
                <c:pt idx="6606">
                  <c:v>38271</c:v>
                </c:pt>
                <c:pt idx="6607">
                  <c:v>38272</c:v>
                </c:pt>
                <c:pt idx="6608">
                  <c:v>38284</c:v>
                </c:pt>
                <c:pt idx="6609">
                  <c:v>38287</c:v>
                </c:pt>
                <c:pt idx="6610">
                  <c:v>38292</c:v>
                </c:pt>
                <c:pt idx="6611">
                  <c:v>38299</c:v>
                </c:pt>
                <c:pt idx="6612">
                  <c:v>38321</c:v>
                </c:pt>
                <c:pt idx="6613">
                  <c:v>38321</c:v>
                </c:pt>
                <c:pt idx="6614">
                  <c:v>38325</c:v>
                </c:pt>
                <c:pt idx="6615">
                  <c:v>38334</c:v>
                </c:pt>
                <c:pt idx="6616">
                  <c:v>38340</c:v>
                </c:pt>
                <c:pt idx="6617">
                  <c:v>38346</c:v>
                </c:pt>
                <c:pt idx="6618">
                  <c:v>38356</c:v>
                </c:pt>
                <c:pt idx="6619">
                  <c:v>38359</c:v>
                </c:pt>
                <c:pt idx="6620">
                  <c:v>38360</c:v>
                </c:pt>
                <c:pt idx="6621">
                  <c:v>38367</c:v>
                </c:pt>
                <c:pt idx="6622">
                  <c:v>38377</c:v>
                </c:pt>
                <c:pt idx="6623">
                  <c:v>38391</c:v>
                </c:pt>
                <c:pt idx="6624">
                  <c:v>38404</c:v>
                </c:pt>
                <c:pt idx="6625">
                  <c:v>38397</c:v>
                </c:pt>
                <c:pt idx="6626">
                  <c:v>38429</c:v>
                </c:pt>
                <c:pt idx="6627">
                  <c:v>38412</c:v>
                </c:pt>
                <c:pt idx="6628">
                  <c:v>38431</c:v>
                </c:pt>
                <c:pt idx="6629">
                  <c:v>38430</c:v>
                </c:pt>
                <c:pt idx="6630">
                  <c:v>38440</c:v>
                </c:pt>
                <c:pt idx="6631">
                  <c:v>38444</c:v>
                </c:pt>
                <c:pt idx="6632">
                  <c:v>38460</c:v>
                </c:pt>
                <c:pt idx="6633">
                  <c:v>38462</c:v>
                </c:pt>
                <c:pt idx="6634">
                  <c:v>38473</c:v>
                </c:pt>
                <c:pt idx="6635">
                  <c:v>38472</c:v>
                </c:pt>
                <c:pt idx="6636">
                  <c:v>38478</c:v>
                </c:pt>
                <c:pt idx="6637">
                  <c:v>38486</c:v>
                </c:pt>
                <c:pt idx="6638">
                  <c:v>38500</c:v>
                </c:pt>
                <c:pt idx="6639">
                  <c:v>38499</c:v>
                </c:pt>
                <c:pt idx="6640">
                  <c:v>38507</c:v>
                </c:pt>
                <c:pt idx="6641">
                  <c:v>38514</c:v>
                </c:pt>
                <c:pt idx="6642">
                  <c:v>38514</c:v>
                </c:pt>
                <c:pt idx="6643">
                  <c:v>38527</c:v>
                </c:pt>
                <c:pt idx="6644">
                  <c:v>38537</c:v>
                </c:pt>
                <c:pt idx="6645">
                  <c:v>38546</c:v>
                </c:pt>
                <c:pt idx="6646">
                  <c:v>38548</c:v>
                </c:pt>
                <c:pt idx="6647">
                  <c:v>38577</c:v>
                </c:pt>
                <c:pt idx="6648">
                  <c:v>38566</c:v>
                </c:pt>
                <c:pt idx="6649">
                  <c:v>38584</c:v>
                </c:pt>
                <c:pt idx="6650">
                  <c:v>38586</c:v>
                </c:pt>
                <c:pt idx="6651">
                  <c:v>38594</c:v>
                </c:pt>
                <c:pt idx="6652">
                  <c:v>38590</c:v>
                </c:pt>
                <c:pt idx="6653">
                  <c:v>38603</c:v>
                </c:pt>
                <c:pt idx="6654">
                  <c:v>38615</c:v>
                </c:pt>
                <c:pt idx="6655">
                  <c:v>38609</c:v>
                </c:pt>
                <c:pt idx="6656">
                  <c:v>38630</c:v>
                </c:pt>
                <c:pt idx="6657">
                  <c:v>38632</c:v>
                </c:pt>
                <c:pt idx="6658">
                  <c:v>38647</c:v>
                </c:pt>
                <c:pt idx="6659">
                  <c:v>38639</c:v>
                </c:pt>
                <c:pt idx="6660">
                  <c:v>38670</c:v>
                </c:pt>
                <c:pt idx="6661">
                  <c:v>38668</c:v>
                </c:pt>
                <c:pt idx="6662">
                  <c:v>38680</c:v>
                </c:pt>
                <c:pt idx="6663">
                  <c:v>38690</c:v>
                </c:pt>
                <c:pt idx="6664">
                  <c:v>38680</c:v>
                </c:pt>
                <c:pt idx="6665">
                  <c:v>38705</c:v>
                </c:pt>
                <c:pt idx="6666">
                  <c:v>38701</c:v>
                </c:pt>
                <c:pt idx="6667">
                  <c:v>38716</c:v>
                </c:pt>
                <c:pt idx="6668">
                  <c:v>38718</c:v>
                </c:pt>
                <c:pt idx="6669">
                  <c:v>38723</c:v>
                </c:pt>
                <c:pt idx="6670">
                  <c:v>38725</c:v>
                </c:pt>
                <c:pt idx="6671">
                  <c:v>38739</c:v>
                </c:pt>
                <c:pt idx="6672">
                  <c:v>38739</c:v>
                </c:pt>
                <c:pt idx="6673">
                  <c:v>38747</c:v>
                </c:pt>
                <c:pt idx="6674">
                  <c:v>38747</c:v>
                </c:pt>
                <c:pt idx="6675">
                  <c:v>38770</c:v>
                </c:pt>
                <c:pt idx="6676">
                  <c:v>38777</c:v>
                </c:pt>
                <c:pt idx="6677">
                  <c:v>38777</c:v>
                </c:pt>
                <c:pt idx="6678">
                  <c:v>38784</c:v>
                </c:pt>
                <c:pt idx="6679">
                  <c:v>38791</c:v>
                </c:pt>
                <c:pt idx="6680">
                  <c:v>38807</c:v>
                </c:pt>
                <c:pt idx="6681">
                  <c:v>38807</c:v>
                </c:pt>
                <c:pt idx="6682">
                  <c:v>38817</c:v>
                </c:pt>
                <c:pt idx="6683">
                  <c:v>38812</c:v>
                </c:pt>
                <c:pt idx="6684">
                  <c:v>38827</c:v>
                </c:pt>
                <c:pt idx="6685">
                  <c:v>38832</c:v>
                </c:pt>
                <c:pt idx="6686">
                  <c:v>38842</c:v>
                </c:pt>
                <c:pt idx="6687">
                  <c:v>38839</c:v>
                </c:pt>
                <c:pt idx="6688">
                  <c:v>38851</c:v>
                </c:pt>
                <c:pt idx="6689">
                  <c:v>38860</c:v>
                </c:pt>
                <c:pt idx="6690">
                  <c:v>38866</c:v>
                </c:pt>
                <c:pt idx="6691">
                  <c:v>38885</c:v>
                </c:pt>
                <c:pt idx="6692">
                  <c:v>38870</c:v>
                </c:pt>
                <c:pt idx="6693">
                  <c:v>38883</c:v>
                </c:pt>
                <c:pt idx="6694">
                  <c:v>38892</c:v>
                </c:pt>
                <c:pt idx="6695">
                  <c:v>38919</c:v>
                </c:pt>
                <c:pt idx="6696">
                  <c:v>38916</c:v>
                </c:pt>
                <c:pt idx="6697">
                  <c:v>38924</c:v>
                </c:pt>
                <c:pt idx="6698">
                  <c:v>38945</c:v>
                </c:pt>
                <c:pt idx="6699">
                  <c:v>38930</c:v>
                </c:pt>
                <c:pt idx="6700">
                  <c:v>38950</c:v>
                </c:pt>
                <c:pt idx="6701">
                  <c:v>38951</c:v>
                </c:pt>
                <c:pt idx="6702">
                  <c:v>38964</c:v>
                </c:pt>
                <c:pt idx="6703">
                  <c:v>38965</c:v>
                </c:pt>
                <c:pt idx="6704">
                  <c:v>38976</c:v>
                </c:pt>
                <c:pt idx="6705">
                  <c:v>38986</c:v>
                </c:pt>
                <c:pt idx="6706">
                  <c:v>38986</c:v>
                </c:pt>
                <c:pt idx="6707">
                  <c:v>38988</c:v>
                </c:pt>
                <c:pt idx="6708">
                  <c:v>38990</c:v>
                </c:pt>
                <c:pt idx="6709">
                  <c:v>39013</c:v>
                </c:pt>
                <c:pt idx="6710">
                  <c:v>39009</c:v>
                </c:pt>
                <c:pt idx="6711">
                  <c:v>39016</c:v>
                </c:pt>
                <c:pt idx="6712">
                  <c:v>39031</c:v>
                </c:pt>
                <c:pt idx="6713">
                  <c:v>39028</c:v>
                </c:pt>
                <c:pt idx="6714">
                  <c:v>39029</c:v>
                </c:pt>
                <c:pt idx="6715">
                  <c:v>39044</c:v>
                </c:pt>
                <c:pt idx="6716">
                  <c:v>39047</c:v>
                </c:pt>
                <c:pt idx="6717">
                  <c:v>39058</c:v>
                </c:pt>
                <c:pt idx="6718">
                  <c:v>39068</c:v>
                </c:pt>
                <c:pt idx="6719">
                  <c:v>39077</c:v>
                </c:pt>
                <c:pt idx="6720">
                  <c:v>39080</c:v>
                </c:pt>
                <c:pt idx="6721">
                  <c:v>39111</c:v>
                </c:pt>
                <c:pt idx="6722">
                  <c:v>39104</c:v>
                </c:pt>
                <c:pt idx="6723">
                  <c:v>39100</c:v>
                </c:pt>
                <c:pt idx="6724">
                  <c:v>39054</c:v>
                </c:pt>
                <c:pt idx="6725">
                  <c:v>39127</c:v>
                </c:pt>
                <c:pt idx="6726">
                  <c:v>39132</c:v>
                </c:pt>
                <c:pt idx="6727">
                  <c:v>39138</c:v>
                </c:pt>
                <c:pt idx="6728">
                  <c:v>39153</c:v>
                </c:pt>
                <c:pt idx="6729">
                  <c:v>39152</c:v>
                </c:pt>
                <c:pt idx="6730">
                  <c:v>39153</c:v>
                </c:pt>
                <c:pt idx="6731">
                  <c:v>39161</c:v>
                </c:pt>
                <c:pt idx="6732">
                  <c:v>39189</c:v>
                </c:pt>
                <c:pt idx="6733">
                  <c:v>39187</c:v>
                </c:pt>
                <c:pt idx="6734">
                  <c:v>39196</c:v>
                </c:pt>
                <c:pt idx="6735">
                  <c:v>39199</c:v>
                </c:pt>
                <c:pt idx="6736">
                  <c:v>39207</c:v>
                </c:pt>
                <c:pt idx="6737">
                  <c:v>39215</c:v>
                </c:pt>
                <c:pt idx="6738">
                  <c:v>39216</c:v>
                </c:pt>
                <c:pt idx="6739">
                  <c:v>39235</c:v>
                </c:pt>
                <c:pt idx="6740">
                  <c:v>39230</c:v>
                </c:pt>
                <c:pt idx="6741">
                  <c:v>39242</c:v>
                </c:pt>
                <c:pt idx="6742">
                  <c:v>39244</c:v>
                </c:pt>
                <c:pt idx="6743">
                  <c:v>39246</c:v>
                </c:pt>
                <c:pt idx="6744">
                  <c:v>39261</c:v>
                </c:pt>
                <c:pt idx="6745">
                  <c:v>39273</c:v>
                </c:pt>
                <c:pt idx="6746">
                  <c:v>39287</c:v>
                </c:pt>
                <c:pt idx="6747">
                  <c:v>39276</c:v>
                </c:pt>
                <c:pt idx="6748">
                  <c:v>39291</c:v>
                </c:pt>
                <c:pt idx="6749">
                  <c:v>39294</c:v>
                </c:pt>
                <c:pt idx="6750">
                  <c:v>39313</c:v>
                </c:pt>
                <c:pt idx="6751">
                  <c:v>39312</c:v>
                </c:pt>
                <c:pt idx="6752">
                  <c:v>39311</c:v>
                </c:pt>
                <c:pt idx="6753">
                  <c:v>39332</c:v>
                </c:pt>
                <c:pt idx="6754">
                  <c:v>39337</c:v>
                </c:pt>
                <c:pt idx="6755">
                  <c:v>39349</c:v>
                </c:pt>
                <c:pt idx="6756">
                  <c:v>39340</c:v>
                </c:pt>
                <c:pt idx="6757">
                  <c:v>39358</c:v>
                </c:pt>
                <c:pt idx="6758">
                  <c:v>39375</c:v>
                </c:pt>
                <c:pt idx="6759">
                  <c:v>39378</c:v>
                </c:pt>
                <c:pt idx="6760">
                  <c:v>39385</c:v>
                </c:pt>
                <c:pt idx="6761">
                  <c:v>39395</c:v>
                </c:pt>
                <c:pt idx="6762">
                  <c:v>39400</c:v>
                </c:pt>
                <c:pt idx="6763">
                  <c:v>39408</c:v>
                </c:pt>
                <c:pt idx="6764">
                  <c:v>39422</c:v>
                </c:pt>
                <c:pt idx="6765">
                  <c:v>39416</c:v>
                </c:pt>
                <c:pt idx="6766">
                  <c:v>39423</c:v>
                </c:pt>
                <c:pt idx="6767">
                  <c:v>39447</c:v>
                </c:pt>
                <c:pt idx="6768">
                  <c:v>39434</c:v>
                </c:pt>
                <c:pt idx="6769">
                  <c:v>39428</c:v>
                </c:pt>
                <c:pt idx="6770">
                  <c:v>39445</c:v>
                </c:pt>
                <c:pt idx="6771">
                  <c:v>39450</c:v>
                </c:pt>
                <c:pt idx="6772">
                  <c:v>39457</c:v>
                </c:pt>
                <c:pt idx="6773">
                  <c:v>39464</c:v>
                </c:pt>
                <c:pt idx="6774">
                  <c:v>39477</c:v>
                </c:pt>
                <c:pt idx="6775">
                  <c:v>39490</c:v>
                </c:pt>
                <c:pt idx="6776">
                  <c:v>39486</c:v>
                </c:pt>
                <c:pt idx="6777">
                  <c:v>39502</c:v>
                </c:pt>
                <c:pt idx="6778">
                  <c:v>39505</c:v>
                </c:pt>
                <c:pt idx="6779">
                  <c:v>39509</c:v>
                </c:pt>
                <c:pt idx="6780">
                  <c:v>39528</c:v>
                </c:pt>
                <c:pt idx="6781">
                  <c:v>39537</c:v>
                </c:pt>
                <c:pt idx="6782">
                  <c:v>39542</c:v>
                </c:pt>
                <c:pt idx="6783">
                  <c:v>39545</c:v>
                </c:pt>
                <c:pt idx="6784">
                  <c:v>39555</c:v>
                </c:pt>
                <c:pt idx="6785">
                  <c:v>39562</c:v>
                </c:pt>
                <c:pt idx="6786">
                  <c:v>39566</c:v>
                </c:pt>
                <c:pt idx="6787">
                  <c:v>39568</c:v>
                </c:pt>
                <c:pt idx="6788">
                  <c:v>39587</c:v>
                </c:pt>
                <c:pt idx="6789">
                  <c:v>39586</c:v>
                </c:pt>
                <c:pt idx="6790">
                  <c:v>39598</c:v>
                </c:pt>
                <c:pt idx="6791">
                  <c:v>39607</c:v>
                </c:pt>
                <c:pt idx="6792">
                  <c:v>39593</c:v>
                </c:pt>
                <c:pt idx="6793">
                  <c:v>39599</c:v>
                </c:pt>
                <c:pt idx="6794">
                  <c:v>39619</c:v>
                </c:pt>
                <c:pt idx="6795">
                  <c:v>39625</c:v>
                </c:pt>
                <c:pt idx="6796">
                  <c:v>39640</c:v>
                </c:pt>
                <c:pt idx="6797">
                  <c:v>39652</c:v>
                </c:pt>
                <c:pt idx="6798">
                  <c:v>39646</c:v>
                </c:pt>
                <c:pt idx="6799">
                  <c:v>39662</c:v>
                </c:pt>
                <c:pt idx="6800">
                  <c:v>39666</c:v>
                </c:pt>
                <c:pt idx="6801">
                  <c:v>39657</c:v>
                </c:pt>
                <c:pt idx="6802">
                  <c:v>39688</c:v>
                </c:pt>
                <c:pt idx="6803">
                  <c:v>39681</c:v>
                </c:pt>
                <c:pt idx="6804">
                  <c:v>39702</c:v>
                </c:pt>
                <c:pt idx="6805">
                  <c:v>39704</c:v>
                </c:pt>
                <c:pt idx="6806">
                  <c:v>39712</c:v>
                </c:pt>
                <c:pt idx="6807">
                  <c:v>39710</c:v>
                </c:pt>
                <c:pt idx="6808">
                  <c:v>39720</c:v>
                </c:pt>
                <c:pt idx="6809">
                  <c:v>39727</c:v>
                </c:pt>
                <c:pt idx="6810">
                  <c:v>39739</c:v>
                </c:pt>
                <c:pt idx="6811">
                  <c:v>39745</c:v>
                </c:pt>
                <c:pt idx="6812">
                  <c:v>39749</c:v>
                </c:pt>
                <c:pt idx="6813">
                  <c:v>39757</c:v>
                </c:pt>
                <c:pt idx="6814">
                  <c:v>39765</c:v>
                </c:pt>
                <c:pt idx="6815">
                  <c:v>39780</c:v>
                </c:pt>
                <c:pt idx="6816">
                  <c:v>39787</c:v>
                </c:pt>
                <c:pt idx="6817">
                  <c:v>39790</c:v>
                </c:pt>
                <c:pt idx="6818">
                  <c:v>39793</c:v>
                </c:pt>
                <c:pt idx="6819">
                  <c:v>39802</c:v>
                </c:pt>
                <c:pt idx="6820">
                  <c:v>39809</c:v>
                </c:pt>
                <c:pt idx="6821">
                  <c:v>39818</c:v>
                </c:pt>
                <c:pt idx="6822">
                  <c:v>39826</c:v>
                </c:pt>
                <c:pt idx="6823">
                  <c:v>39839</c:v>
                </c:pt>
                <c:pt idx="6824">
                  <c:v>39842</c:v>
                </c:pt>
                <c:pt idx="6825">
                  <c:v>39837</c:v>
                </c:pt>
                <c:pt idx="6826">
                  <c:v>39859</c:v>
                </c:pt>
                <c:pt idx="6827">
                  <c:v>39860</c:v>
                </c:pt>
                <c:pt idx="6828">
                  <c:v>39877</c:v>
                </c:pt>
                <c:pt idx="6829">
                  <c:v>39870</c:v>
                </c:pt>
                <c:pt idx="6830">
                  <c:v>39884</c:v>
                </c:pt>
                <c:pt idx="6831">
                  <c:v>39890</c:v>
                </c:pt>
                <c:pt idx="6832">
                  <c:v>39898</c:v>
                </c:pt>
                <c:pt idx="6833">
                  <c:v>39910</c:v>
                </c:pt>
                <c:pt idx="6834">
                  <c:v>39916</c:v>
                </c:pt>
                <c:pt idx="6835">
                  <c:v>39913</c:v>
                </c:pt>
                <c:pt idx="6836">
                  <c:v>39934</c:v>
                </c:pt>
                <c:pt idx="6837">
                  <c:v>39925</c:v>
                </c:pt>
                <c:pt idx="6838">
                  <c:v>39947</c:v>
                </c:pt>
                <c:pt idx="6839">
                  <c:v>39964</c:v>
                </c:pt>
                <c:pt idx="6840">
                  <c:v>39965</c:v>
                </c:pt>
                <c:pt idx="6841">
                  <c:v>39963</c:v>
                </c:pt>
                <c:pt idx="6842">
                  <c:v>39984</c:v>
                </c:pt>
                <c:pt idx="6843">
                  <c:v>39983</c:v>
                </c:pt>
                <c:pt idx="6844">
                  <c:v>39991</c:v>
                </c:pt>
                <c:pt idx="6845">
                  <c:v>39998</c:v>
                </c:pt>
                <c:pt idx="6846">
                  <c:v>40011</c:v>
                </c:pt>
                <c:pt idx="6847">
                  <c:v>40004</c:v>
                </c:pt>
                <c:pt idx="6848">
                  <c:v>40016</c:v>
                </c:pt>
                <c:pt idx="6849">
                  <c:v>40029</c:v>
                </c:pt>
                <c:pt idx="6850">
                  <c:v>40010</c:v>
                </c:pt>
                <c:pt idx="6851">
                  <c:v>40025</c:v>
                </c:pt>
                <c:pt idx="6852">
                  <c:v>40034</c:v>
                </c:pt>
                <c:pt idx="6853">
                  <c:v>40050</c:v>
                </c:pt>
                <c:pt idx="6854">
                  <c:v>40052</c:v>
                </c:pt>
                <c:pt idx="6855">
                  <c:v>40054</c:v>
                </c:pt>
                <c:pt idx="6856">
                  <c:v>40074</c:v>
                </c:pt>
                <c:pt idx="6857">
                  <c:v>40081</c:v>
                </c:pt>
                <c:pt idx="6858">
                  <c:v>40093</c:v>
                </c:pt>
                <c:pt idx="6859">
                  <c:v>40094</c:v>
                </c:pt>
                <c:pt idx="6860">
                  <c:v>40092</c:v>
                </c:pt>
                <c:pt idx="6861">
                  <c:v>40096</c:v>
                </c:pt>
                <c:pt idx="6862">
                  <c:v>40114</c:v>
                </c:pt>
                <c:pt idx="6863">
                  <c:v>40105</c:v>
                </c:pt>
                <c:pt idx="6864">
                  <c:v>40120</c:v>
                </c:pt>
                <c:pt idx="6865">
                  <c:v>40136</c:v>
                </c:pt>
                <c:pt idx="6866">
                  <c:v>40145</c:v>
                </c:pt>
                <c:pt idx="6867">
                  <c:v>40154</c:v>
                </c:pt>
                <c:pt idx="6868">
                  <c:v>40161</c:v>
                </c:pt>
                <c:pt idx="6869">
                  <c:v>40160</c:v>
                </c:pt>
                <c:pt idx="6870">
                  <c:v>40170</c:v>
                </c:pt>
                <c:pt idx="6871">
                  <c:v>40179</c:v>
                </c:pt>
                <c:pt idx="6872">
                  <c:v>40182</c:v>
                </c:pt>
                <c:pt idx="6873">
                  <c:v>40196</c:v>
                </c:pt>
                <c:pt idx="6874">
                  <c:v>40190</c:v>
                </c:pt>
                <c:pt idx="6875">
                  <c:v>40203</c:v>
                </c:pt>
                <c:pt idx="6876">
                  <c:v>40206</c:v>
                </c:pt>
                <c:pt idx="6877">
                  <c:v>40224</c:v>
                </c:pt>
                <c:pt idx="6878">
                  <c:v>40222</c:v>
                </c:pt>
                <c:pt idx="6879">
                  <c:v>40237</c:v>
                </c:pt>
                <c:pt idx="6880">
                  <c:v>40240</c:v>
                </c:pt>
                <c:pt idx="6881">
                  <c:v>40251</c:v>
                </c:pt>
                <c:pt idx="6882">
                  <c:v>40250</c:v>
                </c:pt>
                <c:pt idx="6883">
                  <c:v>40258</c:v>
                </c:pt>
                <c:pt idx="6884">
                  <c:v>40274</c:v>
                </c:pt>
                <c:pt idx="6885">
                  <c:v>40285</c:v>
                </c:pt>
                <c:pt idx="6886">
                  <c:v>40293</c:v>
                </c:pt>
                <c:pt idx="6887">
                  <c:v>40295</c:v>
                </c:pt>
                <c:pt idx="6888">
                  <c:v>40304</c:v>
                </c:pt>
                <c:pt idx="6889">
                  <c:v>40299</c:v>
                </c:pt>
                <c:pt idx="6890">
                  <c:v>40310</c:v>
                </c:pt>
                <c:pt idx="6891">
                  <c:v>40318</c:v>
                </c:pt>
                <c:pt idx="6892">
                  <c:v>40344</c:v>
                </c:pt>
                <c:pt idx="6893">
                  <c:v>40348</c:v>
                </c:pt>
                <c:pt idx="6894">
                  <c:v>40357</c:v>
                </c:pt>
                <c:pt idx="6895">
                  <c:v>40358</c:v>
                </c:pt>
                <c:pt idx="6896">
                  <c:v>40364</c:v>
                </c:pt>
                <c:pt idx="6897">
                  <c:v>40377</c:v>
                </c:pt>
                <c:pt idx="6898">
                  <c:v>40373</c:v>
                </c:pt>
                <c:pt idx="6899">
                  <c:v>40379</c:v>
                </c:pt>
                <c:pt idx="6900">
                  <c:v>40385</c:v>
                </c:pt>
                <c:pt idx="6901">
                  <c:v>40404</c:v>
                </c:pt>
                <c:pt idx="6902">
                  <c:v>40394</c:v>
                </c:pt>
                <c:pt idx="6903">
                  <c:v>40407</c:v>
                </c:pt>
                <c:pt idx="6904">
                  <c:v>40426</c:v>
                </c:pt>
                <c:pt idx="6905">
                  <c:v>40423</c:v>
                </c:pt>
                <c:pt idx="6906">
                  <c:v>40437</c:v>
                </c:pt>
                <c:pt idx="6907">
                  <c:v>40447</c:v>
                </c:pt>
                <c:pt idx="6908">
                  <c:v>40465</c:v>
                </c:pt>
                <c:pt idx="6909">
                  <c:v>40456</c:v>
                </c:pt>
                <c:pt idx="6910">
                  <c:v>40465</c:v>
                </c:pt>
                <c:pt idx="6911">
                  <c:v>40483</c:v>
                </c:pt>
                <c:pt idx="6912">
                  <c:v>40472</c:v>
                </c:pt>
                <c:pt idx="6913">
                  <c:v>40499</c:v>
                </c:pt>
                <c:pt idx="6914">
                  <c:v>40500</c:v>
                </c:pt>
                <c:pt idx="6915">
                  <c:v>40503</c:v>
                </c:pt>
                <c:pt idx="6916">
                  <c:v>40498</c:v>
                </c:pt>
                <c:pt idx="6917">
                  <c:v>40509</c:v>
                </c:pt>
                <c:pt idx="6918">
                  <c:v>40518</c:v>
                </c:pt>
                <c:pt idx="6919">
                  <c:v>40523</c:v>
                </c:pt>
                <c:pt idx="6920">
                  <c:v>40531</c:v>
                </c:pt>
                <c:pt idx="6921">
                  <c:v>40531</c:v>
                </c:pt>
                <c:pt idx="6922">
                  <c:v>40540</c:v>
                </c:pt>
                <c:pt idx="6923">
                  <c:v>40557</c:v>
                </c:pt>
                <c:pt idx="6924">
                  <c:v>40566</c:v>
                </c:pt>
                <c:pt idx="6925">
                  <c:v>40581</c:v>
                </c:pt>
                <c:pt idx="6926">
                  <c:v>40588</c:v>
                </c:pt>
                <c:pt idx="6927">
                  <c:v>40583</c:v>
                </c:pt>
                <c:pt idx="6928">
                  <c:v>40596</c:v>
                </c:pt>
                <c:pt idx="6929">
                  <c:v>40607</c:v>
                </c:pt>
                <c:pt idx="6930">
                  <c:v>40614</c:v>
                </c:pt>
                <c:pt idx="6931">
                  <c:v>40621</c:v>
                </c:pt>
                <c:pt idx="6932">
                  <c:v>40625</c:v>
                </c:pt>
                <c:pt idx="6933">
                  <c:v>40625</c:v>
                </c:pt>
                <c:pt idx="6934">
                  <c:v>40623</c:v>
                </c:pt>
                <c:pt idx="6935">
                  <c:v>40639</c:v>
                </c:pt>
                <c:pt idx="6936">
                  <c:v>40655</c:v>
                </c:pt>
                <c:pt idx="6937">
                  <c:v>40654</c:v>
                </c:pt>
                <c:pt idx="6938">
                  <c:v>40666</c:v>
                </c:pt>
                <c:pt idx="6939">
                  <c:v>40661</c:v>
                </c:pt>
                <c:pt idx="6940">
                  <c:v>40674</c:v>
                </c:pt>
                <c:pt idx="6941">
                  <c:v>40685</c:v>
                </c:pt>
                <c:pt idx="6942">
                  <c:v>40692</c:v>
                </c:pt>
                <c:pt idx="6943">
                  <c:v>40692</c:v>
                </c:pt>
                <c:pt idx="6944">
                  <c:v>40716</c:v>
                </c:pt>
                <c:pt idx="6945">
                  <c:v>40729</c:v>
                </c:pt>
                <c:pt idx="6946">
                  <c:v>40731</c:v>
                </c:pt>
                <c:pt idx="6947">
                  <c:v>40732</c:v>
                </c:pt>
                <c:pt idx="6948">
                  <c:v>40734</c:v>
                </c:pt>
                <c:pt idx="6949">
                  <c:v>40732</c:v>
                </c:pt>
                <c:pt idx="6950">
                  <c:v>40748</c:v>
                </c:pt>
                <c:pt idx="6951">
                  <c:v>40761</c:v>
                </c:pt>
                <c:pt idx="6952">
                  <c:v>40766</c:v>
                </c:pt>
                <c:pt idx="6953">
                  <c:v>40771</c:v>
                </c:pt>
                <c:pt idx="6954">
                  <c:v>40775</c:v>
                </c:pt>
                <c:pt idx="6955">
                  <c:v>40776</c:v>
                </c:pt>
                <c:pt idx="6956">
                  <c:v>40792</c:v>
                </c:pt>
                <c:pt idx="6957">
                  <c:v>40795</c:v>
                </c:pt>
                <c:pt idx="6958">
                  <c:v>40802</c:v>
                </c:pt>
                <c:pt idx="6959">
                  <c:v>40809</c:v>
                </c:pt>
                <c:pt idx="6960">
                  <c:v>40814</c:v>
                </c:pt>
                <c:pt idx="6961">
                  <c:v>40838</c:v>
                </c:pt>
                <c:pt idx="6962">
                  <c:v>40830</c:v>
                </c:pt>
                <c:pt idx="6963">
                  <c:v>40840</c:v>
                </c:pt>
                <c:pt idx="6964">
                  <c:v>40850</c:v>
                </c:pt>
                <c:pt idx="6965">
                  <c:v>40856</c:v>
                </c:pt>
                <c:pt idx="6966">
                  <c:v>40883</c:v>
                </c:pt>
                <c:pt idx="6967">
                  <c:v>40862</c:v>
                </c:pt>
                <c:pt idx="6968">
                  <c:v>40889</c:v>
                </c:pt>
                <c:pt idx="6969">
                  <c:v>40889</c:v>
                </c:pt>
                <c:pt idx="6970">
                  <c:v>40892</c:v>
                </c:pt>
                <c:pt idx="6971">
                  <c:v>40906</c:v>
                </c:pt>
                <c:pt idx="6972">
                  <c:v>40913</c:v>
                </c:pt>
                <c:pt idx="6973">
                  <c:v>40910</c:v>
                </c:pt>
                <c:pt idx="6974">
                  <c:v>40922</c:v>
                </c:pt>
                <c:pt idx="6975">
                  <c:v>40915</c:v>
                </c:pt>
                <c:pt idx="6976">
                  <c:v>40926</c:v>
                </c:pt>
                <c:pt idx="6977">
                  <c:v>40950</c:v>
                </c:pt>
                <c:pt idx="6978">
                  <c:v>40952</c:v>
                </c:pt>
                <c:pt idx="6979">
                  <c:v>40950</c:v>
                </c:pt>
                <c:pt idx="6980">
                  <c:v>40967</c:v>
                </c:pt>
                <c:pt idx="6981">
                  <c:v>40967</c:v>
                </c:pt>
                <c:pt idx="6982">
                  <c:v>40986</c:v>
                </c:pt>
                <c:pt idx="6983">
                  <c:v>40988</c:v>
                </c:pt>
                <c:pt idx="6984">
                  <c:v>40987</c:v>
                </c:pt>
                <c:pt idx="6985">
                  <c:v>41009</c:v>
                </c:pt>
                <c:pt idx="6986">
                  <c:v>41015</c:v>
                </c:pt>
                <c:pt idx="6987">
                  <c:v>41028</c:v>
                </c:pt>
                <c:pt idx="6988">
                  <c:v>41040</c:v>
                </c:pt>
                <c:pt idx="6989">
                  <c:v>41037</c:v>
                </c:pt>
                <c:pt idx="6990">
                  <c:v>41041</c:v>
                </c:pt>
                <c:pt idx="6991">
                  <c:v>41064</c:v>
                </c:pt>
                <c:pt idx="6992">
                  <c:v>41075</c:v>
                </c:pt>
                <c:pt idx="6993">
                  <c:v>41093</c:v>
                </c:pt>
                <c:pt idx="6994">
                  <c:v>41085</c:v>
                </c:pt>
                <c:pt idx="6995">
                  <c:v>41094</c:v>
                </c:pt>
                <c:pt idx="6996">
                  <c:v>41093</c:v>
                </c:pt>
                <c:pt idx="6997">
                  <c:v>41112</c:v>
                </c:pt>
                <c:pt idx="6998">
                  <c:v>41120</c:v>
                </c:pt>
                <c:pt idx="6999">
                  <c:v>41120</c:v>
                </c:pt>
                <c:pt idx="7000">
                  <c:v>41140</c:v>
                </c:pt>
                <c:pt idx="7001">
                  <c:v>41136</c:v>
                </c:pt>
                <c:pt idx="7002">
                  <c:v>41149</c:v>
                </c:pt>
                <c:pt idx="7003">
                  <c:v>41149</c:v>
                </c:pt>
                <c:pt idx="7004">
                  <c:v>41157</c:v>
                </c:pt>
                <c:pt idx="7005">
                  <c:v>41161</c:v>
                </c:pt>
                <c:pt idx="7006">
                  <c:v>41158</c:v>
                </c:pt>
                <c:pt idx="7007">
                  <c:v>41171</c:v>
                </c:pt>
                <c:pt idx="7008">
                  <c:v>41191</c:v>
                </c:pt>
                <c:pt idx="7009">
                  <c:v>41182</c:v>
                </c:pt>
                <c:pt idx="7010">
                  <c:v>41190</c:v>
                </c:pt>
                <c:pt idx="7011">
                  <c:v>41205</c:v>
                </c:pt>
                <c:pt idx="7012">
                  <c:v>41214</c:v>
                </c:pt>
                <c:pt idx="7013">
                  <c:v>41213</c:v>
                </c:pt>
                <c:pt idx="7014">
                  <c:v>41247</c:v>
                </c:pt>
                <c:pt idx="7015">
                  <c:v>41240</c:v>
                </c:pt>
                <c:pt idx="7016">
                  <c:v>41255</c:v>
                </c:pt>
                <c:pt idx="7017">
                  <c:v>41255</c:v>
                </c:pt>
                <c:pt idx="7018">
                  <c:v>41252</c:v>
                </c:pt>
                <c:pt idx="7019">
                  <c:v>41272</c:v>
                </c:pt>
                <c:pt idx="7020">
                  <c:v>41274</c:v>
                </c:pt>
                <c:pt idx="7021">
                  <c:v>41281</c:v>
                </c:pt>
                <c:pt idx="7022">
                  <c:v>41290</c:v>
                </c:pt>
                <c:pt idx="7023">
                  <c:v>41294</c:v>
                </c:pt>
                <c:pt idx="7024">
                  <c:v>41311</c:v>
                </c:pt>
                <c:pt idx="7025">
                  <c:v>41316</c:v>
                </c:pt>
                <c:pt idx="7026">
                  <c:v>41315</c:v>
                </c:pt>
                <c:pt idx="7027">
                  <c:v>41321</c:v>
                </c:pt>
                <c:pt idx="7028">
                  <c:v>41329</c:v>
                </c:pt>
                <c:pt idx="7029">
                  <c:v>41337</c:v>
                </c:pt>
                <c:pt idx="7030">
                  <c:v>41343</c:v>
                </c:pt>
                <c:pt idx="7031">
                  <c:v>41361</c:v>
                </c:pt>
                <c:pt idx="7032">
                  <c:v>41345</c:v>
                </c:pt>
                <c:pt idx="7033">
                  <c:v>41362</c:v>
                </c:pt>
                <c:pt idx="7034">
                  <c:v>41375</c:v>
                </c:pt>
                <c:pt idx="7035">
                  <c:v>41380</c:v>
                </c:pt>
                <c:pt idx="7036">
                  <c:v>41381</c:v>
                </c:pt>
                <c:pt idx="7037">
                  <c:v>41381</c:v>
                </c:pt>
                <c:pt idx="7038">
                  <c:v>41406</c:v>
                </c:pt>
                <c:pt idx="7039">
                  <c:v>41413</c:v>
                </c:pt>
                <c:pt idx="7040">
                  <c:v>41408</c:v>
                </c:pt>
                <c:pt idx="7041">
                  <c:v>41429</c:v>
                </c:pt>
                <c:pt idx="7042">
                  <c:v>41447</c:v>
                </c:pt>
                <c:pt idx="7043">
                  <c:v>41441</c:v>
                </c:pt>
                <c:pt idx="7044">
                  <c:v>41445</c:v>
                </c:pt>
                <c:pt idx="7045">
                  <c:v>41451</c:v>
                </c:pt>
                <c:pt idx="7046">
                  <c:v>41460</c:v>
                </c:pt>
                <c:pt idx="7047">
                  <c:v>41470</c:v>
                </c:pt>
                <c:pt idx="7048">
                  <c:v>41493</c:v>
                </c:pt>
                <c:pt idx="7049">
                  <c:v>41469</c:v>
                </c:pt>
                <c:pt idx="7050">
                  <c:v>41493</c:v>
                </c:pt>
                <c:pt idx="7051">
                  <c:v>41488</c:v>
                </c:pt>
                <c:pt idx="7052">
                  <c:v>41500</c:v>
                </c:pt>
                <c:pt idx="7053">
                  <c:v>41499</c:v>
                </c:pt>
                <c:pt idx="7054">
                  <c:v>41517</c:v>
                </c:pt>
                <c:pt idx="7055">
                  <c:v>41526</c:v>
                </c:pt>
                <c:pt idx="7056">
                  <c:v>41533</c:v>
                </c:pt>
                <c:pt idx="7057">
                  <c:v>41517</c:v>
                </c:pt>
                <c:pt idx="7058">
                  <c:v>41541</c:v>
                </c:pt>
                <c:pt idx="7059">
                  <c:v>41558</c:v>
                </c:pt>
                <c:pt idx="7060">
                  <c:v>41562</c:v>
                </c:pt>
                <c:pt idx="7061">
                  <c:v>41570</c:v>
                </c:pt>
                <c:pt idx="7062">
                  <c:v>41574</c:v>
                </c:pt>
                <c:pt idx="7063">
                  <c:v>41586</c:v>
                </c:pt>
                <c:pt idx="7064">
                  <c:v>41591</c:v>
                </c:pt>
                <c:pt idx="7065">
                  <c:v>41592</c:v>
                </c:pt>
                <c:pt idx="7066">
                  <c:v>41603</c:v>
                </c:pt>
                <c:pt idx="7067">
                  <c:v>41608</c:v>
                </c:pt>
                <c:pt idx="7068">
                  <c:v>41604</c:v>
                </c:pt>
                <c:pt idx="7069">
                  <c:v>41626</c:v>
                </c:pt>
                <c:pt idx="7070">
                  <c:v>41617</c:v>
                </c:pt>
                <c:pt idx="7071">
                  <c:v>41642</c:v>
                </c:pt>
                <c:pt idx="7072">
                  <c:v>41646</c:v>
                </c:pt>
                <c:pt idx="7073">
                  <c:v>41644</c:v>
                </c:pt>
                <c:pt idx="7074">
                  <c:v>41668</c:v>
                </c:pt>
                <c:pt idx="7075">
                  <c:v>41684</c:v>
                </c:pt>
                <c:pt idx="7076">
                  <c:v>41678</c:v>
                </c:pt>
                <c:pt idx="7077">
                  <c:v>41691</c:v>
                </c:pt>
                <c:pt idx="7078">
                  <c:v>41686</c:v>
                </c:pt>
                <c:pt idx="7079">
                  <c:v>41711</c:v>
                </c:pt>
                <c:pt idx="7080">
                  <c:v>41700</c:v>
                </c:pt>
                <c:pt idx="7081">
                  <c:v>41713</c:v>
                </c:pt>
                <c:pt idx="7082">
                  <c:v>41724</c:v>
                </c:pt>
                <c:pt idx="7083">
                  <c:v>41715</c:v>
                </c:pt>
                <c:pt idx="7084">
                  <c:v>41740</c:v>
                </c:pt>
                <c:pt idx="7085">
                  <c:v>41736</c:v>
                </c:pt>
                <c:pt idx="7086">
                  <c:v>41749</c:v>
                </c:pt>
                <c:pt idx="7087">
                  <c:v>41756</c:v>
                </c:pt>
                <c:pt idx="7088">
                  <c:v>41768</c:v>
                </c:pt>
                <c:pt idx="7089">
                  <c:v>41777</c:v>
                </c:pt>
                <c:pt idx="7090">
                  <c:v>41766</c:v>
                </c:pt>
                <c:pt idx="7091">
                  <c:v>41790</c:v>
                </c:pt>
                <c:pt idx="7092">
                  <c:v>41804</c:v>
                </c:pt>
                <c:pt idx="7093">
                  <c:v>41796</c:v>
                </c:pt>
                <c:pt idx="7094">
                  <c:v>41817</c:v>
                </c:pt>
                <c:pt idx="7095">
                  <c:v>41819</c:v>
                </c:pt>
                <c:pt idx="7096">
                  <c:v>41823</c:v>
                </c:pt>
                <c:pt idx="7097">
                  <c:v>41825</c:v>
                </c:pt>
                <c:pt idx="7098">
                  <c:v>41833</c:v>
                </c:pt>
                <c:pt idx="7099">
                  <c:v>41839</c:v>
                </c:pt>
                <c:pt idx="7100">
                  <c:v>41840</c:v>
                </c:pt>
                <c:pt idx="7101">
                  <c:v>41855</c:v>
                </c:pt>
                <c:pt idx="7102">
                  <c:v>41870</c:v>
                </c:pt>
                <c:pt idx="7103">
                  <c:v>41866</c:v>
                </c:pt>
                <c:pt idx="7104">
                  <c:v>41867</c:v>
                </c:pt>
                <c:pt idx="7105">
                  <c:v>41885</c:v>
                </c:pt>
                <c:pt idx="7106">
                  <c:v>41885</c:v>
                </c:pt>
                <c:pt idx="7107">
                  <c:v>41897</c:v>
                </c:pt>
                <c:pt idx="7108">
                  <c:v>41901</c:v>
                </c:pt>
                <c:pt idx="7109">
                  <c:v>41926</c:v>
                </c:pt>
                <c:pt idx="7110">
                  <c:v>41931</c:v>
                </c:pt>
                <c:pt idx="7111">
                  <c:v>41927</c:v>
                </c:pt>
                <c:pt idx="7112">
                  <c:v>41941</c:v>
                </c:pt>
                <c:pt idx="7113">
                  <c:v>41954</c:v>
                </c:pt>
                <c:pt idx="7114">
                  <c:v>41961</c:v>
                </c:pt>
                <c:pt idx="7115">
                  <c:v>41968</c:v>
                </c:pt>
                <c:pt idx="7116">
                  <c:v>41952</c:v>
                </c:pt>
                <c:pt idx="7117">
                  <c:v>41977</c:v>
                </c:pt>
                <c:pt idx="7118">
                  <c:v>41997</c:v>
                </c:pt>
                <c:pt idx="7119">
                  <c:v>41986</c:v>
                </c:pt>
                <c:pt idx="7120">
                  <c:v>41997</c:v>
                </c:pt>
                <c:pt idx="7121">
                  <c:v>42004</c:v>
                </c:pt>
                <c:pt idx="7122">
                  <c:v>42020</c:v>
                </c:pt>
                <c:pt idx="7123">
                  <c:v>42020</c:v>
                </c:pt>
                <c:pt idx="7124">
                  <c:v>42012</c:v>
                </c:pt>
                <c:pt idx="7125">
                  <c:v>42016</c:v>
                </c:pt>
                <c:pt idx="7126">
                  <c:v>42033</c:v>
                </c:pt>
                <c:pt idx="7127">
                  <c:v>42040</c:v>
                </c:pt>
                <c:pt idx="7128">
                  <c:v>42042</c:v>
                </c:pt>
                <c:pt idx="7129">
                  <c:v>42060</c:v>
                </c:pt>
                <c:pt idx="7130">
                  <c:v>42063</c:v>
                </c:pt>
                <c:pt idx="7131">
                  <c:v>42065</c:v>
                </c:pt>
                <c:pt idx="7132">
                  <c:v>42081</c:v>
                </c:pt>
                <c:pt idx="7133">
                  <c:v>42083</c:v>
                </c:pt>
                <c:pt idx="7134">
                  <c:v>42096</c:v>
                </c:pt>
                <c:pt idx="7135">
                  <c:v>42104</c:v>
                </c:pt>
                <c:pt idx="7136">
                  <c:v>42121</c:v>
                </c:pt>
                <c:pt idx="7137">
                  <c:v>42120</c:v>
                </c:pt>
                <c:pt idx="7138">
                  <c:v>42128</c:v>
                </c:pt>
                <c:pt idx="7139">
                  <c:v>42143</c:v>
                </c:pt>
                <c:pt idx="7140">
                  <c:v>42151</c:v>
                </c:pt>
                <c:pt idx="7141">
                  <c:v>42142</c:v>
                </c:pt>
                <c:pt idx="7142">
                  <c:v>42153</c:v>
                </c:pt>
                <c:pt idx="7143">
                  <c:v>42184</c:v>
                </c:pt>
                <c:pt idx="7144">
                  <c:v>42167</c:v>
                </c:pt>
                <c:pt idx="7145">
                  <c:v>42179</c:v>
                </c:pt>
                <c:pt idx="7146">
                  <c:v>42188</c:v>
                </c:pt>
                <c:pt idx="7147">
                  <c:v>42206</c:v>
                </c:pt>
                <c:pt idx="7148">
                  <c:v>42192</c:v>
                </c:pt>
                <c:pt idx="7149">
                  <c:v>42212</c:v>
                </c:pt>
                <c:pt idx="7150">
                  <c:v>42219</c:v>
                </c:pt>
                <c:pt idx="7151">
                  <c:v>42227</c:v>
                </c:pt>
                <c:pt idx="7152">
                  <c:v>42228</c:v>
                </c:pt>
                <c:pt idx="7153">
                  <c:v>42228</c:v>
                </c:pt>
                <c:pt idx="7154">
                  <c:v>42251</c:v>
                </c:pt>
                <c:pt idx="7155">
                  <c:v>42245</c:v>
                </c:pt>
                <c:pt idx="7156">
                  <c:v>42256</c:v>
                </c:pt>
                <c:pt idx="7157">
                  <c:v>42261</c:v>
                </c:pt>
                <c:pt idx="7158">
                  <c:v>42274</c:v>
                </c:pt>
                <c:pt idx="7159">
                  <c:v>42278</c:v>
                </c:pt>
                <c:pt idx="7160">
                  <c:v>42292</c:v>
                </c:pt>
                <c:pt idx="7161">
                  <c:v>42300</c:v>
                </c:pt>
                <c:pt idx="7162">
                  <c:v>42306</c:v>
                </c:pt>
                <c:pt idx="7163">
                  <c:v>42307</c:v>
                </c:pt>
                <c:pt idx="7164">
                  <c:v>42312</c:v>
                </c:pt>
                <c:pt idx="7165">
                  <c:v>42318</c:v>
                </c:pt>
                <c:pt idx="7166">
                  <c:v>42329</c:v>
                </c:pt>
                <c:pt idx="7167">
                  <c:v>42324</c:v>
                </c:pt>
                <c:pt idx="7168">
                  <c:v>42343</c:v>
                </c:pt>
                <c:pt idx="7169">
                  <c:v>42344</c:v>
                </c:pt>
                <c:pt idx="7170">
                  <c:v>42347</c:v>
                </c:pt>
                <c:pt idx="7171">
                  <c:v>42361</c:v>
                </c:pt>
                <c:pt idx="7172">
                  <c:v>42382</c:v>
                </c:pt>
                <c:pt idx="7173">
                  <c:v>42380</c:v>
                </c:pt>
                <c:pt idx="7174">
                  <c:v>42381</c:v>
                </c:pt>
                <c:pt idx="7175">
                  <c:v>42398</c:v>
                </c:pt>
                <c:pt idx="7176">
                  <c:v>42407</c:v>
                </c:pt>
                <c:pt idx="7177">
                  <c:v>42417</c:v>
                </c:pt>
                <c:pt idx="7178">
                  <c:v>42406</c:v>
                </c:pt>
                <c:pt idx="7179">
                  <c:v>42435</c:v>
                </c:pt>
                <c:pt idx="7180">
                  <c:v>42419</c:v>
                </c:pt>
                <c:pt idx="7181">
                  <c:v>42443</c:v>
                </c:pt>
                <c:pt idx="7182">
                  <c:v>42453</c:v>
                </c:pt>
                <c:pt idx="7183">
                  <c:v>42461</c:v>
                </c:pt>
                <c:pt idx="7184">
                  <c:v>42459</c:v>
                </c:pt>
                <c:pt idx="7185">
                  <c:v>42471</c:v>
                </c:pt>
                <c:pt idx="7186">
                  <c:v>42475</c:v>
                </c:pt>
                <c:pt idx="7187">
                  <c:v>42495</c:v>
                </c:pt>
                <c:pt idx="7188">
                  <c:v>42490</c:v>
                </c:pt>
                <c:pt idx="7189">
                  <c:v>42488</c:v>
                </c:pt>
                <c:pt idx="7190">
                  <c:v>42514</c:v>
                </c:pt>
                <c:pt idx="7191">
                  <c:v>42497</c:v>
                </c:pt>
                <c:pt idx="7192">
                  <c:v>42513</c:v>
                </c:pt>
                <c:pt idx="7193">
                  <c:v>42522</c:v>
                </c:pt>
                <c:pt idx="7194">
                  <c:v>42522</c:v>
                </c:pt>
                <c:pt idx="7195">
                  <c:v>42537</c:v>
                </c:pt>
                <c:pt idx="7196">
                  <c:v>42548</c:v>
                </c:pt>
                <c:pt idx="7197">
                  <c:v>42547</c:v>
                </c:pt>
                <c:pt idx="7198">
                  <c:v>42567</c:v>
                </c:pt>
                <c:pt idx="7199">
                  <c:v>42571</c:v>
                </c:pt>
                <c:pt idx="7200">
                  <c:v>42577</c:v>
                </c:pt>
                <c:pt idx="7201">
                  <c:v>42578</c:v>
                </c:pt>
                <c:pt idx="7202">
                  <c:v>42586</c:v>
                </c:pt>
                <c:pt idx="7203">
                  <c:v>42593</c:v>
                </c:pt>
                <c:pt idx="7204">
                  <c:v>42617</c:v>
                </c:pt>
                <c:pt idx="7205">
                  <c:v>42608</c:v>
                </c:pt>
                <c:pt idx="7206">
                  <c:v>42615</c:v>
                </c:pt>
                <c:pt idx="7207">
                  <c:v>42631</c:v>
                </c:pt>
                <c:pt idx="7208">
                  <c:v>42631</c:v>
                </c:pt>
                <c:pt idx="7209">
                  <c:v>42628</c:v>
                </c:pt>
                <c:pt idx="7210">
                  <c:v>42646</c:v>
                </c:pt>
                <c:pt idx="7211">
                  <c:v>42643</c:v>
                </c:pt>
                <c:pt idx="7212">
                  <c:v>42666</c:v>
                </c:pt>
                <c:pt idx="7213">
                  <c:v>42662</c:v>
                </c:pt>
                <c:pt idx="7214">
                  <c:v>42678</c:v>
                </c:pt>
                <c:pt idx="7215">
                  <c:v>42692</c:v>
                </c:pt>
                <c:pt idx="7216">
                  <c:v>42675</c:v>
                </c:pt>
                <c:pt idx="7217">
                  <c:v>42713</c:v>
                </c:pt>
                <c:pt idx="7218">
                  <c:v>42702</c:v>
                </c:pt>
                <c:pt idx="7219">
                  <c:v>42709</c:v>
                </c:pt>
                <c:pt idx="7220">
                  <c:v>42723</c:v>
                </c:pt>
                <c:pt idx="7221">
                  <c:v>42729</c:v>
                </c:pt>
                <c:pt idx="7222">
                  <c:v>42751</c:v>
                </c:pt>
                <c:pt idx="7223">
                  <c:v>42741</c:v>
                </c:pt>
                <c:pt idx="7224">
                  <c:v>42736</c:v>
                </c:pt>
                <c:pt idx="7225">
                  <c:v>42759</c:v>
                </c:pt>
                <c:pt idx="7226">
                  <c:v>42755</c:v>
                </c:pt>
                <c:pt idx="7227">
                  <c:v>42773</c:v>
                </c:pt>
                <c:pt idx="7228">
                  <c:v>42779</c:v>
                </c:pt>
                <c:pt idx="7229">
                  <c:v>42800</c:v>
                </c:pt>
                <c:pt idx="7230">
                  <c:v>42807</c:v>
                </c:pt>
                <c:pt idx="7231">
                  <c:v>42805</c:v>
                </c:pt>
                <c:pt idx="7232">
                  <c:v>42809</c:v>
                </c:pt>
                <c:pt idx="7233">
                  <c:v>42821</c:v>
                </c:pt>
                <c:pt idx="7234">
                  <c:v>42824</c:v>
                </c:pt>
                <c:pt idx="7235">
                  <c:v>42837</c:v>
                </c:pt>
                <c:pt idx="7236">
                  <c:v>42830</c:v>
                </c:pt>
                <c:pt idx="7237">
                  <c:v>42844</c:v>
                </c:pt>
                <c:pt idx="7238">
                  <c:v>42847</c:v>
                </c:pt>
                <c:pt idx="7239">
                  <c:v>42850</c:v>
                </c:pt>
                <c:pt idx="7240">
                  <c:v>42861</c:v>
                </c:pt>
                <c:pt idx="7241">
                  <c:v>42861</c:v>
                </c:pt>
                <c:pt idx="7242">
                  <c:v>42875</c:v>
                </c:pt>
                <c:pt idx="7243">
                  <c:v>42886</c:v>
                </c:pt>
                <c:pt idx="7244">
                  <c:v>42896</c:v>
                </c:pt>
                <c:pt idx="7245">
                  <c:v>42901</c:v>
                </c:pt>
                <c:pt idx="7246">
                  <c:v>42902</c:v>
                </c:pt>
                <c:pt idx="7247">
                  <c:v>42905</c:v>
                </c:pt>
                <c:pt idx="7248">
                  <c:v>42911</c:v>
                </c:pt>
                <c:pt idx="7249">
                  <c:v>42928</c:v>
                </c:pt>
                <c:pt idx="7250">
                  <c:v>42924</c:v>
                </c:pt>
                <c:pt idx="7251">
                  <c:v>42947</c:v>
                </c:pt>
                <c:pt idx="7252">
                  <c:v>42962</c:v>
                </c:pt>
                <c:pt idx="7253">
                  <c:v>42955</c:v>
                </c:pt>
                <c:pt idx="7254">
                  <c:v>42968</c:v>
                </c:pt>
                <c:pt idx="7255">
                  <c:v>42967</c:v>
                </c:pt>
                <c:pt idx="7256">
                  <c:v>42990</c:v>
                </c:pt>
                <c:pt idx="7257">
                  <c:v>43000</c:v>
                </c:pt>
                <c:pt idx="7258">
                  <c:v>43019</c:v>
                </c:pt>
                <c:pt idx="7259">
                  <c:v>43021</c:v>
                </c:pt>
                <c:pt idx="7260">
                  <c:v>43030</c:v>
                </c:pt>
                <c:pt idx="7261">
                  <c:v>43030</c:v>
                </c:pt>
                <c:pt idx="7262">
                  <c:v>43033</c:v>
                </c:pt>
                <c:pt idx="7263">
                  <c:v>43045</c:v>
                </c:pt>
                <c:pt idx="7264">
                  <c:v>43045</c:v>
                </c:pt>
                <c:pt idx="7265">
                  <c:v>43057</c:v>
                </c:pt>
                <c:pt idx="7266">
                  <c:v>43056</c:v>
                </c:pt>
                <c:pt idx="7267">
                  <c:v>43063</c:v>
                </c:pt>
                <c:pt idx="7268">
                  <c:v>43055</c:v>
                </c:pt>
                <c:pt idx="7269">
                  <c:v>43073</c:v>
                </c:pt>
                <c:pt idx="7270">
                  <c:v>43078</c:v>
                </c:pt>
                <c:pt idx="7271">
                  <c:v>43086</c:v>
                </c:pt>
                <c:pt idx="7272">
                  <c:v>43089</c:v>
                </c:pt>
                <c:pt idx="7273">
                  <c:v>43097</c:v>
                </c:pt>
                <c:pt idx="7274">
                  <c:v>43112</c:v>
                </c:pt>
                <c:pt idx="7275">
                  <c:v>43103</c:v>
                </c:pt>
                <c:pt idx="7276">
                  <c:v>43109</c:v>
                </c:pt>
                <c:pt idx="7277">
                  <c:v>43121</c:v>
                </c:pt>
                <c:pt idx="7278">
                  <c:v>43137</c:v>
                </c:pt>
                <c:pt idx="7279">
                  <c:v>43133</c:v>
                </c:pt>
                <c:pt idx="7280">
                  <c:v>43149</c:v>
                </c:pt>
                <c:pt idx="7281">
                  <c:v>43150</c:v>
                </c:pt>
                <c:pt idx="7282">
                  <c:v>43164</c:v>
                </c:pt>
                <c:pt idx="7283">
                  <c:v>43160</c:v>
                </c:pt>
                <c:pt idx="7284">
                  <c:v>43167</c:v>
                </c:pt>
                <c:pt idx="7285">
                  <c:v>43180</c:v>
                </c:pt>
                <c:pt idx="7286">
                  <c:v>43193</c:v>
                </c:pt>
                <c:pt idx="7287">
                  <c:v>43206</c:v>
                </c:pt>
                <c:pt idx="7288">
                  <c:v>43207</c:v>
                </c:pt>
                <c:pt idx="7289">
                  <c:v>43205</c:v>
                </c:pt>
                <c:pt idx="7290">
                  <c:v>43219</c:v>
                </c:pt>
                <c:pt idx="7291">
                  <c:v>43236</c:v>
                </c:pt>
                <c:pt idx="7292">
                  <c:v>43236</c:v>
                </c:pt>
                <c:pt idx="7293">
                  <c:v>43240</c:v>
                </c:pt>
                <c:pt idx="7294">
                  <c:v>43248</c:v>
                </c:pt>
                <c:pt idx="7295">
                  <c:v>43271</c:v>
                </c:pt>
                <c:pt idx="7296">
                  <c:v>43263</c:v>
                </c:pt>
                <c:pt idx="7297">
                  <c:v>43274</c:v>
                </c:pt>
                <c:pt idx="7298">
                  <c:v>43275</c:v>
                </c:pt>
                <c:pt idx="7299">
                  <c:v>43281</c:v>
                </c:pt>
                <c:pt idx="7300">
                  <c:v>43288</c:v>
                </c:pt>
                <c:pt idx="7301">
                  <c:v>43292</c:v>
                </c:pt>
                <c:pt idx="7302">
                  <c:v>43303</c:v>
                </c:pt>
                <c:pt idx="7303">
                  <c:v>43317</c:v>
                </c:pt>
                <c:pt idx="7304">
                  <c:v>43309</c:v>
                </c:pt>
                <c:pt idx="7305">
                  <c:v>43322</c:v>
                </c:pt>
                <c:pt idx="7306">
                  <c:v>43333</c:v>
                </c:pt>
                <c:pt idx="7307">
                  <c:v>43352</c:v>
                </c:pt>
                <c:pt idx="7308">
                  <c:v>43343</c:v>
                </c:pt>
                <c:pt idx="7309">
                  <c:v>43355</c:v>
                </c:pt>
                <c:pt idx="7310">
                  <c:v>43356</c:v>
                </c:pt>
                <c:pt idx="7311">
                  <c:v>43373</c:v>
                </c:pt>
                <c:pt idx="7312">
                  <c:v>43361</c:v>
                </c:pt>
                <c:pt idx="7313">
                  <c:v>43395</c:v>
                </c:pt>
                <c:pt idx="7314">
                  <c:v>43391</c:v>
                </c:pt>
                <c:pt idx="7315">
                  <c:v>43395</c:v>
                </c:pt>
                <c:pt idx="7316">
                  <c:v>43412</c:v>
                </c:pt>
                <c:pt idx="7317">
                  <c:v>43411</c:v>
                </c:pt>
                <c:pt idx="7318">
                  <c:v>43417</c:v>
                </c:pt>
                <c:pt idx="7319">
                  <c:v>43418</c:v>
                </c:pt>
                <c:pt idx="7320">
                  <c:v>43440</c:v>
                </c:pt>
                <c:pt idx="7321">
                  <c:v>43435</c:v>
                </c:pt>
                <c:pt idx="7322">
                  <c:v>43465</c:v>
                </c:pt>
                <c:pt idx="7323">
                  <c:v>43459</c:v>
                </c:pt>
                <c:pt idx="7324">
                  <c:v>43459</c:v>
                </c:pt>
                <c:pt idx="7325">
                  <c:v>43473</c:v>
                </c:pt>
                <c:pt idx="7326">
                  <c:v>43470</c:v>
                </c:pt>
                <c:pt idx="7327">
                  <c:v>43488</c:v>
                </c:pt>
                <c:pt idx="7328">
                  <c:v>43502</c:v>
                </c:pt>
                <c:pt idx="7329">
                  <c:v>43502</c:v>
                </c:pt>
                <c:pt idx="7330">
                  <c:v>43515</c:v>
                </c:pt>
                <c:pt idx="7331">
                  <c:v>43540</c:v>
                </c:pt>
                <c:pt idx="7332">
                  <c:v>43531</c:v>
                </c:pt>
                <c:pt idx="7333">
                  <c:v>43535</c:v>
                </c:pt>
                <c:pt idx="7334">
                  <c:v>43542</c:v>
                </c:pt>
                <c:pt idx="7335">
                  <c:v>43547</c:v>
                </c:pt>
                <c:pt idx="7336">
                  <c:v>43552</c:v>
                </c:pt>
                <c:pt idx="7337">
                  <c:v>43568</c:v>
                </c:pt>
                <c:pt idx="7338">
                  <c:v>43574</c:v>
                </c:pt>
                <c:pt idx="7339">
                  <c:v>43564</c:v>
                </c:pt>
                <c:pt idx="7340">
                  <c:v>43583</c:v>
                </c:pt>
                <c:pt idx="7341">
                  <c:v>43596</c:v>
                </c:pt>
                <c:pt idx="7342">
                  <c:v>43600</c:v>
                </c:pt>
                <c:pt idx="7343">
                  <c:v>43612</c:v>
                </c:pt>
                <c:pt idx="7344">
                  <c:v>43618</c:v>
                </c:pt>
                <c:pt idx="7345">
                  <c:v>43619</c:v>
                </c:pt>
                <c:pt idx="7346">
                  <c:v>43629</c:v>
                </c:pt>
                <c:pt idx="7347">
                  <c:v>43640</c:v>
                </c:pt>
                <c:pt idx="7348">
                  <c:v>43639</c:v>
                </c:pt>
                <c:pt idx="7349">
                  <c:v>43647</c:v>
                </c:pt>
                <c:pt idx="7350">
                  <c:v>43655</c:v>
                </c:pt>
                <c:pt idx="7351">
                  <c:v>43664</c:v>
                </c:pt>
                <c:pt idx="7352">
                  <c:v>43675</c:v>
                </c:pt>
                <c:pt idx="7353">
                  <c:v>43674</c:v>
                </c:pt>
                <c:pt idx="7354">
                  <c:v>43678</c:v>
                </c:pt>
                <c:pt idx="7355">
                  <c:v>43687</c:v>
                </c:pt>
                <c:pt idx="7356">
                  <c:v>43705</c:v>
                </c:pt>
                <c:pt idx="7357">
                  <c:v>43692</c:v>
                </c:pt>
                <c:pt idx="7358">
                  <c:v>43709</c:v>
                </c:pt>
                <c:pt idx="7359">
                  <c:v>43711</c:v>
                </c:pt>
                <c:pt idx="7360">
                  <c:v>43709</c:v>
                </c:pt>
                <c:pt idx="7361">
                  <c:v>43725</c:v>
                </c:pt>
                <c:pt idx="7362">
                  <c:v>43738</c:v>
                </c:pt>
                <c:pt idx="7363">
                  <c:v>43744</c:v>
                </c:pt>
                <c:pt idx="7364">
                  <c:v>43757</c:v>
                </c:pt>
                <c:pt idx="7365">
                  <c:v>43767</c:v>
                </c:pt>
                <c:pt idx="7366">
                  <c:v>43761</c:v>
                </c:pt>
                <c:pt idx="7367">
                  <c:v>43777</c:v>
                </c:pt>
                <c:pt idx="7368">
                  <c:v>43781</c:v>
                </c:pt>
                <c:pt idx="7369">
                  <c:v>43791</c:v>
                </c:pt>
                <c:pt idx="7370">
                  <c:v>43794</c:v>
                </c:pt>
                <c:pt idx="7371">
                  <c:v>43800</c:v>
                </c:pt>
                <c:pt idx="7372">
                  <c:v>43810</c:v>
                </c:pt>
                <c:pt idx="7373">
                  <c:v>43817</c:v>
                </c:pt>
                <c:pt idx="7374">
                  <c:v>43820</c:v>
                </c:pt>
                <c:pt idx="7375">
                  <c:v>43831</c:v>
                </c:pt>
                <c:pt idx="7376">
                  <c:v>43835</c:v>
                </c:pt>
                <c:pt idx="7377">
                  <c:v>43861</c:v>
                </c:pt>
                <c:pt idx="7378">
                  <c:v>43855</c:v>
                </c:pt>
                <c:pt idx="7379">
                  <c:v>43874</c:v>
                </c:pt>
                <c:pt idx="7380">
                  <c:v>43873</c:v>
                </c:pt>
                <c:pt idx="7381">
                  <c:v>43876</c:v>
                </c:pt>
                <c:pt idx="7382">
                  <c:v>43888</c:v>
                </c:pt>
                <c:pt idx="7383">
                  <c:v>43902</c:v>
                </c:pt>
                <c:pt idx="7384">
                  <c:v>43903</c:v>
                </c:pt>
                <c:pt idx="7385">
                  <c:v>43908</c:v>
                </c:pt>
                <c:pt idx="7386">
                  <c:v>43904</c:v>
                </c:pt>
                <c:pt idx="7387">
                  <c:v>43919</c:v>
                </c:pt>
                <c:pt idx="7388">
                  <c:v>43916</c:v>
                </c:pt>
                <c:pt idx="7389">
                  <c:v>43950</c:v>
                </c:pt>
                <c:pt idx="7390">
                  <c:v>43941</c:v>
                </c:pt>
                <c:pt idx="7391">
                  <c:v>43958</c:v>
                </c:pt>
                <c:pt idx="7392">
                  <c:v>43960</c:v>
                </c:pt>
                <c:pt idx="7393">
                  <c:v>43962</c:v>
                </c:pt>
                <c:pt idx="7394">
                  <c:v>43963</c:v>
                </c:pt>
                <c:pt idx="7395">
                  <c:v>43985</c:v>
                </c:pt>
                <c:pt idx="7396">
                  <c:v>43973</c:v>
                </c:pt>
                <c:pt idx="7397">
                  <c:v>43988</c:v>
                </c:pt>
                <c:pt idx="7398">
                  <c:v>43991</c:v>
                </c:pt>
                <c:pt idx="7399">
                  <c:v>44001</c:v>
                </c:pt>
                <c:pt idx="7400">
                  <c:v>43997</c:v>
                </c:pt>
                <c:pt idx="7401">
                  <c:v>44008</c:v>
                </c:pt>
                <c:pt idx="7402">
                  <c:v>44012</c:v>
                </c:pt>
                <c:pt idx="7403">
                  <c:v>44032</c:v>
                </c:pt>
                <c:pt idx="7404">
                  <c:v>44043</c:v>
                </c:pt>
                <c:pt idx="7405">
                  <c:v>44052</c:v>
                </c:pt>
                <c:pt idx="7406">
                  <c:v>44058</c:v>
                </c:pt>
                <c:pt idx="7407">
                  <c:v>44069</c:v>
                </c:pt>
                <c:pt idx="7408">
                  <c:v>44087</c:v>
                </c:pt>
                <c:pt idx="7409">
                  <c:v>44086</c:v>
                </c:pt>
                <c:pt idx="7410">
                  <c:v>44099</c:v>
                </c:pt>
                <c:pt idx="7411">
                  <c:v>44111</c:v>
                </c:pt>
                <c:pt idx="7412">
                  <c:v>44100</c:v>
                </c:pt>
                <c:pt idx="7413">
                  <c:v>44119</c:v>
                </c:pt>
                <c:pt idx="7414">
                  <c:v>44112</c:v>
                </c:pt>
                <c:pt idx="7415">
                  <c:v>44121</c:v>
                </c:pt>
                <c:pt idx="7416">
                  <c:v>44122</c:v>
                </c:pt>
                <c:pt idx="7417">
                  <c:v>44143</c:v>
                </c:pt>
                <c:pt idx="7418">
                  <c:v>44150</c:v>
                </c:pt>
                <c:pt idx="7419">
                  <c:v>44149</c:v>
                </c:pt>
                <c:pt idx="7420">
                  <c:v>44166</c:v>
                </c:pt>
                <c:pt idx="7421">
                  <c:v>44169</c:v>
                </c:pt>
                <c:pt idx="7422">
                  <c:v>44186</c:v>
                </c:pt>
                <c:pt idx="7423">
                  <c:v>44192</c:v>
                </c:pt>
                <c:pt idx="7424">
                  <c:v>44189</c:v>
                </c:pt>
                <c:pt idx="7425">
                  <c:v>44196</c:v>
                </c:pt>
                <c:pt idx="7426">
                  <c:v>44209</c:v>
                </c:pt>
                <c:pt idx="7427">
                  <c:v>44213</c:v>
                </c:pt>
                <c:pt idx="7428">
                  <c:v>44223</c:v>
                </c:pt>
                <c:pt idx="7429">
                  <c:v>44237</c:v>
                </c:pt>
                <c:pt idx="7430">
                  <c:v>44234</c:v>
                </c:pt>
                <c:pt idx="7431">
                  <c:v>44246</c:v>
                </c:pt>
                <c:pt idx="7432">
                  <c:v>44242</c:v>
                </c:pt>
                <c:pt idx="7433">
                  <c:v>44254</c:v>
                </c:pt>
                <c:pt idx="7434">
                  <c:v>44265</c:v>
                </c:pt>
                <c:pt idx="7435">
                  <c:v>44268</c:v>
                </c:pt>
                <c:pt idx="7436">
                  <c:v>44259</c:v>
                </c:pt>
                <c:pt idx="7437">
                  <c:v>44279</c:v>
                </c:pt>
                <c:pt idx="7438">
                  <c:v>44285</c:v>
                </c:pt>
                <c:pt idx="7439">
                  <c:v>44310</c:v>
                </c:pt>
                <c:pt idx="7440">
                  <c:v>44302</c:v>
                </c:pt>
                <c:pt idx="7441">
                  <c:v>44309</c:v>
                </c:pt>
                <c:pt idx="7442">
                  <c:v>44316</c:v>
                </c:pt>
                <c:pt idx="7443">
                  <c:v>44323</c:v>
                </c:pt>
                <c:pt idx="7444">
                  <c:v>44326</c:v>
                </c:pt>
                <c:pt idx="7445">
                  <c:v>44338</c:v>
                </c:pt>
                <c:pt idx="7446">
                  <c:v>44356</c:v>
                </c:pt>
                <c:pt idx="7447">
                  <c:v>44357</c:v>
                </c:pt>
                <c:pt idx="7448">
                  <c:v>44357</c:v>
                </c:pt>
                <c:pt idx="7449">
                  <c:v>44352</c:v>
                </c:pt>
                <c:pt idx="7450">
                  <c:v>44360</c:v>
                </c:pt>
                <c:pt idx="7451">
                  <c:v>44378</c:v>
                </c:pt>
                <c:pt idx="7452">
                  <c:v>44379</c:v>
                </c:pt>
                <c:pt idx="7453">
                  <c:v>44405</c:v>
                </c:pt>
                <c:pt idx="7454">
                  <c:v>44407</c:v>
                </c:pt>
                <c:pt idx="7455">
                  <c:v>44415</c:v>
                </c:pt>
                <c:pt idx="7456">
                  <c:v>44419</c:v>
                </c:pt>
                <c:pt idx="7457">
                  <c:v>44432</c:v>
                </c:pt>
                <c:pt idx="7458">
                  <c:v>44432</c:v>
                </c:pt>
                <c:pt idx="7459">
                  <c:v>44453</c:v>
                </c:pt>
                <c:pt idx="7460">
                  <c:v>44451</c:v>
                </c:pt>
                <c:pt idx="7461">
                  <c:v>44462</c:v>
                </c:pt>
                <c:pt idx="7462">
                  <c:v>44462</c:v>
                </c:pt>
                <c:pt idx="7463">
                  <c:v>44462</c:v>
                </c:pt>
                <c:pt idx="7464">
                  <c:v>44487</c:v>
                </c:pt>
                <c:pt idx="7465">
                  <c:v>44479</c:v>
                </c:pt>
                <c:pt idx="7466">
                  <c:v>44492</c:v>
                </c:pt>
                <c:pt idx="7467">
                  <c:v>44495</c:v>
                </c:pt>
                <c:pt idx="7468">
                  <c:v>44489</c:v>
                </c:pt>
                <c:pt idx="7469">
                  <c:v>44508</c:v>
                </c:pt>
                <c:pt idx="7470">
                  <c:v>44444</c:v>
                </c:pt>
                <c:pt idx="7471">
                  <c:v>44516</c:v>
                </c:pt>
                <c:pt idx="7472">
                  <c:v>44520</c:v>
                </c:pt>
                <c:pt idx="7473">
                  <c:v>44539</c:v>
                </c:pt>
                <c:pt idx="7474">
                  <c:v>44544</c:v>
                </c:pt>
                <c:pt idx="7475">
                  <c:v>44569</c:v>
                </c:pt>
                <c:pt idx="7476">
                  <c:v>44575</c:v>
                </c:pt>
                <c:pt idx="7477">
                  <c:v>44556</c:v>
                </c:pt>
                <c:pt idx="7478">
                  <c:v>44569</c:v>
                </c:pt>
                <c:pt idx="7479">
                  <c:v>44582</c:v>
                </c:pt>
                <c:pt idx="7480">
                  <c:v>44580</c:v>
                </c:pt>
                <c:pt idx="7481">
                  <c:v>44580</c:v>
                </c:pt>
                <c:pt idx="7482">
                  <c:v>44589</c:v>
                </c:pt>
                <c:pt idx="7483">
                  <c:v>44613</c:v>
                </c:pt>
                <c:pt idx="7484">
                  <c:v>44618</c:v>
                </c:pt>
                <c:pt idx="7485">
                  <c:v>44619</c:v>
                </c:pt>
                <c:pt idx="7486">
                  <c:v>44625</c:v>
                </c:pt>
                <c:pt idx="7487">
                  <c:v>44644</c:v>
                </c:pt>
                <c:pt idx="7488">
                  <c:v>44630</c:v>
                </c:pt>
                <c:pt idx="7489">
                  <c:v>44646</c:v>
                </c:pt>
                <c:pt idx="7490">
                  <c:v>44659</c:v>
                </c:pt>
                <c:pt idx="7491">
                  <c:v>44664</c:v>
                </c:pt>
                <c:pt idx="7492">
                  <c:v>44661</c:v>
                </c:pt>
                <c:pt idx="7493">
                  <c:v>44686</c:v>
                </c:pt>
                <c:pt idx="7494">
                  <c:v>44696</c:v>
                </c:pt>
                <c:pt idx="7495">
                  <c:v>44686</c:v>
                </c:pt>
                <c:pt idx="7496">
                  <c:v>44690</c:v>
                </c:pt>
                <c:pt idx="7497">
                  <c:v>44720</c:v>
                </c:pt>
                <c:pt idx="7498">
                  <c:v>44720</c:v>
                </c:pt>
                <c:pt idx="7499">
                  <c:v>44730</c:v>
                </c:pt>
                <c:pt idx="7500">
                  <c:v>44736</c:v>
                </c:pt>
                <c:pt idx="7501">
                  <c:v>44758</c:v>
                </c:pt>
                <c:pt idx="7502">
                  <c:v>44752</c:v>
                </c:pt>
                <c:pt idx="7503">
                  <c:v>44760</c:v>
                </c:pt>
                <c:pt idx="7504">
                  <c:v>44768</c:v>
                </c:pt>
                <c:pt idx="7505">
                  <c:v>44768</c:v>
                </c:pt>
                <c:pt idx="7506">
                  <c:v>44778</c:v>
                </c:pt>
                <c:pt idx="7507">
                  <c:v>44822</c:v>
                </c:pt>
                <c:pt idx="7508">
                  <c:v>44778</c:v>
                </c:pt>
                <c:pt idx="7509">
                  <c:v>44799</c:v>
                </c:pt>
                <c:pt idx="7510">
                  <c:v>44811</c:v>
                </c:pt>
                <c:pt idx="7511">
                  <c:v>44817</c:v>
                </c:pt>
                <c:pt idx="7512">
                  <c:v>44826</c:v>
                </c:pt>
                <c:pt idx="7513">
                  <c:v>44828</c:v>
                </c:pt>
                <c:pt idx="7514">
                  <c:v>44846</c:v>
                </c:pt>
                <c:pt idx="7515">
                  <c:v>44845</c:v>
                </c:pt>
                <c:pt idx="7516">
                  <c:v>44860</c:v>
                </c:pt>
                <c:pt idx="7517">
                  <c:v>44853</c:v>
                </c:pt>
                <c:pt idx="7518">
                  <c:v>44868</c:v>
                </c:pt>
                <c:pt idx="7519">
                  <c:v>44873</c:v>
                </c:pt>
                <c:pt idx="7520">
                  <c:v>44888</c:v>
                </c:pt>
                <c:pt idx="7521">
                  <c:v>44884</c:v>
                </c:pt>
                <c:pt idx="7522">
                  <c:v>44888</c:v>
                </c:pt>
                <c:pt idx="7523">
                  <c:v>44899</c:v>
                </c:pt>
                <c:pt idx="7524">
                  <c:v>44906</c:v>
                </c:pt>
                <c:pt idx="7525">
                  <c:v>44909</c:v>
                </c:pt>
                <c:pt idx="7526">
                  <c:v>44911</c:v>
                </c:pt>
                <c:pt idx="7527">
                  <c:v>44930</c:v>
                </c:pt>
                <c:pt idx="7528">
                  <c:v>44916</c:v>
                </c:pt>
                <c:pt idx="7529">
                  <c:v>44943</c:v>
                </c:pt>
                <c:pt idx="7530">
                  <c:v>44950</c:v>
                </c:pt>
                <c:pt idx="7531">
                  <c:v>44953</c:v>
                </c:pt>
                <c:pt idx="7532">
                  <c:v>44953</c:v>
                </c:pt>
                <c:pt idx="7533">
                  <c:v>44987</c:v>
                </c:pt>
                <c:pt idx="7534">
                  <c:v>44988</c:v>
                </c:pt>
                <c:pt idx="7535">
                  <c:v>44994</c:v>
                </c:pt>
                <c:pt idx="7536">
                  <c:v>45000</c:v>
                </c:pt>
                <c:pt idx="7537">
                  <c:v>44996</c:v>
                </c:pt>
                <c:pt idx="7538">
                  <c:v>45013</c:v>
                </c:pt>
                <c:pt idx="7539">
                  <c:v>44996</c:v>
                </c:pt>
                <c:pt idx="7540">
                  <c:v>45024</c:v>
                </c:pt>
                <c:pt idx="7541">
                  <c:v>45046</c:v>
                </c:pt>
                <c:pt idx="7542">
                  <c:v>45051</c:v>
                </c:pt>
                <c:pt idx="7543">
                  <c:v>45082</c:v>
                </c:pt>
                <c:pt idx="7544">
                  <c:v>45083</c:v>
                </c:pt>
                <c:pt idx="7545">
                  <c:v>45077</c:v>
                </c:pt>
                <c:pt idx="7546">
                  <c:v>45076</c:v>
                </c:pt>
                <c:pt idx="7547">
                  <c:v>45082</c:v>
                </c:pt>
                <c:pt idx="7548">
                  <c:v>45093</c:v>
                </c:pt>
                <c:pt idx="7549">
                  <c:v>45100</c:v>
                </c:pt>
                <c:pt idx="7550">
                  <c:v>45116</c:v>
                </c:pt>
                <c:pt idx="7551">
                  <c:v>45120</c:v>
                </c:pt>
                <c:pt idx="7552">
                  <c:v>45129</c:v>
                </c:pt>
                <c:pt idx="7553">
                  <c:v>45139</c:v>
                </c:pt>
                <c:pt idx="7554">
                  <c:v>45143</c:v>
                </c:pt>
                <c:pt idx="7555">
                  <c:v>45159</c:v>
                </c:pt>
                <c:pt idx="7556">
                  <c:v>45168</c:v>
                </c:pt>
                <c:pt idx="7557">
                  <c:v>45172</c:v>
                </c:pt>
                <c:pt idx="7558">
                  <c:v>45185</c:v>
                </c:pt>
                <c:pt idx="7559">
                  <c:v>45172</c:v>
                </c:pt>
                <c:pt idx="7560">
                  <c:v>45205</c:v>
                </c:pt>
                <c:pt idx="7561">
                  <c:v>45193</c:v>
                </c:pt>
                <c:pt idx="7562">
                  <c:v>45211</c:v>
                </c:pt>
                <c:pt idx="7563">
                  <c:v>45209</c:v>
                </c:pt>
                <c:pt idx="7564">
                  <c:v>45217</c:v>
                </c:pt>
                <c:pt idx="7565">
                  <c:v>45228</c:v>
                </c:pt>
                <c:pt idx="7566">
                  <c:v>45233</c:v>
                </c:pt>
                <c:pt idx="7567">
                  <c:v>45249</c:v>
                </c:pt>
                <c:pt idx="7568">
                  <c:v>45242</c:v>
                </c:pt>
                <c:pt idx="7569">
                  <c:v>45262</c:v>
                </c:pt>
                <c:pt idx="7570">
                  <c:v>45270</c:v>
                </c:pt>
                <c:pt idx="7571">
                  <c:v>45285</c:v>
                </c:pt>
                <c:pt idx="7572">
                  <c:v>45281</c:v>
                </c:pt>
                <c:pt idx="7573">
                  <c:v>45284</c:v>
                </c:pt>
                <c:pt idx="7574">
                  <c:v>45286</c:v>
                </c:pt>
                <c:pt idx="7575">
                  <c:v>45290</c:v>
                </c:pt>
                <c:pt idx="7576">
                  <c:v>45280</c:v>
                </c:pt>
                <c:pt idx="7577">
                  <c:v>45296</c:v>
                </c:pt>
                <c:pt idx="7578">
                  <c:v>45311</c:v>
                </c:pt>
                <c:pt idx="7579">
                  <c:v>45310</c:v>
                </c:pt>
                <c:pt idx="7580">
                  <c:v>45329</c:v>
                </c:pt>
                <c:pt idx="7581">
                  <c:v>45335</c:v>
                </c:pt>
                <c:pt idx="7582">
                  <c:v>45341</c:v>
                </c:pt>
                <c:pt idx="7583">
                  <c:v>45341</c:v>
                </c:pt>
                <c:pt idx="7584">
                  <c:v>45352</c:v>
                </c:pt>
                <c:pt idx="7585">
                  <c:v>45362</c:v>
                </c:pt>
                <c:pt idx="7586">
                  <c:v>45378</c:v>
                </c:pt>
                <c:pt idx="7587">
                  <c:v>45382</c:v>
                </c:pt>
                <c:pt idx="7588">
                  <c:v>45399</c:v>
                </c:pt>
                <c:pt idx="7589">
                  <c:v>45390</c:v>
                </c:pt>
                <c:pt idx="7590">
                  <c:v>45414</c:v>
                </c:pt>
                <c:pt idx="7591">
                  <c:v>45419</c:v>
                </c:pt>
                <c:pt idx="7592">
                  <c:v>45436</c:v>
                </c:pt>
                <c:pt idx="7593">
                  <c:v>45436</c:v>
                </c:pt>
                <c:pt idx="7594">
                  <c:v>45430</c:v>
                </c:pt>
                <c:pt idx="7595">
                  <c:v>45444</c:v>
                </c:pt>
                <c:pt idx="7596">
                  <c:v>45466</c:v>
                </c:pt>
                <c:pt idx="7597">
                  <c:v>45461</c:v>
                </c:pt>
                <c:pt idx="7598">
                  <c:v>45459</c:v>
                </c:pt>
                <c:pt idx="7599">
                  <c:v>45468</c:v>
                </c:pt>
                <c:pt idx="7600">
                  <c:v>45472</c:v>
                </c:pt>
                <c:pt idx="7601">
                  <c:v>45480</c:v>
                </c:pt>
                <c:pt idx="7602">
                  <c:v>45489</c:v>
                </c:pt>
                <c:pt idx="7603">
                  <c:v>45496</c:v>
                </c:pt>
                <c:pt idx="7604">
                  <c:v>45496</c:v>
                </c:pt>
                <c:pt idx="7605">
                  <c:v>45518</c:v>
                </c:pt>
                <c:pt idx="7606">
                  <c:v>45510</c:v>
                </c:pt>
                <c:pt idx="7607">
                  <c:v>45529</c:v>
                </c:pt>
                <c:pt idx="7608">
                  <c:v>45523</c:v>
                </c:pt>
                <c:pt idx="7609">
                  <c:v>45543</c:v>
                </c:pt>
                <c:pt idx="7610">
                  <c:v>45551</c:v>
                </c:pt>
                <c:pt idx="7611">
                  <c:v>45558</c:v>
                </c:pt>
                <c:pt idx="7612">
                  <c:v>45557</c:v>
                </c:pt>
                <c:pt idx="7613">
                  <c:v>45572</c:v>
                </c:pt>
                <c:pt idx="7614">
                  <c:v>45588</c:v>
                </c:pt>
                <c:pt idx="7615">
                  <c:v>45599</c:v>
                </c:pt>
                <c:pt idx="7616">
                  <c:v>45606</c:v>
                </c:pt>
                <c:pt idx="7617">
                  <c:v>45603</c:v>
                </c:pt>
                <c:pt idx="7618">
                  <c:v>45613</c:v>
                </c:pt>
                <c:pt idx="7619">
                  <c:v>45622</c:v>
                </c:pt>
                <c:pt idx="7620">
                  <c:v>45633</c:v>
                </c:pt>
                <c:pt idx="7621">
                  <c:v>45638</c:v>
                </c:pt>
                <c:pt idx="7622">
                  <c:v>45637</c:v>
                </c:pt>
                <c:pt idx="7623">
                  <c:v>45645</c:v>
                </c:pt>
                <c:pt idx="7624">
                  <c:v>45652</c:v>
                </c:pt>
                <c:pt idx="7625">
                  <c:v>45650</c:v>
                </c:pt>
                <c:pt idx="7626">
                  <c:v>45673</c:v>
                </c:pt>
                <c:pt idx="7627">
                  <c:v>45665</c:v>
                </c:pt>
                <c:pt idx="7628">
                  <c:v>45677</c:v>
                </c:pt>
                <c:pt idx="7629">
                  <c:v>45684</c:v>
                </c:pt>
                <c:pt idx="7630">
                  <c:v>45698</c:v>
                </c:pt>
                <c:pt idx="7631">
                  <c:v>45690</c:v>
                </c:pt>
                <c:pt idx="7632">
                  <c:v>45702</c:v>
                </c:pt>
                <c:pt idx="7633">
                  <c:v>45709</c:v>
                </c:pt>
                <c:pt idx="7634">
                  <c:v>45720</c:v>
                </c:pt>
                <c:pt idx="7635">
                  <c:v>45736</c:v>
                </c:pt>
                <c:pt idx="7636">
                  <c:v>45733</c:v>
                </c:pt>
                <c:pt idx="7637">
                  <c:v>45757</c:v>
                </c:pt>
                <c:pt idx="7638">
                  <c:v>45765</c:v>
                </c:pt>
                <c:pt idx="7639">
                  <c:v>45765</c:v>
                </c:pt>
                <c:pt idx="7640">
                  <c:v>45770</c:v>
                </c:pt>
                <c:pt idx="7641">
                  <c:v>45715</c:v>
                </c:pt>
                <c:pt idx="7642">
                  <c:v>45779</c:v>
                </c:pt>
                <c:pt idx="7643">
                  <c:v>45793</c:v>
                </c:pt>
                <c:pt idx="7644">
                  <c:v>45805</c:v>
                </c:pt>
                <c:pt idx="7645">
                  <c:v>45805</c:v>
                </c:pt>
                <c:pt idx="7646">
                  <c:v>45800</c:v>
                </c:pt>
                <c:pt idx="7647">
                  <c:v>45817</c:v>
                </c:pt>
                <c:pt idx="7648">
                  <c:v>45823</c:v>
                </c:pt>
                <c:pt idx="7649">
                  <c:v>45833</c:v>
                </c:pt>
                <c:pt idx="7650">
                  <c:v>45851</c:v>
                </c:pt>
                <c:pt idx="7651">
                  <c:v>45838</c:v>
                </c:pt>
                <c:pt idx="7652">
                  <c:v>45871</c:v>
                </c:pt>
                <c:pt idx="7653">
                  <c:v>45856</c:v>
                </c:pt>
                <c:pt idx="7654">
                  <c:v>45860</c:v>
                </c:pt>
                <c:pt idx="7655">
                  <c:v>45864</c:v>
                </c:pt>
                <c:pt idx="7656">
                  <c:v>45891</c:v>
                </c:pt>
                <c:pt idx="7657">
                  <c:v>45893</c:v>
                </c:pt>
                <c:pt idx="7658">
                  <c:v>45909</c:v>
                </c:pt>
                <c:pt idx="7659">
                  <c:v>45904</c:v>
                </c:pt>
                <c:pt idx="7660">
                  <c:v>45908</c:v>
                </c:pt>
                <c:pt idx="7661">
                  <c:v>45915</c:v>
                </c:pt>
                <c:pt idx="7662">
                  <c:v>45923</c:v>
                </c:pt>
                <c:pt idx="7663">
                  <c:v>45931</c:v>
                </c:pt>
                <c:pt idx="7664">
                  <c:v>45942</c:v>
                </c:pt>
                <c:pt idx="7665">
                  <c:v>45951</c:v>
                </c:pt>
                <c:pt idx="7666">
                  <c:v>45973</c:v>
                </c:pt>
                <c:pt idx="7667">
                  <c:v>45967</c:v>
                </c:pt>
                <c:pt idx="7668">
                  <c:v>45977</c:v>
                </c:pt>
                <c:pt idx="7669">
                  <c:v>45973</c:v>
                </c:pt>
                <c:pt idx="7670">
                  <c:v>45988</c:v>
                </c:pt>
                <c:pt idx="7671">
                  <c:v>45976</c:v>
                </c:pt>
                <c:pt idx="7672">
                  <c:v>45988</c:v>
                </c:pt>
                <c:pt idx="7673">
                  <c:v>45994</c:v>
                </c:pt>
                <c:pt idx="7674">
                  <c:v>46019</c:v>
                </c:pt>
                <c:pt idx="7675">
                  <c:v>46020</c:v>
                </c:pt>
                <c:pt idx="7676">
                  <c:v>46032</c:v>
                </c:pt>
                <c:pt idx="7677">
                  <c:v>46037</c:v>
                </c:pt>
                <c:pt idx="7678">
                  <c:v>46036</c:v>
                </c:pt>
                <c:pt idx="7679">
                  <c:v>46054</c:v>
                </c:pt>
                <c:pt idx="7680">
                  <c:v>46062</c:v>
                </c:pt>
                <c:pt idx="7681">
                  <c:v>46066</c:v>
                </c:pt>
                <c:pt idx="7682">
                  <c:v>46073</c:v>
                </c:pt>
                <c:pt idx="7683">
                  <c:v>46086</c:v>
                </c:pt>
                <c:pt idx="7684">
                  <c:v>46091</c:v>
                </c:pt>
                <c:pt idx="7685">
                  <c:v>46111</c:v>
                </c:pt>
                <c:pt idx="7686">
                  <c:v>46096</c:v>
                </c:pt>
                <c:pt idx="7687">
                  <c:v>46118</c:v>
                </c:pt>
                <c:pt idx="7688">
                  <c:v>46118</c:v>
                </c:pt>
                <c:pt idx="7689">
                  <c:v>46143</c:v>
                </c:pt>
                <c:pt idx="7690">
                  <c:v>46156</c:v>
                </c:pt>
                <c:pt idx="7691">
                  <c:v>46150</c:v>
                </c:pt>
                <c:pt idx="7692">
                  <c:v>46144</c:v>
                </c:pt>
                <c:pt idx="7693">
                  <c:v>46158</c:v>
                </c:pt>
                <c:pt idx="7694">
                  <c:v>46168</c:v>
                </c:pt>
                <c:pt idx="7695">
                  <c:v>46173</c:v>
                </c:pt>
                <c:pt idx="7696">
                  <c:v>46188</c:v>
                </c:pt>
                <c:pt idx="7697">
                  <c:v>46183</c:v>
                </c:pt>
                <c:pt idx="7698">
                  <c:v>46194</c:v>
                </c:pt>
                <c:pt idx="7699">
                  <c:v>46189</c:v>
                </c:pt>
                <c:pt idx="7700">
                  <c:v>46212</c:v>
                </c:pt>
                <c:pt idx="7701">
                  <c:v>46195</c:v>
                </c:pt>
                <c:pt idx="7702">
                  <c:v>46195</c:v>
                </c:pt>
                <c:pt idx="7703">
                  <c:v>46217</c:v>
                </c:pt>
                <c:pt idx="7704">
                  <c:v>46218</c:v>
                </c:pt>
                <c:pt idx="7705">
                  <c:v>46216</c:v>
                </c:pt>
                <c:pt idx="7706">
                  <c:v>46231</c:v>
                </c:pt>
                <c:pt idx="7707">
                  <c:v>46240</c:v>
                </c:pt>
                <c:pt idx="7708">
                  <c:v>46241</c:v>
                </c:pt>
                <c:pt idx="7709">
                  <c:v>46257</c:v>
                </c:pt>
                <c:pt idx="7710">
                  <c:v>46265</c:v>
                </c:pt>
                <c:pt idx="7711">
                  <c:v>46271</c:v>
                </c:pt>
                <c:pt idx="7712">
                  <c:v>46274</c:v>
                </c:pt>
                <c:pt idx="7713">
                  <c:v>46293</c:v>
                </c:pt>
                <c:pt idx="7714">
                  <c:v>46294</c:v>
                </c:pt>
                <c:pt idx="7715">
                  <c:v>46319</c:v>
                </c:pt>
                <c:pt idx="7716">
                  <c:v>46330</c:v>
                </c:pt>
                <c:pt idx="7717">
                  <c:v>46327</c:v>
                </c:pt>
                <c:pt idx="7718">
                  <c:v>46328</c:v>
                </c:pt>
                <c:pt idx="7719">
                  <c:v>46354</c:v>
                </c:pt>
                <c:pt idx="7720">
                  <c:v>46356</c:v>
                </c:pt>
                <c:pt idx="7721">
                  <c:v>46374</c:v>
                </c:pt>
                <c:pt idx="7722">
                  <c:v>46365</c:v>
                </c:pt>
                <c:pt idx="7723">
                  <c:v>46368</c:v>
                </c:pt>
                <c:pt idx="7724">
                  <c:v>46385</c:v>
                </c:pt>
                <c:pt idx="7725">
                  <c:v>46377</c:v>
                </c:pt>
                <c:pt idx="7726">
                  <c:v>46393</c:v>
                </c:pt>
                <c:pt idx="7727">
                  <c:v>46399</c:v>
                </c:pt>
                <c:pt idx="7728">
                  <c:v>46413</c:v>
                </c:pt>
                <c:pt idx="7729">
                  <c:v>46415</c:v>
                </c:pt>
                <c:pt idx="7730">
                  <c:v>46423</c:v>
                </c:pt>
                <c:pt idx="7731">
                  <c:v>46420</c:v>
                </c:pt>
                <c:pt idx="7732">
                  <c:v>46440</c:v>
                </c:pt>
                <c:pt idx="7733">
                  <c:v>46448</c:v>
                </c:pt>
                <c:pt idx="7734">
                  <c:v>46449</c:v>
                </c:pt>
                <c:pt idx="7735">
                  <c:v>46447</c:v>
                </c:pt>
                <c:pt idx="7736">
                  <c:v>46466</c:v>
                </c:pt>
                <c:pt idx="7737">
                  <c:v>46468</c:v>
                </c:pt>
                <c:pt idx="7738">
                  <c:v>46465</c:v>
                </c:pt>
                <c:pt idx="7739">
                  <c:v>46474</c:v>
                </c:pt>
                <c:pt idx="7740">
                  <c:v>46478</c:v>
                </c:pt>
                <c:pt idx="7741">
                  <c:v>46495</c:v>
                </c:pt>
                <c:pt idx="7742">
                  <c:v>46509</c:v>
                </c:pt>
                <c:pt idx="7743">
                  <c:v>46511</c:v>
                </c:pt>
                <c:pt idx="7744">
                  <c:v>46503</c:v>
                </c:pt>
                <c:pt idx="7745">
                  <c:v>46523</c:v>
                </c:pt>
                <c:pt idx="7746">
                  <c:v>46513</c:v>
                </c:pt>
                <c:pt idx="7747">
                  <c:v>46526</c:v>
                </c:pt>
                <c:pt idx="7748">
                  <c:v>46525</c:v>
                </c:pt>
                <c:pt idx="7749">
                  <c:v>46543</c:v>
                </c:pt>
                <c:pt idx="7750">
                  <c:v>46538</c:v>
                </c:pt>
                <c:pt idx="7751">
                  <c:v>46550</c:v>
                </c:pt>
                <c:pt idx="7752">
                  <c:v>46558</c:v>
                </c:pt>
                <c:pt idx="7753">
                  <c:v>46574</c:v>
                </c:pt>
                <c:pt idx="7754">
                  <c:v>46579</c:v>
                </c:pt>
                <c:pt idx="7755">
                  <c:v>46583</c:v>
                </c:pt>
                <c:pt idx="7756">
                  <c:v>46600</c:v>
                </c:pt>
                <c:pt idx="7757">
                  <c:v>46601</c:v>
                </c:pt>
                <c:pt idx="7758">
                  <c:v>46630</c:v>
                </c:pt>
                <c:pt idx="7759">
                  <c:v>46620</c:v>
                </c:pt>
                <c:pt idx="7760">
                  <c:v>46629</c:v>
                </c:pt>
                <c:pt idx="7761">
                  <c:v>46648</c:v>
                </c:pt>
                <c:pt idx="7762">
                  <c:v>46630</c:v>
                </c:pt>
                <c:pt idx="7763">
                  <c:v>46645</c:v>
                </c:pt>
                <c:pt idx="7764">
                  <c:v>46661</c:v>
                </c:pt>
                <c:pt idx="7765">
                  <c:v>46669</c:v>
                </c:pt>
                <c:pt idx="7766">
                  <c:v>46662</c:v>
                </c:pt>
                <c:pt idx="7767">
                  <c:v>46681</c:v>
                </c:pt>
                <c:pt idx="7768">
                  <c:v>46698</c:v>
                </c:pt>
                <c:pt idx="7769">
                  <c:v>46698</c:v>
                </c:pt>
                <c:pt idx="7770">
                  <c:v>46710</c:v>
                </c:pt>
                <c:pt idx="7771">
                  <c:v>46723</c:v>
                </c:pt>
                <c:pt idx="7772">
                  <c:v>46739</c:v>
                </c:pt>
                <c:pt idx="7773">
                  <c:v>46736</c:v>
                </c:pt>
                <c:pt idx="7774">
                  <c:v>46743</c:v>
                </c:pt>
                <c:pt idx="7775">
                  <c:v>46763</c:v>
                </c:pt>
                <c:pt idx="7776">
                  <c:v>46761</c:v>
                </c:pt>
                <c:pt idx="7777">
                  <c:v>46785</c:v>
                </c:pt>
                <c:pt idx="7778">
                  <c:v>46770</c:v>
                </c:pt>
                <c:pt idx="7779">
                  <c:v>46778</c:v>
                </c:pt>
                <c:pt idx="7780">
                  <c:v>46780</c:v>
                </c:pt>
                <c:pt idx="7781">
                  <c:v>46804</c:v>
                </c:pt>
                <c:pt idx="7782">
                  <c:v>46802</c:v>
                </c:pt>
                <c:pt idx="7783">
                  <c:v>46806</c:v>
                </c:pt>
                <c:pt idx="7784">
                  <c:v>46810</c:v>
                </c:pt>
                <c:pt idx="7785">
                  <c:v>46817</c:v>
                </c:pt>
                <c:pt idx="7786">
                  <c:v>46820</c:v>
                </c:pt>
                <c:pt idx="7787">
                  <c:v>46826</c:v>
                </c:pt>
                <c:pt idx="7788">
                  <c:v>46842</c:v>
                </c:pt>
                <c:pt idx="7789">
                  <c:v>46845</c:v>
                </c:pt>
                <c:pt idx="7790">
                  <c:v>46872</c:v>
                </c:pt>
                <c:pt idx="7791">
                  <c:v>46855</c:v>
                </c:pt>
                <c:pt idx="7792">
                  <c:v>46861</c:v>
                </c:pt>
                <c:pt idx="7793">
                  <c:v>46863</c:v>
                </c:pt>
                <c:pt idx="7794">
                  <c:v>46877</c:v>
                </c:pt>
                <c:pt idx="7795">
                  <c:v>46877</c:v>
                </c:pt>
                <c:pt idx="7796">
                  <c:v>46885</c:v>
                </c:pt>
                <c:pt idx="7797">
                  <c:v>46893</c:v>
                </c:pt>
                <c:pt idx="7798">
                  <c:v>46896</c:v>
                </c:pt>
                <c:pt idx="7799">
                  <c:v>46914</c:v>
                </c:pt>
                <c:pt idx="7800">
                  <c:v>46913</c:v>
                </c:pt>
                <c:pt idx="7801">
                  <c:v>46916</c:v>
                </c:pt>
                <c:pt idx="7802">
                  <c:v>46937</c:v>
                </c:pt>
                <c:pt idx="7803">
                  <c:v>46940</c:v>
                </c:pt>
                <c:pt idx="7804">
                  <c:v>46940</c:v>
                </c:pt>
                <c:pt idx="7805">
                  <c:v>46960</c:v>
                </c:pt>
                <c:pt idx="7806">
                  <c:v>46971</c:v>
                </c:pt>
                <c:pt idx="7807">
                  <c:v>46979</c:v>
                </c:pt>
                <c:pt idx="7808">
                  <c:v>46974</c:v>
                </c:pt>
                <c:pt idx="7809">
                  <c:v>46980</c:v>
                </c:pt>
                <c:pt idx="7810">
                  <c:v>46986</c:v>
                </c:pt>
                <c:pt idx="7811">
                  <c:v>47003</c:v>
                </c:pt>
                <c:pt idx="7812">
                  <c:v>47009</c:v>
                </c:pt>
                <c:pt idx="7813">
                  <c:v>47023</c:v>
                </c:pt>
                <c:pt idx="7814">
                  <c:v>47026</c:v>
                </c:pt>
                <c:pt idx="7815">
                  <c:v>47029</c:v>
                </c:pt>
                <c:pt idx="7816">
                  <c:v>47038</c:v>
                </c:pt>
                <c:pt idx="7817">
                  <c:v>47042</c:v>
                </c:pt>
                <c:pt idx="7818">
                  <c:v>47048</c:v>
                </c:pt>
                <c:pt idx="7819">
                  <c:v>47057</c:v>
                </c:pt>
                <c:pt idx="7820">
                  <c:v>47063</c:v>
                </c:pt>
                <c:pt idx="7821">
                  <c:v>47065</c:v>
                </c:pt>
                <c:pt idx="7822">
                  <c:v>47077</c:v>
                </c:pt>
                <c:pt idx="7823">
                  <c:v>47078</c:v>
                </c:pt>
                <c:pt idx="7824">
                  <c:v>47079</c:v>
                </c:pt>
                <c:pt idx="7825">
                  <c:v>47089</c:v>
                </c:pt>
                <c:pt idx="7826">
                  <c:v>47091</c:v>
                </c:pt>
                <c:pt idx="7827">
                  <c:v>47112</c:v>
                </c:pt>
                <c:pt idx="7828">
                  <c:v>47116</c:v>
                </c:pt>
                <c:pt idx="7829">
                  <c:v>47129</c:v>
                </c:pt>
                <c:pt idx="7830">
                  <c:v>47125</c:v>
                </c:pt>
                <c:pt idx="7831">
                  <c:v>47153</c:v>
                </c:pt>
                <c:pt idx="7832">
                  <c:v>47166</c:v>
                </c:pt>
                <c:pt idx="7833">
                  <c:v>47166</c:v>
                </c:pt>
                <c:pt idx="7834">
                  <c:v>47188</c:v>
                </c:pt>
                <c:pt idx="7835">
                  <c:v>47193</c:v>
                </c:pt>
                <c:pt idx="7836">
                  <c:v>47204</c:v>
                </c:pt>
                <c:pt idx="7837">
                  <c:v>47196</c:v>
                </c:pt>
                <c:pt idx="7838">
                  <c:v>47199</c:v>
                </c:pt>
                <c:pt idx="7839">
                  <c:v>47211</c:v>
                </c:pt>
                <c:pt idx="7840">
                  <c:v>47211</c:v>
                </c:pt>
                <c:pt idx="7841">
                  <c:v>47228</c:v>
                </c:pt>
                <c:pt idx="7842">
                  <c:v>47233</c:v>
                </c:pt>
                <c:pt idx="7843">
                  <c:v>47229</c:v>
                </c:pt>
                <c:pt idx="7844">
                  <c:v>47235</c:v>
                </c:pt>
                <c:pt idx="7845">
                  <c:v>47241</c:v>
                </c:pt>
                <c:pt idx="7846">
                  <c:v>47237</c:v>
                </c:pt>
                <c:pt idx="7847">
                  <c:v>47260</c:v>
                </c:pt>
                <c:pt idx="7848">
                  <c:v>47263</c:v>
                </c:pt>
                <c:pt idx="7849">
                  <c:v>47254</c:v>
                </c:pt>
                <c:pt idx="7850">
                  <c:v>47278</c:v>
                </c:pt>
                <c:pt idx="7851">
                  <c:v>47273</c:v>
                </c:pt>
                <c:pt idx="7852">
                  <c:v>47284</c:v>
                </c:pt>
                <c:pt idx="7853">
                  <c:v>47294</c:v>
                </c:pt>
                <c:pt idx="7854">
                  <c:v>47306</c:v>
                </c:pt>
                <c:pt idx="7855">
                  <c:v>47330</c:v>
                </c:pt>
                <c:pt idx="7856">
                  <c:v>47328</c:v>
                </c:pt>
                <c:pt idx="7857">
                  <c:v>47324</c:v>
                </c:pt>
                <c:pt idx="7858">
                  <c:v>47324</c:v>
                </c:pt>
                <c:pt idx="7859">
                  <c:v>47347</c:v>
                </c:pt>
                <c:pt idx="7860">
                  <c:v>47345</c:v>
                </c:pt>
                <c:pt idx="7861">
                  <c:v>47372</c:v>
                </c:pt>
                <c:pt idx="7862">
                  <c:v>47387</c:v>
                </c:pt>
                <c:pt idx="7863">
                  <c:v>47382</c:v>
                </c:pt>
                <c:pt idx="7864">
                  <c:v>47389</c:v>
                </c:pt>
                <c:pt idx="7865">
                  <c:v>47394</c:v>
                </c:pt>
                <c:pt idx="7866">
                  <c:v>47402</c:v>
                </c:pt>
                <c:pt idx="7867">
                  <c:v>47404</c:v>
                </c:pt>
                <c:pt idx="7868">
                  <c:v>47405</c:v>
                </c:pt>
                <c:pt idx="7869">
                  <c:v>47404</c:v>
                </c:pt>
                <c:pt idx="7870">
                  <c:v>47430</c:v>
                </c:pt>
                <c:pt idx="7871">
                  <c:v>47423</c:v>
                </c:pt>
                <c:pt idx="7872">
                  <c:v>47433</c:v>
                </c:pt>
                <c:pt idx="7873">
                  <c:v>47439</c:v>
                </c:pt>
                <c:pt idx="7874">
                  <c:v>47466</c:v>
                </c:pt>
                <c:pt idx="7875">
                  <c:v>47473</c:v>
                </c:pt>
                <c:pt idx="7876">
                  <c:v>47472</c:v>
                </c:pt>
                <c:pt idx="7877">
                  <c:v>47479</c:v>
                </c:pt>
                <c:pt idx="7878">
                  <c:v>47490</c:v>
                </c:pt>
                <c:pt idx="7879">
                  <c:v>47498</c:v>
                </c:pt>
                <c:pt idx="7880">
                  <c:v>47502</c:v>
                </c:pt>
                <c:pt idx="7881">
                  <c:v>47508</c:v>
                </c:pt>
                <c:pt idx="7882">
                  <c:v>47515</c:v>
                </c:pt>
                <c:pt idx="7883">
                  <c:v>47517</c:v>
                </c:pt>
                <c:pt idx="7884">
                  <c:v>47519</c:v>
                </c:pt>
                <c:pt idx="7885">
                  <c:v>47515</c:v>
                </c:pt>
                <c:pt idx="7886">
                  <c:v>47539</c:v>
                </c:pt>
                <c:pt idx="7887">
                  <c:v>47541</c:v>
                </c:pt>
                <c:pt idx="7888">
                  <c:v>47560</c:v>
                </c:pt>
                <c:pt idx="7889">
                  <c:v>47564</c:v>
                </c:pt>
                <c:pt idx="7890">
                  <c:v>47569</c:v>
                </c:pt>
                <c:pt idx="7891">
                  <c:v>47584</c:v>
                </c:pt>
                <c:pt idx="7892">
                  <c:v>47588</c:v>
                </c:pt>
                <c:pt idx="7893">
                  <c:v>47600</c:v>
                </c:pt>
                <c:pt idx="7894">
                  <c:v>47599</c:v>
                </c:pt>
                <c:pt idx="7895">
                  <c:v>47610</c:v>
                </c:pt>
                <c:pt idx="7896">
                  <c:v>47609</c:v>
                </c:pt>
                <c:pt idx="7897">
                  <c:v>47628</c:v>
                </c:pt>
                <c:pt idx="7898">
                  <c:v>47627</c:v>
                </c:pt>
                <c:pt idx="7899">
                  <c:v>47630</c:v>
                </c:pt>
                <c:pt idx="7900">
                  <c:v>47633</c:v>
                </c:pt>
                <c:pt idx="7901">
                  <c:v>47634</c:v>
                </c:pt>
                <c:pt idx="7902">
                  <c:v>47646</c:v>
                </c:pt>
                <c:pt idx="7903">
                  <c:v>47660</c:v>
                </c:pt>
                <c:pt idx="7904">
                  <c:v>47670</c:v>
                </c:pt>
                <c:pt idx="7905">
                  <c:v>47684</c:v>
                </c:pt>
                <c:pt idx="7906">
                  <c:v>47669</c:v>
                </c:pt>
                <c:pt idx="7907">
                  <c:v>47694</c:v>
                </c:pt>
                <c:pt idx="7908">
                  <c:v>47703</c:v>
                </c:pt>
                <c:pt idx="7909">
                  <c:v>47706</c:v>
                </c:pt>
                <c:pt idx="7910">
                  <c:v>47721</c:v>
                </c:pt>
                <c:pt idx="7911">
                  <c:v>47720</c:v>
                </c:pt>
                <c:pt idx="7912">
                  <c:v>47731</c:v>
                </c:pt>
                <c:pt idx="7913">
                  <c:v>47739</c:v>
                </c:pt>
                <c:pt idx="7914">
                  <c:v>47738</c:v>
                </c:pt>
                <c:pt idx="7915">
                  <c:v>47751</c:v>
                </c:pt>
                <c:pt idx="7916">
                  <c:v>47752</c:v>
                </c:pt>
                <c:pt idx="7917">
                  <c:v>47762</c:v>
                </c:pt>
                <c:pt idx="7918">
                  <c:v>47759</c:v>
                </c:pt>
                <c:pt idx="7919">
                  <c:v>47775</c:v>
                </c:pt>
                <c:pt idx="7920">
                  <c:v>47773</c:v>
                </c:pt>
                <c:pt idx="7921">
                  <c:v>47792</c:v>
                </c:pt>
                <c:pt idx="7922">
                  <c:v>47795</c:v>
                </c:pt>
                <c:pt idx="7923">
                  <c:v>47806</c:v>
                </c:pt>
                <c:pt idx="7924">
                  <c:v>47799</c:v>
                </c:pt>
                <c:pt idx="7925">
                  <c:v>47840</c:v>
                </c:pt>
                <c:pt idx="7926">
                  <c:v>47837</c:v>
                </c:pt>
                <c:pt idx="7927">
                  <c:v>47861</c:v>
                </c:pt>
                <c:pt idx="7928">
                  <c:v>47846</c:v>
                </c:pt>
                <c:pt idx="7929">
                  <c:v>47859</c:v>
                </c:pt>
                <c:pt idx="7930">
                  <c:v>47861</c:v>
                </c:pt>
                <c:pt idx="7931">
                  <c:v>47879</c:v>
                </c:pt>
                <c:pt idx="7932">
                  <c:v>47882</c:v>
                </c:pt>
                <c:pt idx="7933">
                  <c:v>47893</c:v>
                </c:pt>
                <c:pt idx="7934">
                  <c:v>47899</c:v>
                </c:pt>
                <c:pt idx="7935">
                  <c:v>47896</c:v>
                </c:pt>
                <c:pt idx="7936">
                  <c:v>47915</c:v>
                </c:pt>
                <c:pt idx="7937">
                  <c:v>47894</c:v>
                </c:pt>
                <c:pt idx="7938">
                  <c:v>47914</c:v>
                </c:pt>
                <c:pt idx="7939">
                  <c:v>47926</c:v>
                </c:pt>
                <c:pt idx="7940">
                  <c:v>47924</c:v>
                </c:pt>
                <c:pt idx="7941">
                  <c:v>47938</c:v>
                </c:pt>
                <c:pt idx="7942">
                  <c:v>47941</c:v>
                </c:pt>
                <c:pt idx="7943">
                  <c:v>47939</c:v>
                </c:pt>
                <c:pt idx="7944">
                  <c:v>47958</c:v>
                </c:pt>
                <c:pt idx="7945">
                  <c:v>47957</c:v>
                </c:pt>
                <c:pt idx="7946">
                  <c:v>47967</c:v>
                </c:pt>
                <c:pt idx="7947">
                  <c:v>47972</c:v>
                </c:pt>
                <c:pt idx="7948">
                  <c:v>47988</c:v>
                </c:pt>
                <c:pt idx="7949">
                  <c:v>47990</c:v>
                </c:pt>
                <c:pt idx="7950">
                  <c:v>48017</c:v>
                </c:pt>
                <c:pt idx="7951">
                  <c:v>48009</c:v>
                </c:pt>
                <c:pt idx="7952">
                  <c:v>48019</c:v>
                </c:pt>
                <c:pt idx="7953">
                  <c:v>48014</c:v>
                </c:pt>
                <c:pt idx="7954">
                  <c:v>48027</c:v>
                </c:pt>
                <c:pt idx="7955">
                  <c:v>48051</c:v>
                </c:pt>
                <c:pt idx="7956">
                  <c:v>48059</c:v>
                </c:pt>
                <c:pt idx="7957">
                  <c:v>48057</c:v>
                </c:pt>
                <c:pt idx="7958">
                  <c:v>48060</c:v>
                </c:pt>
                <c:pt idx="7959">
                  <c:v>48085</c:v>
                </c:pt>
                <c:pt idx="7960">
                  <c:v>48073</c:v>
                </c:pt>
                <c:pt idx="7961">
                  <c:v>48085</c:v>
                </c:pt>
                <c:pt idx="7962">
                  <c:v>48101</c:v>
                </c:pt>
                <c:pt idx="7963">
                  <c:v>48095</c:v>
                </c:pt>
                <c:pt idx="7964">
                  <c:v>48114</c:v>
                </c:pt>
                <c:pt idx="7965">
                  <c:v>48098</c:v>
                </c:pt>
                <c:pt idx="7966">
                  <c:v>48130</c:v>
                </c:pt>
                <c:pt idx="7967">
                  <c:v>48113</c:v>
                </c:pt>
                <c:pt idx="7968">
                  <c:v>48133</c:v>
                </c:pt>
                <c:pt idx="7969">
                  <c:v>48121</c:v>
                </c:pt>
                <c:pt idx="7970">
                  <c:v>48155</c:v>
                </c:pt>
                <c:pt idx="7971">
                  <c:v>48153</c:v>
                </c:pt>
                <c:pt idx="7972">
                  <c:v>48164</c:v>
                </c:pt>
                <c:pt idx="7973">
                  <c:v>48165</c:v>
                </c:pt>
                <c:pt idx="7974">
                  <c:v>48165</c:v>
                </c:pt>
                <c:pt idx="7975">
                  <c:v>48191</c:v>
                </c:pt>
                <c:pt idx="7976">
                  <c:v>48180</c:v>
                </c:pt>
                <c:pt idx="7977">
                  <c:v>48194</c:v>
                </c:pt>
                <c:pt idx="7978">
                  <c:v>48207</c:v>
                </c:pt>
                <c:pt idx="7979">
                  <c:v>48211</c:v>
                </c:pt>
                <c:pt idx="7980">
                  <c:v>48220</c:v>
                </c:pt>
                <c:pt idx="7981">
                  <c:v>48217</c:v>
                </c:pt>
                <c:pt idx="7982">
                  <c:v>48228</c:v>
                </c:pt>
                <c:pt idx="7983">
                  <c:v>48233</c:v>
                </c:pt>
                <c:pt idx="7984">
                  <c:v>48247</c:v>
                </c:pt>
                <c:pt idx="7985">
                  <c:v>48238</c:v>
                </c:pt>
                <c:pt idx="7986">
                  <c:v>48252</c:v>
                </c:pt>
                <c:pt idx="7987">
                  <c:v>48264</c:v>
                </c:pt>
                <c:pt idx="7988">
                  <c:v>48268</c:v>
                </c:pt>
                <c:pt idx="7989">
                  <c:v>48276</c:v>
                </c:pt>
                <c:pt idx="7990">
                  <c:v>48283</c:v>
                </c:pt>
                <c:pt idx="7991">
                  <c:v>48292</c:v>
                </c:pt>
                <c:pt idx="7992">
                  <c:v>48297</c:v>
                </c:pt>
                <c:pt idx="7993">
                  <c:v>48312</c:v>
                </c:pt>
                <c:pt idx="7994">
                  <c:v>48327</c:v>
                </c:pt>
                <c:pt idx="7995">
                  <c:v>48331</c:v>
                </c:pt>
                <c:pt idx="7996">
                  <c:v>48342</c:v>
                </c:pt>
                <c:pt idx="7997">
                  <c:v>48348</c:v>
                </c:pt>
                <c:pt idx="7998">
                  <c:v>48375</c:v>
                </c:pt>
                <c:pt idx="7999">
                  <c:v>48366</c:v>
                </c:pt>
                <c:pt idx="8000">
                  <c:v>48370</c:v>
                </c:pt>
                <c:pt idx="8001">
                  <c:v>48375</c:v>
                </c:pt>
                <c:pt idx="8002">
                  <c:v>48405</c:v>
                </c:pt>
                <c:pt idx="8003">
                  <c:v>48398</c:v>
                </c:pt>
                <c:pt idx="8004">
                  <c:v>48405</c:v>
                </c:pt>
                <c:pt idx="8005">
                  <c:v>48409</c:v>
                </c:pt>
                <c:pt idx="8006">
                  <c:v>48412</c:v>
                </c:pt>
                <c:pt idx="8007">
                  <c:v>48418</c:v>
                </c:pt>
                <c:pt idx="8008">
                  <c:v>48420</c:v>
                </c:pt>
                <c:pt idx="8009">
                  <c:v>48431</c:v>
                </c:pt>
                <c:pt idx="8010">
                  <c:v>48429</c:v>
                </c:pt>
                <c:pt idx="8011">
                  <c:v>48444</c:v>
                </c:pt>
                <c:pt idx="8012">
                  <c:v>48443</c:v>
                </c:pt>
                <c:pt idx="8013">
                  <c:v>48463</c:v>
                </c:pt>
                <c:pt idx="8014">
                  <c:v>48460</c:v>
                </c:pt>
                <c:pt idx="8015">
                  <c:v>48481</c:v>
                </c:pt>
                <c:pt idx="8016">
                  <c:v>48478</c:v>
                </c:pt>
                <c:pt idx="8017">
                  <c:v>48486</c:v>
                </c:pt>
                <c:pt idx="8018">
                  <c:v>48499</c:v>
                </c:pt>
                <c:pt idx="8019">
                  <c:v>48495</c:v>
                </c:pt>
                <c:pt idx="8020">
                  <c:v>48513</c:v>
                </c:pt>
                <c:pt idx="8021">
                  <c:v>48502</c:v>
                </c:pt>
                <c:pt idx="8022">
                  <c:v>48516</c:v>
                </c:pt>
                <c:pt idx="8023">
                  <c:v>48529</c:v>
                </c:pt>
                <c:pt idx="8024">
                  <c:v>48538</c:v>
                </c:pt>
                <c:pt idx="8025">
                  <c:v>48542</c:v>
                </c:pt>
                <c:pt idx="8026">
                  <c:v>48554</c:v>
                </c:pt>
                <c:pt idx="8027">
                  <c:v>48555</c:v>
                </c:pt>
                <c:pt idx="8028">
                  <c:v>48579</c:v>
                </c:pt>
                <c:pt idx="8029">
                  <c:v>48581</c:v>
                </c:pt>
                <c:pt idx="8030">
                  <c:v>48582</c:v>
                </c:pt>
                <c:pt idx="8031">
                  <c:v>48587</c:v>
                </c:pt>
                <c:pt idx="8032">
                  <c:v>48603</c:v>
                </c:pt>
                <c:pt idx="8033">
                  <c:v>48605</c:v>
                </c:pt>
                <c:pt idx="8034">
                  <c:v>48606</c:v>
                </c:pt>
                <c:pt idx="8035">
                  <c:v>48632</c:v>
                </c:pt>
                <c:pt idx="8036">
                  <c:v>48636</c:v>
                </c:pt>
                <c:pt idx="8037">
                  <c:v>48633</c:v>
                </c:pt>
                <c:pt idx="8038">
                  <c:v>48628</c:v>
                </c:pt>
                <c:pt idx="8039">
                  <c:v>48628</c:v>
                </c:pt>
                <c:pt idx="8040">
                  <c:v>48645</c:v>
                </c:pt>
                <c:pt idx="8041">
                  <c:v>48653</c:v>
                </c:pt>
                <c:pt idx="8042">
                  <c:v>48672</c:v>
                </c:pt>
                <c:pt idx="8043">
                  <c:v>48671</c:v>
                </c:pt>
                <c:pt idx="8044">
                  <c:v>48673</c:v>
                </c:pt>
                <c:pt idx="8045">
                  <c:v>48682</c:v>
                </c:pt>
                <c:pt idx="8046">
                  <c:v>48704</c:v>
                </c:pt>
                <c:pt idx="8047">
                  <c:v>48704</c:v>
                </c:pt>
                <c:pt idx="8048">
                  <c:v>48708</c:v>
                </c:pt>
                <c:pt idx="8049">
                  <c:v>48717</c:v>
                </c:pt>
                <c:pt idx="8050">
                  <c:v>48729</c:v>
                </c:pt>
                <c:pt idx="8051">
                  <c:v>48742</c:v>
                </c:pt>
                <c:pt idx="8052">
                  <c:v>48727</c:v>
                </c:pt>
                <c:pt idx="8053">
                  <c:v>48761</c:v>
                </c:pt>
                <c:pt idx="8054">
                  <c:v>48756</c:v>
                </c:pt>
                <c:pt idx="8055">
                  <c:v>48773</c:v>
                </c:pt>
                <c:pt idx="8056">
                  <c:v>48774</c:v>
                </c:pt>
                <c:pt idx="8057">
                  <c:v>48776</c:v>
                </c:pt>
                <c:pt idx="8058">
                  <c:v>48777</c:v>
                </c:pt>
                <c:pt idx="8059">
                  <c:v>48799</c:v>
                </c:pt>
                <c:pt idx="8060">
                  <c:v>48793</c:v>
                </c:pt>
                <c:pt idx="8061">
                  <c:v>48814</c:v>
                </c:pt>
                <c:pt idx="8062">
                  <c:v>48821</c:v>
                </c:pt>
                <c:pt idx="8063">
                  <c:v>48808</c:v>
                </c:pt>
                <c:pt idx="8064">
                  <c:v>48827</c:v>
                </c:pt>
                <c:pt idx="8065">
                  <c:v>48824</c:v>
                </c:pt>
                <c:pt idx="8066">
                  <c:v>48836</c:v>
                </c:pt>
                <c:pt idx="8067">
                  <c:v>48826</c:v>
                </c:pt>
                <c:pt idx="8068">
                  <c:v>48836</c:v>
                </c:pt>
                <c:pt idx="8069">
                  <c:v>48834</c:v>
                </c:pt>
                <c:pt idx="8070">
                  <c:v>48859</c:v>
                </c:pt>
                <c:pt idx="8071">
                  <c:v>48872</c:v>
                </c:pt>
                <c:pt idx="8072">
                  <c:v>48886</c:v>
                </c:pt>
                <c:pt idx="8073">
                  <c:v>48881</c:v>
                </c:pt>
                <c:pt idx="8074">
                  <c:v>48903</c:v>
                </c:pt>
                <c:pt idx="8075">
                  <c:v>48920</c:v>
                </c:pt>
                <c:pt idx="8076">
                  <c:v>48919</c:v>
                </c:pt>
                <c:pt idx="8077">
                  <c:v>48937</c:v>
                </c:pt>
                <c:pt idx="8078">
                  <c:v>48931</c:v>
                </c:pt>
                <c:pt idx="8079">
                  <c:v>48936</c:v>
                </c:pt>
                <c:pt idx="8080">
                  <c:v>48931</c:v>
                </c:pt>
                <c:pt idx="8081">
                  <c:v>48945</c:v>
                </c:pt>
                <c:pt idx="8082">
                  <c:v>48949</c:v>
                </c:pt>
                <c:pt idx="8083">
                  <c:v>48960</c:v>
                </c:pt>
                <c:pt idx="8084">
                  <c:v>48957</c:v>
                </c:pt>
                <c:pt idx="8085">
                  <c:v>48983</c:v>
                </c:pt>
                <c:pt idx="8086">
                  <c:v>48976</c:v>
                </c:pt>
                <c:pt idx="8087">
                  <c:v>48999</c:v>
                </c:pt>
                <c:pt idx="8088">
                  <c:v>49002</c:v>
                </c:pt>
                <c:pt idx="8089">
                  <c:v>49006</c:v>
                </c:pt>
                <c:pt idx="8090">
                  <c:v>49035</c:v>
                </c:pt>
                <c:pt idx="8091">
                  <c:v>49032</c:v>
                </c:pt>
                <c:pt idx="8092">
                  <c:v>49031</c:v>
                </c:pt>
                <c:pt idx="8093">
                  <c:v>49032</c:v>
                </c:pt>
                <c:pt idx="8094">
                  <c:v>49040</c:v>
                </c:pt>
                <c:pt idx="8095">
                  <c:v>49043</c:v>
                </c:pt>
                <c:pt idx="8096">
                  <c:v>49043</c:v>
                </c:pt>
                <c:pt idx="8097">
                  <c:v>49047</c:v>
                </c:pt>
                <c:pt idx="8098">
                  <c:v>49074</c:v>
                </c:pt>
                <c:pt idx="8099">
                  <c:v>49083</c:v>
                </c:pt>
                <c:pt idx="8100">
                  <c:v>49078</c:v>
                </c:pt>
                <c:pt idx="8101">
                  <c:v>49091</c:v>
                </c:pt>
                <c:pt idx="8102">
                  <c:v>49098</c:v>
                </c:pt>
                <c:pt idx="8103">
                  <c:v>49111</c:v>
                </c:pt>
                <c:pt idx="8104">
                  <c:v>49089</c:v>
                </c:pt>
                <c:pt idx="8105">
                  <c:v>49139</c:v>
                </c:pt>
                <c:pt idx="8106">
                  <c:v>49137</c:v>
                </c:pt>
                <c:pt idx="8107">
                  <c:v>49143</c:v>
                </c:pt>
                <c:pt idx="8108">
                  <c:v>49145</c:v>
                </c:pt>
                <c:pt idx="8109">
                  <c:v>49145</c:v>
                </c:pt>
                <c:pt idx="8110">
                  <c:v>49173</c:v>
                </c:pt>
                <c:pt idx="8111">
                  <c:v>49169</c:v>
                </c:pt>
                <c:pt idx="8112">
                  <c:v>49149</c:v>
                </c:pt>
                <c:pt idx="8113">
                  <c:v>49171</c:v>
                </c:pt>
                <c:pt idx="8114">
                  <c:v>49181</c:v>
                </c:pt>
                <c:pt idx="8115">
                  <c:v>49195</c:v>
                </c:pt>
                <c:pt idx="8116">
                  <c:v>49198</c:v>
                </c:pt>
                <c:pt idx="8117">
                  <c:v>49200</c:v>
                </c:pt>
                <c:pt idx="8118">
                  <c:v>49215</c:v>
                </c:pt>
                <c:pt idx="8119">
                  <c:v>49218</c:v>
                </c:pt>
                <c:pt idx="8120">
                  <c:v>49229</c:v>
                </c:pt>
                <c:pt idx="8121">
                  <c:v>49245</c:v>
                </c:pt>
                <c:pt idx="8122">
                  <c:v>49252</c:v>
                </c:pt>
                <c:pt idx="8123">
                  <c:v>49260</c:v>
                </c:pt>
                <c:pt idx="8124">
                  <c:v>49262</c:v>
                </c:pt>
                <c:pt idx="8125">
                  <c:v>49265</c:v>
                </c:pt>
                <c:pt idx="8126">
                  <c:v>49277</c:v>
                </c:pt>
                <c:pt idx="8127">
                  <c:v>49292</c:v>
                </c:pt>
                <c:pt idx="8128">
                  <c:v>49275</c:v>
                </c:pt>
                <c:pt idx="8129">
                  <c:v>49299</c:v>
                </c:pt>
                <c:pt idx="8130">
                  <c:v>49290</c:v>
                </c:pt>
                <c:pt idx="8131">
                  <c:v>49312</c:v>
                </c:pt>
                <c:pt idx="8132">
                  <c:v>49308</c:v>
                </c:pt>
                <c:pt idx="8133">
                  <c:v>49315</c:v>
                </c:pt>
                <c:pt idx="8134">
                  <c:v>49323</c:v>
                </c:pt>
                <c:pt idx="8135">
                  <c:v>49363</c:v>
                </c:pt>
                <c:pt idx="8136">
                  <c:v>49360</c:v>
                </c:pt>
                <c:pt idx="8137">
                  <c:v>49366</c:v>
                </c:pt>
                <c:pt idx="8138">
                  <c:v>49375</c:v>
                </c:pt>
                <c:pt idx="8139">
                  <c:v>49375</c:v>
                </c:pt>
                <c:pt idx="8140">
                  <c:v>49378</c:v>
                </c:pt>
                <c:pt idx="8141">
                  <c:v>49376</c:v>
                </c:pt>
                <c:pt idx="8142">
                  <c:v>49393</c:v>
                </c:pt>
                <c:pt idx="8143">
                  <c:v>49398</c:v>
                </c:pt>
                <c:pt idx="8144">
                  <c:v>49417</c:v>
                </c:pt>
                <c:pt idx="8145">
                  <c:v>49398</c:v>
                </c:pt>
                <c:pt idx="8146">
                  <c:v>49430</c:v>
                </c:pt>
                <c:pt idx="8147">
                  <c:v>49419</c:v>
                </c:pt>
                <c:pt idx="8148">
                  <c:v>49433</c:v>
                </c:pt>
                <c:pt idx="8149">
                  <c:v>49427</c:v>
                </c:pt>
                <c:pt idx="8150">
                  <c:v>49452</c:v>
                </c:pt>
                <c:pt idx="8151">
                  <c:v>49456</c:v>
                </c:pt>
                <c:pt idx="8152">
                  <c:v>49483</c:v>
                </c:pt>
                <c:pt idx="8153">
                  <c:v>49468</c:v>
                </c:pt>
                <c:pt idx="8154">
                  <c:v>49488</c:v>
                </c:pt>
                <c:pt idx="8155">
                  <c:v>49496</c:v>
                </c:pt>
                <c:pt idx="8156">
                  <c:v>49501</c:v>
                </c:pt>
                <c:pt idx="8157">
                  <c:v>49518</c:v>
                </c:pt>
                <c:pt idx="8158">
                  <c:v>49516</c:v>
                </c:pt>
                <c:pt idx="8159">
                  <c:v>49535</c:v>
                </c:pt>
                <c:pt idx="8160">
                  <c:v>49542</c:v>
                </c:pt>
                <c:pt idx="8161">
                  <c:v>49551</c:v>
                </c:pt>
                <c:pt idx="8162">
                  <c:v>49530</c:v>
                </c:pt>
                <c:pt idx="8163">
                  <c:v>49561</c:v>
                </c:pt>
                <c:pt idx="8164">
                  <c:v>49550</c:v>
                </c:pt>
                <c:pt idx="8165">
                  <c:v>49566</c:v>
                </c:pt>
                <c:pt idx="8166">
                  <c:v>49563</c:v>
                </c:pt>
                <c:pt idx="8167">
                  <c:v>49555</c:v>
                </c:pt>
                <c:pt idx="8168">
                  <c:v>49576</c:v>
                </c:pt>
                <c:pt idx="8169">
                  <c:v>49577</c:v>
                </c:pt>
                <c:pt idx="8170">
                  <c:v>49576</c:v>
                </c:pt>
                <c:pt idx="8171">
                  <c:v>49587</c:v>
                </c:pt>
                <c:pt idx="8172">
                  <c:v>49602</c:v>
                </c:pt>
                <c:pt idx="8173">
                  <c:v>49589</c:v>
                </c:pt>
                <c:pt idx="8174">
                  <c:v>49622</c:v>
                </c:pt>
                <c:pt idx="8175">
                  <c:v>49614</c:v>
                </c:pt>
                <c:pt idx="8176">
                  <c:v>49639</c:v>
                </c:pt>
                <c:pt idx="8177">
                  <c:v>49637</c:v>
                </c:pt>
                <c:pt idx="8178">
                  <c:v>49655</c:v>
                </c:pt>
                <c:pt idx="8179">
                  <c:v>49658</c:v>
                </c:pt>
                <c:pt idx="8180">
                  <c:v>49672</c:v>
                </c:pt>
                <c:pt idx="8181">
                  <c:v>49673</c:v>
                </c:pt>
                <c:pt idx="8182">
                  <c:v>49692</c:v>
                </c:pt>
                <c:pt idx="8183">
                  <c:v>49691</c:v>
                </c:pt>
                <c:pt idx="8184">
                  <c:v>49696</c:v>
                </c:pt>
                <c:pt idx="8185">
                  <c:v>49699</c:v>
                </c:pt>
                <c:pt idx="8186">
                  <c:v>49714</c:v>
                </c:pt>
                <c:pt idx="8187">
                  <c:v>49722</c:v>
                </c:pt>
                <c:pt idx="8188">
                  <c:v>49729</c:v>
                </c:pt>
                <c:pt idx="8189">
                  <c:v>49742</c:v>
                </c:pt>
                <c:pt idx="8190">
                  <c:v>49748</c:v>
                </c:pt>
                <c:pt idx="8191">
                  <c:v>49759</c:v>
                </c:pt>
                <c:pt idx="8192">
                  <c:v>49775</c:v>
                </c:pt>
                <c:pt idx="8193">
                  <c:v>49761</c:v>
                </c:pt>
                <c:pt idx="8194">
                  <c:v>49786</c:v>
                </c:pt>
                <c:pt idx="8195">
                  <c:v>49780</c:v>
                </c:pt>
                <c:pt idx="8196">
                  <c:v>49803</c:v>
                </c:pt>
                <c:pt idx="8197">
                  <c:v>49804</c:v>
                </c:pt>
                <c:pt idx="8198">
                  <c:v>49806</c:v>
                </c:pt>
                <c:pt idx="8199">
                  <c:v>49798</c:v>
                </c:pt>
                <c:pt idx="8200">
                  <c:v>49819</c:v>
                </c:pt>
                <c:pt idx="8201">
                  <c:v>49821</c:v>
                </c:pt>
                <c:pt idx="8202">
                  <c:v>49809</c:v>
                </c:pt>
                <c:pt idx="8203">
                  <c:v>49837</c:v>
                </c:pt>
                <c:pt idx="8204">
                  <c:v>49835</c:v>
                </c:pt>
                <c:pt idx="8205">
                  <c:v>49840</c:v>
                </c:pt>
                <c:pt idx="8206">
                  <c:v>49856</c:v>
                </c:pt>
                <c:pt idx="8207">
                  <c:v>49843</c:v>
                </c:pt>
                <c:pt idx="8208">
                  <c:v>49855</c:v>
                </c:pt>
                <c:pt idx="8209">
                  <c:v>49874</c:v>
                </c:pt>
                <c:pt idx="8210">
                  <c:v>49869</c:v>
                </c:pt>
                <c:pt idx="8211">
                  <c:v>49885</c:v>
                </c:pt>
                <c:pt idx="8212">
                  <c:v>49902</c:v>
                </c:pt>
                <c:pt idx="8213">
                  <c:v>49911</c:v>
                </c:pt>
                <c:pt idx="8214">
                  <c:v>49919</c:v>
                </c:pt>
                <c:pt idx="8215">
                  <c:v>49937</c:v>
                </c:pt>
                <c:pt idx="8216">
                  <c:v>49940</c:v>
                </c:pt>
                <c:pt idx="8217">
                  <c:v>49950</c:v>
                </c:pt>
                <c:pt idx="8218">
                  <c:v>49947</c:v>
                </c:pt>
                <c:pt idx="8219">
                  <c:v>49962</c:v>
                </c:pt>
                <c:pt idx="8220">
                  <c:v>49970</c:v>
                </c:pt>
                <c:pt idx="8221">
                  <c:v>49977</c:v>
                </c:pt>
                <c:pt idx="8222">
                  <c:v>49981</c:v>
                </c:pt>
                <c:pt idx="8223">
                  <c:v>49977</c:v>
                </c:pt>
                <c:pt idx="8224">
                  <c:v>49988</c:v>
                </c:pt>
                <c:pt idx="8225">
                  <c:v>50002</c:v>
                </c:pt>
                <c:pt idx="8226">
                  <c:v>49987</c:v>
                </c:pt>
                <c:pt idx="8227">
                  <c:v>49995</c:v>
                </c:pt>
                <c:pt idx="8228">
                  <c:v>50008</c:v>
                </c:pt>
                <c:pt idx="8229">
                  <c:v>49997</c:v>
                </c:pt>
                <c:pt idx="8230">
                  <c:v>50021</c:v>
                </c:pt>
                <c:pt idx="8231">
                  <c:v>50029</c:v>
                </c:pt>
                <c:pt idx="8232">
                  <c:v>50033</c:v>
                </c:pt>
                <c:pt idx="8233">
                  <c:v>50041</c:v>
                </c:pt>
                <c:pt idx="8234">
                  <c:v>50055</c:v>
                </c:pt>
                <c:pt idx="8235">
                  <c:v>50048</c:v>
                </c:pt>
                <c:pt idx="8236">
                  <c:v>50072</c:v>
                </c:pt>
                <c:pt idx="8237">
                  <c:v>50076</c:v>
                </c:pt>
                <c:pt idx="8238">
                  <c:v>50103</c:v>
                </c:pt>
                <c:pt idx="8239">
                  <c:v>50086</c:v>
                </c:pt>
                <c:pt idx="8240">
                  <c:v>50111</c:v>
                </c:pt>
                <c:pt idx="8241">
                  <c:v>50114</c:v>
                </c:pt>
                <c:pt idx="8242">
                  <c:v>50135</c:v>
                </c:pt>
                <c:pt idx="8243">
                  <c:v>50140</c:v>
                </c:pt>
                <c:pt idx="8244">
                  <c:v>50136</c:v>
                </c:pt>
                <c:pt idx="8245">
                  <c:v>50164</c:v>
                </c:pt>
                <c:pt idx="8246">
                  <c:v>50092</c:v>
                </c:pt>
                <c:pt idx="8247">
                  <c:v>50159</c:v>
                </c:pt>
                <c:pt idx="8248">
                  <c:v>50162</c:v>
                </c:pt>
                <c:pt idx="8249">
                  <c:v>50158</c:v>
                </c:pt>
                <c:pt idx="8250">
                  <c:v>50180</c:v>
                </c:pt>
                <c:pt idx="8251">
                  <c:v>50179</c:v>
                </c:pt>
                <c:pt idx="8252">
                  <c:v>50169</c:v>
                </c:pt>
                <c:pt idx="8253">
                  <c:v>50178</c:v>
                </c:pt>
                <c:pt idx="8254">
                  <c:v>50200</c:v>
                </c:pt>
                <c:pt idx="8255">
                  <c:v>50235</c:v>
                </c:pt>
                <c:pt idx="8256">
                  <c:v>50209</c:v>
                </c:pt>
                <c:pt idx="8257">
                  <c:v>50217</c:v>
                </c:pt>
                <c:pt idx="8258">
                  <c:v>50216</c:v>
                </c:pt>
                <c:pt idx="8259">
                  <c:v>50241</c:v>
                </c:pt>
                <c:pt idx="8260">
                  <c:v>50245</c:v>
                </c:pt>
                <c:pt idx="8261">
                  <c:v>50239</c:v>
                </c:pt>
                <c:pt idx="8262">
                  <c:v>50261</c:v>
                </c:pt>
                <c:pt idx="8263">
                  <c:v>50262</c:v>
                </c:pt>
                <c:pt idx="8264">
                  <c:v>50265</c:v>
                </c:pt>
                <c:pt idx="8265">
                  <c:v>50303</c:v>
                </c:pt>
                <c:pt idx="8266">
                  <c:v>50291</c:v>
                </c:pt>
                <c:pt idx="8267">
                  <c:v>50296</c:v>
                </c:pt>
                <c:pt idx="8268">
                  <c:v>50311</c:v>
                </c:pt>
                <c:pt idx="8269">
                  <c:v>50311</c:v>
                </c:pt>
                <c:pt idx="8270">
                  <c:v>50330</c:v>
                </c:pt>
                <c:pt idx="8271">
                  <c:v>50317</c:v>
                </c:pt>
                <c:pt idx="8272">
                  <c:v>50346</c:v>
                </c:pt>
                <c:pt idx="8273">
                  <c:v>50347</c:v>
                </c:pt>
                <c:pt idx="8274">
                  <c:v>50357</c:v>
                </c:pt>
                <c:pt idx="8275">
                  <c:v>50353</c:v>
                </c:pt>
                <c:pt idx="8276">
                  <c:v>50360</c:v>
                </c:pt>
                <c:pt idx="8277">
                  <c:v>50366</c:v>
                </c:pt>
                <c:pt idx="8278">
                  <c:v>50379</c:v>
                </c:pt>
                <c:pt idx="8279">
                  <c:v>50375</c:v>
                </c:pt>
                <c:pt idx="8280">
                  <c:v>50393</c:v>
                </c:pt>
                <c:pt idx="8281">
                  <c:v>50391</c:v>
                </c:pt>
                <c:pt idx="8282">
                  <c:v>50401</c:v>
                </c:pt>
                <c:pt idx="8283">
                  <c:v>50417</c:v>
                </c:pt>
                <c:pt idx="8284">
                  <c:v>50428</c:v>
                </c:pt>
                <c:pt idx="8285">
                  <c:v>50426</c:v>
                </c:pt>
                <c:pt idx="8286">
                  <c:v>50433</c:v>
                </c:pt>
                <c:pt idx="8287">
                  <c:v>50461</c:v>
                </c:pt>
                <c:pt idx="8288">
                  <c:v>50449</c:v>
                </c:pt>
                <c:pt idx="8289">
                  <c:v>50462</c:v>
                </c:pt>
                <c:pt idx="8290">
                  <c:v>50479</c:v>
                </c:pt>
                <c:pt idx="8291">
                  <c:v>50465</c:v>
                </c:pt>
                <c:pt idx="8292">
                  <c:v>50473</c:v>
                </c:pt>
                <c:pt idx="8293">
                  <c:v>50484</c:v>
                </c:pt>
                <c:pt idx="8294">
                  <c:v>50492</c:v>
                </c:pt>
                <c:pt idx="8295">
                  <c:v>50494</c:v>
                </c:pt>
                <c:pt idx="8296">
                  <c:v>50504</c:v>
                </c:pt>
                <c:pt idx="8297">
                  <c:v>50503</c:v>
                </c:pt>
                <c:pt idx="8298">
                  <c:v>50513</c:v>
                </c:pt>
                <c:pt idx="8299">
                  <c:v>50517</c:v>
                </c:pt>
                <c:pt idx="8300">
                  <c:v>50525</c:v>
                </c:pt>
                <c:pt idx="8301">
                  <c:v>50540</c:v>
                </c:pt>
                <c:pt idx="8302">
                  <c:v>50549</c:v>
                </c:pt>
                <c:pt idx="8303">
                  <c:v>50554</c:v>
                </c:pt>
                <c:pt idx="8304">
                  <c:v>50557</c:v>
                </c:pt>
                <c:pt idx="8305">
                  <c:v>50580</c:v>
                </c:pt>
                <c:pt idx="8306">
                  <c:v>50575</c:v>
                </c:pt>
                <c:pt idx="8307">
                  <c:v>50596</c:v>
                </c:pt>
                <c:pt idx="8308">
                  <c:v>50592</c:v>
                </c:pt>
                <c:pt idx="8309">
                  <c:v>50618</c:v>
                </c:pt>
                <c:pt idx="8310">
                  <c:v>50621</c:v>
                </c:pt>
                <c:pt idx="8311">
                  <c:v>50632</c:v>
                </c:pt>
                <c:pt idx="8312">
                  <c:v>50631</c:v>
                </c:pt>
                <c:pt idx="8313">
                  <c:v>50641</c:v>
                </c:pt>
                <c:pt idx="8314">
                  <c:v>50638</c:v>
                </c:pt>
                <c:pt idx="8315">
                  <c:v>50642</c:v>
                </c:pt>
                <c:pt idx="8316">
                  <c:v>50659</c:v>
                </c:pt>
                <c:pt idx="8317">
                  <c:v>50649</c:v>
                </c:pt>
                <c:pt idx="8318">
                  <c:v>50657</c:v>
                </c:pt>
                <c:pt idx="8319">
                  <c:v>50659</c:v>
                </c:pt>
                <c:pt idx="8320">
                  <c:v>50677</c:v>
                </c:pt>
                <c:pt idx="8321">
                  <c:v>50661</c:v>
                </c:pt>
                <c:pt idx="8322">
                  <c:v>50687</c:v>
                </c:pt>
                <c:pt idx="8323">
                  <c:v>50696</c:v>
                </c:pt>
                <c:pt idx="8324">
                  <c:v>50709</c:v>
                </c:pt>
                <c:pt idx="8325">
                  <c:v>50726</c:v>
                </c:pt>
                <c:pt idx="8326">
                  <c:v>50731</c:v>
                </c:pt>
                <c:pt idx="8327">
                  <c:v>50732</c:v>
                </c:pt>
                <c:pt idx="8328">
                  <c:v>50737</c:v>
                </c:pt>
                <c:pt idx="8329">
                  <c:v>50759</c:v>
                </c:pt>
                <c:pt idx="8330">
                  <c:v>50767</c:v>
                </c:pt>
                <c:pt idx="8331">
                  <c:v>50772</c:v>
                </c:pt>
                <c:pt idx="8332">
                  <c:v>50765</c:v>
                </c:pt>
                <c:pt idx="8333">
                  <c:v>50773</c:v>
                </c:pt>
                <c:pt idx="8334">
                  <c:v>50780</c:v>
                </c:pt>
                <c:pt idx="8335">
                  <c:v>50780</c:v>
                </c:pt>
                <c:pt idx="8336">
                  <c:v>50780</c:v>
                </c:pt>
                <c:pt idx="8337">
                  <c:v>50784</c:v>
                </c:pt>
                <c:pt idx="8338">
                  <c:v>50795</c:v>
                </c:pt>
                <c:pt idx="8339">
                  <c:v>50806</c:v>
                </c:pt>
                <c:pt idx="8340">
                  <c:v>50814</c:v>
                </c:pt>
                <c:pt idx="8341">
                  <c:v>50839</c:v>
                </c:pt>
                <c:pt idx="8342">
                  <c:v>50836</c:v>
                </c:pt>
                <c:pt idx="8343">
                  <c:v>50846</c:v>
                </c:pt>
                <c:pt idx="8344">
                  <c:v>50869</c:v>
                </c:pt>
                <c:pt idx="8345">
                  <c:v>50862</c:v>
                </c:pt>
                <c:pt idx="8346">
                  <c:v>50884</c:v>
                </c:pt>
                <c:pt idx="8347">
                  <c:v>50881</c:v>
                </c:pt>
                <c:pt idx="8348">
                  <c:v>50877</c:v>
                </c:pt>
                <c:pt idx="8349">
                  <c:v>50901</c:v>
                </c:pt>
                <c:pt idx="8350">
                  <c:v>50898</c:v>
                </c:pt>
                <c:pt idx="8351">
                  <c:v>50893</c:v>
                </c:pt>
                <c:pt idx="8352">
                  <c:v>50903</c:v>
                </c:pt>
                <c:pt idx="8353">
                  <c:v>50908</c:v>
                </c:pt>
                <c:pt idx="8354">
                  <c:v>50911</c:v>
                </c:pt>
                <c:pt idx="8355">
                  <c:v>50919</c:v>
                </c:pt>
                <c:pt idx="8356">
                  <c:v>50937</c:v>
                </c:pt>
                <c:pt idx="8357">
                  <c:v>50875</c:v>
                </c:pt>
                <c:pt idx="8358">
                  <c:v>50966</c:v>
                </c:pt>
                <c:pt idx="8359">
                  <c:v>50956</c:v>
                </c:pt>
                <c:pt idx="8360">
                  <c:v>50971</c:v>
                </c:pt>
                <c:pt idx="8361">
                  <c:v>50980</c:v>
                </c:pt>
                <c:pt idx="8362">
                  <c:v>50998</c:v>
                </c:pt>
                <c:pt idx="8363">
                  <c:v>50996</c:v>
                </c:pt>
                <c:pt idx="8364">
                  <c:v>51002</c:v>
                </c:pt>
                <c:pt idx="8365">
                  <c:v>51020</c:v>
                </c:pt>
                <c:pt idx="8366">
                  <c:v>51020</c:v>
                </c:pt>
                <c:pt idx="8367">
                  <c:v>51026</c:v>
                </c:pt>
                <c:pt idx="8368">
                  <c:v>51026</c:v>
                </c:pt>
                <c:pt idx="8369">
                  <c:v>51035</c:v>
                </c:pt>
                <c:pt idx="8370">
                  <c:v>51032</c:v>
                </c:pt>
                <c:pt idx="8371">
                  <c:v>51046</c:v>
                </c:pt>
                <c:pt idx="8372">
                  <c:v>51047</c:v>
                </c:pt>
                <c:pt idx="8373">
                  <c:v>51061</c:v>
                </c:pt>
                <c:pt idx="8374">
                  <c:v>51062</c:v>
                </c:pt>
                <c:pt idx="8375">
                  <c:v>51061</c:v>
                </c:pt>
                <c:pt idx="8376">
                  <c:v>51070</c:v>
                </c:pt>
                <c:pt idx="8377">
                  <c:v>51085</c:v>
                </c:pt>
                <c:pt idx="8378">
                  <c:v>51080</c:v>
                </c:pt>
                <c:pt idx="8379">
                  <c:v>51089</c:v>
                </c:pt>
                <c:pt idx="8380">
                  <c:v>51110</c:v>
                </c:pt>
                <c:pt idx="8381">
                  <c:v>51100</c:v>
                </c:pt>
                <c:pt idx="8382">
                  <c:v>51100</c:v>
                </c:pt>
                <c:pt idx="8383">
                  <c:v>51115</c:v>
                </c:pt>
                <c:pt idx="8384">
                  <c:v>51142</c:v>
                </c:pt>
                <c:pt idx="8385">
                  <c:v>51131</c:v>
                </c:pt>
                <c:pt idx="8386">
                  <c:v>51165</c:v>
                </c:pt>
                <c:pt idx="8387">
                  <c:v>51155</c:v>
                </c:pt>
                <c:pt idx="8388">
                  <c:v>51176</c:v>
                </c:pt>
                <c:pt idx="8389">
                  <c:v>51175</c:v>
                </c:pt>
                <c:pt idx="8390">
                  <c:v>51188</c:v>
                </c:pt>
                <c:pt idx="8391">
                  <c:v>51199</c:v>
                </c:pt>
                <c:pt idx="8392">
                  <c:v>51216</c:v>
                </c:pt>
                <c:pt idx="8393">
                  <c:v>51236</c:v>
                </c:pt>
                <c:pt idx="8394">
                  <c:v>51218</c:v>
                </c:pt>
                <c:pt idx="8395">
                  <c:v>51226</c:v>
                </c:pt>
                <c:pt idx="8396">
                  <c:v>51236</c:v>
                </c:pt>
                <c:pt idx="8397">
                  <c:v>51226</c:v>
                </c:pt>
                <c:pt idx="8398">
                  <c:v>51239</c:v>
                </c:pt>
                <c:pt idx="8399">
                  <c:v>51240</c:v>
                </c:pt>
                <c:pt idx="8400">
                  <c:v>51264</c:v>
                </c:pt>
                <c:pt idx="8401">
                  <c:v>51251</c:v>
                </c:pt>
                <c:pt idx="8402">
                  <c:v>51259</c:v>
                </c:pt>
                <c:pt idx="8403">
                  <c:v>51270</c:v>
                </c:pt>
                <c:pt idx="8404">
                  <c:v>51275</c:v>
                </c:pt>
                <c:pt idx="8405">
                  <c:v>51282</c:v>
                </c:pt>
                <c:pt idx="8406">
                  <c:v>51288</c:v>
                </c:pt>
                <c:pt idx="8407">
                  <c:v>51302</c:v>
                </c:pt>
                <c:pt idx="8408">
                  <c:v>51326</c:v>
                </c:pt>
                <c:pt idx="8409">
                  <c:v>51311</c:v>
                </c:pt>
                <c:pt idx="8410">
                  <c:v>51352</c:v>
                </c:pt>
                <c:pt idx="8411">
                  <c:v>51346</c:v>
                </c:pt>
                <c:pt idx="8412">
                  <c:v>51352</c:v>
                </c:pt>
                <c:pt idx="8413">
                  <c:v>51352</c:v>
                </c:pt>
                <c:pt idx="8414">
                  <c:v>51362</c:v>
                </c:pt>
                <c:pt idx="8415">
                  <c:v>51364</c:v>
                </c:pt>
                <c:pt idx="8416">
                  <c:v>51378</c:v>
                </c:pt>
                <c:pt idx="8417">
                  <c:v>51377</c:v>
                </c:pt>
                <c:pt idx="8418">
                  <c:v>51386</c:v>
                </c:pt>
                <c:pt idx="8419">
                  <c:v>51386</c:v>
                </c:pt>
                <c:pt idx="8420">
                  <c:v>51380</c:v>
                </c:pt>
                <c:pt idx="8421">
                  <c:v>51385</c:v>
                </c:pt>
                <c:pt idx="8422">
                  <c:v>51398</c:v>
                </c:pt>
                <c:pt idx="8423">
                  <c:v>51416</c:v>
                </c:pt>
                <c:pt idx="8424">
                  <c:v>51428</c:v>
                </c:pt>
                <c:pt idx="8425">
                  <c:v>51421</c:v>
                </c:pt>
                <c:pt idx="8426">
                  <c:v>51420</c:v>
                </c:pt>
                <c:pt idx="8427">
                  <c:v>51443</c:v>
                </c:pt>
                <c:pt idx="8428">
                  <c:v>51451</c:v>
                </c:pt>
                <c:pt idx="8429">
                  <c:v>51466</c:v>
                </c:pt>
                <c:pt idx="8430">
                  <c:v>51478</c:v>
                </c:pt>
                <c:pt idx="8431">
                  <c:v>51483</c:v>
                </c:pt>
                <c:pt idx="8432">
                  <c:v>51498</c:v>
                </c:pt>
                <c:pt idx="8433">
                  <c:v>51512</c:v>
                </c:pt>
                <c:pt idx="8434">
                  <c:v>51522</c:v>
                </c:pt>
                <c:pt idx="8435">
                  <c:v>51519</c:v>
                </c:pt>
                <c:pt idx="8436">
                  <c:v>51521</c:v>
                </c:pt>
                <c:pt idx="8437">
                  <c:v>51529</c:v>
                </c:pt>
                <c:pt idx="8438">
                  <c:v>51530</c:v>
                </c:pt>
                <c:pt idx="8439">
                  <c:v>51540</c:v>
                </c:pt>
                <c:pt idx="8440">
                  <c:v>51544</c:v>
                </c:pt>
                <c:pt idx="8441">
                  <c:v>51535</c:v>
                </c:pt>
                <c:pt idx="8442">
                  <c:v>51545</c:v>
                </c:pt>
                <c:pt idx="8443">
                  <c:v>51539</c:v>
                </c:pt>
                <c:pt idx="8444">
                  <c:v>51562</c:v>
                </c:pt>
                <c:pt idx="8445">
                  <c:v>51568</c:v>
                </c:pt>
                <c:pt idx="8446">
                  <c:v>51578</c:v>
                </c:pt>
                <c:pt idx="8447">
                  <c:v>51584</c:v>
                </c:pt>
                <c:pt idx="8448">
                  <c:v>51574</c:v>
                </c:pt>
                <c:pt idx="8449">
                  <c:v>51598</c:v>
                </c:pt>
                <c:pt idx="8450">
                  <c:v>51613</c:v>
                </c:pt>
                <c:pt idx="8451">
                  <c:v>51634</c:v>
                </c:pt>
                <c:pt idx="8452">
                  <c:v>51638</c:v>
                </c:pt>
                <c:pt idx="8453">
                  <c:v>51657</c:v>
                </c:pt>
                <c:pt idx="8454">
                  <c:v>51661</c:v>
                </c:pt>
                <c:pt idx="8455">
                  <c:v>51653</c:v>
                </c:pt>
                <c:pt idx="8456">
                  <c:v>51680</c:v>
                </c:pt>
                <c:pt idx="8457">
                  <c:v>51678</c:v>
                </c:pt>
                <c:pt idx="8458">
                  <c:v>51692</c:v>
                </c:pt>
                <c:pt idx="8459">
                  <c:v>51684</c:v>
                </c:pt>
                <c:pt idx="8460">
                  <c:v>51697</c:v>
                </c:pt>
                <c:pt idx="8461">
                  <c:v>51677</c:v>
                </c:pt>
                <c:pt idx="8462">
                  <c:v>51693</c:v>
                </c:pt>
                <c:pt idx="8463">
                  <c:v>51693</c:v>
                </c:pt>
                <c:pt idx="8464">
                  <c:v>51721</c:v>
                </c:pt>
                <c:pt idx="8465">
                  <c:v>51709</c:v>
                </c:pt>
                <c:pt idx="8466">
                  <c:v>51734</c:v>
                </c:pt>
                <c:pt idx="8467">
                  <c:v>51729</c:v>
                </c:pt>
                <c:pt idx="8468">
                  <c:v>51734</c:v>
                </c:pt>
                <c:pt idx="8469">
                  <c:v>51746</c:v>
                </c:pt>
                <c:pt idx="8470">
                  <c:v>51765</c:v>
                </c:pt>
                <c:pt idx="8471">
                  <c:v>51788</c:v>
                </c:pt>
                <c:pt idx="8472">
                  <c:v>51785</c:v>
                </c:pt>
                <c:pt idx="8473">
                  <c:v>51805</c:v>
                </c:pt>
                <c:pt idx="8474">
                  <c:v>51786</c:v>
                </c:pt>
                <c:pt idx="8475">
                  <c:v>51815</c:v>
                </c:pt>
                <c:pt idx="8476">
                  <c:v>51808</c:v>
                </c:pt>
                <c:pt idx="8477">
                  <c:v>51816</c:v>
                </c:pt>
                <c:pt idx="8478">
                  <c:v>51813</c:v>
                </c:pt>
                <c:pt idx="8479">
                  <c:v>51829</c:v>
                </c:pt>
                <c:pt idx="8480">
                  <c:v>51825</c:v>
                </c:pt>
                <c:pt idx="8481">
                  <c:v>51840</c:v>
                </c:pt>
                <c:pt idx="8482">
                  <c:v>51845</c:v>
                </c:pt>
                <c:pt idx="8483">
                  <c:v>51832</c:v>
                </c:pt>
                <c:pt idx="8484">
                  <c:v>51835</c:v>
                </c:pt>
                <c:pt idx="8485">
                  <c:v>51871</c:v>
                </c:pt>
                <c:pt idx="8486">
                  <c:v>51865</c:v>
                </c:pt>
                <c:pt idx="8487">
                  <c:v>51885</c:v>
                </c:pt>
                <c:pt idx="8488">
                  <c:v>51870</c:v>
                </c:pt>
                <c:pt idx="8489">
                  <c:v>51892</c:v>
                </c:pt>
                <c:pt idx="8490">
                  <c:v>51884</c:v>
                </c:pt>
                <c:pt idx="8491">
                  <c:v>51903</c:v>
                </c:pt>
                <c:pt idx="8492">
                  <c:v>51913</c:v>
                </c:pt>
                <c:pt idx="8493">
                  <c:v>51906</c:v>
                </c:pt>
                <c:pt idx="8494">
                  <c:v>51927</c:v>
                </c:pt>
                <c:pt idx="8495">
                  <c:v>51927</c:v>
                </c:pt>
                <c:pt idx="8496">
                  <c:v>51947</c:v>
                </c:pt>
                <c:pt idx="8497">
                  <c:v>51947</c:v>
                </c:pt>
                <c:pt idx="8498">
                  <c:v>51959</c:v>
                </c:pt>
                <c:pt idx="8499">
                  <c:v>51966</c:v>
                </c:pt>
                <c:pt idx="8500">
                  <c:v>51990</c:v>
                </c:pt>
                <c:pt idx="8501">
                  <c:v>51998</c:v>
                </c:pt>
                <c:pt idx="8502">
                  <c:v>52000</c:v>
                </c:pt>
                <c:pt idx="8503">
                  <c:v>52010</c:v>
                </c:pt>
                <c:pt idx="8504">
                  <c:v>52013</c:v>
                </c:pt>
                <c:pt idx="8505">
                  <c:v>52013</c:v>
                </c:pt>
                <c:pt idx="8506">
                  <c:v>52013</c:v>
                </c:pt>
                <c:pt idx="8507">
                  <c:v>52023</c:v>
                </c:pt>
                <c:pt idx="8508">
                  <c:v>52034</c:v>
                </c:pt>
                <c:pt idx="8509">
                  <c:v>52047</c:v>
                </c:pt>
                <c:pt idx="8510">
                  <c:v>52038</c:v>
                </c:pt>
                <c:pt idx="8511">
                  <c:v>52043</c:v>
                </c:pt>
                <c:pt idx="8512">
                  <c:v>52040</c:v>
                </c:pt>
                <c:pt idx="8513">
                  <c:v>52055</c:v>
                </c:pt>
                <c:pt idx="8514">
                  <c:v>52077</c:v>
                </c:pt>
                <c:pt idx="8515">
                  <c:v>52073</c:v>
                </c:pt>
                <c:pt idx="8516">
                  <c:v>52073</c:v>
                </c:pt>
                <c:pt idx="8517">
                  <c:v>52090</c:v>
                </c:pt>
                <c:pt idx="8518">
                  <c:v>52097</c:v>
                </c:pt>
                <c:pt idx="8519">
                  <c:v>52107</c:v>
                </c:pt>
                <c:pt idx="8520">
                  <c:v>52122</c:v>
                </c:pt>
                <c:pt idx="8521">
                  <c:v>52128</c:v>
                </c:pt>
                <c:pt idx="8522">
                  <c:v>52149</c:v>
                </c:pt>
                <c:pt idx="8523">
                  <c:v>52162</c:v>
                </c:pt>
                <c:pt idx="8524">
                  <c:v>52144</c:v>
                </c:pt>
                <c:pt idx="8525">
                  <c:v>52155</c:v>
                </c:pt>
                <c:pt idx="8526">
                  <c:v>52167</c:v>
                </c:pt>
                <c:pt idx="8527">
                  <c:v>52184</c:v>
                </c:pt>
                <c:pt idx="8528">
                  <c:v>52167</c:v>
                </c:pt>
                <c:pt idx="8529">
                  <c:v>52187</c:v>
                </c:pt>
                <c:pt idx="8530">
                  <c:v>52167</c:v>
                </c:pt>
                <c:pt idx="8531">
                  <c:v>52185</c:v>
                </c:pt>
                <c:pt idx="8532">
                  <c:v>52191</c:v>
                </c:pt>
                <c:pt idx="8533">
                  <c:v>52200</c:v>
                </c:pt>
                <c:pt idx="8534">
                  <c:v>52212</c:v>
                </c:pt>
                <c:pt idx="8535">
                  <c:v>52216</c:v>
                </c:pt>
                <c:pt idx="8536">
                  <c:v>52206</c:v>
                </c:pt>
                <c:pt idx="8537">
                  <c:v>52208</c:v>
                </c:pt>
                <c:pt idx="8538">
                  <c:v>52223</c:v>
                </c:pt>
                <c:pt idx="8539">
                  <c:v>52229</c:v>
                </c:pt>
                <c:pt idx="8540">
                  <c:v>52247</c:v>
                </c:pt>
                <c:pt idx="8541">
                  <c:v>52256</c:v>
                </c:pt>
                <c:pt idx="8542">
                  <c:v>52254</c:v>
                </c:pt>
                <c:pt idx="8543">
                  <c:v>52260</c:v>
                </c:pt>
                <c:pt idx="8544">
                  <c:v>52278</c:v>
                </c:pt>
                <c:pt idx="8545">
                  <c:v>52282</c:v>
                </c:pt>
                <c:pt idx="8546">
                  <c:v>52307</c:v>
                </c:pt>
                <c:pt idx="8547">
                  <c:v>52307</c:v>
                </c:pt>
                <c:pt idx="8548">
                  <c:v>52331</c:v>
                </c:pt>
                <c:pt idx="8549">
                  <c:v>52319</c:v>
                </c:pt>
                <c:pt idx="8550">
                  <c:v>52335</c:v>
                </c:pt>
                <c:pt idx="8551">
                  <c:v>52344</c:v>
                </c:pt>
                <c:pt idx="8552">
                  <c:v>52354</c:v>
                </c:pt>
                <c:pt idx="8553">
                  <c:v>52363</c:v>
                </c:pt>
                <c:pt idx="8554">
                  <c:v>52373</c:v>
                </c:pt>
                <c:pt idx="8555">
                  <c:v>52382</c:v>
                </c:pt>
                <c:pt idx="8556">
                  <c:v>52379</c:v>
                </c:pt>
                <c:pt idx="8557">
                  <c:v>52389</c:v>
                </c:pt>
                <c:pt idx="8558">
                  <c:v>52391</c:v>
                </c:pt>
                <c:pt idx="8559">
                  <c:v>52399</c:v>
                </c:pt>
                <c:pt idx="8560">
                  <c:v>52406</c:v>
                </c:pt>
                <c:pt idx="8561">
                  <c:v>52419</c:v>
                </c:pt>
                <c:pt idx="8562">
                  <c:v>52411</c:v>
                </c:pt>
                <c:pt idx="8563">
                  <c:v>52426</c:v>
                </c:pt>
                <c:pt idx="8564">
                  <c:v>52419</c:v>
                </c:pt>
                <c:pt idx="8565">
                  <c:v>52447</c:v>
                </c:pt>
                <c:pt idx="8566">
                  <c:v>52443</c:v>
                </c:pt>
                <c:pt idx="8567">
                  <c:v>52449</c:v>
                </c:pt>
                <c:pt idx="8568">
                  <c:v>52451</c:v>
                </c:pt>
                <c:pt idx="8569">
                  <c:v>52479</c:v>
                </c:pt>
                <c:pt idx="8570">
                  <c:v>52477</c:v>
                </c:pt>
                <c:pt idx="8571">
                  <c:v>52478</c:v>
                </c:pt>
                <c:pt idx="8572">
                  <c:v>52497</c:v>
                </c:pt>
                <c:pt idx="8573">
                  <c:v>52501</c:v>
                </c:pt>
                <c:pt idx="8574">
                  <c:v>52489</c:v>
                </c:pt>
                <c:pt idx="8575">
                  <c:v>52500</c:v>
                </c:pt>
                <c:pt idx="8576">
                  <c:v>52524</c:v>
                </c:pt>
                <c:pt idx="8577">
                  <c:v>52508</c:v>
                </c:pt>
                <c:pt idx="8578">
                  <c:v>52532</c:v>
                </c:pt>
                <c:pt idx="8579">
                  <c:v>52543</c:v>
                </c:pt>
                <c:pt idx="8580">
                  <c:v>52539</c:v>
                </c:pt>
                <c:pt idx="8581">
                  <c:v>52562</c:v>
                </c:pt>
                <c:pt idx="8582">
                  <c:v>52557</c:v>
                </c:pt>
                <c:pt idx="8583">
                  <c:v>52573</c:v>
                </c:pt>
                <c:pt idx="8584">
                  <c:v>52571</c:v>
                </c:pt>
                <c:pt idx="8585">
                  <c:v>52588</c:v>
                </c:pt>
                <c:pt idx="8586">
                  <c:v>52595</c:v>
                </c:pt>
                <c:pt idx="8587">
                  <c:v>52607</c:v>
                </c:pt>
                <c:pt idx="8588">
                  <c:v>52616</c:v>
                </c:pt>
                <c:pt idx="8589">
                  <c:v>52633</c:v>
                </c:pt>
                <c:pt idx="8590">
                  <c:v>52652</c:v>
                </c:pt>
                <c:pt idx="8591">
                  <c:v>52629</c:v>
                </c:pt>
                <c:pt idx="8592">
                  <c:v>52639</c:v>
                </c:pt>
                <c:pt idx="8593">
                  <c:v>52656</c:v>
                </c:pt>
                <c:pt idx="8594">
                  <c:v>52664</c:v>
                </c:pt>
                <c:pt idx="8595">
                  <c:v>52663</c:v>
                </c:pt>
                <c:pt idx="8596">
                  <c:v>52668</c:v>
                </c:pt>
                <c:pt idx="8597">
                  <c:v>52674</c:v>
                </c:pt>
                <c:pt idx="8598">
                  <c:v>52692</c:v>
                </c:pt>
                <c:pt idx="8599">
                  <c:v>52684</c:v>
                </c:pt>
                <c:pt idx="8600">
                  <c:v>52690</c:v>
                </c:pt>
                <c:pt idx="8601">
                  <c:v>52692</c:v>
                </c:pt>
                <c:pt idx="8602">
                  <c:v>52718</c:v>
                </c:pt>
                <c:pt idx="8603">
                  <c:v>52711</c:v>
                </c:pt>
                <c:pt idx="8604">
                  <c:v>52725</c:v>
                </c:pt>
                <c:pt idx="8605">
                  <c:v>52725</c:v>
                </c:pt>
                <c:pt idx="8606">
                  <c:v>52726</c:v>
                </c:pt>
                <c:pt idx="8607">
                  <c:v>52757</c:v>
                </c:pt>
                <c:pt idx="8608">
                  <c:v>52739</c:v>
                </c:pt>
                <c:pt idx="8609">
                  <c:v>52760</c:v>
                </c:pt>
                <c:pt idx="8610">
                  <c:v>52757</c:v>
                </c:pt>
                <c:pt idx="8611">
                  <c:v>52764</c:v>
                </c:pt>
                <c:pt idx="8612">
                  <c:v>52772</c:v>
                </c:pt>
                <c:pt idx="8613">
                  <c:v>52789</c:v>
                </c:pt>
                <c:pt idx="8614">
                  <c:v>52779</c:v>
                </c:pt>
                <c:pt idx="8615">
                  <c:v>52799</c:v>
                </c:pt>
                <c:pt idx="8616">
                  <c:v>52792</c:v>
                </c:pt>
                <c:pt idx="8617">
                  <c:v>52804</c:v>
                </c:pt>
                <c:pt idx="8618">
                  <c:v>52824</c:v>
                </c:pt>
                <c:pt idx="8619">
                  <c:v>52837</c:v>
                </c:pt>
                <c:pt idx="8620">
                  <c:v>52850</c:v>
                </c:pt>
                <c:pt idx="8621">
                  <c:v>52863</c:v>
                </c:pt>
                <c:pt idx="8622">
                  <c:v>52861</c:v>
                </c:pt>
                <c:pt idx="8623">
                  <c:v>52863</c:v>
                </c:pt>
                <c:pt idx="8624">
                  <c:v>52882</c:v>
                </c:pt>
                <c:pt idx="8625">
                  <c:v>52868</c:v>
                </c:pt>
                <c:pt idx="8626">
                  <c:v>52893</c:v>
                </c:pt>
                <c:pt idx="8627">
                  <c:v>52892</c:v>
                </c:pt>
                <c:pt idx="8628">
                  <c:v>52913</c:v>
                </c:pt>
                <c:pt idx="8629">
                  <c:v>52903</c:v>
                </c:pt>
                <c:pt idx="8630">
                  <c:v>52923</c:v>
                </c:pt>
                <c:pt idx="8631">
                  <c:v>52909</c:v>
                </c:pt>
                <c:pt idx="8632">
                  <c:v>52910</c:v>
                </c:pt>
                <c:pt idx="8633">
                  <c:v>52944</c:v>
                </c:pt>
                <c:pt idx="8634">
                  <c:v>52928</c:v>
                </c:pt>
                <c:pt idx="8635">
                  <c:v>52933</c:v>
                </c:pt>
                <c:pt idx="8636">
                  <c:v>52947</c:v>
                </c:pt>
                <c:pt idx="8637">
                  <c:v>52951</c:v>
                </c:pt>
                <c:pt idx="8638">
                  <c:v>52956</c:v>
                </c:pt>
                <c:pt idx="8639">
                  <c:v>52956</c:v>
                </c:pt>
                <c:pt idx="8640">
                  <c:v>52970</c:v>
                </c:pt>
                <c:pt idx="8641">
                  <c:v>52985</c:v>
                </c:pt>
                <c:pt idx="8642">
                  <c:v>52988</c:v>
                </c:pt>
                <c:pt idx="8643">
                  <c:v>52984</c:v>
                </c:pt>
                <c:pt idx="8644">
                  <c:v>53007</c:v>
                </c:pt>
                <c:pt idx="8645">
                  <c:v>53015</c:v>
                </c:pt>
                <c:pt idx="8646">
                  <c:v>53023</c:v>
                </c:pt>
                <c:pt idx="8647">
                  <c:v>53031</c:v>
                </c:pt>
                <c:pt idx="8648">
                  <c:v>53027</c:v>
                </c:pt>
                <c:pt idx="8649">
                  <c:v>53042</c:v>
                </c:pt>
                <c:pt idx="8650">
                  <c:v>53063</c:v>
                </c:pt>
                <c:pt idx="8651">
                  <c:v>53063</c:v>
                </c:pt>
                <c:pt idx="8652">
                  <c:v>53069</c:v>
                </c:pt>
                <c:pt idx="8653">
                  <c:v>53074</c:v>
                </c:pt>
                <c:pt idx="8654">
                  <c:v>53083</c:v>
                </c:pt>
                <c:pt idx="8655">
                  <c:v>53078</c:v>
                </c:pt>
                <c:pt idx="8656">
                  <c:v>53103</c:v>
                </c:pt>
                <c:pt idx="8657">
                  <c:v>53093</c:v>
                </c:pt>
                <c:pt idx="8658">
                  <c:v>53125</c:v>
                </c:pt>
                <c:pt idx="8659">
                  <c:v>53119</c:v>
                </c:pt>
                <c:pt idx="8660">
                  <c:v>53129</c:v>
                </c:pt>
                <c:pt idx="8661">
                  <c:v>53150</c:v>
                </c:pt>
                <c:pt idx="8662">
                  <c:v>53140</c:v>
                </c:pt>
                <c:pt idx="8663">
                  <c:v>53147</c:v>
                </c:pt>
                <c:pt idx="8664">
                  <c:v>53146</c:v>
                </c:pt>
                <c:pt idx="8665">
                  <c:v>53163</c:v>
                </c:pt>
                <c:pt idx="8666">
                  <c:v>53161</c:v>
                </c:pt>
                <c:pt idx="8667">
                  <c:v>53170</c:v>
                </c:pt>
                <c:pt idx="8668">
                  <c:v>53179</c:v>
                </c:pt>
                <c:pt idx="8669">
                  <c:v>53186</c:v>
                </c:pt>
                <c:pt idx="8670">
                  <c:v>53202</c:v>
                </c:pt>
                <c:pt idx="8671">
                  <c:v>53210</c:v>
                </c:pt>
                <c:pt idx="8672">
                  <c:v>53204</c:v>
                </c:pt>
                <c:pt idx="8673">
                  <c:v>53222</c:v>
                </c:pt>
                <c:pt idx="8674">
                  <c:v>53245</c:v>
                </c:pt>
                <c:pt idx="8675">
                  <c:v>53231</c:v>
                </c:pt>
                <c:pt idx="8676">
                  <c:v>53230</c:v>
                </c:pt>
                <c:pt idx="8677">
                  <c:v>53237</c:v>
                </c:pt>
                <c:pt idx="8678">
                  <c:v>53250</c:v>
                </c:pt>
                <c:pt idx="8679">
                  <c:v>53281</c:v>
                </c:pt>
                <c:pt idx="8680">
                  <c:v>53299</c:v>
                </c:pt>
                <c:pt idx="8681">
                  <c:v>53282</c:v>
                </c:pt>
                <c:pt idx="8682">
                  <c:v>53306</c:v>
                </c:pt>
                <c:pt idx="8683">
                  <c:v>53309</c:v>
                </c:pt>
                <c:pt idx="8684">
                  <c:v>53321</c:v>
                </c:pt>
                <c:pt idx="8685">
                  <c:v>53300</c:v>
                </c:pt>
                <c:pt idx="8686">
                  <c:v>53331</c:v>
                </c:pt>
                <c:pt idx="8687">
                  <c:v>53334</c:v>
                </c:pt>
                <c:pt idx="8688">
                  <c:v>53335</c:v>
                </c:pt>
                <c:pt idx="8689">
                  <c:v>53344</c:v>
                </c:pt>
                <c:pt idx="8690">
                  <c:v>53354</c:v>
                </c:pt>
                <c:pt idx="8691">
                  <c:v>53352</c:v>
                </c:pt>
                <c:pt idx="8692">
                  <c:v>53371</c:v>
                </c:pt>
                <c:pt idx="8693">
                  <c:v>53380</c:v>
                </c:pt>
                <c:pt idx="8694">
                  <c:v>53408</c:v>
                </c:pt>
                <c:pt idx="8695">
                  <c:v>53395</c:v>
                </c:pt>
                <c:pt idx="8696">
                  <c:v>53422</c:v>
                </c:pt>
                <c:pt idx="8697">
                  <c:v>53427</c:v>
                </c:pt>
                <c:pt idx="8698">
                  <c:v>53431</c:v>
                </c:pt>
                <c:pt idx="8699">
                  <c:v>53424</c:v>
                </c:pt>
                <c:pt idx="8700">
                  <c:v>53443</c:v>
                </c:pt>
                <c:pt idx="8701">
                  <c:v>53459</c:v>
                </c:pt>
                <c:pt idx="8702">
                  <c:v>53447</c:v>
                </c:pt>
                <c:pt idx="8703">
                  <c:v>53468</c:v>
                </c:pt>
                <c:pt idx="8704">
                  <c:v>53483</c:v>
                </c:pt>
                <c:pt idx="8705">
                  <c:v>53462</c:v>
                </c:pt>
                <c:pt idx="8706">
                  <c:v>53474</c:v>
                </c:pt>
                <c:pt idx="8707">
                  <c:v>53485</c:v>
                </c:pt>
                <c:pt idx="8708">
                  <c:v>53500</c:v>
                </c:pt>
                <c:pt idx="8709">
                  <c:v>53484</c:v>
                </c:pt>
                <c:pt idx="8710">
                  <c:v>53522</c:v>
                </c:pt>
                <c:pt idx="8711">
                  <c:v>53510</c:v>
                </c:pt>
                <c:pt idx="8712">
                  <c:v>53524</c:v>
                </c:pt>
                <c:pt idx="8713">
                  <c:v>53523</c:v>
                </c:pt>
                <c:pt idx="8714">
                  <c:v>53526</c:v>
                </c:pt>
                <c:pt idx="8715">
                  <c:v>53528</c:v>
                </c:pt>
                <c:pt idx="8716">
                  <c:v>53545</c:v>
                </c:pt>
                <c:pt idx="8717">
                  <c:v>53554</c:v>
                </c:pt>
                <c:pt idx="8718">
                  <c:v>53574</c:v>
                </c:pt>
                <c:pt idx="8719">
                  <c:v>53575</c:v>
                </c:pt>
                <c:pt idx="8720">
                  <c:v>53575</c:v>
                </c:pt>
                <c:pt idx="8721">
                  <c:v>53577</c:v>
                </c:pt>
                <c:pt idx="8722">
                  <c:v>53596</c:v>
                </c:pt>
                <c:pt idx="8723">
                  <c:v>53616</c:v>
                </c:pt>
                <c:pt idx="8724">
                  <c:v>53624</c:v>
                </c:pt>
                <c:pt idx="8725">
                  <c:v>53627</c:v>
                </c:pt>
                <c:pt idx="8726">
                  <c:v>53628</c:v>
                </c:pt>
                <c:pt idx="8727">
                  <c:v>53638</c:v>
                </c:pt>
                <c:pt idx="8728">
                  <c:v>53629</c:v>
                </c:pt>
                <c:pt idx="8729">
                  <c:v>53630</c:v>
                </c:pt>
                <c:pt idx="8730">
                  <c:v>53643</c:v>
                </c:pt>
                <c:pt idx="8731">
                  <c:v>53644</c:v>
                </c:pt>
                <c:pt idx="8732">
                  <c:v>53655</c:v>
                </c:pt>
                <c:pt idx="8733">
                  <c:v>53663</c:v>
                </c:pt>
                <c:pt idx="8734">
                  <c:v>53677</c:v>
                </c:pt>
                <c:pt idx="8735">
                  <c:v>53675</c:v>
                </c:pt>
                <c:pt idx="8736">
                  <c:v>53690</c:v>
                </c:pt>
                <c:pt idx="8737">
                  <c:v>53695</c:v>
                </c:pt>
                <c:pt idx="8738">
                  <c:v>53709</c:v>
                </c:pt>
                <c:pt idx="8739">
                  <c:v>53713</c:v>
                </c:pt>
                <c:pt idx="8740">
                  <c:v>53721</c:v>
                </c:pt>
                <c:pt idx="8741">
                  <c:v>53727</c:v>
                </c:pt>
                <c:pt idx="8742">
                  <c:v>53731</c:v>
                </c:pt>
                <c:pt idx="8743">
                  <c:v>53749</c:v>
                </c:pt>
                <c:pt idx="8744">
                  <c:v>53751</c:v>
                </c:pt>
                <c:pt idx="8745">
                  <c:v>53768</c:v>
                </c:pt>
                <c:pt idx="8746">
                  <c:v>53778</c:v>
                </c:pt>
                <c:pt idx="8747">
                  <c:v>53778</c:v>
                </c:pt>
                <c:pt idx="8748">
                  <c:v>53790</c:v>
                </c:pt>
                <c:pt idx="8749">
                  <c:v>53791</c:v>
                </c:pt>
                <c:pt idx="8750">
                  <c:v>53798</c:v>
                </c:pt>
                <c:pt idx="8751">
                  <c:v>53795</c:v>
                </c:pt>
                <c:pt idx="8752">
                  <c:v>53819</c:v>
                </c:pt>
                <c:pt idx="8753">
                  <c:v>53806</c:v>
                </c:pt>
                <c:pt idx="8754">
                  <c:v>53819</c:v>
                </c:pt>
                <c:pt idx="8755">
                  <c:v>53825</c:v>
                </c:pt>
                <c:pt idx="8756">
                  <c:v>53839</c:v>
                </c:pt>
                <c:pt idx="8757">
                  <c:v>53839</c:v>
                </c:pt>
                <c:pt idx="8758">
                  <c:v>53834</c:v>
                </c:pt>
                <c:pt idx="8759">
                  <c:v>53849</c:v>
                </c:pt>
                <c:pt idx="8760">
                  <c:v>53864</c:v>
                </c:pt>
                <c:pt idx="8761">
                  <c:v>53858</c:v>
                </c:pt>
                <c:pt idx="8762">
                  <c:v>53873</c:v>
                </c:pt>
                <c:pt idx="8763">
                  <c:v>53874</c:v>
                </c:pt>
                <c:pt idx="8764">
                  <c:v>53890</c:v>
                </c:pt>
                <c:pt idx="8765">
                  <c:v>53892</c:v>
                </c:pt>
                <c:pt idx="8766">
                  <c:v>53886</c:v>
                </c:pt>
                <c:pt idx="8767">
                  <c:v>53919</c:v>
                </c:pt>
                <c:pt idx="8768">
                  <c:v>53942</c:v>
                </c:pt>
                <c:pt idx="8769">
                  <c:v>53923</c:v>
                </c:pt>
                <c:pt idx="8770">
                  <c:v>53953</c:v>
                </c:pt>
                <c:pt idx="8771">
                  <c:v>53949</c:v>
                </c:pt>
                <c:pt idx="8772">
                  <c:v>53969</c:v>
                </c:pt>
                <c:pt idx="8773">
                  <c:v>53971</c:v>
                </c:pt>
                <c:pt idx="8774">
                  <c:v>53972</c:v>
                </c:pt>
                <c:pt idx="8775">
                  <c:v>53981</c:v>
                </c:pt>
                <c:pt idx="8776">
                  <c:v>53989</c:v>
                </c:pt>
                <c:pt idx="8777">
                  <c:v>53983</c:v>
                </c:pt>
                <c:pt idx="8778">
                  <c:v>53982</c:v>
                </c:pt>
                <c:pt idx="8779">
                  <c:v>54010</c:v>
                </c:pt>
                <c:pt idx="8780">
                  <c:v>53988</c:v>
                </c:pt>
                <c:pt idx="8781">
                  <c:v>54003</c:v>
                </c:pt>
                <c:pt idx="8782">
                  <c:v>54022</c:v>
                </c:pt>
                <c:pt idx="8783">
                  <c:v>54038</c:v>
                </c:pt>
                <c:pt idx="8784">
                  <c:v>54039</c:v>
                </c:pt>
                <c:pt idx="8785">
                  <c:v>54037</c:v>
                </c:pt>
                <c:pt idx="8786">
                  <c:v>54058</c:v>
                </c:pt>
                <c:pt idx="8787">
                  <c:v>54077</c:v>
                </c:pt>
                <c:pt idx="8788">
                  <c:v>54071</c:v>
                </c:pt>
                <c:pt idx="8789">
                  <c:v>54079</c:v>
                </c:pt>
                <c:pt idx="8790">
                  <c:v>54101</c:v>
                </c:pt>
                <c:pt idx="8791">
                  <c:v>54101</c:v>
                </c:pt>
                <c:pt idx="8792">
                  <c:v>54105</c:v>
                </c:pt>
                <c:pt idx="8793">
                  <c:v>54108</c:v>
                </c:pt>
                <c:pt idx="8794">
                  <c:v>54121</c:v>
                </c:pt>
                <c:pt idx="8795">
                  <c:v>54105</c:v>
                </c:pt>
                <c:pt idx="8796">
                  <c:v>54131</c:v>
                </c:pt>
                <c:pt idx="8797">
                  <c:v>54130</c:v>
                </c:pt>
                <c:pt idx="8798">
                  <c:v>54149</c:v>
                </c:pt>
                <c:pt idx="8799">
                  <c:v>54140</c:v>
                </c:pt>
                <c:pt idx="8800">
                  <c:v>54146</c:v>
                </c:pt>
                <c:pt idx="8801">
                  <c:v>54153</c:v>
                </c:pt>
                <c:pt idx="8802">
                  <c:v>54161</c:v>
                </c:pt>
                <c:pt idx="8803">
                  <c:v>54174</c:v>
                </c:pt>
                <c:pt idx="8804">
                  <c:v>54163</c:v>
                </c:pt>
                <c:pt idx="8805">
                  <c:v>54180</c:v>
                </c:pt>
                <c:pt idx="8806">
                  <c:v>54185</c:v>
                </c:pt>
                <c:pt idx="8807">
                  <c:v>54186</c:v>
                </c:pt>
                <c:pt idx="8808">
                  <c:v>54201</c:v>
                </c:pt>
                <c:pt idx="8809">
                  <c:v>54228</c:v>
                </c:pt>
                <c:pt idx="8810">
                  <c:v>54222</c:v>
                </c:pt>
                <c:pt idx="8811">
                  <c:v>54231</c:v>
                </c:pt>
                <c:pt idx="8812">
                  <c:v>54231</c:v>
                </c:pt>
                <c:pt idx="8813">
                  <c:v>54238</c:v>
                </c:pt>
                <c:pt idx="8814">
                  <c:v>54256</c:v>
                </c:pt>
                <c:pt idx="8815">
                  <c:v>54301</c:v>
                </c:pt>
                <c:pt idx="8816">
                  <c:v>54276</c:v>
                </c:pt>
                <c:pt idx="8817">
                  <c:v>54289</c:v>
                </c:pt>
                <c:pt idx="8818">
                  <c:v>54287</c:v>
                </c:pt>
                <c:pt idx="8819">
                  <c:v>54282</c:v>
                </c:pt>
                <c:pt idx="8820">
                  <c:v>54288</c:v>
                </c:pt>
                <c:pt idx="8821">
                  <c:v>54283</c:v>
                </c:pt>
                <c:pt idx="8822">
                  <c:v>54292</c:v>
                </c:pt>
                <c:pt idx="8823">
                  <c:v>54308</c:v>
                </c:pt>
                <c:pt idx="8824">
                  <c:v>54317</c:v>
                </c:pt>
                <c:pt idx="8825">
                  <c:v>54317</c:v>
                </c:pt>
                <c:pt idx="8826">
                  <c:v>54325</c:v>
                </c:pt>
                <c:pt idx="8827">
                  <c:v>54333</c:v>
                </c:pt>
                <c:pt idx="8828">
                  <c:v>54352</c:v>
                </c:pt>
                <c:pt idx="8829">
                  <c:v>54362</c:v>
                </c:pt>
                <c:pt idx="8830">
                  <c:v>54379</c:v>
                </c:pt>
                <c:pt idx="8831">
                  <c:v>54365</c:v>
                </c:pt>
                <c:pt idx="8832">
                  <c:v>54380</c:v>
                </c:pt>
                <c:pt idx="8833">
                  <c:v>54403</c:v>
                </c:pt>
                <c:pt idx="8834">
                  <c:v>54396</c:v>
                </c:pt>
                <c:pt idx="8835">
                  <c:v>54425</c:v>
                </c:pt>
                <c:pt idx="8836">
                  <c:v>54411</c:v>
                </c:pt>
                <c:pt idx="8837">
                  <c:v>54426</c:v>
                </c:pt>
                <c:pt idx="8838">
                  <c:v>54419</c:v>
                </c:pt>
                <c:pt idx="8839">
                  <c:v>54416</c:v>
                </c:pt>
                <c:pt idx="8840">
                  <c:v>54433</c:v>
                </c:pt>
                <c:pt idx="8841">
                  <c:v>54448</c:v>
                </c:pt>
                <c:pt idx="8842">
                  <c:v>54445</c:v>
                </c:pt>
                <c:pt idx="8843">
                  <c:v>54461</c:v>
                </c:pt>
                <c:pt idx="8844">
                  <c:v>54457</c:v>
                </c:pt>
                <c:pt idx="8845">
                  <c:v>54460</c:v>
                </c:pt>
                <c:pt idx="8846">
                  <c:v>54487</c:v>
                </c:pt>
                <c:pt idx="8847">
                  <c:v>54502</c:v>
                </c:pt>
                <c:pt idx="8848">
                  <c:v>54505</c:v>
                </c:pt>
                <c:pt idx="8849">
                  <c:v>54511</c:v>
                </c:pt>
                <c:pt idx="8850">
                  <c:v>54523</c:v>
                </c:pt>
                <c:pt idx="8851">
                  <c:v>54514</c:v>
                </c:pt>
                <c:pt idx="8852">
                  <c:v>54525</c:v>
                </c:pt>
                <c:pt idx="8853">
                  <c:v>54530</c:v>
                </c:pt>
                <c:pt idx="8854">
                  <c:v>54547</c:v>
                </c:pt>
                <c:pt idx="8855">
                  <c:v>54550</c:v>
                </c:pt>
                <c:pt idx="8856">
                  <c:v>54544</c:v>
                </c:pt>
                <c:pt idx="8857">
                  <c:v>54545</c:v>
                </c:pt>
                <c:pt idx="8858">
                  <c:v>54548</c:v>
                </c:pt>
                <c:pt idx="8859">
                  <c:v>54563</c:v>
                </c:pt>
                <c:pt idx="8860">
                  <c:v>54583</c:v>
                </c:pt>
                <c:pt idx="8861">
                  <c:v>54588</c:v>
                </c:pt>
                <c:pt idx="8862">
                  <c:v>54590</c:v>
                </c:pt>
                <c:pt idx="8863">
                  <c:v>54617</c:v>
                </c:pt>
                <c:pt idx="8864">
                  <c:v>54612</c:v>
                </c:pt>
                <c:pt idx="8865">
                  <c:v>54627</c:v>
                </c:pt>
                <c:pt idx="8866">
                  <c:v>54636</c:v>
                </c:pt>
                <c:pt idx="8867">
                  <c:v>54639</c:v>
                </c:pt>
                <c:pt idx="8868">
                  <c:v>54649</c:v>
                </c:pt>
                <c:pt idx="8869">
                  <c:v>54655</c:v>
                </c:pt>
                <c:pt idx="8870">
                  <c:v>54668</c:v>
                </c:pt>
                <c:pt idx="8871">
                  <c:v>54665</c:v>
                </c:pt>
                <c:pt idx="8872">
                  <c:v>54663</c:v>
                </c:pt>
                <c:pt idx="8873">
                  <c:v>54672</c:v>
                </c:pt>
                <c:pt idx="8874">
                  <c:v>54670</c:v>
                </c:pt>
                <c:pt idx="8875">
                  <c:v>54691</c:v>
                </c:pt>
                <c:pt idx="8876">
                  <c:v>54702</c:v>
                </c:pt>
                <c:pt idx="8877">
                  <c:v>54711</c:v>
                </c:pt>
                <c:pt idx="8878">
                  <c:v>54704</c:v>
                </c:pt>
                <c:pt idx="8879">
                  <c:v>54718</c:v>
                </c:pt>
                <c:pt idx="8880">
                  <c:v>54748</c:v>
                </c:pt>
                <c:pt idx="8881">
                  <c:v>54746</c:v>
                </c:pt>
                <c:pt idx="8882">
                  <c:v>54756</c:v>
                </c:pt>
                <c:pt idx="8883">
                  <c:v>54752</c:v>
                </c:pt>
                <c:pt idx="8884">
                  <c:v>54758</c:v>
                </c:pt>
                <c:pt idx="8885">
                  <c:v>54757</c:v>
                </c:pt>
                <c:pt idx="8886">
                  <c:v>54765</c:v>
                </c:pt>
                <c:pt idx="8887">
                  <c:v>54759</c:v>
                </c:pt>
                <c:pt idx="8888">
                  <c:v>54761</c:v>
                </c:pt>
                <c:pt idx="8889">
                  <c:v>54784</c:v>
                </c:pt>
                <c:pt idx="8890">
                  <c:v>54800</c:v>
                </c:pt>
                <c:pt idx="8891">
                  <c:v>54803</c:v>
                </c:pt>
                <c:pt idx="8892">
                  <c:v>54792</c:v>
                </c:pt>
                <c:pt idx="8893">
                  <c:v>54812</c:v>
                </c:pt>
                <c:pt idx="8894">
                  <c:v>54842</c:v>
                </c:pt>
                <c:pt idx="8895">
                  <c:v>54825</c:v>
                </c:pt>
                <c:pt idx="8896">
                  <c:v>54848</c:v>
                </c:pt>
                <c:pt idx="8897">
                  <c:v>54848</c:v>
                </c:pt>
                <c:pt idx="8898">
                  <c:v>54869</c:v>
                </c:pt>
                <c:pt idx="8899">
                  <c:v>54859</c:v>
                </c:pt>
                <c:pt idx="8900">
                  <c:v>54886</c:v>
                </c:pt>
                <c:pt idx="8901">
                  <c:v>54864</c:v>
                </c:pt>
                <c:pt idx="8902">
                  <c:v>54876</c:v>
                </c:pt>
                <c:pt idx="8903">
                  <c:v>54894</c:v>
                </c:pt>
                <c:pt idx="8904">
                  <c:v>54898</c:v>
                </c:pt>
                <c:pt idx="8905">
                  <c:v>54890</c:v>
                </c:pt>
                <c:pt idx="8906">
                  <c:v>54907</c:v>
                </c:pt>
                <c:pt idx="8907">
                  <c:v>54930</c:v>
                </c:pt>
                <c:pt idx="8908">
                  <c:v>54926</c:v>
                </c:pt>
                <c:pt idx="8909">
                  <c:v>54933</c:v>
                </c:pt>
                <c:pt idx="8910">
                  <c:v>54939</c:v>
                </c:pt>
                <c:pt idx="8911">
                  <c:v>54952</c:v>
                </c:pt>
                <c:pt idx="8912">
                  <c:v>54957</c:v>
                </c:pt>
                <c:pt idx="8913">
                  <c:v>54970</c:v>
                </c:pt>
                <c:pt idx="8914">
                  <c:v>54975</c:v>
                </c:pt>
                <c:pt idx="8915">
                  <c:v>54980</c:v>
                </c:pt>
                <c:pt idx="8916">
                  <c:v>54988</c:v>
                </c:pt>
                <c:pt idx="8917">
                  <c:v>54998</c:v>
                </c:pt>
                <c:pt idx="8918">
                  <c:v>55010</c:v>
                </c:pt>
                <c:pt idx="8919">
                  <c:v>55007</c:v>
                </c:pt>
                <c:pt idx="8920">
                  <c:v>55015</c:v>
                </c:pt>
                <c:pt idx="8921">
                  <c:v>55011</c:v>
                </c:pt>
                <c:pt idx="8922">
                  <c:v>55016</c:v>
                </c:pt>
                <c:pt idx="8923">
                  <c:v>55019</c:v>
                </c:pt>
                <c:pt idx="8924">
                  <c:v>55026</c:v>
                </c:pt>
                <c:pt idx="8925">
                  <c:v>55045</c:v>
                </c:pt>
                <c:pt idx="8926">
                  <c:v>55045</c:v>
                </c:pt>
                <c:pt idx="8927">
                  <c:v>55068</c:v>
                </c:pt>
                <c:pt idx="8928">
                  <c:v>55069</c:v>
                </c:pt>
                <c:pt idx="8929">
                  <c:v>55084</c:v>
                </c:pt>
                <c:pt idx="8930">
                  <c:v>55093</c:v>
                </c:pt>
                <c:pt idx="8931">
                  <c:v>55124</c:v>
                </c:pt>
                <c:pt idx="8932">
                  <c:v>55102</c:v>
                </c:pt>
                <c:pt idx="8933">
                  <c:v>55107</c:v>
                </c:pt>
                <c:pt idx="8934">
                  <c:v>55129</c:v>
                </c:pt>
                <c:pt idx="8935">
                  <c:v>55117</c:v>
                </c:pt>
                <c:pt idx="8936">
                  <c:v>55133</c:v>
                </c:pt>
                <c:pt idx="8937">
                  <c:v>55121</c:v>
                </c:pt>
                <c:pt idx="8938">
                  <c:v>55135</c:v>
                </c:pt>
                <c:pt idx="8939">
                  <c:v>55141</c:v>
                </c:pt>
                <c:pt idx="8940">
                  <c:v>55137</c:v>
                </c:pt>
                <c:pt idx="8941">
                  <c:v>55153</c:v>
                </c:pt>
                <c:pt idx="8942">
                  <c:v>55172</c:v>
                </c:pt>
                <c:pt idx="8943">
                  <c:v>55168</c:v>
                </c:pt>
                <c:pt idx="8944">
                  <c:v>55175</c:v>
                </c:pt>
                <c:pt idx="8945">
                  <c:v>55183</c:v>
                </c:pt>
                <c:pt idx="8946">
                  <c:v>55196</c:v>
                </c:pt>
                <c:pt idx="8947">
                  <c:v>55209</c:v>
                </c:pt>
                <c:pt idx="8948">
                  <c:v>55212</c:v>
                </c:pt>
                <c:pt idx="8949">
                  <c:v>55216</c:v>
                </c:pt>
                <c:pt idx="8950">
                  <c:v>55236</c:v>
                </c:pt>
                <c:pt idx="8951">
                  <c:v>55235</c:v>
                </c:pt>
                <c:pt idx="8952">
                  <c:v>55244</c:v>
                </c:pt>
                <c:pt idx="8953">
                  <c:v>55227</c:v>
                </c:pt>
                <c:pt idx="8954">
                  <c:v>55238</c:v>
                </c:pt>
                <c:pt idx="8955">
                  <c:v>55247</c:v>
                </c:pt>
                <c:pt idx="8956">
                  <c:v>55250</c:v>
                </c:pt>
                <c:pt idx="8957">
                  <c:v>55265</c:v>
                </c:pt>
                <c:pt idx="8958">
                  <c:v>55262</c:v>
                </c:pt>
                <c:pt idx="8959">
                  <c:v>55267</c:v>
                </c:pt>
                <c:pt idx="8960">
                  <c:v>55275</c:v>
                </c:pt>
                <c:pt idx="8961">
                  <c:v>55288</c:v>
                </c:pt>
                <c:pt idx="8962">
                  <c:v>55292</c:v>
                </c:pt>
                <c:pt idx="8963">
                  <c:v>55329</c:v>
                </c:pt>
                <c:pt idx="8964">
                  <c:v>55315</c:v>
                </c:pt>
                <c:pt idx="8965">
                  <c:v>55320</c:v>
                </c:pt>
                <c:pt idx="8966">
                  <c:v>55340</c:v>
                </c:pt>
                <c:pt idx="8967">
                  <c:v>55357</c:v>
                </c:pt>
                <c:pt idx="8968">
                  <c:v>55354</c:v>
                </c:pt>
                <c:pt idx="8969">
                  <c:v>55371</c:v>
                </c:pt>
                <c:pt idx="8970">
                  <c:v>55397</c:v>
                </c:pt>
                <c:pt idx="8971">
                  <c:v>55385</c:v>
                </c:pt>
                <c:pt idx="8972">
                  <c:v>55390</c:v>
                </c:pt>
                <c:pt idx="8973">
                  <c:v>55379</c:v>
                </c:pt>
                <c:pt idx="8974">
                  <c:v>55403</c:v>
                </c:pt>
                <c:pt idx="8975">
                  <c:v>55397</c:v>
                </c:pt>
                <c:pt idx="8976">
                  <c:v>55396</c:v>
                </c:pt>
                <c:pt idx="8977">
                  <c:v>55409</c:v>
                </c:pt>
                <c:pt idx="8978">
                  <c:v>55404</c:v>
                </c:pt>
                <c:pt idx="8979">
                  <c:v>55420</c:v>
                </c:pt>
                <c:pt idx="8980">
                  <c:v>55419</c:v>
                </c:pt>
                <c:pt idx="8981">
                  <c:v>55437</c:v>
                </c:pt>
                <c:pt idx="8982">
                  <c:v>55453</c:v>
                </c:pt>
                <c:pt idx="8983">
                  <c:v>55468</c:v>
                </c:pt>
                <c:pt idx="8984">
                  <c:v>55466</c:v>
                </c:pt>
                <c:pt idx="8985">
                  <c:v>55475</c:v>
                </c:pt>
                <c:pt idx="8986">
                  <c:v>55496</c:v>
                </c:pt>
                <c:pt idx="8987">
                  <c:v>55509</c:v>
                </c:pt>
                <c:pt idx="8988">
                  <c:v>55514</c:v>
                </c:pt>
                <c:pt idx="8989">
                  <c:v>55517</c:v>
                </c:pt>
                <c:pt idx="8990">
                  <c:v>55538</c:v>
                </c:pt>
                <c:pt idx="8991">
                  <c:v>55512</c:v>
                </c:pt>
                <c:pt idx="8992">
                  <c:v>55519</c:v>
                </c:pt>
                <c:pt idx="8993">
                  <c:v>55516</c:v>
                </c:pt>
                <c:pt idx="8994">
                  <c:v>55537</c:v>
                </c:pt>
                <c:pt idx="8995">
                  <c:v>55528</c:v>
                </c:pt>
                <c:pt idx="8996">
                  <c:v>55549</c:v>
                </c:pt>
                <c:pt idx="8997">
                  <c:v>55527</c:v>
                </c:pt>
                <c:pt idx="8998">
                  <c:v>55565</c:v>
                </c:pt>
                <c:pt idx="8999">
                  <c:v>55581</c:v>
                </c:pt>
                <c:pt idx="9000">
                  <c:v>55561</c:v>
                </c:pt>
                <c:pt idx="9001">
                  <c:v>55591</c:v>
                </c:pt>
                <c:pt idx="9002">
                  <c:v>55591</c:v>
                </c:pt>
                <c:pt idx="9003">
                  <c:v>55609</c:v>
                </c:pt>
                <c:pt idx="9004">
                  <c:v>55616</c:v>
                </c:pt>
                <c:pt idx="9005">
                  <c:v>55625</c:v>
                </c:pt>
                <c:pt idx="9006">
                  <c:v>55630</c:v>
                </c:pt>
                <c:pt idx="9007">
                  <c:v>55649</c:v>
                </c:pt>
                <c:pt idx="9008">
                  <c:v>55633</c:v>
                </c:pt>
                <c:pt idx="9009">
                  <c:v>55666</c:v>
                </c:pt>
                <c:pt idx="9010">
                  <c:v>55653</c:v>
                </c:pt>
                <c:pt idx="9011">
                  <c:v>55667</c:v>
                </c:pt>
                <c:pt idx="9012">
                  <c:v>55668</c:v>
                </c:pt>
                <c:pt idx="9013">
                  <c:v>55666</c:v>
                </c:pt>
                <c:pt idx="9014">
                  <c:v>55658</c:v>
                </c:pt>
                <c:pt idx="9015">
                  <c:v>55667</c:v>
                </c:pt>
                <c:pt idx="9016">
                  <c:v>55684</c:v>
                </c:pt>
                <c:pt idx="9017">
                  <c:v>55688</c:v>
                </c:pt>
                <c:pt idx="9018">
                  <c:v>55708</c:v>
                </c:pt>
                <c:pt idx="9019">
                  <c:v>55711</c:v>
                </c:pt>
                <c:pt idx="9020">
                  <c:v>55726</c:v>
                </c:pt>
                <c:pt idx="9021">
                  <c:v>55730</c:v>
                </c:pt>
                <c:pt idx="9022">
                  <c:v>55741</c:v>
                </c:pt>
                <c:pt idx="9023">
                  <c:v>55766</c:v>
                </c:pt>
                <c:pt idx="9024">
                  <c:v>55770</c:v>
                </c:pt>
                <c:pt idx="9025">
                  <c:v>55784</c:v>
                </c:pt>
                <c:pt idx="9026">
                  <c:v>55774</c:v>
                </c:pt>
                <c:pt idx="9027">
                  <c:v>55790</c:v>
                </c:pt>
                <c:pt idx="9028">
                  <c:v>55792</c:v>
                </c:pt>
                <c:pt idx="9029">
                  <c:v>55801</c:v>
                </c:pt>
                <c:pt idx="9030">
                  <c:v>55789</c:v>
                </c:pt>
                <c:pt idx="9031">
                  <c:v>55807</c:v>
                </c:pt>
                <c:pt idx="9032">
                  <c:v>55831</c:v>
                </c:pt>
                <c:pt idx="9033">
                  <c:v>55799</c:v>
                </c:pt>
                <c:pt idx="9034">
                  <c:v>55794</c:v>
                </c:pt>
                <c:pt idx="9035">
                  <c:v>55832</c:v>
                </c:pt>
                <c:pt idx="9036">
                  <c:v>55824</c:v>
                </c:pt>
                <c:pt idx="9037">
                  <c:v>55831</c:v>
                </c:pt>
                <c:pt idx="9038">
                  <c:v>55843</c:v>
                </c:pt>
                <c:pt idx="9039">
                  <c:v>55865</c:v>
                </c:pt>
                <c:pt idx="9040">
                  <c:v>55877</c:v>
                </c:pt>
                <c:pt idx="9041">
                  <c:v>55892</c:v>
                </c:pt>
                <c:pt idx="9042">
                  <c:v>55888</c:v>
                </c:pt>
                <c:pt idx="9043">
                  <c:v>55907</c:v>
                </c:pt>
                <c:pt idx="9044">
                  <c:v>55901</c:v>
                </c:pt>
                <c:pt idx="9045">
                  <c:v>55903</c:v>
                </c:pt>
                <c:pt idx="9046">
                  <c:v>55894</c:v>
                </c:pt>
                <c:pt idx="9047">
                  <c:v>55909</c:v>
                </c:pt>
                <c:pt idx="9048">
                  <c:v>55906</c:v>
                </c:pt>
                <c:pt idx="9049">
                  <c:v>55925</c:v>
                </c:pt>
                <c:pt idx="9050">
                  <c:v>55932</c:v>
                </c:pt>
                <c:pt idx="9051">
                  <c:v>55923</c:v>
                </c:pt>
                <c:pt idx="9052">
                  <c:v>55950</c:v>
                </c:pt>
                <c:pt idx="9053">
                  <c:v>55960</c:v>
                </c:pt>
                <c:pt idx="9054">
                  <c:v>55963</c:v>
                </c:pt>
                <c:pt idx="9055">
                  <c:v>55988</c:v>
                </c:pt>
                <c:pt idx="9056">
                  <c:v>55987</c:v>
                </c:pt>
                <c:pt idx="9057">
                  <c:v>55981</c:v>
                </c:pt>
                <c:pt idx="9058">
                  <c:v>56012</c:v>
                </c:pt>
                <c:pt idx="9059">
                  <c:v>56014</c:v>
                </c:pt>
                <c:pt idx="9060">
                  <c:v>56012</c:v>
                </c:pt>
                <c:pt idx="9061">
                  <c:v>56022</c:v>
                </c:pt>
                <c:pt idx="9062">
                  <c:v>56020</c:v>
                </c:pt>
                <c:pt idx="9063">
                  <c:v>56034</c:v>
                </c:pt>
                <c:pt idx="9064">
                  <c:v>56033</c:v>
                </c:pt>
                <c:pt idx="9065">
                  <c:v>56035</c:v>
                </c:pt>
                <c:pt idx="9066">
                  <c:v>56028</c:v>
                </c:pt>
                <c:pt idx="9067">
                  <c:v>56071</c:v>
                </c:pt>
                <c:pt idx="9068">
                  <c:v>56072</c:v>
                </c:pt>
                <c:pt idx="9069">
                  <c:v>56082</c:v>
                </c:pt>
                <c:pt idx="9070">
                  <c:v>56079</c:v>
                </c:pt>
                <c:pt idx="9071">
                  <c:v>56096</c:v>
                </c:pt>
                <c:pt idx="9072">
                  <c:v>56114</c:v>
                </c:pt>
                <c:pt idx="9073">
                  <c:v>56092</c:v>
                </c:pt>
                <c:pt idx="9074">
                  <c:v>56106</c:v>
                </c:pt>
                <c:pt idx="9075">
                  <c:v>56109</c:v>
                </c:pt>
                <c:pt idx="9076">
                  <c:v>56130</c:v>
                </c:pt>
                <c:pt idx="9077">
                  <c:v>56121</c:v>
                </c:pt>
                <c:pt idx="9078">
                  <c:v>56140</c:v>
                </c:pt>
                <c:pt idx="9079">
                  <c:v>56125</c:v>
                </c:pt>
                <c:pt idx="9080">
                  <c:v>56156</c:v>
                </c:pt>
                <c:pt idx="9081">
                  <c:v>56152</c:v>
                </c:pt>
                <c:pt idx="9082">
                  <c:v>56175</c:v>
                </c:pt>
                <c:pt idx="9083">
                  <c:v>56179</c:v>
                </c:pt>
                <c:pt idx="9084">
                  <c:v>56192</c:v>
                </c:pt>
                <c:pt idx="9085">
                  <c:v>56194</c:v>
                </c:pt>
                <c:pt idx="9086">
                  <c:v>56210</c:v>
                </c:pt>
                <c:pt idx="9087">
                  <c:v>56217</c:v>
                </c:pt>
                <c:pt idx="9088">
                  <c:v>56231</c:v>
                </c:pt>
                <c:pt idx="9089">
                  <c:v>56240</c:v>
                </c:pt>
                <c:pt idx="9090">
                  <c:v>56225</c:v>
                </c:pt>
                <c:pt idx="9091">
                  <c:v>56225</c:v>
                </c:pt>
                <c:pt idx="9092">
                  <c:v>56238</c:v>
                </c:pt>
                <c:pt idx="9093">
                  <c:v>56227</c:v>
                </c:pt>
                <c:pt idx="9094">
                  <c:v>56227</c:v>
                </c:pt>
                <c:pt idx="9095">
                  <c:v>56248</c:v>
                </c:pt>
                <c:pt idx="9096">
                  <c:v>56259</c:v>
                </c:pt>
                <c:pt idx="9097">
                  <c:v>56255</c:v>
                </c:pt>
                <c:pt idx="9098">
                  <c:v>56264</c:v>
                </c:pt>
                <c:pt idx="9099">
                  <c:v>56293</c:v>
                </c:pt>
                <c:pt idx="9100">
                  <c:v>56297</c:v>
                </c:pt>
                <c:pt idx="9101">
                  <c:v>56306</c:v>
                </c:pt>
                <c:pt idx="9102">
                  <c:v>56320</c:v>
                </c:pt>
                <c:pt idx="9103">
                  <c:v>56306</c:v>
                </c:pt>
                <c:pt idx="9104">
                  <c:v>56349</c:v>
                </c:pt>
                <c:pt idx="9105">
                  <c:v>56314</c:v>
                </c:pt>
                <c:pt idx="9106">
                  <c:v>56340</c:v>
                </c:pt>
                <c:pt idx="9107">
                  <c:v>56338</c:v>
                </c:pt>
                <c:pt idx="9108">
                  <c:v>56352</c:v>
                </c:pt>
                <c:pt idx="9109">
                  <c:v>56342</c:v>
                </c:pt>
                <c:pt idx="9110">
                  <c:v>56362</c:v>
                </c:pt>
                <c:pt idx="9111">
                  <c:v>56366</c:v>
                </c:pt>
                <c:pt idx="9112">
                  <c:v>56380</c:v>
                </c:pt>
                <c:pt idx="9113">
                  <c:v>56392</c:v>
                </c:pt>
                <c:pt idx="9114">
                  <c:v>56403</c:v>
                </c:pt>
                <c:pt idx="9115">
                  <c:v>56408</c:v>
                </c:pt>
                <c:pt idx="9116">
                  <c:v>56416</c:v>
                </c:pt>
                <c:pt idx="9117">
                  <c:v>56440</c:v>
                </c:pt>
                <c:pt idx="9118">
                  <c:v>56424</c:v>
                </c:pt>
                <c:pt idx="9119">
                  <c:v>56436</c:v>
                </c:pt>
                <c:pt idx="9120">
                  <c:v>56440</c:v>
                </c:pt>
                <c:pt idx="9121">
                  <c:v>56449</c:v>
                </c:pt>
                <c:pt idx="9122">
                  <c:v>56454</c:v>
                </c:pt>
                <c:pt idx="9123">
                  <c:v>56443</c:v>
                </c:pt>
                <c:pt idx="9124">
                  <c:v>56470</c:v>
                </c:pt>
                <c:pt idx="9125">
                  <c:v>56474</c:v>
                </c:pt>
                <c:pt idx="9126">
                  <c:v>56476</c:v>
                </c:pt>
                <c:pt idx="9127">
                  <c:v>56468</c:v>
                </c:pt>
                <c:pt idx="9128">
                  <c:v>56504</c:v>
                </c:pt>
                <c:pt idx="9129">
                  <c:v>56505</c:v>
                </c:pt>
                <c:pt idx="9130">
                  <c:v>56514</c:v>
                </c:pt>
                <c:pt idx="9131">
                  <c:v>56516</c:v>
                </c:pt>
                <c:pt idx="9132">
                  <c:v>56532</c:v>
                </c:pt>
                <c:pt idx="9133">
                  <c:v>56534</c:v>
                </c:pt>
                <c:pt idx="9134">
                  <c:v>56544</c:v>
                </c:pt>
                <c:pt idx="9135">
                  <c:v>56550</c:v>
                </c:pt>
                <c:pt idx="9136">
                  <c:v>56548</c:v>
                </c:pt>
                <c:pt idx="9137">
                  <c:v>56540</c:v>
                </c:pt>
                <c:pt idx="9138">
                  <c:v>56568</c:v>
                </c:pt>
                <c:pt idx="9139">
                  <c:v>56567</c:v>
                </c:pt>
                <c:pt idx="9140">
                  <c:v>56574</c:v>
                </c:pt>
                <c:pt idx="9141">
                  <c:v>56606</c:v>
                </c:pt>
                <c:pt idx="9142">
                  <c:v>56623</c:v>
                </c:pt>
                <c:pt idx="9143">
                  <c:v>56619</c:v>
                </c:pt>
                <c:pt idx="9144">
                  <c:v>56618</c:v>
                </c:pt>
                <c:pt idx="9145">
                  <c:v>56631</c:v>
                </c:pt>
                <c:pt idx="9146">
                  <c:v>56636</c:v>
                </c:pt>
                <c:pt idx="9147">
                  <c:v>56620</c:v>
                </c:pt>
                <c:pt idx="9148">
                  <c:v>56632</c:v>
                </c:pt>
                <c:pt idx="9149">
                  <c:v>56642</c:v>
                </c:pt>
                <c:pt idx="9150">
                  <c:v>56632</c:v>
                </c:pt>
                <c:pt idx="9151">
                  <c:v>56645</c:v>
                </c:pt>
                <c:pt idx="9152">
                  <c:v>56660</c:v>
                </c:pt>
                <c:pt idx="9153">
                  <c:v>56673</c:v>
                </c:pt>
                <c:pt idx="9154">
                  <c:v>56686</c:v>
                </c:pt>
                <c:pt idx="9155">
                  <c:v>56697</c:v>
                </c:pt>
                <c:pt idx="9156">
                  <c:v>56699</c:v>
                </c:pt>
                <c:pt idx="9157">
                  <c:v>56711</c:v>
                </c:pt>
                <c:pt idx="9158">
                  <c:v>56736</c:v>
                </c:pt>
                <c:pt idx="9159">
                  <c:v>56737</c:v>
                </c:pt>
                <c:pt idx="9160">
                  <c:v>56729</c:v>
                </c:pt>
                <c:pt idx="9161">
                  <c:v>56736</c:v>
                </c:pt>
                <c:pt idx="9162">
                  <c:v>56736</c:v>
                </c:pt>
                <c:pt idx="9163">
                  <c:v>56744</c:v>
                </c:pt>
                <c:pt idx="9164">
                  <c:v>56742</c:v>
                </c:pt>
                <c:pt idx="9165">
                  <c:v>56756</c:v>
                </c:pt>
                <c:pt idx="9166">
                  <c:v>56769</c:v>
                </c:pt>
                <c:pt idx="9167">
                  <c:v>56784</c:v>
                </c:pt>
                <c:pt idx="9168">
                  <c:v>56796</c:v>
                </c:pt>
                <c:pt idx="9169">
                  <c:v>56808</c:v>
                </c:pt>
                <c:pt idx="9170">
                  <c:v>56798</c:v>
                </c:pt>
                <c:pt idx="9171">
                  <c:v>56793</c:v>
                </c:pt>
                <c:pt idx="9172">
                  <c:v>56814</c:v>
                </c:pt>
                <c:pt idx="9173">
                  <c:v>56812</c:v>
                </c:pt>
                <c:pt idx="9174">
                  <c:v>56822</c:v>
                </c:pt>
                <c:pt idx="9175">
                  <c:v>56818</c:v>
                </c:pt>
                <c:pt idx="9176">
                  <c:v>56861</c:v>
                </c:pt>
                <c:pt idx="9177">
                  <c:v>56838</c:v>
                </c:pt>
                <c:pt idx="9178">
                  <c:v>56851</c:v>
                </c:pt>
                <c:pt idx="9179">
                  <c:v>56864</c:v>
                </c:pt>
                <c:pt idx="9180">
                  <c:v>56888</c:v>
                </c:pt>
                <c:pt idx="9181">
                  <c:v>56895</c:v>
                </c:pt>
                <c:pt idx="9182">
                  <c:v>56887</c:v>
                </c:pt>
                <c:pt idx="9183">
                  <c:v>56894</c:v>
                </c:pt>
                <c:pt idx="9184">
                  <c:v>56903</c:v>
                </c:pt>
                <c:pt idx="9185">
                  <c:v>56910</c:v>
                </c:pt>
                <c:pt idx="9186">
                  <c:v>56910</c:v>
                </c:pt>
                <c:pt idx="9187">
                  <c:v>56900</c:v>
                </c:pt>
                <c:pt idx="9188">
                  <c:v>56922</c:v>
                </c:pt>
                <c:pt idx="9189">
                  <c:v>56927</c:v>
                </c:pt>
                <c:pt idx="9190">
                  <c:v>56935</c:v>
                </c:pt>
                <c:pt idx="9191">
                  <c:v>56942</c:v>
                </c:pt>
                <c:pt idx="9192">
                  <c:v>56969</c:v>
                </c:pt>
                <c:pt idx="9193">
                  <c:v>56958</c:v>
                </c:pt>
                <c:pt idx="9194">
                  <c:v>56984</c:v>
                </c:pt>
                <c:pt idx="9195">
                  <c:v>56975</c:v>
                </c:pt>
                <c:pt idx="9196">
                  <c:v>56994</c:v>
                </c:pt>
                <c:pt idx="9197">
                  <c:v>56989</c:v>
                </c:pt>
                <c:pt idx="9198">
                  <c:v>56980</c:v>
                </c:pt>
                <c:pt idx="9199">
                  <c:v>56994</c:v>
                </c:pt>
                <c:pt idx="9200">
                  <c:v>57004</c:v>
                </c:pt>
                <c:pt idx="9201">
                  <c:v>57019</c:v>
                </c:pt>
                <c:pt idx="9202">
                  <c:v>57025</c:v>
                </c:pt>
                <c:pt idx="9203">
                  <c:v>57037</c:v>
                </c:pt>
                <c:pt idx="9204">
                  <c:v>57038</c:v>
                </c:pt>
                <c:pt idx="9205">
                  <c:v>57059</c:v>
                </c:pt>
                <c:pt idx="9206">
                  <c:v>57056</c:v>
                </c:pt>
                <c:pt idx="9207">
                  <c:v>57067</c:v>
                </c:pt>
                <c:pt idx="9208">
                  <c:v>57069</c:v>
                </c:pt>
                <c:pt idx="9209">
                  <c:v>57071</c:v>
                </c:pt>
                <c:pt idx="9210">
                  <c:v>57081</c:v>
                </c:pt>
                <c:pt idx="9211">
                  <c:v>57082</c:v>
                </c:pt>
                <c:pt idx="9212">
                  <c:v>57100</c:v>
                </c:pt>
                <c:pt idx="9213">
                  <c:v>57079</c:v>
                </c:pt>
                <c:pt idx="9214">
                  <c:v>57117</c:v>
                </c:pt>
                <c:pt idx="9215">
                  <c:v>57102</c:v>
                </c:pt>
                <c:pt idx="9216">
                  <c:v>57136</c:v>
                </c:pt>
                <c:pt idx="9217">
                  <c:v>57126</c:v>
                </c:pt>
                <c:pt idx="9218">
                  <c:v>57141</c:v>
                </c:pt>
                <c:pt idx="9219">
                  <c:v>57147</c:v>
                </c:pt>
                <c:pt idx="9220">
                  <c:v>57174</c:v>
                </c:pt>
                <c:pt idx="9221">
                  <c:v>57166</c:v>
                </c:pt>
                <c:pt idx="9222">
                  <c:v>57197</c:v>
                </c:pt>
                <c:pt idx="9223">
                  <c:v>57170</c:v>
                </c:pt>
                <c:pt idx="9224">
                  <c:v>57168</c:v>
                </c:pt>
                <c:pt idx="9225">
                  <c:v>57191</c:v>
                </c:pt>
                <c:pt idx="9226">
                  <c:v>57180</c:v>
                </c:pt>
                <c:pt idx="9227">
                  <c:v>57192</c:v>
                </c:pt>
                <c:pt idx="9228">
                  <c:v>57193</c:v>
                </c:pt>
                <c:pt idx="9229">
                  <c:v>57218</c:v>
                </c:pt>
                <c:pt idx="9230">
                  <c:v>57229</c:v>
                </c:pt>
                <c:pt idx="9231">
                  <c:v>57248</c:v>
                </c:pt>
                <c:pt idx="9232">
                  <c:v>57254</c:v>
                </c:pt>
                <c:pt idx="9233">
                  <c:v>57268</c:v>
                </c:pt>
                <c:pt idx="9234">
                  <c:v>57274</c:v>
                </c:pt>
                <c:pt idx="9235">
                  <c:v>57268</c:v>
                </c:pt>
                <c:pt idx="9236">
                  <c:v>57273</c:v>
                </c:pt>
                <c:pt idx="9237">
                  <c:v>57279</c:v>
                </c:pt>
                <c:pt idx="9238">
                  <c:v>57279</c:v>
                </c:pt>
                <c:pt idx="9239">
                  <c:v>57289</c:v>
                </c:pt>
                <c:pt idx="9240">
                  <c:v>57300</c:v>
                </c:pt>
                <c:pt idx="9241">
                  <c:v>57302</c:v>
                </c:pt>
                <c:pt idx="9242">
                  <c:v>57312</c:v>
                </c:pt>
                <c:pt idx="9243">
                  <c:v>57317</c:v>
                </c:pt>
                <c:pt idx="9244">
                  <c:v>57325</c:v>
                </c:pt>
                <c:pt idx="9245">
                  <c:v>57323</c:v>
                </c:pt>
                <c:pt idx="9246">
                  <c:v>57362</c:v>
                </c:pt>
                <c:pt idx="9247">
                  <c:v>57361</c:v>
                </c:pt>
                <c:pt idx="9248">
                  <c:v>57376</c:v>
                </c:pt>
                <c:pt idx="9249">
                  <c:v>57362</c:v>
                </c:pt>
                <c:pt idx="9250">
                  <c:v>57363</c:v>
                </c:pt>
                <c:pt idx="9251">
                  <c:v>57384</c:v>
                </c:pt>
                <c:pt idx="9252">
                  <c:v>57382</c:v>
                </c:pt>
                <c:pt idx="9253">
                  <c:v>57379</c:v>
                </c:pt>
                <c:pt idx="9254">
                  <c:v>57383</c:v>
                </c:pt>
                <c:pt idx="9255">
                  <c:v>57390</c:v>
                </c:pt>
                <c:pt idx="9256">
                  <c:v>57408</c:v>
                </c:pt>
                <c:pt idx="9257">
                  <c:v>57426</c:v>
                </c:pt>
                <c:pt idx="9258">
                  <c:v>57441</c:v>
                </c:pt>
                <c:pt idx="9259">
                  <c:v>57459</c:v>
                </c:pt>
                <c:pt idx="9260">
                  <c:v>57444</c:v>
                </c:pt>
                <c:pt idx="9261">
                  <c:v>57464</c:v>
                </c:pt>
                <c:pt idx="9262">
                  <c:v>57465</c:v>
                </c:pt>
                <c:pt idx="9263">
                  <c:v>57462</c:v>
                </c:pt>
                <c:pt idx="9264">
                  <c:v>57454</c:v>
                </c:pt>
                <c:pt idx="9265">
                  <c:v>57478</c:v>
                </c:pt>
                <c:pt idx="9266">
                  <c:v>57469</c:v>
                </c:pt>
                <c:pt idx="9267">
                  <c:v>57470</c:v>
                </c:pt>
                <c:pt idx="9268">
                  <c:v>57489</c:v>
                </c:pt>
                <c:pt idx="9269">
                  <c:v>57498</c:v>
                </c:pt>
                <c:pt idx="9270">
                  <c:v>57515</c:v>
                </c:pt>
                <c:pt idx="9271">
                  <c:v>57535</c:v>
                </c:pt>
                <c:pt idx="9272">
                  <c:v>57552</c:v>
                </c:pt>
                <c:pt idx="9273">
                  <c:v>57540</c:v>
                </c:pt>
                <c:pt idx="9274">
                  <c:v>57555</c:v>
                </c:pt>
                <c:pt idx="9275">
                  <c:v>57568</c:v>
                </c:pt>
                <c:pt idx="9276">
                  <c:v>57567</c:v>
                </c:pt>
                <c:pt idx="9277">
                  <c:v>57554</c:v>
                </c:pt>
                <c:pt idx="9278">
                  <c:v>57562</c:v>
                </c:pt>
                <c:pt idx="9279">
                  <c:v>57553</c:v>
                </c:pt>
                <c:pt idx="9280">
                  <c:v>57580</c:v>
                </c:pt>
                <c:pt idx="9281">
                  <c:v>57592</c:v>
                </c:pt>
                <c:pt idx="9282">
                  <c:v>57588</c:v>
                </c:pt>
                <c:pt idx="9283">
                  <c:v>57603</c:v>
                </c:pt>
                <c:pt idx="9284">
                  <c:v>57621</c:v>
                </c:pt>
                <c:pt idx="9285">
                  <c:v>57635</c:v>
                </c:pt>
                <c:pt idx="9286">
                  <c:v>57633</c:v>
                </c:pt>
                <c:pt idx="9287">
                  <c:v>57652</c:v>
                </c:pt>
                <c:pt idx="9288">
                  <c:v>57647</c:v>
                </c:pt>
                <c:pt idx="9289">
                  <c:v>57659</c:v>
                </c:pt>
                <c:pt idx="9290">
                  <c:v>57659</c:v>
                </c:pt>
                <c:pt idx="9291">
                  <c:v>57656</c:v>
                </c:pt>
                <c:pt idx="9292">
                  <c:v>57665</c:v>
                </c:pt>
                <c:pt idx="9293">
                  <c:v>57681</c:v>
                </c:pt>
                <c:pt idx="9294">
                  <c:v>57679</c:v>
                </c:pt>
                <c:pt idx="9295">
                  <c:v>57693</c:v>
                </c:pt>
                <c:pt idx="9296">
                  <c:v>57706</c:v>
                </c:pt>
                <c:pt idx="9297">
                  <c:v>57714</c:v>
                </c:pt>
                <c:pt idx="9298">
                  <c:v>57713</c:v>
                </c:pt>
                <c:pt idx="9299">
                  <c:v>57736</c:v>
                </c:pt>
                <c:pt idx="9300">
                  <c:v>57725</c:v>
                </c:pt>
                <c:pt idx="9301">
                  <c:v>57747</c:v>
                </c:pt>
                <c:pt idx="9302">
                  <c:v>57751</c:v>
                </c:pt>
                <c:pt idx="9303">
                  <c:v>57747</c:v>
                </c:pt>
                <c:pt idx="9304">
                  <c:v>57734</c:v>
                </c:pt>
                <c:pt idx="9305">
                  <c:v>57758</c:v>
                </c:pt>
                <c:pt idx="9306">
                  <c:v>57760</c:v>
                </c:pt>
                <c:pt idx="9307">
                  <c:v>57766</c:v>
                </c:pt>
                <c:pt idx="9308">
                  <c:v>57796</c:v>
                </c:pt>
                <c:pt idx="9309">
                  <c:v>57799</c:v>
                </c:pt>
                <c:pt idx="9310">
                  <c:v>57813</c:v>
                </c:pt>
                <c:pt idx="9311">
                  <c:v>57823</c:v>
                </c:pt>
                <c:pt idx="9312">
                  <c:v>57822</c:v>
                </c:pt>
                <c:pt idx="9313">
                  <c:v>57825</c:v>
                </c:pt>
                <c:pt idx="9314">
                  <c:v>57840</c:v>
                </c:pt>
                <c:pt idx="9315">
                  <c:v>57833</c:v>
                </c:pt>
                <c:pt idx="9316">
                  <c:v>57843</c:v>
                </c:pt>
                <c:pt idx="9317">
                  <c:v>57841</c:v>
                </c:pt>
                <c:pt idx="9318">
                  <c:v>57863</c:v>
                </c:pt>
                <c:pt idx="9319">
                  <c:v>57858</c:v>
                </c:pt>
                <c:pt idx="9320">
                  <c:v>57859</c:v>
                </c:pt>
                <c:pt idx="9321">
                  <c:v>57885</c:v>
                </c:pt>
                <c:pt idx="9322">
                  <c:v>57882</c:v>
                </c:pt>
                <c:pt idx="9323">
                  <c:v>57889</c:v>
                </c:pt>
                <c:pt idx="9324">
                  <c:v>57893</c:v>
                </c:pt>
                <c:pt idx="9325">
                  <c:v>57910</c:v>
                </c:pt>
                <c:pt idx="9326">
                  <c:v>57924</c:v>
                </c:pt>
                <c:pt idx="9327">
                  <c:v>57919</c:v>
                </c:pt>
                <c:pt idx="9328">
                  <c:v>57934</c:v>
                </c:pt>
                <c:pt idx="9329">
                  <c:v>57934</c:v>
                </c:pt>
                <c:pt idx="9330">
                  <c:v>57951</c:v>
                </c:pt>
                <c:pt idx="9331">
                  <c:v>57957</c:v>
                </c:pt>
                <c:pt idx="9332">
                  <c:v>57962</c:v>
                </c:pt>
                <c:pt idx="9333">
                  <c:v>57958</c:v>
                </c:pt>
                <c:pt idx="9334">
                  <c:v>57972</c:v>
                </c:pt>
                <c:pt idx="9335">
                  <c:v>57963</c:v>
                </c:pt>
                <c:pt idx="9336">
                  <c:v>57984</c:v>
                </c:pt>
                <c:pt idx="9337">
                  <c:v>58000</c:v>
                </c:pt>
                <c:pt idx="9338">
                  <c:v>58000</c:v>
                </c:pt>
                <c:pt idx="9339">
                  <c:v>58024</c:v>
                </c:pt>
                <c:pt idx="9340">
                  <c:v>58016</c:v>
                </c:pt>
                <c:pt idx="9341">
                  <c:v>58045</c:v>
                </c:pt>
                <c:pt idx="9342">
                  <c:v>58038</c:v>
                </c:pt>
                <c:pt idx="9343">
                  <c:v>58039</c:v>
                </c:pt>
                <c:pt idx="9344">
                  <c:v>58035</c:v>
                </c:pt>
                <c:pt idx="9345">
                  <c:v>58032</c:v>
                </c:pt>
                <c:pt idx="9346">
                  <c:v>58047</c:v>
                </c:pt>
                <c:pt idx="9347">
                  <c:v>58065</c:v>
                </c:pt>
                <c:pt idx="9348">
                  <c:v>58067</c:v>
                </c:pt>
                <c:pt idx="9349">
                  <c:v>58080</c:v>
                </c:pt>
                <c:pt idx="9350">
                  <c:v>58081</c:v>
                </c:pt>
                <c:pt idx="9351">
                  <c:v>58106</c:v>
                </c:pt>
                <c:pt idx="9352">
                  <c:v>58106</c:v>
                </c:pt>
                <c:pt idx="9353">
                  <c:v>58126</c:v>
                </c:pt>
                <c:pt idx="9354">
                  <c:v>58132</c:v>
                </c:pt>
                <c:pt idx="9355">
                  <c:v>58114</c:v>
                </c:pt>
                <c:pt idx="9356">
                  <c:v>58135</c:v>
                </c:pt>
                <c:pt idx="9357">
                  <c:v>58131</c:v>
                </c:pt>
                <c:pt idx="9358">
                  <c:v>58147</c:v>
                </c:pt>
                <c:pt idx="9359">
                  <c:v>58132</c:v>
                </c:pt>
                <c:pt idx="9360">
                  <c:v>58145</c:v>
                </c:pt>
                <c:pt idx="9361">
                  <c:v>58148</c:v>
                </c:pt>
                <c:pt idx="9362">
                  <c:v>58168</c:v>
                </c:pt>
                <c:pt idx="9363">
                  <c:v>58180</c:v>
                </c:pt>
                <c:pt idx="9364">
                  <c:v>58187</c:v>
                </c:pt>
                <c:pt idx="9365">
                  <c:v>58198</c:v>
                </c:pt>
                <c:pt idx="9366">
                  <c:v>58214</c:v>
                </c:pt>
                <c:pt idx="9367">
                  <c:v>58209</c:v>
                </c:pt>
                <c:pt idx="9368">
                  <c:v>58214</c:v>
                </c:pt>
                <c:pt idx="9369">
                  <c:v>58230</c:v>
                </c:pt>
                <c:pt idx="9370">
                  <c:v>58234</c:v>
                </c:pt>
                <c:pt idx="9371">
                  <c:v>58224</c:v>
                </c:pt>
                <c:pt idx="9372">
                  <c:v>58247</c:v>
                </c:pt>
                <c:pt idx="9373">
                  <c:v>58243</c:v>
                </c:pt>
                <c:pt idx="9374">
                  <c:v>58259</c:v>
                </c:pt>
                <c:pt idx="9375">
                  <c:v>58267</c:v>
                </c:pt>
                <c:pt idx="9376">
                  <c:v>58263</c:v>
                </c:pt>
                <c:pt idx="9377">
                  <c:v>58295</c:v>
                </c:pt>
                <c:pt idx="9378">
                  <c:v>58296</c:v>
                </c:pt>
                <c:pt idx="9379">
                  <c:v>58304</c:v>
                </c:pt>
                <c:pt idx="9380">
                  <c:v>58301</c:v>
                </c:pt>
                <c:pt idx="9381">
                  <c:v>58309</c:v>
                </c:pt>
                <c:pt idx="9382">
                  <c:v>58296</c:v>
                </c:pt>
                <c:pt idx="9383">
                  <c:v>58324</c:v>
                </c:pt>
                <c:pt idx="9384">
                  <c:v>58318</c:v>
                </c:pt>
                <c:pt idx="9385">
                  <c:v>58315</c:v>
                </c:pt>
                <c:pt idx="9386">
                  <c:v>58350</c:v>
                </c:pt>
                <c:pt idx="9387">
                  <c:v>58353</c:v>
                </c:pt>
                <c:pt idx="9388">
                  <c:v>58354</c:v>
                </c:pt>
                <c:pt idx="9389">
                  <c:v>58370</c:v>
                </c:pt>
                <c:pt idx="9390">
                  <c:v>58386</c:v>
                </c:pt>
                <c:pt idx="9391">
                  <c:v>58384</c:v>
                </c:pt>
                <c:pt idx="9392">
                  <c:v>58393</c:v>
                </c:pt>
                <c:pt idx="9393">
                  <c:v>58409</c:v>
                </c:pt>
                <c:pt idx="9394">
                  <c:v>58411</c:v>
                </c:pt>
                <c:pt idx="9395">
                  <c:v>58413</c:v>
                </c:pt>
                <c:pt idx="9396">
                  <c:v>58409</c:v>
                </c:pt>
                <c:pt idx="9397">
                  <c:v>58414</c:v>
                </c:pt>
                <c:pt idx="9398">
                  <c:v>58425</c:v>
                </c:pt>
                <c:pt idx="9399">
                  <c:v>58424</c:v>
                </c:pt>
                <c:pt idx="9400">
                  <c:v>58418</c:v>
                </c:pt>
                <c:pt idx="9401">
                  <c:v>58435</c:v>
                </c:pt>
                <c:pt idx="9402">
                  <c:v>58456</c:v>
                </c:pt>
                <c:pt idx="9403">
                  <c:v>58483</c:v>
                </c:pt>
                <c:pt idx="9404">
                  <c:v>58471</c:v>
                </c:pt>
                <c:pt idx="9405">
                  <c:v>58496</c:v>
                </c:pt>
                <c:pt idx="9406">
                  <c:v>58496</c:v>
                </c:pt>
                <c:pt idx="9407">
                  <c:v>58503</c:v>
                </c:pt>
                <c:pt idx="9408">
                  <c:v>58499</c:v>
                </c:pt>
                <c:pt idx="9409">
                  <c:v>58496</c:v>
                </c:pt>
                <c:pt idx="9410">
                  <c:v>58504</c:v>
                </c:pt>
                <c:pt idx="9411">
                  <c:v>58518</c:v>
                </c:pt>
                <c:pt idx="9412">
                  <c:v>58529</c:v>
                </c:pt>
                <c:pt idx="9413">
                  <c:v>58535</c:v>
                </c:pt>
                <c:pt idx="9414">
                  <c:v>58553</c:v>
                </c:pt>
                <c:pt idx="9415">
                  <c:v>58543</c:v>
                </c:pt>
                <c:pt idx="9416">
                  <c:v>58570</c:v>
                </c:pt>
                <c:pt idx="9417">
                  <c:v>58581</c:v>
                </c:pt>
                <c:pt idx="9418">
                  <c:v>58565</c:v>
                </c:pt>
                <c:pt idx="9419">
                  <c:v>58583</c:v>
                </c:pt>
                <c:pt idx="9420">
                  <c:v>58583</c:v>
                </c:pt>
                <c:pt idx="9421">
                  <c:v>58586</c:v>
                </c:pt>
                <c:pt idx="9422">
                  <c:v>58584</c:v>
                </c:pt>
                <c:pt idx="9423">
                  <c:v>58607</c:v>
                </c:pt>
                <c:pt idx="9424">
                  <c:v>58594</c:v>
                </c:pt>
                <c:pt idx="9425">
                  <c:v>58608</c:v>
                </c:pt>
                <c:pt idx="9426">
                  <c:v>58623</c:v>
                </c:pt>
                <c:pt idx="9427">
                  <c:v>58644</c:v>
                </c:pt>
                <c:pt idx="9428">
                  <c:v>58652</c:v>
                </c:pt>
                <c:pt idx="9429">
                  <c:v>58657</c:v>
                </c:pt>
                <c:pt idx="9430">
                  <c:v>58683</c:v>
                </c:pt>
                <c:pt idx="9431">
                  <c:v>58672</c:v>
                </c:pt>
                <c:pt idx="9432">
                  <c:v>58687</c:v>
                </c:pt>
                <c:pt idx="9433">
                  <c:v>58688</c:v>
                </c:pt>
                <c:pt idx="9434">
                  <c:v>58685</c:v>
                </c:pt>
                <c:pt idx="9435">
                  <c:v>58693</c:v>
                </c:pt>
                <c:pt idx="9436">
                  <c:v>58686</c:v>
                </c:pt>
                <c:pt idx="9437">
                  <c:v>58713</c:v>
                </c:pt>
                <c:pt idx="9438">
                  <c:v>58683</c:v>
                </c:pt>
                <c:pt idx="9439">
                  <c:v>58710</c:v>
                </c:pt>
                <c:pt idx="9440">
                  <c:v>58713</c:v>
                </c:pt>
                <c:pt idx="9441">
                  <c:v>58724</c:v>
                </c:pt>
                <c:pt idx="9442">
                  <c:v>58739</c:v>
                </c:pt>
                <c:pt idx="9443">
                  <c:v>58748</c:v>
                </c:pt>
                <c:pt idx="9444">
                  <c:v>58766</c:v>
                </c:pt>
                <c:pt idx="9445">
                  <c:v>58779</c:v>
                </c:pt>
                <c:pt idx="9446">
                  <c:v>58779</c:v>
                </c:pt>
                <c:pt idx="9447">
                  <c:v>58785</c:v>
                </c:pt>
                <c:pt idx="9448">
                  <c:v>58808</c:v>
                </c:pt>
                <c:pt idx="9449">
                  <c:v>58806</c:v>
                </c:pt>
                <c:pt idx="9450">
                  <c:v>58808</c:v>
                </c:pt>
                <c:pt idx="9451">
                  <c:v>58806</c:v>
                </c:pt>
                <c:pt idx="9452">
                  <c:v>58810</c:v>
                </c:pt>
                <c:pt idx="9453">
                  <c:v>58814</c:v>
                </c:pt>
                <c:pt idx="9454">
                  <c:v>58832</c:v>
                </c:pt>
                <c:pt idx="9455">
                  <c:v>58825</c:v>
                </c:pt>
                <c:pt idx="9456">
                  <c:v>58836</c:v>
                </c:pt>
                <c:pt idx="9457">
                  <c:v>58837</c:v>
                </c:pt>
                <c:pt idx="9458">
                  <c:v>58841</c:v>
                </c:pt>
                <c:pt idx="9459">
                  <c:v>58866</c:v>
                </c:pt>
                <c:pt idx="9460">
                  <c:v>58762</c:v>
                </c:pt>
                <c:pt idx="9461">
                  <c:v>58904</c:v>
                </c:pt>
                <c:pt idx="9462">
                  <c:v>58899</c:v>
                </c:pt>
                <c:pt idx="9463">
                  <c:v>58919</c:v>
                </c:pt>
                <c:pt idx="9464">
                  <c:v>58910</c:v>
                </c:pt>
                <c:pt idx="9465">
                  <c:v>58913</c:v>
                </c:pt>
                <c:pt idx="9466">
                  <c:v>58904</c:v>
                </c:pt>
                <c:pt idx="9467">
                  <c:v>58918</c:v>
                </c:pt>
                <c:pt idx="9468">
                  <c:v>58918</c:v>
                </c:pt>
                <c:pt idx="9469">
                  <c:v>58933</c:v>
                </c:pt>
                <c:pt idx="9470">
                  <c:v>58922</c:v>
                </c:pt>
                <c:pt idx="9471">
                  <c:v>58935</c:v>
                </c:pt>
                <c:pt idx="9472">
                  <c:v>58960</c:v>
                </c:pt>
                <c:pt idx="9473">
                  <c:v>58936</c:v>
                </c:pt>
                <c:pt idx="9474">
                  <c:v>58958</c:v>
                </c:pt>
                <c:pt idx="9475">
                  <c:v>58966</c:v>
                </c:pt>
                <c:pt idx="9476">
                  <c:v>58989</c:v>
                </c:pt>
                <c:pt idx="9477">
                  <c:v>58990</c:v>
                </c:pt>
                <c:pt idx="9478">
                  <c:v>58993</c:v>
                </c:pt>
                <c:pt idx="9479">
                  <c:v>59013</c:v>
                </c:pt>
                <c:pt idx="9480">
                  <c:v>59008</c:v>
                </c:pt>
                <c:pt idx="9481">
                  <c:v>59023</c:v>
                </c:pt>
                <c:pt idx="9482">
                  <c:v>59034</c:v>
                </c:pt>
                <c:pt idx="9483">
                  <c:v>59043</c:v>
                </c:pt>
                <c:pt idx="9484">
                  <c:v>59040</c:v>
                </c:pt>
                <c:pt idx="9485">
                  <c:v>59044</c:v>
                </c:pt>
                <c:pt idx="9486">
                  <c:v>59044</c:v>
                </c:pt>
                <c:pt idx="9487">
                  <c:v>59054</c:v>
                </c:pt>
                <c:pt idx="9488">
                  <c:v>59065</c:v>
                </c:pt>
                <c:pt idx="9489">
                  <c:v>59064</c:v>
                </c:pt>
                <c:pt idx="9490">
                  <c:v>59085</c:v>
                </c:pt>
                <c:pt idx="9491">
                  <c:v>59081</c:v>
                </c:pt>
                <c:pt idx="9492">
                  <c:v>59107</c:v>
                </c:pt>
                <c:pt idx="9493">
                  <c:v>59124</c:v>
                </c:pt>
                <c:pt idx="9494">
                  <c:v>59123</c:v>
                </c:pt>
                <c:pt idx="9495">
                  <c:v>59114</c:v>
                </c:pt>
                <c:pt idx="9496">
                  <c:v>59154</c:v>
                </c:pt>
                <c:pt idx="9497">
                  <c:v>59127</c:v>
                </c:pt>
                <c:pt idx="9498">
                  <c:v>59133</c:v>
                </c:pt>
                <c:pt idx="9499">
                  <c:v>59149</c:v>
                </c:pt>
                <c:pt idx="9500">
                  <c:v>59155</c:v>
                </c:pt>
                <c:pt idx="9501">
                  <c:v>59160</c:v>
                </c:pt>
                <c:pt idx="9502">
                  <c:v>59163</c:v>
                </c:pt>
                <c:pt idx="9503">
                  <c:v>59167</c:v>
                </c:pt>
                <c:pt idx="9504">
                  <c:v>59173</c:v>
                </c:pt>
                <c:pt idx="9505">
                  <c:v>59200</c:v>
                </c:pt>
                <c:pt idx="9506">
                  <c:v>59205</c:v>
                </c:pt>
                <c:pt idx="9507">
                  <c:v>59199</c:v>
                </c:pt>
                <c:pt idx="9508">
                  <c:v>59215</c:v>
                </c:pt>
                <c:pt idx="9509">
                  <c:v>59219</c:v>
                </c:pt>
                <c:pt idx="9510">
                  <c:v>59235</c:v>
                </c:pt>
                <c:pt idx="9511">
                  <c:v>59222</c:v>
                </c:pt>
                <c:pt idx="9512">
                  <c:v>59228</c:v>
                </c:pt>
                <c:pt idx="9513">
                  <c:v>59241</c:v>
                </c:pt>
                <c:pt idx="9514">
                  <c:v>59251</c:v>
                </c:pt>
                <c:pt idx="9515">
                  <c:v>59244</c:v>
                </c:pt>
                <c:pt idx="9516">
                  <c:v>59248</c:v>
                </c:pt>
                <c:pt idx="9517">
                  <c:v>59269</c:v>
                </c:pt>
                <c:pt idx="9518">
                  <c:v>59257</c:v>
                </c:pt>
                <c:pt idx="9519">
                  <c:v>59281</c:v>
                </c:pt>
                <c:pt idx="9520">
                  <c:v>59285</c:v>
                </c:pt>
                <c:pt idx="9521">
                  <c:v>59320</c:v>
                </c:pt>
                <c:pt idx="9522">
                  <c:v>59325</c:v>
                </c:pt>
                <c:pt idx="9523">
                  <c:v>59316</c:v>
                </c:pt>
                <c:pt idx="9524">
                  <c:v>59332</c:v>
                </c:pt>
                <c:pt idx="9525">
                  <c:v>59334</c:v>
                </c:pt>
                <c:pt idx="9526">
                  <c:v>59355</c:v>
                </c:pt>
                <c:pt idx="9527">
                  <c:v>59350</c:v>
                </c:pt>
                <c:pt idx="9528">
                  <c:v>59353</c:v>
                </c:pt>
                <c:pt idx="9529">
                  <c:v>59368</c:v>
                </c:pt>
                <c:pt idx="9530">
                  <c:v>59354</c:v>
                </c:pt>
                <c:pt idx="9531">
                  <c:v>59353</c:v>
                </c:pt>
                <c:pt idx="9532">
                  <c:v>59381</c:v>
                </c:pt>
                <c:pt idx="9533">
                  <c:v>59379</c:v>
                </c:pt>
                <c:pt idx="9534">
                  <c:v>59391</c:v>
                </c:pt>
                <c:pt idx="9535">
                  <c:v>59387</c:v>
                </c:pt>
                <c:pt idx="9536">
                  <c:v>59408</c:v>
                </c:pt>
                <c:pt idx="9537">
                  <c:v>59414</c:v>
                </c:pt>
                <c:pt idx="9538">
                  <c:v>59424</c:v>
                </c:pt>
                <c:pt idx="9539">
                  <c:v>59425</c:v>
                </c:pt>
                <c:pt idx="9540">
                  <c:v>59439</c:v>
                </c:pt>
                <c:pt idx="9541">
                  <c:v>59441</c:v>
                </c:pt>
                <c:pt idx="9542">
                  <c:v>59467</c:v>
                </c:pt>
                <c:pt idx="9543">
                  <c:v>59453</c:v>
                </c:pt>
                <c:pt idx="9544">
                  <c:v>59473</c:v>
                </c:pt>
                <c:pt idx="9545">
                  <c:v>59476</c:v>
                </c:pt>
                <c:pt idx="9546">
                  <c:v>59483</c:v>
                </c:pt>
                <c:pt idx="9547">
                  <c:v>59488</c:v>
                </c:pt>
                <c:pt idx="9548">
                  <c:v>59507</c:v>
                </c:pt>
                <c:pt idx="9549">
                  <c:v>59506</c:v>
                </c:pt>
                <c:pt idx="9550">
                  <c:v>59504</c:v>
                </c:pt>
                <c:pt idx="9551">
                  <c:v>59520</c:v>
                </c:pt>
                <c:pt idx="9552">
                  <c:v>59518</c:v>
                </c:pt>
                <c:pt idx="9553">
                  <c:v>59522</c:v>
                </c:pt>
                <c:pt idx="9554">
                  <c:v>59521</c:v>
                </c:pt>
                <c:pt idx="9555">
                  <c:v>59531</c:v>
                </c:pt>
                <c:pt idx="9556">
                  <c:v>59539</c:v>
                </c:pt>
                <c:pt idx="9557">
                  <c:v>59556</c:v>
                </c:pt>
                <c:pt idx="9558">
                  <c:v>59554</c:v>
                </c:pt>
                <c:pt idx="9559">
                  <c:v>59572</c:v>
                </c:pt>
                <c:pt idx="9560">
                  <c:v>59587</c:v>
                </c:pt>
                <c:pt idx="9561">
                  <c:v>59581</c:v>
                </c:pt>
                <c:pt idx="9562">
                  <c:v>59600</c:v>
                </c:pt>
                <c:pt idx="9563">
                  <c:v>59602</c:v>
                </c:pt>
                <c:pt idx="9564">
                  <c:v>59620</c:v>
                </c:pt>
                <c:pt idx="9565">
                  <c:v>59607</c:v>
                </c:pt>
                <c:pt idx="9566">
                  <c:v>59621</c:v>
                </c:pt>
                <c:pt idx="9567">
                  <c:v>59622</c:v>
                </c:pt>
                <c:pt idx="9568">
                  <c:v>59631</c:v>
                </c:pt>
                <c:pt idx="9569">
                  <c:v>59635</c:v>
                </c:pt>
                <c:pt idx="9570">
                  <c:v>59627</c:v>
                </c:pt>
                <c:pt idx="9571">
                  <c:v>59652</c:v>
                </c:pt>
                <c:pt idx="9572">
                  <c:v>59664</c:v>
                </c:pt>
                <c:pt idx="9573">
                  <c:v>59670</c:v>
                </c:pt>
                <c:pt idx="9574">
                  <c:v>59686</c:v>
                </c:pt>
                <c:pt idx="9575">
                  <c:v>59691</c:v>
                </c:pt>
                <c:pt idx="9576">
                  <c:v>59701</c:v>
                </c:pt>
                <c:pt idx="9577">
                  <c:v>59709</c:v>
                </c:pt>
                <c:pt idx="9578">
                  <c:v>59698</c:v>
                </c:pt>
                <c:pt idx="9579">
                  <c:v>59730</c:v>
                </c:pt>
                <c:pt idx="9580">
                  <c:v>59735</c:v>
                </c:pt>
                <c:pt idx="9581">
                  <c:v>59729</c:v>
                </c:pt>
                <c:pt idx="9582">
                  <c:v>59720</c:v>
                </c:pt>
                <c:pt idx="9583">
                  <c:v>59729</c:v>
                </c:pt>
                <c:pt idx="9584">
                  <c:v>59737</c:v>
                </c:pt>
                <c:pt idx="9585">
                  <c:v>59749</c:v>
                </c:pt>
                <c:pt idx="9586">
                  <c:v>59742</c:v>
                </c:pt>
                <c:pt idx="9587">
                  <c:v>59752</c:v>
                </c:pt>
                <c:pt idx="9588">
                  <c:v>59774</c:v>
                </c:pt>
                <c:pt idx="9589">
                  <c:v>59779</c:v>
                </c:pt>
                <c:pt idx="9590">
                  <c:v>59782</c:v>
                </c:pt>
                <c:pt idx="9591">
                  <c:v>59809</c:v>
                </c:pt>
                <c:pt idx="9592">
                  <c:v>59799</c:v>
                </c:pt>
                <c:pt idx="9593">
                  <c:v>59815</c:v>
                </c:pt>
                <c:pt idx="9594">
                  <c:v>59836</c:v>
                </c:pt>
                <c:pt idx="9595">
                  <c:v>59839</c:v>
                </c:pt>
                <c:pt idx="9596">
                  <c:v>59836</c:v>
                </c:pt>
                <c:pt idx="9597">
                  <c:v>59837</c:v>
                </c:pt>
                <c:pt idx="9598">
                  <c:v>59850</c:v>
                </c:pt>
                <c:pt idx="9599">
                  <c:v>59858</c:v>
                </c:pt>
                <c:pt idx="9600">
                  <c:v>59854</c:v>
                </c:pt>
                <c:pt idx="9601">
                  <c:v>59863</c:v>
                </c:pt>
                <c:pt idx="9602">
                  <c:v>59856</c:v>
                </c:pt>
                <c:pt idx="9603">
                  <c:v>59861</c:v>
                </c:pt>
                <c:pt idx="9604">
                  <c:v>59863</c:v>
                </c:pt>
                <c:pt idx="9605">
                  <c:v>59878</c:v>
                </c:pt>
                <c:pt idx="9606">
                  <c:v>59920</c:v>
                </c:pt>
                <c:pt idx="9607">
                  <c:v>59920</c:v>
                </c:pt>
                <c:pt idx="9608">
                  <c:v>59920</c:v>
                </c:pt>
                <c:pt idx="9609">
                  <c:v>59931</c:v>
                </c:pt>
                <c:pt idx="9610">
                  <c:v>59939</c:v>
                </c:pt>
                <c:pt idx="9611">
                  <c:v>59948</c:v>
                </c:pt>
                <c:pt idx="9612">
                  <c:v>59951</c:v>
                </c:pt>
                <c:pt idx="9613">
                  <c:v>59975</c:v>
                </c:pt>
                <c:pt idx="9614">
                  <c:v>59974</c:v>
                </c:pt>
                <c:pt idx="9615">
                  <c:v>59968</c:v>
                </c:pt>
                <c:pt idx="9616">
                  <c:v>59975</c:v>
                </c:pt>
                <c:pt idx="9617">
                  <c:v>59972</c:v>
                </c:pt>
                <c:pt idx="9618">
                  <c:v>59973</c:v>
                </c:pt>
                <c:pt idx="9619">
                  <c:v>59985</c:v>
                </c:pt>
                <c:pt idx="9620">
                  <c:v>59993</c:v>
                </c:pt>
                <c:pt idx="9621">
                  <c:v>60006</c:v>
                </c:pt>
                <c:pt idx="9622">
                  <c:v>60014</c:v>
                </c:pt>
                <c:pt idx="9623">
                  <c:v>60026</c:v>
                </c:pt>
                <c:pt idx="9624">
                  <c:v>60028</c:v>
                </c:pt>
                <c:pt idx="9625">
                  <c:v>60039</c:v>
                </c:pt>
                <c:pt idx="9626">
                  <c:v>60041</c:v>
                </c:pt>
                <c:pt idx="9627">
                  <c:v>60059</c:v>
                </c:pt>
                <c:pt idx="9628">
                  <c:v>60068</c:v>
                </c:pt>
                <c:pt idx="9629">
                  <c:v>60071</c:v>
                </c:pt>
                <c:pt idx="9630">
                  <c:v>60074</c:v>
                </c:pt>
                <c:pt idx="9631">
                  <c:v>60077</c:v>
                </c:pt>
                <c:pt idx="9632">
                  <c:v>60068</c:v>
                </c:pt>
                <c:pt idx="9633">
                  <c:v>60090</c:v>
                </c:pt>
                <c:pt idx="9634">
                  <c:v>60108</c:v>
                </c:pt>
                <c:pt idx="9635">
                  <c:v>60093</c:v>
                </c:pt>
                <c:pt idx="9636">
                  <c:v>60098</c:v>
                </c:pt>
                <c:pt idx="9637">
                  <c:v>60121</c:v>
                </c:pt>
                <c:pt idx="9638">
                  <c:v>60120</c:v>
                </c:pt>
                <c:pt idx="9639">
                  <c:v>60131</c:v>
                </c:pt>
                <c:pt idx="9640">
                  <c:v>60147</c:v>
                </c:pt>
                <c:pt idx="9641">
                  <c:v>60151</c:v>
                </c:pt>
                <c:pt idx="9642">
                  <c:v>60184</c:v>
                </c:pt>
                <c:pt idx="9643">
                  <c:v>60182</c:v>
                </c:pt>
                <c:pt idx="9644">
                  <c:v>60178</c:v>
                </c:pt>
                <c:pt idx="9645">
                  <c:v>60181</c:v>
                </c:pt>
                <c:pt idx="9646">
                  <c:v>60183</c:v>
                </c:pt>
                <c:pt idx="9647">
                  <c:v>60189</c:v>
                </c:pt>
                <c:pt idx="9648">
                  <c:v>60206</c:v>
                </c:pt>
                <c:pt idx="9649">
                  <c:v>60222</c:v>
                </c:pt>
                <c:pt idx="9650">
                  <c:v>60213</c:v>
                </c:pt>
                <c:pt idx="9651">
                  <c:v>60220</c:v>
                </c:pt>
                <c:pt idx="9652">
                  <c:v>60214</c:v>
                </c:pt>
                <c:pt idx="9653">
                  <c:v>60241</c:v>
                </c:pt>
                <c:pt idx="9654">
                  <c:v>60242</c:v>
                </c:pt>
                <c:pt idx="9655">
                  <c:v>60233</c:v>
                </c:pt>
                <c:pt idx="9656">
                  <c:v>60248</c:v>
                </c:pt>
                <c:pt idx="9657">
                  <c:v>60252</c:v>
                </c:pt>
                <c:pt idx="9658">
                  <c:v>60269</c:v>
                </c:pt>
                <c:pt idx="9659">
                  <c:v>60257</c:v>
                </c:pt>
                <c:pt idx="9660">
                  <c:v>60275</c:v>
                </c:pt>
                <c:pt idx="9661">
                  <c:v>60302</c:v>
                </c:pt>
                <c:pt idx="9662">
                  <c:v>60298</c:v>
                </c:pt>
                <c:pt idx="9663">
                  <c:v>60309</c:v>
                </c:pt>
                <c:pt idx="9664">
                  <c:v>60312</c:v>
                </c:pt>
                <c:pt idx="9665">
                  <c:v>60327</c:v>
                </c:pt>
                <c:pt idx="9666">
                  <c:v>60342</c:v>
                </c:pt>
                <c:pt idx="9667">
                  <c:v>60347</c:v>
                </c:pt>
                <c:pt idx="9668">
                  <c:v>60345</c:v>
                </c:pt>
                <c:pt idx="9669">
                  <c:v>60351</c:v>
                </c:pt>
                <c:pt idx="9670">
                  <c:v>60362</c:v>
                </c:pt>
                <c:pt idx="9671">
                  <c:v>60368</c:v>
                </c:pt>
                <c:pt idx="9672">
                  <c:v>60362</c:v>
                </c:pt>
                <c:pt idx="9673">
                  <c:v>60360</c:v>
                </c:pt>
                <c:pt idx="9674">
                  <c:v>60369</c:v>
                </c:pt>
                <c:pt idx="9675">
                  <c:v>60369</c:v>
                </c:pt>
                <c:pt idx="9676">
                  <c:v>60380</c:v>
                </c:pt>
                <c:pt idx="9677">
                  <c:v>60390</c:v>
                </c:pt>
                <c:pt idx="9678">
                  <c:v>60397</c:v>
                </c:pt>
                <c:pt idx="9679">
                  <c:v>60433</c:v>
                </c:pt>
                <c:pt idx="9680">
                  <c:v>60427</c:v>
                </c:pt>
                <c:pt idx="9681">
                  <c:v>60437</c:v>
                </c:pt>
                <c:pt idx="9682">
                  <c:v>60456</c:v>
                </c:pt>
                <c:pt idx="9683">
                  <c:v>60468</c:v>
                </c:pt>
                <c:pt idx="9684">
                  <c:v>60450</c:v>
                </c:pt>
                <c:pt idx="9685">
                  <c:v>60455</c:v>
                </c:pt>
                <c:pt idx="9686">
                  <c:v>60472</c:v>
                </c:pt>
                <c:pt idx="9687">
                  <c:v>60490</c:v>
                </c:pt>
                <c:pt idx="9688">
                  <c:v>60476</c:v>
                </c:pt>
                <c:pt idx="9689">
                  <c:v>60492</c:v>
                </c:pt>
                <c:pt idx="9690">
                  <c:v>60498</c:v>
                </c:pt>
                <c:pt idx="9691">
                  <c:v>60496</c:v>
                </c:pt>
                <c:pt idx="9692">
                  <c:v>60497</c:v>
                </c:pt>
                <c:pt idx="9693">
                  <c:v>60516</c:v>
                </c:pt>
                <c:pt idx="9694">
                  <c:v>60538</c:v>
                </c:pt>
                <c:pt idx="9695">
                  <c:v>60526</c:v>
                </c:pt>
                <c:pt idx="9696">
                  <c:v>60543</c:v>
                </c:pt>
                <c:pt idx="9697">
                  <c:v>60554</c:v>
                </c:pt>
                <c:pt idx="9698">
                  <c:v>60554</c:v>
                </c:pt>
                <c:pt idx="9699">
                  <c:v>60552</c:v>
                </c:pt>
                <c:pt idx="9700">
                  <c:v>60574</c:v>
                </c:pt>
                <c:pt idx="9701">
                  <c:v>60589</c:v>
                </c:pt>
                <c:pt idx="9702">
                  <c:v>60594</c:v>
                </c:pt>
                <c:pt idx="9703">
                  <c:v>60607</c:v>
                </c:pt>
                <c:pt idx="9704">
                  <c:v>60590</c:v>
                </c:pt>
                <c:pt idx="9705">
                  <c:v>60607</c:v>
                </c:pt>
                <c:pt idx="9706">
                  <c:v>60609</c:v>
                </c:pt>
                <c:pt idx="9707">
                  <c:v>60614</c:v>
                </c:pt>
                <c:pt idx="9708">
                  <c:v>60603</c:v>
                </c:pt>
                <c:pt idx="9709">
                  <c:v>60633</c:v>
                </c:pt>
                <c:pt idx="9710">
                  <c:v>60621</c:v>
                </c:pt>
                <c:pt idx="9711">
                  <c:v>60634</c:v>
                </c:pt>
                <c:pt idx="9712">
                  <c:v>60654</c:v>
                </c:pt>
                <c:pt idx="9713">
                  <c:v>60652</c:v>
                </c:pt>
                <c:pt idx="9714">
                  <c:v>60668</c:v>
                </c:pt>
                <c:pt idx="9715">
                  <c:v>60669</c:v>
                </c:pt>
                <c:pt idx="9716">
                  <c:v>60679</c:v>
                </c:pt>
                <c:pt idx="9717">
                  <c:v>60694</c:v>
                </c:pt>
                <c:pt idx="9718">
                  <c:v>60701</c:v>
                </c:pt>
                <c:pt idx="9719">
                  <c:v>60704</c:v>
                </c:pt>
                <c:pt idx="9720">
                  <c:v>60691</c:v>
                </c:pt>
                <c:pt idx="9721">
                  <c:v>60726</c:v>
                </c:pt>
                <c:pt idx="9722">
                  <c:v>60711</c:v>
                </c:pt>
                <c:pt idx="9723">
                  <c:v>60737</c:v>
                </c:pt>
                <c:pt idx="9724">
                  <c:v>60722</c:v>
                </c:pt>
                <c:pt idx="9725">
                  <c:v>60745</c:v>
                </c:pt>
                <c:pt idx="9726">
                  <c:v>60739</c:v>
                </c:pt>
                <c:pt idx="9727">
                  <c:v>60747</c:v>
                </c:pt>
                <c:pt idx="9728">
                  <c:v>60771</c:v>
                </c:pt>
                <c:pt idx="9729">
                  <c:v>60764</c:v>
                </c:pt>
                <c:pt idx="9730">
                  <c:v>60786</c:v>
                </c:pt>
                <c:pt idx="9731">
                  <c:v>60795</c:v>
                </c:pt>
                <c:pt idx="9732">
                  <c:v>60797</c:v>
                </c:pt>
                <c:pt idx="9733">
                  <c:v>60803</c:v>
                </c:pt>
                <c:pt idx="9734">
                  <c:v>60803</c:v>
                </c:pt>
                <c:pt idx="9735">
                  <c:v>60807</c:v>
                </c:pt>
                <c:pt idx="9736">
                  <c:v>60814</c:v>
                </c:pt>
                <c:pt idx="9737">
                  <c:v>60827</c:v>
                </c:pt>
                <c:pt idx="9738">
                  <c:v>60836</c:v>
                </c:pt>
                <c:pt idx="9739">
                  <c:v>60822</c:v>
                </c:pt>
                <c:pt idx="9740">
                  <c:v>60839</c:v>
                </c:pt>
                <c:pt idx="9741">
                  <c:v>60863</c:v>
                </c:pt>
                <c:pt idx="9742">
                  <c:v>60862</c:v>
                </c:pt>
                <c:pt idx="9743">
                  <c:v>60885</c:v>
                </c:pt>
                <c:pt idx="9744">
                  <c:v>60898</c:v>
                </c:pt>
                <c:pt idx="9745">
                  <c:v>60900</c:v>
                </c:pt>
                <c:pt idx="9746">
                  <c:v>60900</c:v>
                </c:pt>
                <c:pt idx="9747">
                  <c:v>60905</c:v>
                </c:pt>
                <c:pt idx="9748">
                  <c:v>60906</c:v>
                </c:pt>
                <c:pt idx="9749">
                  <c:v>60921</c:v>
                </c:pt>
                <c:pt idx="9750">
                  <c:v>60937</c:v>
                </c:pt>
                <c:pt idx="9751">
                  <c:v>60927</c:v>
                </c:pt>
                <c:pt idx="9752">
                  <c:v>60936</c:v>
                </c:pt>
                <c:pt idx="9753">
                  <c:v>60951</c:v>
                </c:pt>
                <c:pt idx="9754">
                  <c:v>60939</c:v>
                </c:pt>
                <c:pt idx="9755">
                  <c:v>60953</c:v>
                </c:pt>
                <c:pt idx="9756">
                  <c:v>60948</c:v>
                </c:pt>
                <c:pt idx="9757">
                  <c:v>60953</c:v>
                </c:pt>
                <c:pt idx="9758">
                  <c:v>60956</c:v>
                </c:pt>
                <c:pt idx="9759">
                  <c:v>60983</c:v>
                </c:pt>
                <c:pt idx="9760">
                  <c:v>60984</c:v>
                </c:pt>
                <c:pt idx="9761">
                  <c:v>60998</c:v>
                </c:pt>
                <c:pt idx="9762">
                  <c:v>60996</c:v>
                </c:pt>
                <c:pt idx="9763">
                  <c:v>61016</c:v>
                </c:pt>
                <c:pt idx="9764">
                  <c:v>61024</c:v>
                </c:pt>
                <c:pt idx="9765">
                  <c:v>61017</c:v>
                </c:pt>
                <c:pt idx="9766">
                  <c:v>61030</c:v>
                </c:pt>
                <c:pt idx="9767">
                  <c:v>61041</c:v>
                </c:pt>
                <c:pt idx="9768">
                  <c:v>61042</c:v>
                </c:pt>
                <c:pt idx="9769">
                  <c:v>61060</c:v>
                </c:pt>
                <c:pt idx="9770">
                  <c:v>61076</c:v>
                </c:pt>
                <c:pt idx="9771">
                  <c:v>61075</c:v>
                </c:pt>
                <c:pt idx="9772">
                  <c:v>61093</c:v>
                </c:pt>
                <c:pt idx="9773">
                  <c:v>61075</c:v>
                </c:pt>
                <c:pt idx="9774">
                  <c:v>61066</c:v>
                </c:pt>
                <c:pt idx="9775">
                  <c:v>61083</c:v>
                </c:pt>
                <c:pt idx="9776">
                  <c:v>61106</c:v>
                </c:pt>
                <c:pt idx="9777">
                  <c:v>61105</c:v>
                </c:pt>
                <c:pt idx="9778">
                  <c:v>61121</c:v>
                </c:pt>
                <c:pt idx="9779">
                  <c:v>61130</c:v>
                </c:pt>
                <c:pt idx="9780">
                  <c:v>61104</c:v>
                </c:pt>
                <c:pt idx="9781">
                  <c:v>61132</c:v>
                </c:pt>
                <c:pt idx="9782">
                  <c:v>61137</c:v>
                </c:pt>
                <c:pt idx="9783">
                  <c:v>61157</c:v>
                </c:pt>
                <c:pt idx="9784">
                  <c:v>61171</c:v>
                </c:pt>
                <c:pt idx="9785">
                  <c:v>61176</c:v>
                </c:pt>
                <c:pt idx="9786">
                  <c:v>61171</c:v>
                </c:pt>
                <c:pt idx="9787">
                  <c:v>61188</c:v>
                </c:pt>
                <c:pt idx="9788">
                  <c:v>61200</c:v>
                </c:pt>
                <c:pt idx="9789">
                  <c:v>61199</c:v>
                </c:pt>
                <c:pt idx="9790">
                  <c:v>61192</c:v>
                </c:pt>
                <c:pt idx="9791">
                  <c:v>61212</c:v>
                </c:pt>
                <c:pt idx="9792">
                  <c:v>61203</c:v>
                </c:pt>
                <c:pt idx="9793">
                  <c:v>61203</c:v>
                </c:pt>
                <c:pt idx="9794">
                  <c:v>61228</c:v>
                </c:pt>
                <c:pt idx="9795">
                  <c:v>61222</c:v>
                </c:pt>
                <c:pt idx="9796">
                  <c:v>61233</c:v>
                </c:pt>
                <c:pt idx="9797">
                  <c:v>61250</c:v>
                </c:pt>
                <c:pt idx="9798">
                  <c:v>61254</c:v>
                </c:pt>
                <c:pt idx="9799">
                  <c:v>61259</c:v>
                </c:pt>
                <c:pt idx="9800">
                  <c:v>61270</c:v>
                </c:pt>
                <c:pt idx="9801">
                  <c:v>61279</c:v>
                </c:pt>
                <c:pt idx="9802">
                  <c:v>61294</c:v>
                </c:pt>
                <c:pt idx="9803">
                  <c:v>61312</c:v>
                </c:pt>
                <c:pt idx="9804">
                  <c:v>61290</c:v>
                </c:pt>
                <c:pt idx="9805">
                  <c:v>61319</c:v>
                </c:pt>
                <c:pt idx="9806">
                  <c:v>61316</c:v>
                </c:pt>
                <c:pt idx="9807">
                  <c:v>61338</c:v>
                </c:pt>
                <c:pt idx="9808">
                  <c:v>61335</c:v>
                </c:pt>
                <c:pt idx="9809">
                  <c:v>61326</c:v>
                </c:pt>
                <c:pt idx="9810">
                  <c:v>61326</c:v>
                </c:pt>
                <c:pt idx="9811">
                  <c:v>61330</c:v>
                </c:pt>
                <c:pt idx="9812">
                  <c:v>61343</c:v>
                </c:pt>
                <c:pt idx="9813">
                  <c:v>61352</c:v>
                </c:pt>
                <c:pt idx="9814">
                  <c:v>61368</c:v>
                </c:pt>
                <c:pt idx="9815">
                  <c:v>61376</c:v>
                </c:pt>
                <c:pt idx="9816">
                  <c:v>61380</c:v>
                </c:pt>
                <c:pt idx="9817">
                  <c:v>61388</c:v>
                </c:pt>
                <c:pt idx="9818">
                  <c:v>61393</c:v>
                </c:pt>
                <c:pt idx="9819">
                  <c:v>61396</c:v>
                </c:pt>
                <c:pt idx="9820">
                  <c:v>61400</c:v>
                </c:pt>
                <c:pt idx="9821">
                  <c:v>61408</c:v>
                </c:pt>
                <c:pt idx="9822">
                  <c:v>61443</c:v>
                </c:pt>
                <c:pt idx="9823">
                  <c:v>61467</c:v>
                </c:pt>
                <c:pt idx="9824">
                  <c:v>61458</c:v>
                </c:pt>
                <c:pt idx="9825">
                  <c:v>61444</c:v>
                </c:pt>
                <c:pt idx="9826">
                  <c:v>61460</c:v>
                </c:pt>
                <c:pt idx="9827">
                  <c:v>61477</c:v>
                </c:pt>
                <c:pt idx="9828">
                  <c:v>61473</c:v>
                </c:pt>
                <c:pt idx="9829">
                  <c:v>61483</c:v>
                </c:pt>
                <c:pt idx="9830">
                  <c:v>61480</c:v>
                </c:pt>
                <c:pt idx="9831">
                  <c:v>61482</c:v>
                </c:pt>
                <c:pt idx="9832">
                  <c:v>61480</c:v>
                </c:pt>
                <c:pt idx="9833">
                  <c:v>61481</c:v>
                </c:pt>
                <c:pt idx="9834">
                  <c:v>61489</c:v>
                </c:pt>
                <c:pt idx="9835">
                  <c:v>61504</c:v>
                </c:pt>
                <c:pt idx="9836">
                  <c:v>61522</c:v>
                </c:pt>
                <c:pt idx="9837">
                  <c:v>61520</c:v>
                </c:pt>
                <c:pt idx="9838">
                  <c:v>61546</c:v>
                </c:pt>
                <c:pt idx="9839">
                  <c:v>61557</c:v>
                </c:pt>
                <c:pt idx="9840">
                  <c:v>61565</c:v>
                </c:pt>
                <c:pt idx="9841">
                  <c:v>61571</c:v>
                </c:pt>
                <c:pt idx="9842">
                  <c:v>61578</c:v>
                </c:pt>
                <c:pt idx="9843">
                  <c:v>61589</c:v>
                </c:pt>
                <c:pt idx="9844">
                  <c:v>61596</c:v>
                </c:pt>
                <c:pt idx="9845">
                  <c:v>61584</c:v>
                </c:pt>
                <c:pt idx="9846">
                  <c:v>61598</c:v>
                </c:pt>
                <c:pt idx="9847">
                  <c:v>61608</c:v>
                </c:pt>
                <c:pt idx="9848">
                  <c:v>61612</c:v>
                </c:pt>
                <c:pt idx="9849">
                  <c:v>61625</c:v>
                </c:pt>
                <c:pt idx="9850">
                  <c:v>61614</c:v>
                </c:pt>
                <c:pt idx="9851">
                  <c:v>61621</c:v>
                </c:pt>
                <c:pt idx="9852">
                  <c:v>61631</c:v>
                </c:pt>
                <c:pt idx="9853">
                  <c:v>61626</c:v>
                </c:pt>
                <c:pt idx="9854">
                  <c:v>61636</c:v>
                </c:pt>
                <c:pt idx="9855">
                  <c:v>61652</c:v>
                </c:pt>
                <c:pt idx="9856">
                  <c:v>61655</c:v>
                </c:pt>
                <c:pt idx="9857">
                  <c:v>61671</c:v>
                </c:pt>
                <c:pt idx="9858">
                  <c:v>61692</c:v>
                </c:pt>
                <c:pt idx="9859">
                  <c:v>61686</c:v>
                </c:pt>
                <c:pt idx="9860">
                  <c:v>61709</c:v>
                </c:pt>
                <c:pt idx="9861">
                  <c:v>61708</c:v>
                </c:pt>
                <c:pt idx="9862">
                  <c:v>61716</c:v>
                </c:pt>
                <c:pt idx="9863">
                  <c:v>61726</c:v>
                </c:pt>
                <c:pt idx="9864">
                  <c:v>61735</c:v>
                </c:pt>
                <c:pt idx="9865">
                  <c:v>61744</c:v>
                </c:pt>
                <c:pt idx="9866">
                  <c:v>61755</c:v>
                </c:pt>
                <c:pt idx="9867">
                  <c:v>61738</c:v>
                </c:pt>
                <c:pt idx="9868">
                  <c:v>61746</c:v>
                </c:pt>
                <c:pt idx="9869">
                  <c:v>61766</c:v>
                </c:pt>
                <c:pt idx="9870">
                  <c:v>61765</c:v>
                </c:pt>
                <c:pt idx="9871">
                  <c:v>61762</c:v>
                </c:pt>
                <c:pt idx="9872">
                  <c:v>61764</c:v>
                </c:pt>
                <c:pt idx="9873">
                  <c:v>61797</c:v>
                </c:pt>
                <c:pt idx="9874">
                  <c:v>61778</c:v>
                </c:pt>
                <c:pt idx="9875">
                  <c:v>61776</c:v>
                </c:pt>
                <c:pt idx="9876">
                  <c:v>61794</c:v>
                </c:pt>
                <c:pt idx="9877">
                  <c:v>61827</c:v>
                </c:pt>
                <c:pt idx="9878">
                  <c:v>61817</c:v>
                </c:pt>
                <c:pt idx="9879">
                  <c:v>61843</c:v>
                </c:pt>
                <c:pt idx="9880">
                  <c:v>61839</c:v>
                </c:pt>
                <c:pt idx="9881">
                  <c:v>61860</c:v>
                </c:pt>
                <c:pt idx="9882">
                  <c:v>61856</c:v>
                </c:pt>
                <c:pt idx="9883">
                  <c:v>61867</c:v>
                </c:pt>
                <c:pt idx="9884">
                  <c:v>61859</c:v>
                </c:pt>
                <c:pt idx="9885">
                  <c:v>61891</c:v>
                </c:pt>
                <c:pt idx="9886">
                  <c:v>61880</c:v>
                </c:pt>
                <c:pt idx="9887">
                  <c:v>61880</c:v>
                </c:pt>
                <c:pt idx="9888">
                  <c:v>61865</c:v>
                </c:pt>
                <c:pt idx="9889">
                  <c:v>61882</c:v>
                </c:pt>
                <c:pt idx="9890">
                  <c:v>61902</c:v>
                </c:pt>
                <c:pt idx="9891">
                  <c:v>61894</c:v>
                </c:pt>
                <c:pt idx="9892">
                  <c:v>61910</c:v>
                </c:pt>
                <c:pt idx="9893">
                  <c:v>61908</c:v>
                </c:pt>
                <c:pt idx="9894">
                  <c:v>61936</c:v>
                </c:pt>
                <c:pt idx="9895">
                  <c:v>61945</c:v>
                </c:pt>
                <c:pt idx="9896">
                  <c:v>61964</c:v>
                </c:pt>
                <c:pt idx="9897">
                  <c:v>61974</c:v>
                </c:pt>
                <c:pt idx="9898">
                  <c:v>61974</c:v>
                </c:pt>
                <c:pt idx="9899">
                  <c:v>61981</c:v>
                </c:pt>
                <c:pt idx="9900">
                  <c:v>61984</c:v>
                </c:pt>
                <c:pt idx="9901">
                  <c:v>61985</c:v>
                </c:pt>
                <c:pt idx="9902">
                  <c:v>61996</c:v>
                </c:pt>
                <c:pt idx="9903">
                  <c:v>62005</c:v>
                </c:pt>
                <c:pt idx="9904">
                  <c:v>61997</c:v>
                </c:pt>
                <c:pt idx="9905">
                  <c:v>62020</c:v>
                </c:pt>
                <c:pt idx="9906">
                  <c:v>62010</c:v>
                </c:pt>
                <c:pt idx="9907">
                  <c:v>62022</c:v>
                </c:pt>
                <c:pt idx="9908">
                  <c:v>62015</c:v>
                </c:pt>
                <c:pt idx="9909">
                  <c:v>62038</c:v>
                </c:pt>
                <c:pt idx="9910">
                  <c:v>62040</c:v>
                </c:pt>
                <c:pt idx="9911">
                  <c:v>62060</c:v>
                </c:pt>
                <c:pt idx="9912">
                  <c:v>62074</c:v>
                </c:pt>
                <c:pt idx="9913">
                  <c:v>62080</c:v>
                </c:pt>
                <c:pt idx="9914">
                  <c:v>62080</c:v>
                </c:pt>
                <c:pt idx="9915">
                  <c:v>62074</c:v>
                </c:pt>
                <c:pt idx="9916">
                  <c:v>62082</c:v>
                </c:pt>
                <c:pt idx="9917">
                  <c:v>62088</c:v>
                </c:pt>
                <c:pt idx="9918">
                  <c:v>62092</c:v>
                </c:pt>
                <c:pt idx="9919">
                  <c:v>62103</c:v>
                </c:pt>
                <c:pt idx="9920">
                  <c:v>62119</c:v>
                </c:pt>
                <c:pt idx="9921">
                  <c:v>62112</c:v>
                </c:pt>
                <c:pt idx="9922">
                  <c:v>62128</c:v>
                </c:pt>
                <c:pt idx="9923">
                  <c:v>62132</c:v>
                </c:pt>
                <c:pt idx="9924">
                  <c:v>62143</c:v>
                </c:pt>
                <c:pt idx="9925">
                  <c:v>62150</c:v>
                </c:pt>
                <c:pt idx="9926">
                  <c:v>62165</c:v>
                </c:pt>
                <c:pt idx="9927">
                  <c:v>62168</c:v>
                </c:pt>
                <c:pt idx="9928">
                  <c:v>62186</c:v>
                </c:pt>
                <c:pt idx="9929">
                  <c:v>62179</c:v>
                </c:pt>
                <c:pt idx="9930">
                  <c:v>62177</c:v>
                </c:pt>
                <c:pt idx="9931">
                  <c:v>62199</c:v>
                </c:pt>
                <c:pt idx="9932">
                  <c:v>62194</c:v>
                </c:pt>
                <c:pt idx="9933">
                  <c:v>62210</c:v>
                </c:pt>
                <c:pt idx="9934">
                  <c:v>62202</c:v>
                </c:pt>
                <c:pt idx="9935">
                  <c:v>62205</c:v>
                </c:pt>
                <c:pt idx="9936">
                  <c:v>62224</c:v>
                </c:pt>
                <c:pt idx="9937">
                  <c:v>62234</c:v>
                </c:pt>
                <c:pt idx="9938">
                  <c:v>62230</c:v>
                </c:pt>
                <c:pt idx="9939">
                  <c:v>62249</c:v>
                </c:pt>
                <c:pt idx="9940">
                  <c:v>62262</c:v>
                </c:pt>
                <c:pt idx="9941">
                  <c:v>62279</c:v>
                </c:pt>
                <c:pt idx="9942">
                  <c:v>62271</c:v>
                </c:pt>
                <c:pt idx="9943">
                  <c:v>62282</c:v>
                </c:pt>
                <c:pt idx="9944">
                  <c:v>62292</c:v>
                </c:pt>
                <c:pt idx="9945">
                  <c:v>62298</c:v>
                </c:pt>
                <c:pt idx="9946">
                  <c:v>62301</c:v>
                </c:pt>
                <c:pt idx="9947">
                  <c:v>62312</c:v>
                </c:pt>
                <c:pt idx="9948">
                  <c:v>62305</c:v>
                </c:pt>
                <c:pt idx="9949">
                  <c:v>62322</c:v>
                </c:pt>
                <c:pt idx="9950">
                  <c:v>62315</c:v>
                </c:pt>
                <c:pt idx="9951">
                  <c:v>62306</c:v>
                </c:pt>
                <c:pt idx="9952">
                  <c:v>62328</c:v>
                </c:pt>
                <c:pt idx="9953">
                  <c:v>62332</c:v>
                </c:pt>
                <c:pt idx="9954">
                  <c:v>62344</c:v>
                </c:pt>
                <c:pt idx="9955">
                  <c:v>62352</c:v>
                </c:pt>
                <c:pt idx="9956">
                  <c:v>62390</c:v>
                </c:pt>
                <c:pt idx="9957">
                  <c:v>62363</c:v>
                </c:pt>
                <c:pt idx="9958">
                  <c:v>62395</c:v>
                </c:pt>
                <c:pt idx="9959">
                  <c:v>62400</c:v>
                </c:pt>
                <c:pt idx="9960">
                  <c:v>62402</c:v>
                </c:pt>
                <c:pt idx="9961">
                  <c:v>62403</c:v>
                </c:pt>
                <c:pt idx="9962">
                  <c:v>62418</c:v>
                </c:pt>
                <c:pt idx="9963">
                  <c:v>62417</c:v>
                </c:pt>
                <c:pt idx="9964">
                  <c:v>62420</c:v>
                </c:pt>
                <c:pt idx="9965">
                  <c:v>62419</c:v>
                </c:pt>
                <c:pt idx="9966">
                  <c:v>62436</c:v>
                </c:pt>
                <c:pt idx="9967">
                  <c:v>62440</c:v>
                </c:pt>
                <c:pt idx="9968">
                  <c:v>62438</c:v>
                </c:pt>
                <c:pt idx="9969">
                  <c:v>62444</c:v>
                </c:pt>
                <c:pt idx="9970">
                  <c:v>62452</c:v>
                </c:pt>
                <c:pt idx="9971">
                  <c:v>62457</c:v>
                </c:pt>
                <c:pt idx="9972">
                  <c:v>62483</c:v>
                </c:pt>
                <c:pt idx="9973">
                  <c:v>62478</c:v>
                </c:pt>
                <c:pt idx="9974">
                  <c:v>62494</c:v>
                </c:pt>
                <c:pt idx="9975">
                  <c:v>62500</c:v>
                </c:pt>
                <c:pt idx="9976">
                  <c:v>62518</c:v>
                </c:pt>
                <c:pt idx="9977">
                  <c:v>62513</c:v>
                </c:pt>
                <c:pt idx="9978">
                  <c:v>62531</c:v>
                </c:pt>
                <c:pt idx="9979">
                  <c:v>62534</c:v>
                </c:pt>
                <c:pt idx="9980">
                  <c:v>62533</c:v>
                </c:pt>
                <c:pt idx="9981">
                  <c:v>62551</c:v>
                </c:pt>
                <c:pt idx="9982">
                  <c:v>62546</c:v>
                </c:pt>
                <c:pt idx="9983">
                  <c:v>62555</c:v>
                </c:pt>
                <c:pt idx="9984">
                  <c:v>62563</c:v>
                </c:pt>
                <c:pt idx="9985">
                  <c:v>62557</c:v>
                </c:pt>
                <c:pt idx="9986">
                  <c:v>62581</c:v>
                </c:pt>
                <c:pt idx="9987">
                  <c:v>62576</c:v>
                </c:pt>
                <c:pt idx="9988">
                  <c:v>62583</c:v>
                </c:pt>
                <c:pt idx="9989">
                  <c:v>62583</c:v>
                </c:pt>
                <c:pt idx="9990">
                  <c:v>62596</c:v>
                </c:pt>
                <c:pt idx="9991">
                  <c:v>62611</c:v>
                </c:pt>
                <c:pt idx="9992">
                  <c:v>62619</c:v>
                </c:pt>
                <c:pt idx="9993">
                  <c:v>62623</c:v>
                </c:pt>
                <c:pt idx="9994">
                  <c:v>62623</c:v>
                </c:pt>
                <c:pt idx="9995">
                  <c:v>62622</c:v>
                </c:pt>
                <c:pt idx="9996">
                  <c:v>62640</c:v>
                </c:pt>
                <c:pt idx="9997">
                  <c:v>62646</c:v>
                </c:pt>
                <c:pt idx="9998">
                  <c:v>62658</c:v>
                </c:pt>
                <c:pt idx="9999">
                  <c:v>62658</c:v>
                </c:pt>
                <c:pt idx="10000">
                  <c:v>62667</c:v>
                </c:pt>
                <c:pt idx="10001">
                  <c:v>62658</c:v>
                </c:pt>
                <c:pt idx="10002">
                  <c:v>62691</c:v>
                </c:pt>
                <c:pt idx="10003">
                  <c:v>62694</c:v>
                </c:pt>
                <c:pt idx="10004">
                  <c:v>62716</c:v>
                </c:pt>
                <c:pt idx="10005">
                  <c:v>62722</c:v>
                </c:pt>
                <c:pt idx="10006">
                  <c:v>62725</c:v>
                </c:pt>
                <c:pt idx="10007">
                  <c:v>62721</c:v>
                </c:pt>
                <c:pt idx="10008">
                  <c:v>62748</c:v>
                </c:pt>
                <c:pt idx="10009">
                  <c:v>62731</c:v>
                </c:pt>
                <c:pt idx="10010">
                  <c:v>62743</c:v>
                </c:pt>
                <c:pt idx="10011">
                  <c:v>62760</c:v>
                </c:pt>
                <c:pt idx="10012">
                  <c:v>62753</c:v>
                </c:pt>
                <c:pt idx="10013">
                  <c:v>62753</c:v>
                </c:pt>
                <c:pt idx="10014">
                  <c:v>62754</c:v>
                </c:pt>
                <c:pt idx="10015">
                  <c:v>62755</c:v>
                </c:pt>
                <c:pt idx="10016">
                  <c:v>62771</c:v>
                </c:pt>
                <c:pt idx="10017">
                  <c:v>62779</c:v>
                </c:pt>
                <c:pt idx="10018">
                  <c:v>62780</c:v>
                </c:pt>
                <c:pt idx="10019">
                  <c:v>62801</c:v>
                </c:pt>
                <c:pt idx="10020">
                  <c:v>62810</c:v>
                </c:pt>
                <c:pt idx="10021">
                  <c:v>62805</c:v>
                </c:pt>
                <c:pt idx="10022">
                  <c:v>62825</c:v>
                </c:pt>
                <c:pt idx="10023">
                  <c:v>62847</c:v>
                </c:pt>
                <c:pt idx="10024">
                  <c:v>62857</c:v>
                </c:pt>
                <c:pt idx="10025">
                  <c:v>62851</c:v>
                </c:pt>
                <c:pt idx="10026">
                  <c:v>62876</c:v>
                </c:pt>
                <c:pt idx="10027">
                  <c:v>62862</c:v>
                </c:pt>
                <c:pt idx="10028">
                  <c:v>62879</c:v>
                </c:pt>
                <c:pt idx="10029">
                  <c:v>62884</c:v>
                </c:pt>
                <c:pt idx="10030">
                  <c:v>62880</c:v>
                </c:pt>
                <c:pt idx="10031">
                  <c:v>62878</c:v>
                </c:pt>
                <c:pt idx="10032">
                  <c:v>62900</c:v>
                </c:pt>
                <c:pt idx="10033">
                  <c:v>62896</c:v>
                </c:pt>
                <c:pt idx="10034">
                  <c:v>62900</c:v>
                </c:pt>
                <c:pt idx="10035">
                  <c:v>62900</c:v>
                </c:pt>
                <c:pt idx="10036">
                  <c:v>62903</c:v>
                </c:pt>
                <c:pt idx="10037">
                  <c:v>62925</c:v>
                </c:pt>
                <c:pt idx="10038">
                  <c:v>62932</c:v>
                </c:pt>
                <c:pt idx="10039">
                  <c:v>62939</c:v>
                </c:pt>
                <c:pt idx="10040">
                  <c:v>62956</c:v>
                </c:pt>
                <c:pt idx="10041">
                  <c:v>62958</c:v>
                </c:pt>
                <c:pt idx="10042">
                  <c:v>62982</c:v>
                </c:pt>
                <c:pt idx="10043">
                  <c:v>62975</c:v>
                </c:pt>
                <c:pt idx="10044">
                  <c:v>62975</c:v>
                </c:pt>
                <c:pt idx="10045">
                  <c:v>63000</c:v>
                </c:pt>
                <c:pt idx="10046">
                  <c:v>63005</c:v>
                </c:pt>
                <c:pt idx="10047">
                  <c:v>63006</c:v>
                </c:pt>
                <c:pt idx="10048">
                  <c:v>63011</c:v>
                </c:pt>
                <c:pt idx="10049">
                  <c:v>63012</c:v>
                </c:pt>
                <c:pt idx="10050">
                  <c:v>63006</c:v>
                </c:pt>
                <c:pt idx="10051">
                  <c:v>63011</c:v>
                </c:pt>
                <c:pt idx="10052">
                  <c:v>63026</c:v>
                </c:pt>
                <c:pt idx="10053">
                  <c:v>63032</c:v>
                </c:pt>
                <c:pt idx="10054">
                  <c:v>63047</c:v>
                </c:pt>
                <c:pt idx="10055">
                  <c:v>63045</c:v>
                </c:pt>
                <c:pt idx="10056">
                  <c:v>63059</c:v>
                </c:pt>
                <c:pt idx="10057">
                  <c:v>63073</c:v>
                </c:pt>
                <c:pt idx="10058">
                  <c:v>63086</c:v>
                </c:pt>
                <c:pt idx="10059">
                  <c:v>63080</c:v>
                </c:pt>
                <c:pt idx="10060">
                  <c:v>63099</c:v>
                </c:pt>
                <c:pt idx="10061">
                  <c:v>63100</c:v>
                </c:pt>
                <c:pt idx="10062">
                  <c:v>63125</c:v>
                </c:pt>
                <c:pt idx="10063">
                  <c:v>63127</c:v>
                </c:pt>
                <c:pt idx="10064">
                  <c:v>63136</c:v>
                </c:pt>
                <c:pt idx="10065">
                  <c:v>63120</c:v>
                </c:pt>
                <c:pt idx="10066">
                  <c:v>63145</c:v>
                </c:pt>
                <c:pt idx="10067">
                  <c:v>63143</c:v>
                </c:pt>
                <c:pt idx="10068">
                  <c:v>63144</c:v>
                </c:pt>
                <c:pt idx="10069">
                  <c:v>63143</c:v>
                </c:pt>
                <c:pt idx="10070">
                  <c:v>63147</c:v>
                </c:pt>
                <c:pt idx="10071">
                  <c:v>63156</c:v>
                </c:pt>
                <c:pt idx="10072">
                  <c:v>63161</c:v>
                </c:pt>
                <c:pt idx="10073">
                  <c:v>63173</c:v>
                </c:pt>
                <c:pt idx="10074">
                  <c:v>63155</c:v>
                </c:pt>
                <c:pt idx="10075">
                  <c:v>63180</c:v>
                </c:pt>
                <c:pt idx="10076">
                  <c:v>63194</c:v>
                </c:pt>
                <c:pt idx="10077">
                  <c:v>63181</c:v>
                </c:pt>
                <c:pt idx="10078">
                  <c:v>63205</c:v>
                </c:pt>
                <c:pt idx="10079">
                  <c:v>63213</c:v>
                </c:pt>
                <c:pt idx="10080">
                  <c:v>63225</c:v>
                </c:pt>
                <c:pt idx="10081">
                  <c:v>63243</c:v>
                </c:pt>
                <c:pt idx="10082">
                  <c:v>63240</c:v>
                </c:pt>
                <c:pt idx="10083">
                  <c:v>63251</c:v>
                </c:pt>
                <c:pt idx="10084">
                  <c:v>63269</c:v>
                </c:pt>
                <c:pt idx="10085">
                  <c:v>63264</c:v>
                </c:pt>
                <c:pt idx="10086">
                  <c:v>63268</c:v>
                </c:pt>
                <c:pt idx="10087">
                  <c:v>63274</c:v>
                </c:pt>
                <c:pt idx="10088">
                  <c:v>63284</c:v>
                </c:pt>
                <c:pt idx="10089">
                  <c:v>63308</c:v>
                </c:pt>
                <c:pt idx="10090">
                  <c:v>63291</c:v>
                </c:pt>
                <c:pt idx="10091">
                  <c:v>63298</c:v>
                </c:pt>
                <c:pt idx="10092">
                  <c:v>63310</c:v>
                </c:pt>
                <c:pt idx="10093">
                  <c:v>63307</c:v>
                </c:pt>
                <c:pt idx="10094">
                  <c:v>63328</c:v>
                </c:pt>
                <c:pt idx="10095">
                  <c:v>63325</c:v>
                </c:pt>
                <c:pt idx="10096">
                  <c:v>63318</c:v>
                </c:pt>
                <c:pt idx="10097">
                  <c:v>63331</c:v>
                </c:pt>
                <c:pt idx="10098">
                  <c:v>63343</c:v>
                </c:pt>
                <c:pt idx="10099">
                  <c:v>63359</c:v>
                </c:pt>
                <c:pt idx="10100">
                  <c:v>63361</c:v>
                </c:pt>
                <c:pt idx="10101">
                  <c:v>63370</c:v>
                </c:pt>
                <c:pt idx="10102">
                  <c:v>63370</c:v>
                </c:pt>
                <c:pt idx="10103">
                  <c:v>63388</c:v>
                </c:pt>
                <c:pt idx="10104">
                  <c:v>63382</c:v>
                </c:pt>
                <c:pt idx="10105">
                  <c:v>63400</c:v>
                </c:pt>
                <c:pt idx="10106">
                  <c:v>63418</c:v>
                </c:pt>
                <c:pt idx="10107">
                  <c:v>63415</c:v>
                </c:pt>
                <c:pt idx="10108">
                  <c:v>63422</c:v>
                </c:pt>
                <c:pt idx="10109">
                  <c:v>63418</c:v>
                </c:pt>
                <c:pt idx="10110">
                  <c:v>63427</c:v>
                </c:pt>
                <c:pt idx="10111">
                  <c:v>63424</c:v>
                </c:pt>
                <c:pt idx="10112">
                  <c:v>63440</c:v>
                </c:pt>
                <c:pt idx="10113">
                  <c:v>63455</c:v>
                </c:pt>
                <c:pt idx="10114">
                  <c:v>63461</c:v>
                </c:pt>
                <c:pt idx="10115">
                  <c:v>63469</c:v>
                </c:pt>
                <c:pt idx="10116">
                  <c:v>63470</c:v>
                </c:pt>
                <c:pt idx="10117">
                  <c:v>63487</c:v>
                </c:pt>
                <c:pt idx="10118">
                  <c:v>63502</c:v>
                </c:pt>
                <c:pt idx="10119">
                  <c:v>63517</c:v>
                </c:pt>
                <c:pt idx="10120">
                  <c:v>63507</c:v>
                </c:pt>
                <c:pt idx="10121">
                  <c:v>63518</c:v>
                </c:pt>
                <c:pt idx="10122">
                  <c:v>63525</c:v>
                </c:pt>
                <c:pt idx="10123">
                  <c:v>63537</c:v>
                </c:pt>
                <c:pt idx="10124">
                  <c:v>63524</c:v>
                </c:pt>
                <c:pt idx="10125">
                  <c:v>63528</c:v>
                </c:pt>
                <c:pt idx="10126">
                  <c:v>63546</c:v>
                </c:pt>
                <c:pt idx="10127">
                  <c:v>63541</c:v>
                </c:pt>
                <c:pt idx="10128">
                  <c:v>63551</c:v>
                </c:pt>
                <c:pt idx="10129">
                  <c:v>63541</c:v>
                </c:pt>
                <c:pt idx="10130">
                  <c:v>63558</c:v>
                </c:pt>
                <c:pt idx="10131">
                  <c:v>63568</c:v>
                </c:pt>
                <c:pt idx="10132">
                  <c:v>63574</c:v>
                </c:pt>
                <c:pt idx="10133">
                  <c:v>63585</c:v>
                </c:pt>
                <c:pt idx="10134">
                  <c:v>63601</c:v>
                </c:pt>
                <c:pt idx="10135">
                  <c:v>63594</c:v>
                </c:pt>
                <c:pt idx="10136">
                  <c:v>63606</c:v>
                </c:pt>
                <c:pt idx="10137">
                  <c:v>63621</c:v>
                </c:pt>
                <c:pt idx="10138">
                  <c:v>63629</c:v>
                </c:pt>
                <c:pt idx="10139">
                  <c:v>63629</c:v>
                </c:pt>
                <c:pt idx="10140">
                  <c:v>63636</c:v>
                </c:pt>
                <c:pt idx="10141">
                  <c:v>63662</c:v>
                </c:pt>
                <c:pt idx="10142">
                  <c:v>63650</c:v>
                </c:pt>
                <c:pt idx="10143">
                  <c:v>63655</c:v>
                </c:pt>
                <c:pt idx="10144">
                  <c:v>63667</c:v>
                </c:pt>
                <c:pt idx="10145">
                  <c:v>63668</c:v>
                </c:pt>
                <c:pt idx="10146">
                  <c:v>63677</c:v>
                </c:pt>
                <c:pt idx="10147">
                  <c:v>63685</c:v>
                </c:pt>
                <c:pt idx="10148">
                  <c:v>63695</c:v>
                </c:pt>
                <c:pt idx="10149">
                  <c:v>63691</c:v>
                </c:pt>
                <c:pt idx="10150">
                  <c:v>63725</c:v>
                </c:pt>
                <c:pt idx="10151">
                  <c:v>63721</c:v>
                </c:pt>
                <c:pt idx="10152">
                  <c:v>63702</c:v>
                </c:pt>
                <c:pt idx="10153">
                  <c:v>63715</c:v>
                </c:pt>
                <c:pt idx="10154">
                  <c:v>63720</c:v>
                </c:pt>
                <c:pt idx="10155">
                  <c:v>63731</c:v>
                </c:pt>
                <c:pt idx="10156">
                  <c:v>63756</c:v>
                </c:pt>
                <c:pt idx="10157">
                  <c:v>63749</c:v>
                </c:pt>
                <c:pt idx="10158">
                  <c:v>63757</c:v>
                </c:pt>
                <c:pt idx="10159">
                  <c:v>63767</c:v>
                </c:pt>
                <c:pt idx="10160">
                  <c:v>63788</c:v>
                </c:pt>
                <c:pt idx="10161">
                  <c:v>63775</c:v>
                </c:pt>
                <c:pt idx="10162">
                  <c:v>63787</c:v>
                </c:pt>
                <c:pt idx="10163">
                  <c:v>63804</c:v>
                </c:pt>
                <c:pt idx="10164">
                  <c:v>63801</c:v>
                </c:pt>
                <c:pt idx="10165">
                  <c:v>63806</c:v>
                </c:pt>
                <c:pt idx="10166">
                  <c:v>63814</c:v>
                </c:pt>
                <c:pt idx="10167">
                  <c:v>63803</c:v>
                </c:pt>
                <c:pt idx="10168">
                  <c:v>63810</c:v>
                </c:pt>
                <c:pt idx="10169">
                  <c:v>63840</c:v>
                </c:pt>
                <c:pt idx="10170">
                  <c:v>63827</c:v>
                </c:pt>
                <c:pt idx="10171">
                  <c:v>63837</c:v>
                </c:pt>
                <c:pt idx="10172">
                  <c:v>63848</c:v>
                </c:pt>
                <c:pt idx="10173">
                  <c:v>63852</c:v>
                </c:pt>
                <c:pt idx="10174">
                  <c:v>63876</c:v>
                </c:pt>
                <c:pt idx="10175">
                  <c:v>63868</c:v>
                </c:pt>
                <c:pt idx="10176">
                  <c:v>63874</c:v>
                </c:pt>
                <c:pt idx="10177">
                  <c:v>63884</c:v>
                </c:pt>
                <c:pt idx="10178">
                  <c:v>63903</c:v>
                </c:pt>
                <c:pt idx="10179">
                  <c:v>63914</c:v>
                </c:pt>
                <c:pt idx="10180">
                  <c:v>63916</c:v>
                </c:pt>
                <c:pt idx="10181">
                  <c:v>63910</c:v>
                </c:pt>
                <c:pt idx="10182">
                  <c:v>63923</c:v>
                </c:pt>
                <c:pt idx="10183">
                  <c:v>63937</c:v>
                </c:pt>
                <c:pt idx="10184">
                  <c:v>63941</c:v>
                </c:pt>
                <c:pt idx="10185">
                  <c:v>63943</c:v>
                </c:pt>
                <c:pt idx="10186">
                  <c:v>63975</c:v>
                </c:pt>
                <c:pt idx="10187">
                  <c:v>63962</c:v>
                </c:pt>
                <c:pt idx="10188">
                  <c:v>63978</c:v>
                </c:pt>
                <c:pt idx="10189">
                  <c:v>63980</c:v>
                </c:pt>
                <c:pt idx="10190">
                  <c:v>63989</c:v>
                </c:pt>
                <c:pt idx="10191">
                  <c:v>64006</c:v>
                </c:pt>
                <c:pt idx="10192">
                  <c:v>63994</c:v>
                </c:pt>
                <c:pt idx="10193">
                  <c:v>64002</c:v>
                </c:pt>
                <c:pt idx="10194">
                  <c:v>64011</c:v>
                </c:pt>
                <c:pt idx="10195">
                  <c:v>63997</c:v>
                </c:pt>
                <c:pt idx="10196">
                  <c:v>64018</c:v>
                </c:pt>
                <c:pt idx="10197">
                  <c:v>64018</c:v>
                </c:pt>
                <c:pt idx="10198">
                  <c:v>64029</c:v>
                </c:pt>
                <c:pt idx="10199">
                  <c:v>64030</c:v>
                </c:pt>
                <c:pt idx="10200">
                  <c:v>64033</c:v>
                </c:pt>
                <c:pt idx="10201">
                  <c:v>64048</c:v>
                </c:pt>
                <c:pt idx="10202">
                  <c:v>64049</c:v>
                </c:pt>
                <c:pt idx="10203">
                  <c:v>64066</c:v>
                </c:pt>
                <c:pt idx="10204">
                  <c:v>64063</c:v>
                </c:pt>
                <c:pt idx="10205">
                  <c:v>64071</c:v>
                </c:pt>
                <c:pt idx="10206">
                  <c:v>64095</c:v>
                </c:pt>
                <c:pt idx="10207">
                  <c:v>64094</c:v>
                </c:pt>
                <c:pt idx="10208">
                  <c:v>64100</c:v>
                </c:pt>
                <c:pt idx="10209">
                  <c:v>64114</c:v>
                </c:pt>
                <c:pt idx="10210">
                  <c:v>64120</c:v>
                </c:pt>
                <c:pt idx="10211">
                  <c:v>64128</c:v>
                </c:pt>
                <c:pt idx="10212">
                  <c:v>64148</c:v>
                </c:pt>
                <c:pt idx="10213">
                  <c:v>64126</c:v>
                </c:pt>
                <c:pt idx="10214">
                  <c:v>64140</c:v>
                </c:pt>
                <c:pt idx="10215">
                  <c:v>64151</c:v>
                </c:pt>
                <c:pt idx="10216">
                  <c:v>64145</c:v>
                </c:pt>
                <c:pt idx="10217">
                  <c:v>64166</c:v>
                </c:pt>
                <c:pt idx="10218">
                  <c:v>64159</c:v>
                </c:pt>
                <c:pt idx="10219">
                  <c:v>64178</c:v>
                </c:pt>
                <c:pt idx="10220">
                  <c:v>64178</c:v>
                </c:pt>
                <c:pt idx="10221">
                  <c:v>64188</c:v>
                </c:pt>
                <c:pt idx="10222">
                  <c:v>64177</c:v>
                </c:pt>
                <c:pt idx="10223">
                  <c:v>64198</c:v>
                </c:pt>
                <c:pt idx="10224">
                  <c:v>64189</c:v>
                </c:pt>
                <c:pt idx="10225">
                  <c:v>64212</c:v>
                </c:pt>
                <c:pt idx="10226">
                  <c:v>64212</c:v>
                </c:pt>
                <c:pt idx="10227">
                  <c:v>64224</c:v>
                </c:pt>
                <c:pt idx="10228">
                  <c:v>64242</c:v>
                </c:pt>
                <c:pt idx="10229">
                  <c:v>64237</c:v>
                </c:pt>
                <c:pt idx="10230">
                  <c:v>64258</c:v>
                </c:pt>
                <c:pt idx="10231">
                  <c:v>64263</c:v>
                </c:pt>
                <c:pt idx="10232">
                  <c:v>64249</c:v>
                </c:pt>
                <c:pt idx="10233">
                  <c:v>64264</c:v>
                </c:pt>
                <c:pt idx="10234">
                  <c:v>64281</c:v>
                </c:pt>
                <c:pt idx="10235">
                  <c:v>64274</c:v>
                </c:pt>
                <c:pt idx="10236">
                  <c:v>64279</c:v>
                </c:pt>
                <c:pt idx="10237">
                  <c:v>64308</c:v>
                </c:pt>
                <c:pt idx="10238">
                  <c:v>64299</c:v>
                </c:pt>
                <c:pt idx="10239">
                  <c:v>64329</c:v>
                </c:pt>
                <c:pt idx="10240">
                  <c:v>64304</c:v>
                </c:pt>
                <c:pt idx="10241">
                  <c:v>64309</c:v>
                </c:pt>
                <c:pt idx="10242">
                  <c:v>64322</c:v>
                </c:pt>
                <c:pt idx="10243">
                  <c:v>64334</c:v>
                </c:pt>
                <c:pt idx="10244">
                  <c:v>64317</c:v>
                </c:pt>
                <c:pt idx="10245">
                  <c:v>64335</c:v>
                </c:pt>
                <c:pt idx="10246">
                  <c:v>64345</c:v>
                </c:pt>
                <c:pt idx="10247">
                  <c:v>64365</c:v>
                </c:pt>
                <c:pt idx="10248">
                  <c:v>64359</c:v>
                </c:pt>
                <c:pt idx="10249">
                  <c:v>64353</c:v>
                </c:pt>
                <c:pt idx="10250">
                  <c:v>64379</c:v>
                </c:pt>
                <c:pt idx="10251">
                  <c:v>64370</c:v>
                </c:pt>
                <c:pt idx="10252">
                  <c:v>64387</c:v>
                </c:pt>
                <c:pt idx="10253">
                  <c:v>64392</c:v>
                </c:pt>
                <c:pt idx="10254">
                  <c:v>64412</c:v>
                </c:pt>
                <c:pt idx="10255">
                  <c:v>64414</c:v>
                </c:pt>
                <c:pt idx="10256">
                  <c:v>64428</c:v>
                </c:pt>
                <c:pt idx="10257">
                  <c:v>64437</c:v>
                </c:pt>
                <c:pt idx="10258">
                  <c:v>64451</c:v>
                </c:pt>
                <c:pt idx="10259">
                  <c:v>64460</c:v>
                </c:pt>
                <c:pt idx="10260">
                  <c:v>64451</c:v>
                </c:pt>
                <c:pt idx="10261">
                  <c:v>64458</c:v>
                </c:pt>
                <c:pt idx="10262">
                  <c:v>64483</c:v>
                </c:pt>
                <c:pt idx="10263">
                  <c:v>64462</c:v>
                </c:pt>
                <c:pt idx="10264">
                  <c:v>64483</c:v>
                </c:pt>
                <c:pt idx="10265">
                  <c:v>64468</c:v>
                </c:pt>
                <c:pt idx="10266">
                  <c:v>64486</c:v>
                </c:pt>
                <c:pt idx="10267">
                  <c:v>64488</c:v>
                </c:pt>
                <c:pt idx="10268">
                  <c:v>64501</c:v>
                </c:pt>
                <c:pt idx="10269">
                  <c:v>64496</c:v>
                </c:pt>
                <c:pt idx="10270">
                  <c:v>64498</c:v>
                </c:pt>
                <c:pt idx="10271">
                  <c:v>64517</c:v>
                </c:pt>
                <c:pt idx="10272">
                  <c:v>64533</c:v>
                </c:pt>
                <c:pt idx="10273">
                  <c:v>64523</c:v>
                </c:pt>
                <c:pt idx="10274">
                  <c:v>64541</c:v>
                </c:pt>
                <c:pt idx="10275">
                  <c:v>64555</c:v>
                </c:pt>
                <c:pt idx="10276">
                  <c:v>64554</c:v>
                </c:pt>
                <c:pt idx="10277">
                  <c:v>64560</c:v>
                </c:pt>
                <c:pt idx="10278">
                  <c:v>64562</c:v>
                </c:pt>
                <c:pt idx="10279">
                  <c:v>64575</c:v>
                </c:pt>
                <c:pt idx="10280">
                  <c:v>64574</c:v>
                </c:pt>
                <c:pt idx="10281">
                  <c:v>64601</c:v>
                </c:pt>
                <c:pt idx="10282">
                  <c:v>64598</c:v>
                </c:pt>
                <c:pt idx="10283">
                  <c:v>64606</c:v>
                </c:pt>
                <c:pt idx="10284">
                  <c:v>64603</c:v>
                </c:pt>
                <c:pt idx="10285">
                  <c:v>64620</c:v>
                </c:pt>
                <c:pt idx="10286">
                  <c:v>64619</c:v>
                </c:pt>
                <c:pt idx="10287">
                  <c:v>64617</c:v>
                </c:pt>
                <c:pt idx="10288">
                  <c:v>64640</c:v>
                </c:pt>
                <c:pt idx="10289">
                  <c:v>64650</c:v>
                </c:pt>
                <c:pt idx="10290">
                  <c:v>64654</c:v>
                </c:pt>
                <c:pt idx="10291">
                  <c:v>64637</c:v>
                </c:pt>
                <c:pt idx="10292">
                  <c:v>64641</c:v>
                </c:pt>
                <c:pt idx="10293">
                  <c:v>64656</c:v>
                </c:pt>
                <c:pt idx="10294">
                  <c:v>64662</c:v>
                </c:pt>
                <c:pt idx="10295">
                  <c:v>64661</c:v>
                </c:pt>
                <c:pt idx="10296">
                  <c:v>64670</c:v>
                </c:pt>
                <c:pt idx="10297">
                  <c:v>64696</c:v>
                </c:pt>
                <c:pt idx="10298">
                  <c:v>64682</c:v>
                </c:pt>
                <c:pt idx="10299">
                  <c:v>64706</c:v>
                </c:pt>
                <c:pt idx="10300">
                  <c:v>64710</c:v>
                </c:pt>
                <c:pt idx="10301">
                  <c:v>64695</c:v>
                </c:pt>
                <c:pt idx="10302">
                  <c:v>64718</c:v>
                </c:pt>
                <c:pt idx="10303">
                  <c:v>64729</c:v>
                </c:pt>
                <c:pt idx="10304">
                  <c:v>64735</c:v>
                </c:pt>
                <c:pt idx="10305">
                  <c:v>64747</c:v>
                </c:pt>
                <c:pt idx="10306">
                  <c:v>64747</c:v>
                </c:pt>
                <c:pt idx="10307">
                  <c:v>64744</c:v>
                </c:pt>
                <c:pt idx="10308">
                  <c:v>64766</c:v>
                </c:pt>
                <c:pt idx="10309">
                  <c:v>64797</c:v>
                </c:pt>
                <c:pt idx="10310">
                  <c:v>64779</c:v>
                </c:pt>
                <c:pt idx="10311">
                  <c:v>64787</c:v>
                </c:pt>
                <c:pt idx="10312">
                  <c:v>64794</c:v>
                </c:pt>
                <c:pt idx="10313">
                  <c:v>64788</c:v>
                </c:pt>
                <c:pt idx="10314">
                  <c:v>64820</c:v>
                </c:pt>
                <c:pt idx="10315">
                  <c:v>64814</c:v>
                </c:pt>
                <c:pt idx="10316">
                  <c:v>64810</c:v>
                </c:pt>
                <c:pt idx="10317">
                  <c:v>64815</c:v>
                </c:pt>
                <c:pt idx="10318">
                  <c:v>64810</c:v>
                </c:pt>
                <c:pt idx="10319">
                  <c:v>64835</c:v>
                </c:pt>
                <c:pt idx="10320">
                  <c:v>64825</c:v>
                </c:pt>
                <c:pt idx="10321">
                  <c:v>64826</c:v>
                </c:pt>
                <c:pt idx="10322">
                  <c:v>64842</c:v>
                </c:pt>
                <c:pt idx="10323">
                  <c:v>64848</c:v>
                </c:pt>
                <c:pt idx="10324">
                  <c:v>64858</c:v>
                </c:pt>
                <c:pt idx="10325">
                  <c:v>64856</c:v>
                </c:pt>
                <c:pt idx="10326">
                  <c:v>64867</c:v>
                </c:pt>
                <c:pt idx="10327">
                  <c:v>64894</c:v>
                </c:pt>
                <c:pt idx="10328">
                  <c:v>64892</c:v>
                </c:pt>
                <c:pt idx="10329">
                  <c:v>64898</c:v>
                </c:pt>
                <c:pt idx="10330">
                  <c:v>64906</c:v>
                </c:pt>
                <c:pt idx="10331">
                  <c:v>64901</c:v>
                </c:pt>
                <c:pt idx="10332">
                  <c:v>64919</c:v>
                </c:pt>
                <c:pt idx="10333">
                  <c:v>64918</c:v>
                </c:pt>
                <c:pt idx="10334">
                  <c:v>64941</c:v>
                </c:pt>
                <c:pt idx="10335">
                  <c:v>64926</c:v>
                </c:pt>
                <c:pt idx="10336">
                  <c:v>64928</c:v>
                </c:pt>
                <c:pt idx="10337">
                  <c:v>64956</c:v>
                </c:pt>
                <c:pt idx="10338">
                  <c:v>64963</c:v>
                </c:pt>
                <c:pt idx="10339">
                  <c:v>64958</c:v>
                </c:pt>
                <c:pt idx="10340">
                  <c:v>64953</c:v>
                </c:pt>
                <c:pt idx="10341">
                  <c:v>64975</c:v>
                </c:pt>
                <c:pt idx="10342">
                  <c:v>64973</c:v>
                </c:pt>
                <c:pt idx="10343">
                  <c:v>64971</c:v>
                </c:pt>
                <c:pt idx="10344">
                  <c:v>64982</c:v>
                </c:pt>
                <c:pt idx="10345">
                  <c:v>64985</c:v>
                </c:pt>
                <c:pt idx="10346">
                  <c:v>64994</c:v>
                </c:pt>
                <c:pt idx="10347">
                  <c:v>64992</c:v>
                </c:pt>
                <c:pt idx="10348">
                  <c:v>65013</c:v>
                </c:pt>
                <c:pt idx="10349">
                  <c:v>65016</c:v>
                </c:pt>
                <c:pt idx="10350">
                  <c:v>65052</c:v>
                </c:pt>
                <c:pt idx="10351">
                  <c:v>65032</c:v>
                </c:pt>
                <c:pt idx="10352">
                  <c:v>65041</c:v>
                </c:pt>
                <c:pt idx="10353">
                  <c:v>65061</c:v>
                </c:pt>
                <c:pt idx="10354">
                  <c:v>65074</c:v>
                </c:pt>
                <c:pt idx="10355">
                  <c:v>65065</c:v>
                </c:pt>
                <c:pt idx="10356">
                  <c:v>65057</c:v>
                </c:pt>
                <c:pt idx="10357">
                  <c:v>65090</c:v>
                </c:pt>
                <c:pt idx="10358">
                  <c:v>65094</c:v>
                </c:pt>
                <c:pt idx="10359">
                  <c:v>65079</c:v>
                </c:pt>
                <c:pt idx="10360">
                  <c:v>65088</c:v>
                </c:pt>
                <c:pt idx="10361">
                  <c:v>65088</c:v>
                </c:pt>
                <c:pt idx="10362">
                  <c:v>65095</c:v>
                </c:pt>
                <c:pt idx="10363">
                  <c:v>65099</c:v>
                </c:pt>
                <c:pt idx="10364">
                  <c:v>65106</c:v>
                </c:pt>
                <c:pt idx="10365">
                  <c:v>65101</c:v>
                </c:pt>
                <c:pt idx="10366">
                  <c:v>65123</c:v>
                </c:pt>
                <c:pt idx="10367">
                  <c:v>65135</c:v>
                </c:pt>
                <c:pt idx="10368">
                  <c:v>65128</c:v>
                </c:pt>
                <c:pt idx="10369">
                  <c:v>65141</c:v>
                </c:pt>
                <c:pt idx="10370">
                  <c:v>65141</c:v>
                </c:pt>
                <c:pt idx="10371">
                  <c:v>65155</c:v>
                </c:pt>
                <c:pt idx="10372">
                  <c:v>65171</c:v>
                </c:pt>
                <c:pt idx="10373">
                  <c:v>65176</c:v>
                </c:pt>
                <c:pt idx="10374">
                  <c:v>65181</c:v>
                </c:pt>
                <c:pt idx="10375">
                  <c:v>65179</c:v>
                </c:pt>
                <c:pt idx="10376">
                  <c:v>65185</c:v>
                </c:pt>
                <c:pt idx="10377">
                  <c:v>65188</c:v>
                </c:pt>
                <c:pt idx="10378">
                  <c:v>65203</c:v>
                </c:pt>
                <c:pt idx="10379">
                  <c:v>65199</c:v>
                </c:pt>
                <c:pt idx="10380">
                  <c:v>65207</c:v>
                </c:pt>
                <c:pt idx="10381">
                  <c:v>65214</c:v>
                </c:pt>
                <c:pt idx="10382">
                  <c:v>65221</c:v>
                </c:pt>
                <c:pt idx="10383">
                  <c:v>65217</c:v>
                </c:pt>
                <c:pt idx="10384">
                  <c:v>65228</c:v>
                </c:pt>
                <c:pt idx="10385">
                  <c:v>65231</c:v>
                </c:pt>
                <c:pt idx="10386">
                  <c:v>65241</c:v>
                </c:pt>
                <c:pt idx="10387">
                  <c:v>65240</c:v>
                </c:pt>
                <c:pt idx="10388">
                  <c:v>65244</c:v>
                </c:pt>
                <c:pt idx="10389">
                  <c:v>65253</c:v>
                </c:pt>
                <c:pt idx="10390">
                  <c:v>65269</c:v>
                </c:pt>
                <c:pt idx="10391">
                  <c:v>65279</c:v>
                </c:pt>
                <c:pt idx="10392">
                  <c:v>65301</c:v>
                </c:pt>
                <c:pt idx="10393">
                  <c:v>65308</c:v>
                </c:pt>
                <c:pt idx="10394">
                  <c:v>65298</c:v>
                </c:pt>
                <c:pt idx="10395">
                  <c:v>65293</c:v>
                </c:pt>
                <c:pt idx="10396">
                  <c:v>65313</c:v>
                </c:pt>
                <c:pt idx="10397">
                  <c:v>65311</c:v>
                </c:pt>
                <c:pt idx="10398">
                  <c:v>65321</c:v>
                </c:pt>
                <c:pt idx="10399">
                  <c:v>65322</c:v>
                </c:pt>
                <c:pt idx="10400">
                  <c:v>65311</c:v>
                </c:pt>
                <c:pt idx="10401">
                  <c:v>65325</c:v>
                </c:pt>
                <c:pt idx="10402">
                  <c:v>65326</c:v>
                </c:pt>
                <c:pt idx="10403">
                  <c:v>65337</c:v>
                </c:pt>
                <c:pt idx="10404">
                  <c:v>65332</c:v>
                </c:pt>
                <c:pt idx="10405">
                  <c:v>65348</c:v>
                </c:pt>
                <c:pt idx="10406">
                  <c:v>65331</c:v>
                </c:pt>
                <c:pt idx="10407">
                  <c:v>65343</c:v>
                </c:pt>
                <c:pt idx="10408">
                  <c:v>65362</c:v>
                </c:pt>
                <c:pt idx="10409">
                  <c:v>65367</c:v>
                </c:pt>
                <c:pt idx="10410">
                  <c:v>65377</c:v>
                </c:pt>
                <c:pt idx="10411">
                  <c:v>65381</c:v>
                </c:pt>
                <c:pt idx="10412">
                  <c:v>65390</c:v>
                </c:pt>
                <c:pt idx="10413">
                  <c:v>65392</c:v>
                </c:pt>
                <c:pt idx="10414">
                  <c:v>65406</c:v>
                </c:pt>
                <c:pt idx="10415">
                  <c:v>65407</c:v>
                </c:pt>
                <c:pt idx="10416">
                  <c:v>65414</c:v>
                </c:pt>
                <c:pt idx="10417">
                  <c:v>65424</c:v>
                </c:pt>
                <c:pt idx="10418">
                  <c:v>65417</c:v>
                </c:pt>
                <c:pt idx="10419">
                  <c:v>65440</c:v>
                </c:pt>
                <c:pt idx="10420">
                  <c:v>65431</c:v>
                </c:pt>
                <c:pt idx="10421">
                  <c:v>65437</c:v>
                </c:pt>
                <c:pt idx="10422">
                  <c:v>65435</c:v>
                </c:pt>
                <c:pt idx="10423">
                  <c:v>65429</c:v>
                </c:pt>
                <c:pt idx="10424">
                  <c:v>65443</c:v>
                </c:pt>
                <c:pt idx="10425">
                  <c:v>65446</c:v>
                </c:pt>
                <c:pt idx="10426">
                  <c:v>65458</c:v>
                </c:pt>
                <c:pt idx="10427">
                  <c:v>65463</c:v>
                </c:pt>
                <c:pt idx="10428">
                  <c:v>65460</c:v>
                </c:pt>
                <c:pt idx="10429">
                  <c:v>65473</c:v>
                </c:pt>
                <c:pt idx="10430">
                  <c:v>65473</c:v>
                </c:pt>
                <c:pt idx="10431">
                  <c:v>65483</c:v>
                </c:pt>
                <c:pt idx="10432">
                  <c:v>65485</c:v>
                </c:pt>
                <c:pt idx="10433">
                  <c:v>65498</c:v>
                </c:pt>
                <c:pt idx="10434">
                  <c:v>65497</c:v>
                </c:pt>
                <c:pt idx="10435">
                  <c:v>65493</c:v>
                </c:pt>
                <c:pt idx="10436">
                  <c:v>65511</c:v>
                </c:pt>
                <c:pt idx="10437">
                  <c:v>65514</c:v>
                </c:pt>
                <c:pt idx="10438">
                  <c:v>65498</c:v>
                </c:pt>
                <c:pt idx="10439">
                  <c:v>65519</c:v>
                </c:pt>
                <c:pt idx="10440">
                  <c:v>65512</c:v>
                </c:pt>
                <c:pt idx="10441">
                  <c:v>65487</c:v>
                </c:pt>
                <c:pt idx="10442">
                  <c:v>65527</c:v>
                </c:pt>
                <c:pt idx="10443">
                  <c:v>65522</c:v>
                </c:pt>
                <c:pt idx="10444">
                  <c:v>65522</c:v>
                </c:pt>
                <c:pt idx="10445">
                  <c:v>65527</c:v>
                </c:pt>
                <c:pt idx="10446">
                  <c:v>65531</c:v>
                </c:pt>
                <c:pt idx="10447">
                  <c:v>65535</c:v>
                </c:pt>
                <c:pt idx="10448">
                  <c:v>65535</c:v>
                </c:pt>
                <c:pt idx="10449">
                  <c:v>65535</c:v>
                </c:pt>
                <c:pt idx="10450">
                  <c:v>65535</c:v>
                </c:pt>
                <c:pt idx="10451">
                  <c:v>65535</c:v>
                </c:pt>
                <c:pt idx="10452">
                  <c:v>65535</c:v>
                </c:pt>
                <c:pt idx="10453">
                  <c:v>65535</c:v>
                </c:pt>
                <c:pt idx="10454">
                  <c:v>65535</c:v>
                </c:pt>
                <c:pt idx="10455">
                  <c:v>65535</c:v>
                </c:pt>
                <c:pt idx="10456">
                  <c:v>65519</c:v>
                </c:pt>
                <c:pt idx="10457">
                  <c:v>65535</c:v>
                </c:pt>
                <c:pt idx="10458">
                  <c:v>65535</c:v>
                </c:pt>
                <c:pt idx="10459">
                  <c:v>65535</c:v>
                </c:pt>
                <c:pt idx="10460">
                  <c:v>65487</c:v>
                </c:pt>
                <c:pt idx="10461">
                  <c:v>65535</c:v>
                </c:pt>
                <c:pt idx="10462">
                  <c:v>65535</c:v>
                </c:pt>
                <c:pt idx="10463">
                  <c:v>65535</c:v>
                </c:pt>
                <c:pt idx="10464">
                  <c:v>65535</c:v>
                </c:pt>
                <c:pt idx="10465">
                  <c:v>65535</c:v>
                </c:pt>
                <c:pt idx="10466">
                  <c:v>65535</c:v>
                </c:pt>
                <c:pt idx="10467">
                  <c:v>65535</c:v>
                </c:pt>
                <c:pt idx="10468">
                  <c:v>65535</c:v>
                </c:pt>
                <c:pt idx="10469">
                  <c:v>65535</c:v>
                </c:pt>
                <c:pt idx="10470">
                  <c:v>65535</c:v>
                </c:pt>
                <c:pt idx="10471">
                  <c:v>65535</c:v>
                </c:pt>
                <c:pt idx="10472">
                  <c:v>65535</c:v>
                </c:pt>
                <c:pt idx="10473">
                  <c:v>65535</c:v>
                </c:pt>
                <c:pt idx="10474">
                  <c:v>65535</c:v>
                </c:pt>
                <c:pt idx="10475">
                  <c:v>65535</c:v>
                </c:pt>
                <c:pt idx="10476">
                  <c:v>65535</c:v>
                </c:pt>
                <c:pt idx="10477">
                  <c:v>65535</c:v>
                </c:pt>
                <c:pt idx="10478">
                  <c:v>65535</c:v>
                </c:pt>
                <c:pt idx="10479">
                  <c:v>65535</c:v>
                </c:pt>
                <c:pt idx="10480">
                  <c:v>65535</c:v>
                </c:pt>
                <c:pt idx="10481">
                  <c:v>65535</c:v>
                </c:pt>
                <c:pt idx="10482">
                  <c:v>65535</c:v>
                </c:pt>
                <c:pt idx="10483">
                  <c:v>65535</c:v>
                </c:pt>
                <c:pt idx="10484">
                  <c:v>65535</c:v>
                </c:pt>
                <c:pt idx="10485">
                  <c:v>65535</c:v>
                </c:pt>
                <c:pt idx="10486">
                  <c:v>65535</c:v>
                </c:pt>
                <c:pt idx="10487">
                  <c:v>65535</c:v>
                </c:pt>
                <c:pt idx="10488">
                  <c:v>65535</c:v>
                </c:pt>
                <c:pt idx="10489">
                  <c:v>65535</c:v>
                </c:pt>
                <c:pt idx="10490">
                  <c:v>65535</c:v>
                </c:pt>
                <c:pt idx="10491">
                  <c:v>65535</c:v>
                </c:pt>
                <c:pt idx="10492">
                  <c:v>65535</c:v>
                </c:pt>
                <c:pt idx="10493">
                  <c:v>65535</c:v>
                </c:pt>
                <c:pt idx="10494">
                  <c:v>65535</c:v>
                </c:pt>
                <c:pt idx="10495">
                  <c:v>65535</c:v>
                </c:pt>
                <c:pt idx="10496">
                  <c:v>65535</c:v>
                </c:pt>
                <c:pt idx="10497">
                  <c:v>65535</c:v>
                </c:pt>
                <c:pt idx="10498">
                  <c:v>65535</c:v>
                </c:pt>
                <c:pt idx="10499">
                  <c:v>65535</c:v>
                </c:pt>
                <c:pt idx="10500">
                  <c:v>65535</c:v>
                </c:pt>
                <c:pt idx="10501">
                  <c:v>65535</c:v>
                </c:pt>
                <c:pt idx="10502">
                  <c:v>65535</c:v>
                </c:pt>
                <c:pt idx="10503">
                  <c:v>65535</c:v>
                </c:pt>
                <c:pt idx="10504">
                  <c:v>65535</c:v>
                </c:pt>
                <c:pt idx="10505">
                  <c:v>65535</c:v>
                </c:pt>
                <c:pt idx="10506">
                  <c:v>65535</c:v>
                </c:pt>
                <c:pt idx="10507">
                  <c:v>65535</c:v>
                </c:pt>
                <c:pt idx="10508">
                  <c:v>65535</c:v>
                </c:pt>
                <c:pt idx="10509">
                  <c:v>65535</c:v>
                </c:pt>
                <c:pt idx="10510">
                  <c:v>65535</c:v>
                </c:pt>
                <c:pt idx="10511">
                  <c:v>65535</c:v>
                </c:pt>
                <c:pt idx="10512">
                  <c:v>65535</c:v>
                </c:pt>
                <c:pt idx="10513">
                  <c:v>65535</c:v>
                </c:pt>
                <c:pt idx="10514">
                  <c:v>65535</c:v>
                </c:pt>
                <c:pt idx="10515">
                  <c:v>65535</c:v>
                </c:pt>
                <c:pt idx="10516">
                  <c:v>65535</c:v>
                </c:pt>
                <c:pt idx="10517">
                  <c:v>65423</c:v>
                </c:pt>
                <c:pt idx="10518">
                  <c:v>65535</c:v>
                </c:pt>
                <c:pt idx="10519">
                  <c:v>65535</c:v>
                </c:pt>
                <c:pt idx="10520">
                  <c:v>65535</c:v>
                </c:pt>
                <c:pt idx="10521">
                  <c:v>65535</c:v>
                </c:pt>
                <c:pt idx="10522">
                  <c:v>65535</c:v>
                </c:pt>
                <c:pt idx="10523">
                  <c:v>65535</c:v>
                </c:pt>
                <c:pt idx="10524">
                  <c:v>65535</c:v>
                </c:pt>
                <c:pt idx="10525">
                  <c:v>65535</c:v>
                </c:pt>
                <c:pt idx="10526">
                  <c:v>65535</c:v>
                </c:pt>
                <c:pt idx="10527">
                  <c:v>65535</c:v>
                </c:pt>
                <c:pt idx="10528">
                  <c:v>65535</c:v>
                </c:pt>
                <c:pt idx="10529">
                  <c:v>65535</c:v>
                </c:pt>
                <c:pt idx="10530">
                  <c:v>65535</c:v>
                </c:pt>
                <c:pt idx="10531">
                  <c:v>65535</c:v>
                </c:pt>
                <c:pt idx="10532">
                  <c:v>65423</c:v>
                </c:pt>
                <c:pt idx="10533">
                  <c:v>65535</c:v>
                </c:pt>
                <c:pt idx="10534">
                  <c:v>65487</c:v>
                </c:pt>
                <c:pt idx="10535">
                  <c:v>65535</c:v>
                </c:pt>
                <c:pt idx="10536">
                  <c:v>65535</c:v>
                </c:pt>
                <c:pt idx="10537">
                  <c:v>65535</c:v>
                </c:pt>
                <c:pt idx="10538">
                  <c:v>65535</c:v>
                </c:pt>
                <c:pt idx="10539">
                  <c:v>65535</c:v>
                </c:pt>
                <c:pt idx="10540">
                  <c:v>65535</c:v>
                </c:pt>
                <c:pt idx="10541">
                  <c:v>65535</c:v>
                </c:pt>
                <c:pt idx="10542">
                  <c:v>65535</c:v>
                </c:pt>
                <c:pt idx="10543">
                  <c:v>65535</c:v>
                </c:pt>
                <c:pt idx="10544">
                  <c:v>65535</c:v>
                </c:pt>
                <c:pt idx="10545">
                  <c:v>65535</c:v>
                </c:pt>
                <c:pt idx="10546">
                  <c:v>65535</c:v>
                </c:pt>
                <c:pt idx="10547">
                  <c:v>65535</c:v>
                </c:pt>
                <c:pt idx="10548">
                  <c:v>65535</c:v>
                </c:pt>
                <c:pt idx="10549">
                  <c:v>65535</c:v>
                </c:pt>
                <c:pt idx="10550">
                  <c:v>65535</c:v>
                </c:pt>
                <c:pt idx="10551">
                  <c:v>65535</c:v>
                </c:pt>
                <c:pt idx="10552">
                  <c:v>65535</c:v>
                </c:pt>
                <c:pt idx="10553">
                  <c:v>65535</c:v>
                </c:pt>
                <c:pt idx="10554">
                  <c:v>65535</c:v>
                </c:pt>
                <c:pt idx="10555">
                  <c:v>65535</c:v>
                </c:pt>
                <c:pt idx="10556">
                  <c:v>65535</c:v>
                </c:pt>
                <c:pt idx="10557">
                  <c:v>65535</c:v>
                </c:pt>
                <c:pt idx="10558">
                  <c:v>65535</c:v>
                </c:pt>
                <c:pt idx="10559">
                  <c:v>65535</c:v>
                </c:pt>
                <c:pt idx="10560">
                  <c:v>65535</c:v>
                </c:pt>
                <c:pt idx="10561">
                  <c:v>65535</c:v>
                </c:pt>
                <c:pt idx="10562">
                  <c:v>65535</c:v>
                </c:pt>
                <c:pt idx="10563">
                  <c:v>65535</c:v>
                </c:pt>
                <c:pt idx="10564">
                  <c:v>65535</c:v>
                </c:pt>
                <c:pt idx="10565">
                  <c:v>65535</c:v>
                </c:pt>
                <c:pt idx="10566">
                  <c:v>65535</c:v>
                </c:pt>
                <c:pt idx="10567">
                  <c:v>65535</c:v>
                </c:pt>
                <c:pt idx="10568">
                  <c:v>65535</c:v>
                </c:pt>
                <c:pt idx="10569">
                  <c:v>65535</c:v>
                </c:pt>
                <c:pt idx="10570">
                  <c:v>65535</c:v>
                </c:pt>
                <c:pt idx="10571">
                  <c:v>65535</c:v>
                </c:pt>
                <c:pt idx="10572">
                  <c:v>65535</c:v>
                </c:pt>
                <c:pt idx="10573">
                  <c:v>65535</c:v>
                </c:pt>
                <c:pt idx="10574">
                  <c:v>65535</c:v>
                </c:pt>
                <c:pt idx="10575">
                  <c:v>65535</c:v>
                </c:pt>
                <c:pt idx="10576">
                  <c:v>65535</c:v>
                </c:pt>
                <c:pt idx="10577">
                  <c:v>65535</c:v>
                </c:pt>
                <c:pt idx="10578">
                  <c:v>65535</c:v>
                </c:pt>
                <c:pt idx="10579">
                  <c:v>65535</c:v>
                </c:pt>
                <c:pt idx="10580">
                  <c:v>65535</c:v>
                </c:pt>
                <c:pt idx="10581">
                  <c:v>65535</c:v>
                </c:pt>
                <c:pt idx="10582">
                  <c:v>65535</c:v>
                </c:pt>
                <c:pt idx="10583">
                  <c:v>65535</c:v>
                </c:pt>
                <c:pt idx="10584">
                  <c:v>65535</c:v>
                </c:pt>
                <c:pt idx="10585">
                  <c:v>65487</c:v>
                </c:pt>
                <c:pt idx="10586">
                  <c:v>65535</c:v>
                </c:pt>
                <c:pt idx="10587">
                  <c:v>65535</c:v>
                </c:pt>
                <c:pt idx="10588">
                  <c:v>65535</c:v>
                </c:pt>
                <c:pt idx="10589">
                  <c:v>65535</c:v>
                </c:pt>
                <c:pt idx="10590">
                  <c:v>65519</c:v>
                </c:pt>
                <c:pt idx="10591">
                  <c:v>65535</c:v>
                </c:pt>
                <c:pt idx="10592">
                  <c:v>65535</c:v>
                </c:pt>
                <c:pt idx="10593">
                  <c:v>65535</c:v>
                </c:pt>
                <c:pt idx="10594">
                  <c:v>65535</c:v>
                </c:pt>
                <c:pt idx="10595">
                  <c:v>65535</c:v>
                </c:pt>
                <c:pt idx="10596">
                  <c:v>65535</c:v>
                </c:pt>
                <c:pt idx="10597">
                  <c:v>65535</c:v>
                </c:pt>
                <c:pt idx="10598">
                  <c:v>65535</c:v>
                </c:pt>
                <c:pt idx="10599">
                  <c:v>65535</c:v>
                </c:pt>
                <c:pt idx="10600">
                  <c:v>65535</c:v>
                </c:pt>
                <c:pt idx="10601">
                  <c:v>65535</c:v>
                </c:pt>
                <c:pt idx="10602">
                  <c:v>65535</c:v>
                </c:pt>
                <c:pt idx="10603">
                  <c:v>65535</c:v>
                </c:pt>
                <c:pt idx="10604">
                  <c:v>65535</c:v>
                </c:pt>
                <c:pt idx="10605">
                  <c:v>65535</c:v>
                </c:pt>
                <c:pt idx="10606">
                  <c:v>65535</c:v>
                </c:pt>
                <c:pt idx="10607">
                  <c:v>65535</c:v>
                </c:pt>
                <c:pt idx="10608">
                  <c:v>65535</c:v>
                </c:pt>
                <c:pt idx="10609">
                  <c:v>65535</c:v>
                </c:pt>
                <c:pt idx="10610">
                  <c:v>65535</c:v>
                </c:pt>
                <c:pt idx="10611">
                  <c:v>65519</c:v>
                </c:pt>
                <c:pt idx="10612">
                  <c:v>65535</c:v>
                </c:pt>
                <c:pt idx="10613">
                  <c:v>65535</c:v>
                </c:pt>
                <c:pt idx="10614">
                  <c:v>65535</c:v>
                </c:pt>
                <c:pt idx="10615">
                  <c:v>65535</c:v>
                </c:pt>
                <c:pt idx="10616">
                  <c:v>65535</c:v>
                </c:pt>
                <c:pt idx="10617">
                  <c:v>65535</c:v>
                </c:pt>
                <c:pt idx="10618">
                  <c:v>65535</c:v>
                </c:pt>
                <c:pt idx="10619">
                  <c:v>65535</c:v>
                </c:pt>
                <c:pt idx="10620">
                  <c:v>65535</c:v>
                </c:pt>
                <c:pt idx="10621">
                  <c:v>65535</c:v>
                </c:pt>
                <c:pt idx="10622">
                  <c:v>65535</c:v>
                </c:pt>
                <c:pt idx="10623">
                  <c:v>65535</c:v>
                </c:pt>
                <c:pt idx="10624">
                  <c:v>65535</c:v>
                </c:pt>
                <c:pt idx="10625">
                  <c:v>65535</c:v>
                </c:pt>
                <c:pt idx="10626">
                  <c:v>65535</c:v>
                </c:pt>
                <c:pt idx="10627">
                  <c:v>65535</c:v>
                </c:pt>
                <c:pt idx="10628">
                  <c:v>65535</c:v>
                </c:pt>
                <c:pt idx="10629">
                  <c:v>65535</c:v>
                </c:pt>
                <c:pt idx="10630">
                  <c:v>65535</c:v>
                </c:pt>
                <c:pt idx="10631">
                  <c:v>65535</c:v>
                </c:pt>
                <c:pt idx="10632">
                  <c:v>65535</c:v>
                </c:pt>
                <c:pt idx="10633">
                  <c:v>65535</c:v>
                </c:pt>
                <c:pt idx="10634">
                  <c:v>65535</c:v>
                </c:pt>
                <c:pt idx="10635">
                  <c:v>65535</c:v>
                </c:pt>
                <c:pt idx="10636">
                  <c:v>65535</c:v>
                </c:pt>
                <c:pt idx="10637">
                  <c:v>65535</c:v>
                </c:pt>
                <c:pt idx="10638">
                  <c:v>65535</c:v>
                </c:pt>
                <c:pt idx="10639">
                  <c:v>65535</c:v>
                </c:pt>
                <c:pt idx="10640">
                  <c:v>65535</c:v>
                </c:pt>
                <c:pt idx="10641">
                  <c:v>65535</c:v>
                </c:pt>
                <c:pt idx="10642">
                  <c:v>65535</c:v>
                </c:pt>
                <c:pt idx="10643">
                  <c:v>65535</c:v>
                </c:pt>
                <c:pt idx="10644">
                  <c:v>65535</c:v>
                </c:pt>
                <c:pt idx="10645">
                  <c:v>65535</c:v>
                </c:pt>
                <c:pt idx="10646">
                  <c:v>65535</c:v>
                </c:pt>
                <c:pt idx="10647">
                  <c:v>65535</c:v>
                </c:pt>
                <c:pt idx="10648">
                  <c:v>65535</c:v>
                </c:pt>
                <c:pt idx="10649">
                  <c:v>65535</c:v>
                </c:pt>
                <c:pt idx="10650">
                  <c:v>65535</c:v>
                </c:pt>
                <c:pt idx="10651">
                  <c:v>65535</c:v>
                </c:pt>
                <c:pt idx="10652">
                  <c:v>65535</c:v>
                </c:pt>
                <c:pt idx="10653">
                  <c:v>65535</c:v>
                </c:pt>
                <c:pt idx="10654">
                  <c:v>65535</c:v>
                </c:pt>
                <c:pt idx="10655">
                  <c:v>65535</c:v>
                </c:pt>
                <c:pt idx="10656">
                  <c:v>65535</c:v>
                </c:pt>
                <c:pt idx="10657">
                  <c:v>65535</c:v>
                </c:pt>
                <c:pt idx="10658">
                  <c:v>65535</c:v>
                </c:pt>
                <c:pt idx="10659">
                  <c:v>65535</c:v>
                </c:pt>
                <c:pt idx="10660">
                  <c:v>65535</c:v>
                </c:pt>
                <c:pt idx="10661">
                  <c:v>65535</c:v>
                </c:pt>
                <c:pt idx="10662">
                  <c:v>65535</c:v>
                </c:pt>
                <c:pt idx="10663">
                  <c:v>65535</c:v>
                </c:pt>
                <c:pt idx="10664">
                  <c:v>65535</c:v>
                </c:pt>
                <c:pt idx="10665">
                  <c:v>65535</c:v>
                </c:pt>
                <c:pt idx="10666">
                  <c:v>65535</c:v>
                </c:pt>
                <c:pt idx="10667">
                  <c:v>65535</c:v>
                </c:pt>
                <c:pt idx="10668">
                  <c:v>65535</c:v>
                </c:pt>
                <c:pt idx="10669">
                  <c:v>65535</c:v>
                </c:pt>
                <c:pt idx="10670">
                  <c:v>65535</c:v>
                </c:pt>
                <c:pt idx="10671">
                  <c:v>65535</c:v>
                </c:pt>
                <c:pt idx="10672">
                  <c:v>65519</c:v>
                </c:pt>
                <c:pt idx="10673">
                  <c:v>65535</c:v>
                </c:pt>
                <c:pt idx="10674">
                  <c:v>65535</c:v>
                </c:pt>
                <c:pt idx="10675">
                  <c:v>65535</c:v>
                </c:pt>
                <c:pt idx="10676">
                  <c:v>65535</c:v>
                </c:pt>
                <c:pt idx="10677">
                  <c:v>65535</c:v>
                </c:pt>
                <c:pt idx="10678">
                  <c:v>65535</c:v>
                </c:pt>
                <c:pt idx="10679">
                  <c:v>65535</c:v>
                </c:pt>
                <c:pt idx="10680">
                  <c:v>65535</c:v>
                </c:pt>
                <c:pt idx="10681">
                  <c:v>65535</c:v>
                </c:pt>
                <c:pt idx="10682">
                  <c:v>65535</c:v>
                </c:pt>
                <c:pt idx="10683">
                  <c:v>65535</c:v>
                </c:pt>
                <c:pt idx="10684">
                  <c:v>65535</c:v>
                </c:pt>
                <c:pt idx="10685">
                  <c:v>65535</c:v>
                </c:pt>
                <c:pt idx="10686">
                  <c:v>65535</c:v>
                </c:pt>
                <c:pt idx="10687">
                  <c:v>65535</c:v>
                </c:pt>
                <c:pt idx="10688">
                  <c:v>65535</c:v>
                </c:pt>
                <c:pt idx="10689">
                  <c:v>65535</c:v>
                </c:pt>
                <c:pt idx="10690">
                  <c:v>65535</c:v>
                </c:pt>
                <c:pt idx="10691">
                  <c:v>65535</c:v>
                </c:pt>
                <c:pt idx="10692">
                  <c:v>65535</c:v>
                </c:pt>
                <c:pt idx="10693">
                  <c:v>65535</c:v>
                </c:pt>
                <c:pt idx="10694">
                  <c:v>65535</c:v>
                </c:pt>
                <c:pt idx="10695">
                  <c:v>65535</c:v>
                </c:pt>
                <c:pt idx="10696">
                  <c:v>65535</c:v>
                </c:pt>
                <c:pt idx="10697">
                  <c:v>65535</c:v>
                </c:pt>
                <c:pt idx="10698">
                  <c:v>65535</c:v>
                </c:pt>
                <c:pt idx="10699">
                  <c:v>65535</c:v>
                </c:pt>
                <c:pt idx="10700">
                  <c:v>65535</c:v>
                </c:pt>
                <c:pt idx="10701">
                  <c:v>65535</c:v>
                </c:pt>
                <c:pt idx="10702">
                  <c:v>65535</c:v>
                </c:pt>
                <c:pt idx="10703">
                  <c:v>65535</c:v>
                </c:pt>
                <c:pt idx="10704">
                  <c:v>65535</c:v>
                </c:pt>
                <c:pt idx="10705">
                  <c:v>65535</c:v>
                </c:pt>
                <c:pt idx="10706">
                  <c:v>65535</c:v>
                </c:pt>
                <c:pt idx="10707">
                  <c:v>65535</c:v>
                </c:pt>
                <c:pt idx="10708">
                  <c:v>65535</c:v>
                </c:pt>
                <c:pt idx="10709">
                  <c:v>65535</c:v>
                </c:pt>
                <c:pt idx="10710">
                  <c:v>65535</c:v>
                </c:pt>
                <c:pt idx="10711">
                  <c:v>65535</c:v>
                </c:pt>
                <c:pt idx="10712">
                  <c:v>65535</c:v>
                </c:pt>
                <c:pt idx="10713">
                  <c:v>65487</c:v>
                </c:pt>
                <c:pt idx="10714">
                  <c:v>65535</c:v>
                </c:pt>
                <c:pt idx="10715">
                  <c:v>65535</c:v>
                </c:pt>
                <c:pt idx="10716">
                  <c:v>65535</c:v>
                </c:pt>
                <c:pt idx="10717">
                  <c:v>65535</c:v>
                </c:pt>
                <c:pt idx="10718">
                  <c:v>65535</c:v>
                </c:pt>
                <c:pt idx="10719">
                  <c:v>65535</c:v>
                </c:pt>
                <c:pt idx="10720">
                  <c:v>65535</c:v>
                </c:pt>
                <c:pt idx="10721">
                  <c:v>65535</c:v>
                </c:pt>
                <c:pt idx="10722">
                  <c:v>65535</c:v>
                </c:pt>
                <c:pt idx="10723">
                  <c:v>65535</c:v>
                </c:pt>
                <c:pt idx="10724">
                  <c:v>65535</c:v>
                </c:pt>
                <c:pt idx="10725">
                  <c:v>65535</c:v>
                </c:pt>
                <c:pt idx="10726">
                  <c:v>65535</c:v>
                </c:pt>
                <c:pt idx="10727">
                  <c:v>65535</c:v>
                </c:pt>
                <c:pt idx="10728">
                  <c:v>65535</c:v>
                </c:pt>
                <c:pt idx="10729">
                  <c:v>65535</c:v>
                </c:pt>
                <c:pt idx="10730">
                  <c:v>65535</c:v>
                </c:pt>
                <c:pt idx="10731">
                  <c:v>65535</c:v>
                </c:pt>
                <c:pt idx="10732">
                  <c:v>65535</c:v>
                </c:pt>
                <c:pt idx="10733">
                  <c:v>65535</c:v>
                </c:pt>
                <c:pt idx="10734">
                  <c:v>65535</c:v>
                </c:pt>
                <c:pt idx="10735">
                  <c:v>65535</c:v>
                </c:pt>
                <c:pt idx="10736">
                  <c:v>65535</c:v>
                </c:pt>
                <c:pt idx="10737">
                  <c:v>65535</c:v>
                </c:pt>
                <c:pt idx="10738">
                  <c:v>65535</c:v>
                </c:pt>
                <c:pt idx="10739">
                  <c:v>65535</c:v>
                </c:pt>
                <c:pt idx="10740">
                  <c:v>65535</c:v>
                </c:pt>
                <c:pt idx="10741">
                  <c:v>65535</c:v>
                </c:pt>
                <c:pt idx="10742">
                  <c:v>65535</c:v>
                </c:pt>
                <c:pt idx="10743">
                  <c:v>65535</c:v>
                </c:pt>
                <c:pt idx="10744">
                  <c:v>65535</c:v>
                </c:pt>
                <c:pt idx="10745">
                  <c:v>65535</c:v>
                </c:pt>
                <c:pt idx="10746">
                  <c:v>65535</c:v>
                </c:pt>
                <c:pt idx="10747">
                  <c:v>65535</c:v>
                </c:pt>
                <c:pt idx="10748">
                  <c:v>65535</c:v>
                </c:pt>
                <c:pt idx="10749">
                  <c:v>65535</c:v>
                </c:pt>
                <c:pt idx="10750">
                  <c:v>65535</c:v>
                </c:pt>
                <c:pt idx="10751">
                  <c:v>65535</c:v>
                </c:pt>
                <c:pt idx="10752">
                  <c:v>65535</c:v>
                </c:pt>
                <c:pt idx="10753">
                  <c:v>65535</c:v>
                </c:pt>
                <c:pt idx="10754">
                  <c:v>65535</c:v>
                </c:pt>
                <c:pt idx="10755">
                  <c:v>65535</c:v>
                </c:pt>
                <c:pt idx="10756">
                  <c:v>65535</c:v>
                </c:pt>
                <c:pt idx="10757">
                  <c:v>65535</c:v>
                </c:pt>
                <c:pt idx="10758">
                  <c:v>65535</c:v>
                </c:pt>
                <c:pt idx="10759">
                  <c:v>65535</c:v>
                </c:pt>
                <c:pt idx="10760">
                  <c:v>65535</c:v>
                </c:pt>
                <c:pt idx="10761">
                  <c:v>65535</c:v>
                </c:pt>
                <c:pt idx="10762">
                  <c:v>65535</c:v>
                </c:pt>
                <c:pt idx="10763">
                  <c:v>65535</c:v>
                </c:pt>
                <c:pt idx="10764">
                  <c:v>65535</c:v>
                </c:pt>
                <c:pt idx="10765">
                  <c:v>65535</c:v>
                </c:pt>
                <c:pt idx="10766">
                  <c:v>65535</c:v>
                </c:pt>
                <c:pt idx="10767">
                  <c:v>65535</c:v>
                </c:pt>
                <c:pt idx="10768">
                  <c:v>65535</c:v>
                </c:pt>
                <c:pt idx="10769">
                  <c:v>65535</c:v>
                </c:pt>
                <c:pt idx="10770">
                  <c:v>65535</c:v>
                </c:pt>
                <c:pt idx="10771">
                  <c:v>65535</c:v>
                </c:pt>
                <c:pt idx="10772">
                  <c:v>65535</c:v>
                </c:pt>
                <c:pt idx="10773">
                  <c:v>65535</c:v>
                </c:pt>
                <c:pt idx="10774">
                  <c:v>65535</c:v>
                </c:pt>
                <c:pt idx="10775">
                  <c:v>65535</c:v>
                </c:pt>
                <c:pt idx="10776">
                  <c:v>65535</c:v>
                </c:pt>
                <c:pt idx="10777">
                  <c:v>65535</c:v>
                </c:pt>
                <c:pt idx="10778">
                  <c:v>65535</c:v>
                </c:pt>
                <c:pt idx="10779">
                  <c:v>65535</c:v>
                </c:pt>
                <c:pt idx="10780">
                  <c:v>65535</c:v>
                </c:pt>
                <c:pt idx="10781">
                  <c:v>65535</c:v>
                </c:pt>
                <c:pt idx="10782">
                  <c:v>65535</c:v>
                </c:pt>
                <c:pt idx="10783">
                  <c:v>65535</c:v>
                </c:pt>
                <c:pt idx="10784">
                  <c:v>65535</c:v>
                </c:pt>
                <c:pt idx="10785">
                  <c:v>65535</c:v>
                </c:pt>
                <c:pt idx="10786">
                  <c:v>65535</c:v>
                </c:pt>
                <c:pt idx="10787">
                  <c:v>65535</c:v>
                </c:pt>
                <c:pt idx="10788">
                  <c:v>65535</c:v>
                </c:pt>
                <c:pt idx="10789">
                  <c:v>65535</c:v>
                </c:pt>
                <c:pt idx="10790">
                  <c:v>65535</c:v>
                </c:pt>
                <c:pt idx="10791">
                  <c:v>65535</c:v>
                </c:pt>
                <c:pt idx="10792">
                  <c:v>65535</c:v>
                </c:pt>
                <c:pt idx="10793">
                  <c:v>65535</c:v>
                </c:pt>
                <c:pt idx="10794">
                  <c:v>65535</c:v>
                </c:pt>
                <c:pt idx="10795">
                  <c:v>65535</c:v>
                </c:pt>
                <c:pt idx="10796">
                  <c:v>65535</c:v>
                </c:pt>
                <c:pt idx="10797">
                  <c:v>65535</c:v>
                </c:pt>
                <c:pt idx="10798">
                  <c:v>65535</c:v>
                </c:pt>
                <c:pt idx="10799">
                  <c:v>65535</c:v>
                </c:pt>
                <c:pt idx="10800">
                  <c:v>65535</c:v>
                </c:pt>
                <c:pt idx="10801">
                  <c:v>65535</c:v>
                </c:pt>
                <c:pt idx="10802">
                  <c:v>65535</c:v>
                </c:pt>
                <c:pt idx="10803">
                  <c:v>65535</c:v>
                </c:pt>
                <c:pt idx="10804">
                  <c:v>65535</c:v>
                </c:pt>
                <c:pt idx="10805">
                  <c:v>65535</c:v>
                </c:pt>
                <c:pt idx="10806">
                  <c:v>65535</c:v>
                </c:pt>
                <c:pt idx="10807">
                  <c:v>65535</c:v>
                </c:pt>
                <c:pt idx="10808">
                  <c:v>65535</c:v>
                </c:pt>
                <c:pt idx="10809">
                  <c:v>65535</c:v>
                </c:pt>
                <c:pt idx="10810">
                  <c:v>65535</c:v>
                </c:pt>
                <c:pt idx="10811">
                  <c:v>65535</c:v>
                </c:pt>
                <c:pt idx="10812">
                  <c:v>65535</c:v>
                </c:pt>
                <c:pt idx="10813">
                  <c:v>65535</c:v>
                </c:pt>
                <c:pt idx="10814">
                  <c:v>65535</c:v>
                </c:pt>
                <c:pt idx="10815">
                  <c:v>65535</c:v>
                </c:pt>
                <c:pt idx="10816">
                  <c:v>65535</c:v>
                </c:pt>
                <c:pt idx="10817">
                  <c:v>65535</c:v>
                </c:pt>
                <c:pt idx="10818">
                  <c:v>65535</c:v>
                </c:pt>
                <c:pt idx="10819">
                  <c:v>65535</c:v>
                </c:pt>
                <c:pt idx="10820">
                  <c:v>65535</c:v>
                </c:pt>
                <c:pt idx="10821">
                  <c:v>65535</c:v>
                </c:pt>
                <c:pt idx="10822">
                  <c:v>65535</c:v>
                </c:pt>
                <c:pt idx="10823">
                  <c:v>65535</c:v>
                </c:pt>
                <c:pt idx="10824">
                  <c:v>65535</c:v>
                </c:pt>
                <c:pt idx="10825">
                  <c:v>65535</c:v>
                </c:pt>
                <c:pt idx="10826">
                  <c:v>65535</c:v>
                </c:pt>
                <c:pt idx="10827">
                  <c:v>65535</c:v>
                </c:pt>
                <c:pt idx="10828">
                  <c:v>65535</c:v>
                </c:pt>
                <c:pt idx="10829">
                  <c:v>65535</c:v>
                </c:pt>
                <c:pt idx="10830">
                  <c:v>65535</c:v>
                </c:pt>
                <c:pt idx="10831">
                  <c:v>65535</c:v>
                </c:pt>
                <c:pt idx="10832">
                  <c:v>65535</c:v>
                </c:pt>
                <c:pt idx="10833">
                  <c:v>65519</c:v>
                </c:pt>
                <c:pt idx="10834">
                  <c:v>65535</c:v>
                </c:pt>
                <c:pt idx="10835">
                  <c:v>65535</c:v>
                </c:pt>
                <c:pt idx="10836">
                  <c:v>65535</c:v>
                </c:pt>
                <c:pt idx="10837">
                  <c:v>65535</c:v>
                </c:pt>
                <c:pt idx="10838">
                  <c:v>65519</c:v>
                </c:pt>
                <c:pt idx="10839">
                  <c:v>65535</c:v>
                </c:pt>
                <c:pt idx="10840">
                  <c:v>65535</c:v>
                </c:pt>
                <c:pt idx="10841">
                  <c:v>65333</c:v>
                </c:pt>
                <c:pt idx="10842">
                  <c:v>64694</c:v>
                </c:pt>
                <c:pt idx="10843">
                  <c:v>63901</c:v>
                </c:pt>
                <c:pt idx="10844">
                  <c:v>62945</c:v>
                </c:pt>
                <c:pt idx="10845">
                  <c:v>61821</c:v>
                </c:pt>
                <c:pt idx="10846">
                  <c:v>60545</c:v>
                </c:pt>
                <c:pt idx="10847">
                  <c:v>59128</c:v>
                </c:pt>
                <c:pt idx="10848">
                  <c:v>57556</c:v>
                </c:pt>
                <c:pt idx="10849">
                  <c:v>55768</c:v>
                </c:pt>
                <c:pt idx="10850">
                  <c:v>53884</c:v>
                </c:pt>
                <c:pt idx="10851">
                  <c:v>51810</c:v>
                </c:pt>
                <c:pt idx="10852">
                  <c:v>49621</c:v>
                </c:pt>
                <c:pt idx="10853">
                  <c:v>47285</c:v>
                </c:pt>
                <c:pt idx="10854">
                  <c:v>44850</c:v>
                </c:pt>
                <c:pt idx="10855">
                  <c:v>42324</c:v>
                </c:pt>
                <c:pt idx="10856">
                  <c:v>39702</c:v>
                </c:pt>
                <c:pt idx="10857">
                  <c:v>37044</c:v>
                </c:pt>
                <c:pt idx="10858">
                  <c:v>34326</c:v>
                </c:pt>
                <c:pt idx="10859">
                  <c:v>31589</c:v>
                </c:pt>
                <c:pt idx="10860">
                  <c:v>28891</c:v>
                </c:pt>
                <c:pt idx="10861">
                  <c:v>26190</c:v>
                </c:pt>
                <c:pt idx="10862">
                  <c:v>23573</c:v>
                </c:pt>
                <c:pt idx="10863">
                  <c:v>21033</c:v>
                </c:pt>
                <c:pt idx="10864">
                  <c:v>18563</c:v>
                </c:pt>
                <c:pt idx="10865">
                  <c:v>16244</c:v>
                </c:pt>
                <c:pt idx="10866">
                  <c:v>14027</c:v>
                </c:pt>
                <c:pt idx="10867">
                  <c:v>11950</c:v>
                </c:pt>
                <c:pt idx="10868">
                  <c:v>10035</c:v>
                </c:pt>
                <c:pt idx="10869">
                  <c:v>8275</c:v>
                </c:pt>
                <c:pt idx="10870">
                  <c:v>6674</c:v>
                </c:pt>
                <c:pt idx="10871">
                  <c:v>5253</c:v>
                </c:pt>
                <c:pt idx="10872">
                  <c:v>3966</c:v>
                </c:pt>
                <c:pt idx="10873">
                  <c:v>2854</c:v>
                </c:pt>
                <c:pt idx="10874">
                  <c:v>1899</c:v>
                </c:pt>
                <c:pt idx="10875">
                  <c:v>1096</c:v>
                </c:pt>
                <c:pt idx="10876">
                  <c:v>466</c:v>
                </c:pt>
                <c:pt idx="10877">
                  <c:v>55</c:v>
                </c:pt>
                <c:pt idx="10878">
                  <c:v>1</c:v>
                </c:pt>
                <c:pt idx="10879">
                  <c:v>17</c:v>
                </c:pt>
                <c:pt idx="10880">
                  <c:v>17</c:v>
                </c:pt>
                <c:pt idx="10881">
                  <c:v>1</c:v>
                </c:pt>
                <c:pt idx="10882">
                  <c:v>1</c:v>
                </c:pt>
                <c:pt idx="10883">
                  <c:v>17</c:v>
                </c:pt>
                <c:pt idx="10884">
                  <c:v>1</c:v>
                </c:pt>
                <c:pt idx="10885">
                  <c:v>17</c:v>
                </c:pt>
                <c:pt idx="10886">
                  <c:v>17</c:v>
                </c:pt>
                <c:pt idx="10887">
                  <c:v>17</c:v>
                </c:pt>
                <c:pt idx="10888">
                  <c:v>17</c:v>
                </c:pt>
                <c:pt idx="10889">
                  <c:v>17</c:v>
                </c:pt>
                <c:pt idx="10890">
                  <c:v>1</c:v>
                </c:pt>
                <c:pt idx="10891">
                  <c:v>17</c:v>
                </c:pt>
                <c:pt idx="10892">
                  <c:v>1</c:v>
                </c:pt>
                <c:pt idx="10893">
                  <c:v>17</c:v>
                </c:pt>
                <c:pt idx="10894">
                  <c:v>1</c:v>
                </c:pt>
                <c:pt idx="10895">
                  <c:v>1</c:v>
                </c:pt>
                <c:pt idx="10896">
                  <c:v>1</c:v>
                </c:pt>
                <c:pt idx="10897">
                  <c:v>17</c:v>
                </c:pt>
                <c:pt idx="10898">
                  <c:v>17</c:v>
                </c:pt>
                <c:pt idx="10899">
                  <c:v>17</c:v>
                </c:pt>
                <c:pt idx="10900">
                  <c:v>1</c:v>
                </c:pt>
                <c:pt idx="10901">
                  <c:v>1</c:v>
                </c:pt>
                <c:pt idx="10902">
                  <c:v>17</c:v>
                </c:pt>
                <c:pt idx="10903">
                  <c:v>1</c:v>
                </c:pt>
                <c:pt idx="10904">
                  <c:v>17</c:v>
                </c:pt>
                <c:pt idx="10905">
                  <c:v>1</c:v>
                </c:pt>
                <c:pt idx="10906">
                  <c:v>1</c:v>
                </c:pt>
                <c:pt idx="10907">
                  <c:v>17</c:v>
                </c:pt>
                <c:pt idx="10908">
                  <c:v>17</c:v>
                </c:pt>
                <c:pt idx="10909">
                  <c:v>17</c:v>
                </c:pt>
                <c:pt idx="10910">
                  <c:v>1</c:v>
                </c:pt>
                <c:pt idx="10911">
                  <c:v>17</c:v>
                </c:pt>
                <c:pt idx="10912">
                  <c:v>1</c:v>
                </c:pt>
                <c:pt idx="10913">
                  <c:v>1</c:v>
                </c:pt>
                <c:pt idx="10914">
                  <c:v>1</c:v>
                </c:pt>
                <c:pt idx="10915">
                  <c:v>1</c:v>
                </c:pt>
                <c:pt idx="10916">
                  <c:v>1</c:v>
                </c:pt>
                <c:pt idx="10917">
                  <c:v>1</c:v>
                </c:pt>
                <c:pt idx="10918">
                  <c:v>17</c:v>
                </c:pt>
                <c:pt idx="10919">
                  <c:v>17</c:v>
                </c:pt>
                <c:pt idx="10920">
                  <c:v>17</c:v>
                </c:pt>
                <c:pt idx="10921">
                  <c:v>17</c:v>
                </c:pt>
                <c:pt idx="10922">
                  <c:v>17</c:v>
                </c:pt>
                <c:pt idx="10923">
                  <c:v>17</c:v>
                </c:pt>
                <c:pt idx="10924">
                  <c:v>1</c:v>
                </c:pt>
                <c:pt idx="10925">
                  <c:v>1</c:v>
                </c:pt>
                <c:pt idx="10926">
                  <c:v>17</c:v>
                </c:pt>
                <c:pt idx="10927">
                  <c:v>1</c:v>
                </c:pt>
                <c:pt idx="10928">
                  <c:v>1</c:v>
                </c:pt>
                <c:pt idx="10929">
                  <c:v>1</c:v>
                </c:pt>
                <c:pt idx="10930">
                  <c:v>1</c:v>
                </c:pt>
                <c:pt idx="10931">
                  <c:v>1</c:v>
                </c:pt>
                <c:pt idx="10932">
                  <c:v>17</c:v>
                </c:pt>
                <c:pt idx="10933">
                  <c:v>17</c:v>
                </c:pt>
                <c:pt idx="10934">
                  <c:v>1</c:v>
                </c:pt>
                <c:pt idx="10935">
                  <c:v>1</c:v>
                </c:pt>
                <c:pt idx="10936">
                  <c:v>1</c:v>
                </c:pt>
                <c:pt idx="10937">
                  <c:v>1</c:v>
                </c:pt>
                <c:pt idx="10938">
                  <c:v>1</c:v>
                </c:pt>
                <c:pt idx="10939">
                  <c:v>17</c:v>
                </c:pt>
                <c:pt idx="10940">
                  <c:v>1</c:v>
                </c:pt>
                <c:pt idx="10941">
                  <c:v>17</c:v>
                </c:pt>
                <c:pt idx="10942">
                  <c:v>1</c:v>
                </c:pt>
                <c:pt idx="10943">
                  <c:v>1</c:v>
                </c:pt>
                <c:pt idx="10944">
                  <c:v>1</c:v>
                </c:pt>
                <c:pt idx="10945">
                  <c:v>1</c:v>
                </c:pt>
                <c:pt idx="10946">
                  <c:v>17</c:v>
                </c:pt>
                <c:pt idx="10947">
                  <c:v>1</c:v>
                </c:pt>
                <c:pt idx="10948">
                  <c:v>17</c:v>
                </c:pt>
                <c:pt idx="10949">
                  <c:v>1</c:v>
                </c:pt>
                <c:pt idx="10950">
                  <c:v>1</c:v>
                </c:pt>
                <c:pt idx="10951">
                  <c:v>17</c:v>
                </c:pt>
                <c:pt idx="10952">
                  <c:v>17</c:v>
                </c:pt>
                <c:pt idx="10953">
                  <c:v>17</c:v>
                </c:pt>
                <c:pt idx="10954">
                  <c:v>1</c:v>
                </c:pt>
                <c:pt idx="10955">
                  <c:v>1</c:v>
                </c:pt>
                <c:pt idx="10956">
                  <c:v>17</c:v>
                </c:pt>
                <c:pt idx="10957">
                  <c:v>1</c:v>
                </c:pt>
                <c:pt idx="10958">
                  <c:v>1</c:v>
                </c:pt>
                <c:pt idx="10959">
                  <c:v>17</c:v>
                </c:pt>
                <c:pt idx="10960">
                  <c:v>17</c:v>
                </c:pt>
                <c:pt idx="10961">
                  <c:v>17</c:v>
                </c:pt>
                <c:pt idx="10962">
                  <c:v>17</c:v>
                </c:pt>
                <c:pt idx="10963">
                  <c:v>1</c:v>
                </c:pt>
                <c:pt idx="10964">
                  <c:v>17</c:v>
                </c:pt>
                <c:pt idx="10965">
                  <c:v>17</c:v>
                </c:pt>
                <c:pt idx="10966">
                  <c:v>17</c:v>
                </c:pt>
                <c:pt idx="10967">
                  <c:v>17</c:v>
                </c:pt>
                <c:pt idx="10968">
                  <c:v>17</c:v>
                </c:pt>
                <c:pt idx="10969">
                  <c:v>1</c:v>
                </c:pt>
                <c:pt idx="10970">
                  <c:v>17</c:v>
                </c:pt>
                <c:pt idx="10971">
                  <c:v>1</c:v>
                </c:pt>
                <c:pt idx="10972">
                  <c:v>17</c:v>
                </c:pt>
                <c:pt idx="10973">
                  <c:v>1</c:v>
                </c:pt>
                <c:pt idx="10974">
                  <c:v>1</c:v>
                </c:pt>
                <c:pt idx="10975">
                  <c:v>1</c:v>
                </c:pt>
                <c:pt idx="10976">
                  <c:v>17</c:v>
                </c:pt>
                <c:pt idx="10977">
                  <c:v>17</c:v>
                </c:pt>
                <c:pt idx="10978">
                  <c:v>17</c:v>
                </c:pt>
                <c:pt idx="10979">
                  <c:v>17</c:v>
                </c:pt>
                <c:pt idx="10980">
                  <c:v>1</c:v>
                </c:pt>
                <c:pt idx="10981">
                  <c:v>1</c:v>
                </c:pt>
                <c:pt idx="10982">
                  <c:v>17</c:v>
                </c:pt>
                <c:pt idx="10983">
                  <c:v>17</c:v>
                </c:pt>
                <c:pt idx="10984">
                  <c:v>1</c:v>
                </c:pt>
                <c:pt idx="10985">
                  <c:v>1</c:v>
                </c:pt>
                <c:pt idx="10986">
                  <c:v>17</c:v>
                </c:pt>
                <c:pt idx="10987">
                  <c:v>17</c:v>
                </c:pt>
                <c:pt idx="10988">
                  <c:v>1</c:v>
                </c:pt>
                <c:pt idx="10989">
                  <c:v>1</c:v>
                </c:pt>
                <c:pt idx="10990">
                  <c:v>17</c:v>
                </c:pt>
                <c:pt idx="10991">
                  <c:v>1</c:v>
                </c:pt>
                <c:pt idx="10992">
                  <c:v>1</c:v>
                </c:pt>
                <c:pt idx="10993">
                  <c:v>1</c:v>
                </c:pt>
                <c:pt idx="10994">
                  <c:v>17</c:v>
                </c:pt>
                <c:pt idx="10995">
                  <c:v>17</c:v>
                </c:pt>
                <c:pt idx="10996">
                  <c:v>1</c:v>
                </c:pt>
                <c:pt idx="10997">
                  <c:v>1</c:v>
                </c:pt>
                <c:pt idx="10998">
                  <c:v>17</c:v>
                </c:pt>
                <c:pt idx="10999">
                  <c:v>1</c:v>
                </c:pt>
                <c:pt idx="11000">
                  <c:v>1</c:v>
                </c:pt>
                <c:pt idx="11001">
                  <c:v>1</c:v>
                </c:pt>
                <c:pt idx="11002">
                  <c:v>1</c:v>
                </c:pt>
                <c:pt idx="11003">
                  <c:v>17</c:v>
                </c:pt>
                <c:pt idx="11004">
                  <c:v>1</c:v>
                </c:pt>
                <c:pt idx="11005">
                  <c:v>17</c:v>
                </c:pt>
                <c:pt idx="11006">
                  <c:v>1</c:v>
                </c:pt>
                <c:pt idx="11007">
                  <c:v>17</c:v>
                </c:pt>
                <c:pt idx="11008">
                  <c:v>1</c:v>
                </c:pt>
                <c:pt idx="11009">
                  <c:v>17</c:v>
                </c:pt>
                <c:pt idx="11010">
                  <c:v>1</c:v>
                </c:pt>
                <c:pt idx="11011">
                  <c:v>1</c:v>
                </c:pt>
                <c:pt idx="11012">
                  <c:v>1</c:v>
                </c:pt>
                <c:pt idx="11013">
                  <c:v>1</c:v>
                </c:pt>
                <c:pt idx="11014">
                  <c:v>1</c:v>
                </c:pt>
                <c:pt idx="11015">
                  <c:v>1</c:v>
                </c:pt>
                <c:pt idx="11016">
                  <c:v>1</c:v>
                </c:pt>
                <c:pt idx="11017">
                  <c:v>17</c:v>
                </c:pt>
                <c:pt idx="11018">
                  <c:v>1</c:v>
                </c:pt>
                <c:pt idx="11019">
                  <c:v>1</c:v>
                </c:pt>
                <c:pt idx="11020">
                  <c:v>17</c:v>
                </c:pt>
                <c:pt idx="11021">
                  <c:v>17</c:v>
                </c:pt>
                <c:pt idx="11022">
                  <c:v>1</c:v>
                </c:pt>
                <c:pt idx="11023">
                  <c:v>17</c:v>
                </c:pt>
                <c:pt idx="11024">
                  <c:v>1</c:v>
                </c:pt>
                <c:pt idx="11025">
                  <c:v>1</c:v>
                </c:pt>
                <c:pt idx="11026">
                  <c:v>17</c:v>
                </c:pt>
                <c:pt idx="11027">
                  <c:v>1</c:v>
                </c:pt>
                <c:pt idx="11028">
                  <c:v>17</c:v>
                </c:pt>
                <c:pt idx="11029">
                  <c:v>17</c:v>
                </c:pt>
                <c:pt idx="11030">
                  <c:v>17</c:v>
                </c:pt>
                <c:pt idx="11031">
                  <c:v>1</c:v>
                </c:pt>
                <c:pt idx="11032">
                  <c:v>17</c:v>
                </c:pt>
                <c:pt idx="11033">
                  <c:v>1</c:v>
                </c:pt>
                <c:pt idx="11034">
                  <c:v>17</c:v>
                </c:pt>
                <c:pt idx="11035">
                  <c:v>1</c:v>
                </c:pt>
                <c:pt idx="11036">
                  <c:v>17</c:v>
                </c:pt>
                <c:pt idx="11037">
                  <c:v>17</c:v>
                </c:pt>
                <c:pt idx="11038">
                  <c:v>17</c:v>
                </c:pt>
                <c:pt idx="11039">
                  <c:v>17</c:v>
                </c:pt>
                <c:pt idx="11040">
                  <c:v>17</c:v>
                </c:pt>
                <c:pt idx="11041">
                  <c:v>17</c:v>
                </c:pt>
                <c:pt idx="11042">
                  <c:v>17</c:v>
                </c:pt>
                <c:pt idx="11043">
                  <c:v>1</c:v>
                </c:pt>
                <c:pt idx="11044">
                  <c:v>1</c:v>
                </c:pt>
                <c:pt idx="11045">
                  <c:v>1</c:v>
                </c:pt>
                <c:pt idx="11046">
                  <c:v>17</c:v>
                </c:pt>
                <c:pt idx="11047">
                  <c:v>1</c:v>
                </c:pt>
                <c:pt idx="11048">
                  <c:v>1</c:v>
                </c:pt>
                <c:pt idx="11049">
                  <c:v>1</c:v>
                </c:pt>
                <c:pt idx="11050">
                  <c:v>1</c:v>
                </c:pt>
                <c:pt idx="11051">
                  <c:v>17</c:v>
                </c:pt>
                <c:pt idx="11052">
                  <c:v>1</c:v>
                </c:pt>
                <c:pt idx="11053">
                  <c:v>1</c:v>
                </c:pt>
                <c:pt idx="11054">
                  <c:v>1</c:v>
                </c:pt>
                <c:pt idx="11055">
                  <c:v>1</c:v>
                </c:pt>
                <c:pt idx="11056">
                  <c:v>17</c:v>
                </c:pt>
                <c:pt idx="11057">
                  <c:v>1</c:v>
                </c:pt>
                <c:pt idx="11058">
                  <c:v>17</c:v>
                </c:pt>
                <c:pt idx="11059">
                  <c:v>1</c:v>
                </c:pt>
                <c:pt idx="11060">
                  <c:v>17</c:v>
                </c:pt>
                <c:pt idx="11061">
                  <c:v>1</c:v>
                </c:pt>
                <c:pt idx="11062">
                  <c:v>1</c:v>
                </c:pt>
                <c:pt idx="11063">
                  <c:v>17</c:v>
                </c:pt>
                <c:pt idx="11064">
                  <c:v>1</c:v>
                </c:pt>
                <c:pt idx="11065">
                  <c:v>17</c:v>
                </c:pt>
                <c:pt idx="11066">
                  <c:v>1</c:v>
                </c:pt>
                <c:pt idx="11067">
                  <c:v>1</c:v>
                </c:pt>
                <c:pt idx="11068">
                  <c:v>17</c:v>
                </c:pt>
                <c:pt idx="11069">
                  <c:v>17</c:v>
                </c:pt>
                <c:pt idx="11070">
                  <c:v>1</c:v>
                </c:pt>
                <c:pt idx="11071">
                  <c:v>17</c:v>
                </c:pt>
                <c:pt idx="11072">
                  <c:v>17</c:v>
                </c:pt>
                <c:pt idx="11073">
                  <c:v>17</c:v>
                </c:pt>
                <c:pt idx="11074">
                  <c:v>1</c:v>
                </c:pt>
                <c:pt idx="11075">
                  <c:v>1</c:v>
                </c:pt>
                <c:pt idx="11076">
                  <c:v>17</c:v>
                </c:pt>
                <c:pt idx="11077">
                  <c:v>1</c:v>
                </c:pt>
                <c:pt idx="11078">
                  <c:v>1</c:v>
                </c:pt>
                <c:pt idx="11079">
                  <c:v>1</c:v>
                </c:pt>
                <c:pt idx="11080">
                  <c:v>1</c:v>
                </c:pt>
                <c:pt idx="11081">
                  <c:v>17</c:v>
                </c:pt>
                <c:pt idx="11082">
                  <c:v>17</c:v>
                </c:pt>
                <c:pt idx="11083">
                  <c:v>1</c:v>
                </c:pt>
                <c:pt idx="11084">
                  <c:v>17</c:v>
                </c:pt>
                <c:pt idx="11085">
                  <c:v>1</c:v>
                </c:pt>
                <c:pt idx="11086">
                  <c:v>1</c:v>
                </c:pt>
                <c:pt idx="11087">
                  <c:v>17</c:v>
                </c:pt>
                <c:pt idx="11088">
                  <c:v>1</c:v>
                </c:pt>
                <c:pt idx="11089">
                  <c:v>17</c:v>
                </c:pt>
                <c:pt idx="11090">
                  <c:v>17</c:v>
                </c:pt>
                <c:pt idx="11091">
                  <c:v>1</c:v>
                </c:pt>
                <c:pt idx="11092">
                  <c:v>1</c:v>
                </c:pt>
                <c:pt idx="11093">
                  <c:v>1</c:v>
                </c:pt>
                <c:pt idx="11094">
                  <c:v>17</c:v>
                </c:pt>
                <c:pt idx="11095">
                  <c:v>1</c:v>
                </c:pt>
                <c:pt idx="11096">
                  <c:v>1</c:v>
                </c:pt>
                <c:pt idx="11097">
                  <c:v>1</c:v>
                </c:pt>
                <c:pt idx="11098">
                  <c:v>1</c:v>
                </c:pt>
                <c:pt idx="11099">
                  <c:v>1</c:v>
                </c:pt>
                <c:pt idx="11100">
                  <c:v>1</c:v>
                </c:pt>
                <c:pt idx="11101">
                  <c:v>1</c:v>
                </c:pt>
                <c:pt idx="11102">
                  <c:v>17</c:v>
                </c:pt>
                <c:pt idx="11103">
                  <c:v>1</c:v>
                </c:pt>
                <c:pt idx="11104">
                  <c:v>1</c:v>
                </c:pt>
                <c:pt idx="11105">
                  <c:v>17</c:v>
                </c:pt>
                <c:pt idx="11106">
                  <c:v>1</c:v>
                </c:pt>
                <c:pt idx="11107">
                  <c:v>1</c:v>
                </c:pt>
                <c:pt idx="11108">
                  <c:v>1</c:v>
                </c:pt>
                <c:pt idx="11109">
                  <c:v>17</c:v>
                </c:pt>
                <c:pt idx="11110">
                  <c:v>1</c:v>
                </c:pt>
                <c:pt idx="11111">
                  <c:v>1</c:v>
                </c:pt>
                <c:pt idx="11112">
                  <c:v>17</c:v>
                </c:pt>
                <c:pt idx="11113">
                  <c:v>17</c:v>
                </c:pt>
                <c:pt idx="11114">
                  <c:v>1</c:v>
                </c:pt>
                <c:pt idx="11115">
                  <c:v>1</c:v>
                </c:pt>
                <c:pt idx="11116">
                  <c:v>17</c:v>
                </c:pt>
                <c:pt idx="11117">
                  <c:v>17</c:v>
                </c:pt>
                <c:pt idx="11118">
                  <c:v>1</c:v>
                </c:pt>
                <c:pt idx="11119">
                  <c:v>1</c:v>
                </c:pt>
                <c:pt idx="11120">
                  <c:v>1</c:v>
                </c:pt>
                <c:pt idx="11121">
                  <c:v>1</c:v>
                </c:pt>
                <c:pt idx="11122">
                  <c:v>17</c:v>
                </c:pt>
                <c:pt idx="11123">
                  <c:v>17</c:v>
                </c:pt>
                <c:pt idx="11124">
                  <c:v>1</c:v>
                </c:pt>
                <c:pt idx="11125">
                  <c:v>1</c:v>
                </c:pt>
                <c:pt idx="11126">
                  <c:v>1</c:v>
                </c:pt>
                <c:pt idx="11127">
                  <c:v>1</c:v>
                </c:pt>
                <c:pt idx="11128">
                  <c:v>17</c:v>
                </c:pt>
                <c:pt idx="11129">
                  <c:v>1</c:v>
                </c:pt>
                <c:pt idx="11130">
                  <c:v>17</c:v>
                </c:pt>
                <c:pt idx="11131">
                  <c:v>17</c:v>
                </c:pt>
                <c:pt idx="11132">
                  <c:v>1</c:v>
                </c:pt>
                <c:pt idx="11133">
                  <c:v>1</c:v>
                </c:pt>
                <c:pt idx="11134">
                  <c:v>17</c:v>
                </c:pt>
                <c:pt idx="11135">
                  <c:v>1</c:v>
                </c:pt>
                <c:pt idx="11136">
                  <c:v>1</c:v>
                </c:pt>
                <c:pt idx="11137">
                  <c:v>17</c:v>
                </c:pt>
                <c:pt idx="11138">
                  <c:v>17</c:v>
                </c:pt>
                <c:pt idx="11139">
                  <c:v>17</c:v>
                </c:pt>
                <c:pt idx="11140">
                  <c:v>17</c:v>
                </c:pt>
                <c:pt idx="11141">
                  <c:v>1</c:v>
                </c:pt>
                <c:pt idx="11142">
                  <c:v>17</c:v>
                </c:pt>
                <c:pt idx="11143">
                  <c:v>1</c:v>
                </c:pt>
                <c:pt idx="11144">
                  <c:v>17</c:v>
                </c:pt>
                <c:pt idx="11145">
                  <c:v>17</c:v>
                </c:pt>
                <c:pt idx="11146">
                  <c:v>17</c:v>
                </c:pt>
                <c:pt idx="11147">
                  <c:v>1</c:v>
                </c:pt>
                <c:pt idx="11148">
                  <c:v>17</c:v>
                </c:pt>
                <c:pt idx="11149">
                  <c:v>17</c:v>
                </c:pt>
                <c:pt idx="11150">
                  <c:v>17</c:v>
                </c:pt>
                <c:pt idx="11151">
                  <c:v>1</c:v>
                </c:pt>
                <c:pt idx="11152">
                  <c:v>1</c:v>
                </c:pt>
                <c:pt idx="11153">
                  <c:v>17</c:v>
                </c:pt>
                <c:pt idx="11154">
                  <c:v>17</c:v>
                </c:pt>
                <c:pt idx="11155">
                  <c:v>17</c:v>
                </c:pt>
                <c:pt idx="11156">
                  <c:v>17</c:v>
                </c:pt>
                <c:pt idx="11157">
                  <c:v>1</c:v>
                </c:pt>
                <c:pt idx="11158">
                  <c:v>17</c:v>
                </c:pt>
                <c:pt idx="11159">
                  <c:v>17</c:v>
                </c:pt>
                <c:pt idx="11160">
                  <c:v>17</c:v>
                </c:pt>
                <c:pt idx="11161">
                  <c:v>1</c:v>
                </c:pt>
                <c:pt idx="11162">
                  <c:v>17</c:v>
                </c:pt>
                <c:pt idx="11163">
                  <c:v>17</c:v>
                </c:pt>
                <c:pt idx="11164">
                  <c:v>1</c:v>
                </c:pt>
                <c:pt idx="11165">
                  <c:v>1</c:v>
                </c:pt>
                <c:pt idx="11166">
                  <c:v>1</c:v>
                </c:pt>
                <c:pt idx="11167">
                  <c:v>17</c:v>
                </c:pt>
                <c:pt idx="11168">
                  <c:v>17</c:v>
                </c:pt>
                <c:pt idx="11169">
                  <c:v>1</c:v>
                </c:pt>
                <c:pt idx="11170">
                  <c:v>17</c:v>
                </c:pt>
                <c:pt idx="11171">
                  <c:v>1</c:v>
                </c:pt>
                <c:pt idx="11172">
                  <c:v>17</c:v>
                </c:pt>
                <c:pt idx="11173">
                  <c:v>17</c:v>
                </c:pt>
                <c:pt idx="11174">
                  <c:v>1</c:v>
                </c:pt>
                <c:pt idx="11175">
                  <c:v>17</c:v>
                </c:pt>
                <c:pt idx="11176">
                  <c:v>1</c:v>
                </c:pt>
                <c:pt idx="11177">
                  <c:v>17</c:v>
                </c:pt>
                <c:pt idx="11178">
                  <c:v>17</c:v>
                </c:pt>
                <c:pt idx="11179">
                  <c:v>17</c:v>
                </c:pt>
                <c:pt idx="11180">
                  <c:v>17</c:v>
                </c:pt>
                <c:pt idx="11181">
                  <c:v>1</c:v>
                </c:pt>
                <c:pt idx="11182">
                  <c:v>17</c:v>
                </c:pt>
                <c:pt idx="11183">
                  <c:v>17</c:v>
                </c:pt>
                <c:pt idx="11184">
                  <c:v>17</c:v>
                </c:pt>
                <c:pt idx="11185">
                  <c:v>1</c:v>
                </c:pt>
                <c:pt idx="11186">
                  <c:v>17</c:v>
                </c:pt>
                <c:pt idx="11187">
                  <c:v>17</c:v>
                </c:pt>
                <c:pt idx="11188">
                  <c:v>17</c:v>
                </c:pt>
                <c:pt idx="11189">
                  <c:v>17</c:v>
                </c:pt>
                <c:pt idx="11190">
                  <c:v>17</c:v>
                </c:pt>
                <c:pt idx="11191">
                  <c:v>17</c:v>
                </c:pt>
                <c:pt idx="11192">
                  <c:v>1</c:v>
                </c:pt>
                <c:pt idx="11193">
                  <c:v>1</c:v>
                </c:pt>
                <c:pt idx="11194">
                  <c:v>17</c:v>
                </c:pt>
                <c:pt idx="11195">
                  <c:v>1</c:v>
                </c:pt>
                <c:pt idx="11196">
                  <c:v>17</c:v>
                </c:pt>
                <c:pt idx="11197">
                  <c:v>1</c:v>
                </c:pt>
                <c:pt idx="11198">
                  <c:v>1</c:v>
                </c:pt>
                <c:pt idx="11199">
                  <c:v>17</c:v>
                </c:pt>
                <c:pt idx="11200">
                  <c:v>17</c:v>
                </c:pt>
                <c:pt idx="11201">
                  <c:v>17</c:v>
                </c:pt>
                <c:pt idx="11202">
                  <c:v>17</c:v>
                </c:pt>
                <c:pt idx="11203">
                  <c:v>1</c:v>
                </c:pt>
                <c:pt idx="11204">
                  <c:v>17</c:v>
                </c:pt>
                <c:pt idx="11205">
                  <c:v>1</c:v>
                </c:pt>
                <c:pt idx="11206">
                  <c:v>17</c:v>
                </c:pt>
                <c:pt idx="11207">
                  <c:v>1</c:v>
                </c:pt>
                <c:pt idx="11208">
                  <c:v>1</c:v>
                </c:pt>
                <c:pt idx="11209">
                  <c:v>1</c:v>
                </c:pt>
                <c:pt idx="11210">
                  <c:v>17</c:v>
                </c:pt>
                <c:pt idx="11211">
                  <c:v>1</c:v>
                </c:pt>
                <c:pt idx="11212">
                  <c:v>1</c:v>
                </c:pt>
                <c:pt idx="11213">
                  <c:v>1</c:v>
                </c:pt>
                <c:pt idx="11214">
                  <c:v>17</c:v>
                </c:pt>
                <c:pt idx="11215">
                  <c:v>2</c:v>
                </c:pt>
                <c:pt idx="11216">
                  <c:v>5</c:v>
                </c:pt>
                <c:pt idx="11217">
                  <c:v>3</c:v>
                </c:pt>
                <c:pt idx="11218">
                  <c:v>24</c:v>
                </c:pt>
                <c:pt idx="11219">
                  <c:v>9</c:v>
                </c:pt>
                <c:pt idx="11220">
                  <c:v>10</c:v>
                </c:pt>
                <c:pt idx="11221">
                  <c:v>12</c:v>
                </c:pt>
                <c:pt idx="11222">
                  <c:v>18</c:v>
                </c:pt>
                <c:pt idx="11223">
                  <c:v>15</c:v>
                </c:pt>
                <c:pt idx="11224">
                  <c:v>10</c:v>
                </c:pt>
                <c:pt idx="11225">
                  <c:v>14</c:v>
                </c:pt>
                <c:pt idx="11226">
                  <c:v>23</c:v>
                </c:pt>
                <c:pt idx="11227">
                  <c:v>29</c:v>
                </c:pt>
                <c:pt idx="11228">
                  <c:v>34</c:v>
                </c:pt>
                <c:pt idx="11229">
                  <c:v>36</c:v>
                </c:pt>
                <c:pt idx="11230">
                  <c:v>44</c:v>
                </c:pt>
                <c:pt idx="11231">
                  <c:v>44</c:v>
                </c:pt>
                <c:pt idx="11232">
                  <c:v>38</c:v>
                </c:pt>
                <c:pt idx="11233">
                  <c:v>54</c:v>
                </c:pt>
                <c:pt idx="11234">
                  <c:v>43</c:v>
                </c:pt>
                <c:pt idx="11235">
                  <c:v>57</c:v>
                </c:pt>
                <c:pt idx="11236">
                  <c:v>58</c:v>
                </c:pt>
                <c:pt idx="11237">
                  <c:v>57</c:v>
                </c:pt>
                <c:pt idx="11238">
                  <c:v>58</c:v>
                </c:pt>
                <c:pt idx="11239">
                  <c:v>62</c:v>
                </c:pt>
                <c:pt idx="11240">
                  <c:v>77</c:v>
                </c:pt>
                <c:pt idx="11241">
                  <c:v>78</c:v>
                </c:pt>
                <c:pt idx="11242">
                  <c:v>90</c:v>
                </c:pt>
                <c:pt idx="11243">
                  <c:v>81</c:v>
                </c:pt>
                <c:pt idx="11244">
                  <c:v>85</c:v>
                </c:pt>
                <c:pt idx="11245">
                  <c:v>93</c:v>
                </c:pt>
                <c:pt idx="11246">
                  <c:v>103</c:v>
                </c:pt>
                <c:pt idx="11247">
                  <c:v>95</c:v>
                </c:pt>
                <c:pt idx="11248">
                  <c:v>104</c:v>
                </c:pt>
                <c:pt idx="11249">
                  <c:v>102</c:v>
                </c:pt>
                <c:pt idx="11250">
                  <c:v>94</c:v>
                </c:pt>
                <c:pt idx="11251">
                  <c:v>103</c:v>
                </c:pt>
                <c:pt idx="11252">
                  <c:v>100</c:v>
                </c:pt>
                <c:pt idx="11253">
                  <c:v>113</c:v>
                </c:pt>
                <c:pt idx="11254">
                  <c:v>122</c:v>
                </c:pt>
                <c:pt idx="11255">
                  <c:v>123</c:v>
                </c:pt>
                <c:pt idx="11256">
                  <c:v>138</c:v>
                </c:pt>
                <c:pt idx="11257">
                  <c:v>131</c:v>
                </c:pt>
                <c:pt idx="11258">
                  <c:v>140</c:v>
                </c:pt>
                <c:pt idx="11259">
                  <c:v>139</c:v>
                </c:pt>
                <c:pt idx="11260">
                  <c:v>146</c:v>
                </c:pt>
                <c:pt idx="11261">
                  <c:v>158</c:v>
                </c:pt>
                <c:pt idx="11262">
                  <c:v>178</c:v>
                </c:pt>
                <c:pt idx="11263">
                  <c:v>159</c:v>
                </c:pt>
                <c:pt idx="11264">
                  <c:v>169</c:v>
                </c:pt>
                <c:pt idx="11265">
                  <c:v>175</c:v>
                </c:pt>
                <c:pt idx="11266">
                  <c:v>183</c:v>
                </c:pt>
                <c:pt idx="11267">
                  <c:v>184</c:v>
                </c:pt>
                <c:pt idx="11268">
                  <c:v>179</c:v>
                </c:pt>
                <c:pt idx="11269">
                  <c:v>183</c:v>
                </c:pt>
                <c:pt idx="11270">
                  <c:v>189</c:v>
                </c:pt>
                <c:pt idx="11271">
                  <c:v>193</c:v>
                </c:pt>
                <c:pt idx="11272">
                  <c:v>190</c:v>
                </c:pt>
                <c:pt idx="11273">
                  <c:v>201</c:v>
                </c:pt>
                <c:pt idx="11274">
                  <c:v>199</c:v>
                </c:pt>
                <c:pt idx="11275">
                  <c:v>211</c:v>
                </c:pt>
                <c:pt idx="11276">
                  <c:v>201</c:v>
                </c:pt>
                <c:pt idx="11277">
                  <c:v>216</c:v>
                </c:pt>
                <c:pt idx="11278">
                  <c:v>224</c:v>
                </c:pt>
                <c:pt idx="11279">
                  <c:v>223</c:v>
                </c:pt>
                <c:pt idx="11280">
                  <c:v>242</c:v>
                </c:pt>
                <c:pt idx="11281">
                  <c:v>245</c:v>
                </c:pt>
                <c:pt idx="11282">
                  <c:v>258</c:v>
                </c:pt>
                <c:pt idx="11283">
                  <c:v>248</c:v>
                </c:pt>
                <c:pt idx="11284">
                  <c:v>251</c:v>
                </c:pt>
                <c:pt idx="11285">
                  <c:v>267</c:v>
                </c:pt>
                <c:pt idx="11286">
                  <c:v>274</c:v>
                </c:pt>
                <c:pt idx="11287">
                  <c:v>284</c:v>
                </c:pt>
                <c:pt idx="11288">
                  <c:v>280</c:v>
                </c:pt>
                <c:pt idx="11289">
                  <c:v>285</c:v>
                </c:pt>
                <c:pt idx="11290">
                  <c:v>286</c:v>
                </c:pt>
                <c:pt idx="11291">
                  <c:v>290</c:v>
                </c:pt>
                <c:pt idx="11292">
                  <c:v>289</c:v>
                </c:pt>
                <c:pt idx="11293">
                  <c:v>290</c:v>
                </c:pt>
                <c:pt idx="11294">
                  <c:v>298</c:v>
                </c:pt>
                <c:pt idx="11295">
                  <c:v>309</c:v>
                </c:pt>
                <c:pt idx="11296">
                  <c:v>309</c:v>
                </c:pt>
                <c:pt idx="11297">
                  <c:v>311</c:v>
                </c:pt>
                <c:pt idx="11298">
                  <c:v>316</c:v>
                </c:pt>
                <c:pt idx="11299">
                  <c:v>315</c:v>
                </c:pt>
                <c:pt idx="11300">
                  <c:v>328</c:v>
                </c:pt>
                <c:pt idx="11301">
                  <c:v>328</c:v>
                </c:pt>
                <c:pt idx="11302">
                  <c:v>345</c:v>
                </c:pt>
                <c:pt idx="11303">
                  <c:v>339</c:v>
                </c:pt>
                <c:pt idx="11304">
                  <c:v>346</c:v>
                </c:pt>
                <c:pt idx="11305">
                  <c:v>351</c:v>
                </c:pt>
                <c:pt idx="11306">
                  <c:v>375</c:v>
                </c:pt>
                <c:pt idx="11307">
                  <c:v>376</c:v>
                </c:pt>
                <c:pt idx="11308">
                  <c:v>371</c:v>
                </c:pt>
                <c:pt idx="11309">
                  <c:v>386</c:v>
                </c:pt>
                <c:pt idx="11310">
                  <c:v>397</c:v>
                </c:pt>
                <c:pt idx="11311">
                  <c:v>395</c:v>
                </c:pt>
                <c:pt idx="11312">
                  <c:v>382</c:v>
                </c:pt>
                <c:pt idx="11313">
                  <c:v>404</c:v>
                </c:pt>
                <c:pt idx="11314">
                  <c:v>418</c:v>
                </c:pt>
                <c:pt idx="11315">
                  <c:v>408</c:v>
                </c:pt>
                <c:pt idx="11316">
                  <c:v>426</c:v>
                </c:pt>
                <c:pt idx="11317">
                  <c:v>418</c:v>
                </c:pt>
                <c:pt idx="11318">
                  <c:v>426</c:v>
                </c:pt>
                <c:pt idx="11319">
                  <c:v>424</c:v>
                </c:pt>
                <c:pt idx="11320">
                  <c:v>432</c:v>
                </c:pt>
                <c:pt idx="11321">
                  <c:v>444</c:v>
                </c:pt>
                <c:pt idx="11322">
                  <c:v>439</c:v>
                </c:pt>
                <c:pt idx="11323">
                  <c:v>443</c:v>
                </c:pt>
                <c:pt idx="11324">
                  <c:v>442</c:v>
                </c:pt>
                <c:pt idx="11325">
                  <c:v>473</c:v>
                </c:pt>
                <c:pt idx="11326">
                  <c:v>471</c:v>
                </c:pt>
                <c:pt idx="11327">
                  <c:v>475</c:v>
                </c:pt>
                <c:pt idx="11328">
                  <c:v>480</c:v>
                </c:pt>
                <c:pt idx="11329">
                  <c:v>488</c:v>
                </c:pt>
                <c:pt idx="11330">
                  <c:v>494</c:v>
                </c:pt>
                <c:pt idx="11331">
                  <c:v>496</c:v>
                </c:pt>
                <c:pt idx="11332">
                  <c:v>502</c:v>
                </c:pt>
                <c:pt idx="11333">
                  <c:v>511</c:v>
                </c:pt>
                <c:pt idx="11334">
                  <c:v>509</c:v>
                </c:pt>
                <c:pt idx="11335">
                  <c:v>525</c:v>
                </c:pt>
                <c:pt idx="11336">
                  <c:v>540</c:v>
                </c:pt>
                <c:pt idx="11337">
                  <c:v>536</c:v>
                </c:pt>
                <c:pt idx="11338">
                  <c:v>544</c:v>
                </c:pt>
                <c:pt idx="11339">
                  <c:v>554</c:v>
                </c:pt>
                <c:pt idx="11340">
                  <c:v>544</c:v>
                </c:pt>
                <c:pt idx="11341">
                  <c:v>569</c:v>
                </c:pt>
                <c:pt idx="11342">
                  <c:v>559</c:v>
                </c:pt>
                <c:pt idx="11343">
                  <c:v>576</c:v>
                </c:pt>
                <c:pt idx="11344">
                  <c:v>565</c:v>
                </c:pt>
                <c:pt idx="11345">
                  <c:v>564</c:v>
                </c:pt>
                <c:pt idx="11346">
                  <c:v>582</c:v>
                </c:pt>
                <c:pt idx="11347">
                  <c:v>585</c:v>
                </c:pt>
                <c:pt idx="11348">
                  <c:v>590</c:v>
                </c:pt>
                <c:pt idx="11349">
                  <c:v>575</c:v>
                </c:pt>
                <c:pt idx="11350">
                  <c:v>604</c:v>
                </c:pt>
                <c:pt idx="11351">
                  <c:v>596</c:v>
                </c:pt>
                <c:pt idx="11352">
                  <c:v>601</c:v>
                </c:pt>
                <c:pt idx="11353">
                  <c:v>592</c:v>
                </c:pt>
                <c:pt idx="11354">
                  <c:v>623</c:v>
                </c:pt>
                <c:pt idx="11355">
                  <c:v>632</c:v>
                </c:pt>
                <c:pt idx="11356">
                  <c:v>634</c:v>
                </c:pt>
                <c:pt idx="11357">
                  <c:v>642</c:v>
                </c:pt>
                <c:pt idx="11358">
                  <c:v>647</c:v>
                </c:pt>
                <c:pt idx="11359">
                  <c:v>647</c:v>
                </c:pt>
                <c:pt idx="11360">
                  <c:v>663</c:v>
                </c:pt>
                <c:pt idx="11361">
                  <c:v>678</c:v>
                </c:pt>
                <c:pt idx="11362">
                  <c:v>683</c:v>
                </c:pt>
                <c:pt idx="11363">
                  <c:v>682</c:v>
                </c:pt>
                <c:pt idx="11364">
                  <c:v>683</c:v>
                </c:pt>
                <c:pt idx="11365">
                  <c:v>699</c:v>
                </c:pt>
                <c:pt idx="11366">
                  <c:v>692</c:v>
                </c:pt>
                <c:pt idx="11367">
                  <c:v>706</c:v>
                </c:pt>
                <c:pt idx="11368">
                  <c:v>684</c:v>
                </c:pt>
                <c:pt idx="11369">
                  <c:v>703</c:v>
                </c:pt>
                <c:pt idx="11370">
                  <c:v>703</c:v>
                </c:pt>
                <c:pt idx="11371">
                  <c:v>715</c:v>
                </c:pt>
                <c:pt idx="11372">
                  <c:v>715</c:v>
                </c:pt>
                <c:pt idx="11373">
                  <c:v>716</c:v>
                </c:pt>
                <c:pt idx="11374">
                  <c:v>735</c:v>
                </c:pt>
                <c:pt idx="11375">
                  <c:v>759</c:v>
                </c:pt>
                <c:pt idx="11376">
                  <c:v>765</c:v>
                </c:pt>
                <c:pt idx="11377">
                  <c:v>767</c:v>
                </c:pt>
                <c:pt idx="11378">
                  <c:v>773</c:v>
                </c:pt>
                <c:pt idx="11379">
                  <c:v>791</c:v>
                </c:pt>
                <c:pt idx="11380">
                  <c:v>773</c:v>
                </c:pt>
                <c:pt idx="11381">
                  <c:v>782</c:v>
                </c:pt>
                <c:pt idx="11382">
                  <c:v>786</c:v>
                </c:pt>
                <c:pt idx="11383">
                  <c:v>793</c:v>
                </c:pt>
                <c:pt idx="11384">
                  <c:v>797</c:v>
                </c:pt>
                <c:pt idx="11385">
                  <c:v>802</c:v>
                </c:pt>
                <c:pt idx="11386">
                  <c:v>804</c:v>
                </c:pt>
                <c:pt idx="11387">
                  <c:v>801</c:v>
                </c:pt>
                <c:pt idx="11388">
                  <c:v>822</c:v>
                </c:pt>
                <c:pt idx="11389">
                  <c:v>840</c:v>
                </c:pt>
                <c:pt idx="11390">
                  <c:v>838</c:v>
                </c:pt>
                <c:pt idx="11391">
                  <c:v>846</c:v>
                </c:pt>
                <c:pt idx="11392">
                  <c:v>854</c:v>
                </c:pt>
                <c:pt idx="11393">
                  <c:v>849</c:v>
                </c:pt>
                <c:pt idx="11394">
                  <c:v>869</c:v>
                </c:pt>
                <c:pt idx="11395">
                  <c:v>860</c:v>
                </c:pt>
                <c:pt idx="11396">
                  <c:v>872</c:v>
                </c:pt>
                <c:pt idx="11397">
                  <c:v>874</c:v>
                </c:pt>
                <c:pt idx="11398">
                  <c:v>890</c:v>
                </c:pt>
                <c:pt idx="11399">
                  <c:v>890</c:v>
                </c:pt>
                <c:pt idx="11400">
                  <c:v>901</c:v>
                </c:pt>
                <c:pt idx="11401">
                  <c:v>899</c:v>
                </c:pt>
                <c:pt idx="11402">
                  <c:v>898</c:v>
                </c:pt>
                <c:pt idx="11403">
                  <c:v>919</c:v>
                </c:pt>
                <c:pt idx="11404">
                  <c:v>920</c:v>
                </c:pt>
                <c:pt idx="11405">
                  <c:v>933</c:v>
                </c:pt>
                <c:pt idx="11406">
                  <c:v>946</c:v>
                </c:pt>
                <c:pt idx="11407">
                  <c:v>942</c:v>
                </c:pt>
                <c:pt idx="11408">
                  <c:v>965</c:v>
                </c:pt>
                <c:pt idx="11409">
                  <c:v>944</c:v>
                </c:pt>
                <c:pt idx="11410">
                  <c:v>956</c:v>
                </c:pt>
                <c:pt idx="11411">
                  <c:v>954</c:v>
                </c:pt>
                <c:pt idx="11412">
                  <c:v>968</c:v>
                </c:pt>
                <c:pt idx="11413">
                  <c:v>961</c:v>
                </c:pt>
                <c:pt idx="11414">
                  <c:v>982</c:v>
                </c:pt>
                <c:pt idx="11415">
                  <c:v>982</c:v>
                </c:pt>
                <c:pt idx="11416">
                  <c:v>985</c:v>
                </c:pt>
                <c:pt idx="11417">
                  <c:v>987</c:v>
                </c:pt>
                <c:pt idx="11418">
                  <c:v>1004</c:v>
                </c:pt>
                <c:pt idx="11419">
                  <c:v>1014</c:v>
                </c:pt>
                <c:pt idx="11420">
                  <c:v>1017</c:v>
                </c:pt>
                <c:pt idx="11421">
                  <c:v>1046</c:v>
                </c:pt>
                <c:pt idx="11422">
                  <c:v>1046</c:v>
                </c:pt>
                <c:pt idx="11423">
                  <c:v>1058</c:v>
                </c:pt>
                <c:pt idx="11424">
                  <c:v>1045</c:v>
                </c:pt>
                <c:pt idx="11425">
                  <c:v>1062</c:v>
                </c:pt>
                <c:pt idx="11426">
                  <c:v>1060</c:v>
                </c:pt>
                <c:pt idx="11427">
                  <c:v>1077</c:v>
                </c:pt>
                <c:pt idx="11428">
                  <c:v>1061</c:v>
                </c:pt>
                <c:pt idx="11429">
                  <c:v>1075</c:v>
                </c:pt>
                <c:pt idx="11430">
                  <c:v>1076</c:v>
                </c:pt>
                <c:pt idx="11431">
                  <c:v>1091</c:v>
                </c:pt>
                <c:pt idx="11432">
                  <c:v>1088</c:v>
                </c:pt>
                <c:pt idx="11433">
                  <c:v>1102</c:v>
                </c:pt>
                <c:pt idx="11434">
                  <c:v>1111</c:v>
                </c:pt>
                <c:pt idx="11435">
                  <c:v>1126</c:v>
                </c:pt>
                <c:pt idx="11436">
                  <c:v>1117</c:v>
                </c:pt>
                <c:pt idx="11437">
                  <c:v>1120</c:v>
                </c:pt>
                <c:pt idx="11438">
                  <c:v>1127</c:v>
                </c:pt>
                <c:pt idx="11439">
                  <c:v>1137</c:v>
                </c:pt>
                <c:pt idx="11440">
                  <c:v>1150</c:v>
                </c:pt>
                <c:pt idx="11441">
                  <c:v>1138</c:v>
                </c:pt>
                <c:pt idx="11442">
                  <c:v>1152</c:v>
                </c:pt>
                <c:pt idx="11443">
                  <c:v>1152</c:v>
                </c:pt>
                <c:pt idx="11444">
                  <c:v>1167</c:v>
                </c:pt>
                <c:pt idx="11445">
                  <c:v>1167</c:v>
                </c:pt>
                <c:pt idx="11446">
                  <c:v>1177</c:v>
                </c:pt>
                <c:pt idx="11447">
                  <c:v>1181</c:v>
                </c:pt>
                <c:pt idx="11448">
                  <c:v>1196</c:v>
                </c:pt>
                <c:pt idx="11449">
                  <c:v>1200</c:v>
                </c:pt>
                <c:pt idx="11450">
                  <c:v>1215</c:v>
                </c:pt>
                <c:pt idx="11451">
                  <c:v>1223</c:v>
                </c:pt>
                <c:pt idx="11452">
                  <c:v>1230</c:v>
                </c:pt>
                <c:pt idx="11453">
                  <c:v>1229</c:v>
                </c:pt>
                <c:pt idx="11454">
                  <c:v>1228</c:v>
                </c:pt>
                <c:pt idx="11455">
                  <c:v>1242</c:v>
                </c:pt>
                <c:pt idx="11456">
                  <c:v>1238</c:v>
                </c:pt>
                <c:pt idx="11457">
                  <c:v>1233</c:v>
                </c:pt>
                <c:pt idx="11458">
                  <c:v>1258</c:v>
                </c:pt>
                <c:pt idx="11459">
                  <c:v>1254</c:v>
                </c:pt>
                <c:pt idx="11460">
                  <c:v>1266</c:v>
                </c:pt>
                <c:pt idx="11461">
                  <c:v>1280</c:v>
                </c:pt>
                <c:pt idx="11462">
                  <c:v>1291</c:v>
                </c:pt>
                <c:pt idx="11463">
                  <c:v>1296</c:v>
                </c:pt>
                <c:pt idx="11464">
                  <c:v>1301</c:v>
                </c:pt>
                <c:pt idx="11465">
                  <c:v>1316</c:v>
                </c:pt>
                <c:pt idx="11466">
                  <c:v>1313</c:v>
                </c:pt>
                <c:pt idx="11467">
                  <c:v>1330</c:v>
                </c:pt>
                <c:pt idx="11468">
                  <c:v>1332</c:v>
                </c:pt>
                <c:pt idx="11469">
                  <c:v>1329</c:v>
                </c:pt>
                <c:pt idx="11470">
                  <c:v>1335</c:v>
                </c:pt>
                <c:pt idx="11471">
                  <c:v>1340</c:v>
                </c:pt>
                <c:pt idx="11472">
                  <c:v>1344</c:v>
                </c:pt>
                <c:pt idx="11473">
                  <c:v>1348</c:v>
                </c:pt>
                <c:pt idx="11474">
                  <c:v>1354</c:v>
                </c:pt>
                <c:pt idx="11475">
                  <c:v>1360</c:v>
                </c:pt>
                <c:pt idx="11476">
                  <c:v>1383</c:v>
                </c:pt>
                <c:pt idx="11477">
                  <c:v>1394</c:v>
                </c:pt>
                <c:pt idx="11478">
                  <c:v>1400</c:v>
                </c:pt>
                <c:pt idx="11479">
                  <c:v>1403</c:v>
                </c:pt>
                <c:pt idx="11480">
                  <c:v>1411</c:v>
                </c:pt>
                <c:pt idx="11481">
                  <c:v>1412</c:v>
                </c:pt>
                <c:pt idx="11482">
                  <c:v>1418</c:v>
                </c:pt>
                <c:pt idx="11483">
                  <c:v>1421</c:v>
                </c:pt>
                <c:pt idx="11484">
                  <c:v>1428</c:v>
                </c:pt>
                <c:pt idx="11485">
                  <c:v>1434</c:v>
                </c:pt>
                <c:pt idx="11486">
                  <c:v>1437</c:v>
                </c:pt>
                <c:pt idx="11487">
                  <c:v>1452</c:v>
                </c:pt>
                <c:pt idx="11488">
                  <c:v>1443</c:v>
                </c:pt>
                <c:pt idx="11489">
                  <c:v>1454</c:v>
                </c:pt>
                <c:pt idx="11490">
                  <c:v>1459</c:v>
                </c:pt>
                <c:pt idx="11491">
                  <c:v>1449</c:v>
                </c:pt>
                <c:pt idx="11492">
                  <c:v>1461</c:v>
                </c:pt>
                <c:pt idx="11493">
                  <c:v>1484</c:v>
                </c:pt>
                <c:pt idx="11494">
                  <c:v>1496</c:v>
                </c:pt>
                <c:pt idx="11495">
                  <c:v>1509</c:v>
                </c:pt>
                <c:pt idx="11496">
                  <c:v>1500</c:v>
                </c:pt>
                <c:pt idx="11497">
                  <c:v>1508</c:v>
                </c:pt>
                <c:pt idx="11498">
                  <c:v>1522</c:v>
                </c:pt>
                <c:pt idx="11499">
                  <c:v>1513</c:v>
                </c:pt>
                <c:pt idx="11500">
                  <c:v>1538</c:v>
                </c:pt>
                <c:pt idx="11501">
                  <c:v>1537</c:v>
                </c:pt>
                <c:pt idx="11502">
                  <c:v>1553</c:v>
                </c:pt>
                <c:pt idx="11503">
                  <c:v>1541</c:v>
                </c:pt>
                <c:pt idx="11504">
                  <c:v>1553</c:v>
                </c:pt>
                <c:pt idx="11505">
                  <c:v>1558</c:v>
                </c:pt>
                <c:pt idx="11506">
                  <c:v>1564</c:v>
                </c:pt>
                <c:pt idx="11507">
                  <c:v>1567</c:v>
                </c:pt>
                <c:pt idx="11508">
                  <c:v>1575</c:v>
                </c:pt>
                <c:pt idx="11509">
                  <c:v>1588</c:v>
                </c:pt>
                <c:pt idx="11510">
                  <c:v>1595</c:v>
                </c:pt>
                <c:pt idx="11511">
                  <c:v>1597</c:v>
                </c:pt>
                <c:pt idx="11512">
                  <c:v>1618</c:v>
                </c:pt>
                <c:pt idx="11513">
                  <c:v>1611</c:v>
                </c:pt>
                <c:pt idx="11514">
                  <c:v>1621</c:v>
                </c:pt>
                <c:pt idx="11515">
                  <c:v>1648</c:v>
                </c:pt>
                <c:pt idx="11516">
                  <c:v>1633</c:v>
                </c:pt>
                <c:pt idx="11517">
                  <c:v>1637</c:v>
                </c:pt>
                <c:pt idx="11518">
                  <c:v>1645</c:v>
                </c:pt>
                <c:pt idx="11519">
                  <c:v>1663</c:v>
                </c:pt>
                <c:pt idx="11520">
                  <c:v>1668</c:v>
                </c:pt>
                <c:pt idx="11521">
                  <c:v>1665</c:v>
                </c:pt>
                <c:pt idx="11522">
                  <c:v>1667</c:v>
                </c:pt>
                <c:pt idx="11523">
                  <c:v>1678</c:v>
                </c:pt>
                <c:pt idx="11524">
                  <c:v>1677</c:v>
                </c:pt>
                <c:pt idx="11525">
                  <c:v>1703</c:v>
                </c:pt>
                <c:pt idx="11526">
                  <c:v>1708</c:v>
                </c:pt>
                <c:pt idx="11527">
                  <c:v>1710</c:v>
                </c:pt>
                <c:pt idx="11528">
                  <c:v>1710</c:v>
                </c:pt>
                <c:pt idx="11529">
                  <c:v>1720</c:v>
                </c:pt>
                <c:pt idx="11530">
                  <c:v>1737</c:v>
                </c:pt>
                <c:pt idx="11531">
                  <c:v>1733</c:v>
                </c:pt>
                <c:pt idx="11532">
                  <c:v>1749</c:v>
                </c:pt>
                <c:pt idx="11533">
                  <c:v>1740</c:v>
                </c:pt>
                <c:pt idx="11534">
                  <c:v>1734</c:v>
                </c:pt>
                <c:pt idx="11535">
                  <c:v>1744</c:v>
                </c:pt>
                <c:pt idx="11536">
                  <c:v>1754</c:v>
                </c:pt>
                <c:pt idx="11537">
                  <c:v>1761</c:v>
                </c:pt>
                <c:pt idx="11538">
                  <c:v>1771</c:v>
                </c:pt>
                <c:pt idx="11539">
                  <c:v>1788</c:v>
                </c:pt>
                <c:pt idx="11540">
                  <c:v>1783</c:v>
                </c:pt>
                <c:pt idx="11541">
                  <c:v>1818</c:v>
                </c:pt>
                <c:pt idx="11542">
                  <c:v>1821</c:v>
                </c:pt>
                <c:pt idx="11543">
                  <c:v>1814</c:v>
                </c:pt>
                <c:pt idx="11544">
                  <c:v>1822</c:v>
                </c:pt>
                <c:pt idx="11545">
                  <c:v>1840</c:v>
                </c:pt>
                <c:pt idx="11546">
                  <c:v>1849</c:v>
                </c:pt>
                <c:pt idx="11547">
                  <c:v>1858</c:v>
                </c:pt>
                <c:pt idx="11548">
                  <c:v>1868</c:v>
                </c:pt>
                <c:pt idx="11549">
                  <c:v>1861</c:v>
                </c:pt>
                <c:pt idx="11550">
                  <c:v>1857</c:v>
                </c:pt>
                <c:pt idx="11551">
                  <c:v>1880</c:v>
                </c:pt>
                <c:pt idx="11552">
                  <c:v>1858</c:v>
                </c:pt>
                <c:pt idx="11553">
                  <c:v>1865</c:v>
                </c:pt>
                <c:pt idx="11554">
                  <c:v>1889</c:v>
                </c:pt>
                <c:pt idx="11555">
                  <c:v>1876</c:v>
                </c:pt>
                <c:pt idx="11556">
                  <c:v>1893</c:v>
                </c:pt>
                <c:pt idx="11557">
                  <c:v>1902</c:v>
                </c:pt>
                <c:pt idx="11558">
                  <c:v>1900</c:v>
                </c:pt>
                <c:pt idx="11559">
                  <c:v>1918</c:v>
                </c:pt>
                <c:pt idx="11560">
                  <c:v>1941</c:v>
                </c:pt>
                <c:pt idx="11561">
                  <c:v>1937</c:v>
                </c:pt>
                <c:pt idx="11562">
                  <c:v>1940</c:v>
                </c:pt>
                <c:pt idx="11563">
                  <c:v>1956</c:v>
                </c:pt>
                <c:pt idx="11564">
                  <c:v>1962</c:v>
                </c:pt>
                <c:pt idx="11565">
                  <c:v>1960</c:v>
                </c:pt>
                <c:pt idx="11566">
                  <c:v>1972</c:v>
                </c:pt>
                <c:pt idx="11567">
                  <c:v>1974</c:v>
                </c:pt>
                <c:pt idx="11568">
                  <c:v>1983</c:v>
                </c:pt>
                <c:pt idx="11569">
                  <c:v>2003</c:v>
                </c:pt>
                <c:pt idx="11570">
                  <c:v>1986</c:v>
                </c:pt>
                <c:pt idx="11571">
                  <c:v>2002</c:v>
                </c:pt>
                <c:pt idx="11572">
                  <c:v>1996</c:v>
                </c:pt>
                <c:pt idx="11573">
                  <c:v>2022</c:v>
                </c:pt>
                <c:pt idx="11574">
                  <c:v>2022</c:v>
                </c:pt>
                <c:pt idx="11575">
                  <c:v>2027</c:v>
                </c:pt>
                <c:pt idx="11576">
                  <c:v>2037</c:v>
                </c:pt>
                <c:pt idx="11577">
                  <c:v>2050</c:v>
                </c:pt>
                <c:pt idx="11578">
                  <c:v>2033</c:v>
                </c:pt>
                <c:pt idx="11579">
                  <c:v>2056</c:v>
                </c:pt>
                <c:pt idx="11580">
                  <c:v>2051</c:v>
                </c:pt>
                <c:pt idx="11581">
                  <c:v>2064</c:v>
                </c:pt>
                <c:pt idx="11582">
                  <c:v>2070</c:v>
                </c:pt>
                <c:pt idx="11583">
                  <c:v>2076</c:v>
                </c:pt>
                <c:pt idx="11584">
                  <c:v>2076</c:v>
                </c:pt>
                <c:pt idx="11585">
                  <c:v>2083</c:v>
                </c:pt>
                <c:pt idx="11586">
                  <c:v>2103</c:v>
                </c:pt>
                <c:pt idx="11587">
                  <c:v>2123</c:v>
                </c:pt>
                <c:pt idx="11588">
                  <c:v>2120</c:v>
                </c:pt>
                <c:pt idx="11589">
                  <c:v>2146</c:v>
                </c:pt>
                <c:pt idx="11590">
                  <c:v>2131</c:v>
                </c:pt>
                <c:pt idx="11591">
                  <c:v>2135</c:v>
                </c:pt>
                <c:pt idx="11592">
                  <c:v>2162</c:v>
                </c:pt>
                <c:pt idx="11593">
                  <c:v>2138</c:v>
                </c:pt>
                <c:pt idx="11594">
                  <c:v>2161</c:v>
                </c:pt>
                <c:pt idx="11595">
                  <c:v>2158</c:v>
                </c:pt>
                <c:pt idx="11596">
                  <c:v>2168</c:v>
                </c:pt>
                <c:pt idx="11597">
                  <c:v>2164</c:v>
                </c:pt>
                <c:pt idx="11598">
                  <c:v>2180</c:v>
                </c:pt>
                <c:pt idx="11599">
                  <c:v>2188</c:v>
                </c:pt>
                <c:pt idx="11600">
                  <c:v>2187</c:v>
                </c:pt>
                <c:pt idx="11601">
                  <c:v>2200</c:v>
                </c:pt>
                <c:pt idx="11602">
                  <c:v>2200</c:v>
                </c:pt>
                <c:pt idx="11603">
                  <c:v>2226</c:v>
                </c:pt>
                <c:pt idx="11604">
                  <c:v>2220</c:v>
                </c:pt>
                <c:pt idx="11605">
                  <c:v>2220</c:v>
                </c:pt>
                <c:pt idx="11606">
                  <c:v>2233</c:v>
                </c:pt>
                <c:pt idx="11607">
                  <c:v>2241</c:v>
                </c:pt>
                <c:pt idx="11608">
                  <c:v>2242</c:v>
                </c:pt>
                <c:pt idx="11609">
                  <c:v>2245</c:v>
                </c:pt>
                <c:pt idx="11610">
                  <c:v>2262</c:v>
                </c:pt>
                <c:pt idx="11611">
                  <c:v>2280</c:v>
                </c:pt>
                <c:pt idx="11612">
                  <c:v>2282</c:v>
                </c:pt>
                <c:pt idx="11613">
                  <c:v>2282</c:v>
                </c:pt>
                <c:pt idx="11614">
                  <c:v>2301</c:v>
                </c:pt>
                <c:pt idx="11615">
                  <c:v>2312</c:v>
                </c:pt>
                <c:pt idx="11616">
                  <c:v>2320</c:v>
                </c:pt>
                <c:pt idx="11617">
                  <c:v>2332</c:v>
                </c:pt>
                <c:pt idx="11618">
                  <c:v>2317</c:v>
                </c:pt>
                <c:pt idx="11619">
                  <c:v>2337</c:v>
                </c:pt>
                <c:pt idx="11620">
                  <c:v>2339</c:v>
                </c:pt>
                <c:pt idx="11621">
                  <c:v>2322</c:v>
                </c:pt>
                <c:pt idx="11622">
                  <c:v>2326</c:v>
                </c:pt>
                <c:pt idx="11623">
                  <c:v>2341</c:v>
                </c:pt>
                <c:pt idx="11624">
                  <c:v>2358</c:v>
                </c:pt>
                <c:pt idx="11625">
                  <c:v>2361</c:v>
                </c:pt>
                <c:pt idx="11626">
                  <c:v>2382</c:v>
                </c:pt>
                <c:pt idx="11627">
                  <c:v>2396</c:v>
                </c:pt>
                <c:pt idx="11628">
                  <c:v>2399</c:v>
                </c:pt>
                <c:pt idx="11629">
                  <c:v>2393</c:v>
                </c:pt>
                <c:pt idx="11630">
                  <c:v>2405</c:v>
                </c:pt>
                <c:pt idx="11631">
                  <c:v>2409</c:v>
                </c:pt>
                <c:pt idx="11632">
                  <c:v>2414</c:v>
                </c:pt>
                <c:pt idx="11633">
                  <c:v>2420</c:v>
                </c:pt>
                <c:pt idx="11634">
                  <c:v>2436</c:v>
                </c:pt>
                <c:pt idx="11635">
                  <c:v>2440</c:v>
                </c:pt>
                <c:pt idx="11636">
                  <c:v>2430</c:v>
                </c:pt>
                <c:pt idx="11637">
                  <c:v>2460</c:v>
                </c:pt>
                <c:pt idx="11638">
                  <c:v>2440</c:v>
                </c:pt>
                <c:pt idx="11639">
                  <c:v>2476</c:v>
                </c:pt>
                <c:pt idx="11640">
                  <c:v>2489</c:v>
                </c:pt>
                <c:pt idx="11641">
                  <c:v>2493</c:v>
                </c:pt>
                <c:pt idx="11642">
                  <c:v>2485</c:v>
                </c:pt>
                <c:pt idx="11643">
                  <c:v>2499</c:v>
                </c:pt>
                <c:pt idx="11644">
                  <c:v>2490</c:v>
                </c:pt>
                <c:pt idx="11645">
                  <c:v>2496</c:v>
                </c:pt>
                <c:pt idx="11646">
                  <c:v>2506</c:v>
                </c:pt>
                <c:pt idx="11647">
                  <c:v>2504</c:v>
                </c:pt>
                <c:pt idx="11648">
                  <c:v>2505</c:v>
                </c:pt>
                <c:pt idx="11649">
                  <c:v>2519</c:v>
                </c:pt>
                <c:pt idx="11650">
                  <c:v>2538</c:v>
                </c:pt>
                <c:pt idx="11651">
                  <c:v>2532</c:v>
                </c:pt>
                <c:pt idx="11652">
                  <c:v>2555</c:v>
                </c:pt>
                <c:pt idx="11653">
                  <c:v>2581</c:v>
                </c:pt>
                <c:pt idx="11654">
                  <c:v>2574</c:v>
                </c:pt>
                <c:pt idx="11655">
                  <c:v>2577</c:v>
                </c:pt>
                <c:pt idx="11656">
                  <c:v>2589</c:v>
                </c:pt>
                <c:pt idx="11657">
                  <c:v>2589</c:v>
                </c:pt>
                <c:pt idx="11658">
                  <c:v>2592</c:v>
                </c:pt>
                <c:pt idx="11659">
                  <c:v>2594</c:v>
                </c:pt>
                <c:pt idx="11660">
                  <c:v>2590</c:v>
                </c:pt>
                <c:pt idx="11661">
                  <c:v>2592</c:v>
                </c:pt>
                <c:pt idx="11662">
                  <c:v>2608</c:v>
                </c:pt>
                <c:pt idx="11663">
                  <c:v>2613</c:v>
                </c:pt>
                <c:pt idx="11664">
                  <c:v>2606</c:v>
                </c:pt>
                <c:pt idx="11665">
                  <c:v>2620</c:v>
                </c:pt>
                <c:pt idx="11666">
                  <c:v>2644</c:v>
                </c:pt>
                <c:pt idx="11667">
                  <c:v>2648</c:v>
                </c:pt>
                <c:pt idx="11668">
                  <c:v>2658</c:v>
                </c:pt>
                <c:pt idx="11669">
                  <c:v>2673</c:v>
                </c:pt>
                <c:pt idx="11670">
                  <c:v>2674</c:v>
                </c:pt>
                <c:pt idx="11671">
                  <c:v>2690</c:v>
                </c:pt>
                <c:pt idx="11672">
                  <c:v>2694</c:v>
                </c:pt>
                <c:pt idx="11673">
                  <c:v>2689</c:v>
                </c:pt>
                <c:pt idx="11674">
                  <c:v>2693</c:v>
                </c:pt>
                <c:pt idx="11675">
                  <c:v>2691</c:v>
                </c:pt>
                <c:pt idx="11676">
                  <c:v>2707</c:v>
                </c:pt>
                <c:pt idx="11677">
                  <c:v>2716</c:v>
                </c:pt>
                <c:pt idx="11678">
                  <c:v>2712</c:v>
                </c:pt>
                <c:pt idx="11679">
                  <c:v>2721</c:v>
                </c:pt>
                <c:pt idx="11680">
                  <c:v>2730</c:v>
                </c:pt>
                <c:pt idx="11681">
                  <c:v>2739</c:v>
                </c:pt>
                <c:pt idx="11682">
                  <c:v>2755</c:v>
                </c:pt>
                <c:pt idx="11683">
                  <c:v>2781</c:v>
                </c:pt>
                <c:pt idx="11684">
                  <c:v>2774</c:v>
                </c:pt>
                <c:pt idx="11685">
                  <c:v>2783</c:v>
                </c:pt>
                <c:pt idx="11686">
                  <c:v>2786</c:v>
                </c:pt>
                <c:pt idx="11687">
                  <c:v>2787</c:v>
                </c:pt>
                <c:pt idx="11688">
                  <c:v>2806</c:v>
                </c:pt>
                <c:pt idx="11689">
                  <c:v>2804</c:v>
                </c:pt>
                <c:pt idx="11690">
                  <c:v>2800</c:v>
                </c:pt>
                <c:pt idx="11691">
                  <c:v>2836</c:v>
                </c:pt>
                <c:pt idx="11692">
                  <c:v>2837</c:v>
                </c:pt>
                <c:pt idx="11693">
                  <c:v>2830</c:v>
                </c:pt>
                <c:pt idx="11694">
                  <c:v>2827</c:v>
                </c:pt>
                <c:pt idx="11695">
                  <c:v>2846</c:v>
                </c:pt>
                <c:pt idx="11696">
                  <c:v>2841</c:v>
                </c:pt>
                <c:pt idx="11697">
                  <c:v>2875</c:v>
                </c:pt>
                <c:pt idx="11698">
                  <c:v>2865</c:v>
                </c:pt>
                <c:pt idx="11699">
                  <c:v>2874</c:v>
                </c:pt>
                <c:pt idx="11700">
                  <c:v>2892</c:v>
                </c:pt>
                <c:pt idx="11701">
                  <c:v>2901</c:v>
                </c:pt>
                <c:pt idx="11702">
                  <c:v>2896</c:v>
                </c:pt>
                <c:pt idx="11703">
                  <c:v>2897</c:v>
                </c:pt>
                <c:pt idx="11704">
                  <c:v>2913</c:v>
                </c:pt>
                <c:pt idx="11705">
                  <c:v>2911</c:v>
                </c:pt>
                <c:pt idx="11706">
                  <c:v>2925</c:v>
                </c:pt>
                <c:pt idx="11707">
                  <c:v>2942</c:v>
                </c:pt>
                <c:pt idx="11708">
                  <c:v>2930</c:v>
                </c:pt>
                <c:pt idx="11709">
                  <c:v>2942</c:v>
                </c:pt>
                <c:pt idx="11710">
                  <c:v>2942</c:v>
                </c:pt>
                <c:pt idx="11711">
                  <c:v>2944</c:v>
                </c:pt>
                <c:pt idx="11712">
                  <c:v>2959</c:v>
                </c:pt>
                <c:pt idx="11713">
                  <c:v>2958</c:v>
                </c:pt>
                <c:pt idx="11714">
                  <c:v>2980</c:v>
                </c:pt>
                <c:pt idx="11715">
                  <c:v>2976</c:v>
                </c:pt>
                <c:pt idx="11716">
                  <c:v>3006</c:v>
                </c:pt>
                <c:pt idx="11717">
                  <c:v>3004</c:v>
                </c:pt>
                <c:pt idx="11718">
                  <c:v>3005</c:v>
                </c:pt>
                <c:pt idx="11719">
                  <c:v>3025</c:v>
                </c:pt>
                <c:pt idx="11720">
                  <c:v>3029</c:v>
                </c:pt>
                <c:pt idx="11721">
                  <c:v>3022</c:v>
                </c:pt>
                <c:pt idx="11722">
                  <c:v>3034</c:v>
                </c:pt>
                <c:pt idx="11723">
                  <c:v>3047</c:v>
                </c:pt>
                <c:pt idx="11724">
                  <c:v>3052</c:v>
                </c:pt>
                <c:pt idx="11725">
                  <c:v>3058</c:v>
                </c:pt>
                <c:pt idx="11726">
                  <c:v>3062</c:v>
                </c:pt>
                <c:pt idx="11727">
                  <c:v>3073</c:v>
                </c:pt>
                <c:pt idx="11728">
                  <c:v>3089</c:v>
                </c:pt>
                <c:pt idx="11729">
                  <c:v>3097</c:v>
                </c:pt>
                <c:pt idx="11730">
                  <c:v>3087</c:v>
                </c:pt>
                <c:pt idx="11731">
                  <c:v>3089</c:v>
                </c:pt>
                <c:pt idx="11732">
                  <c:v>3091</c:v>
                </c:pt>
                <c:pt idx="11733">
                  <c:v>3107</c:v>
                </c:pt>
                <c:pt idx="11734">
                  <c:v>3106</c:v>
                </c:pt>
                <c:pt idx="11735">
                  <c:v>3119</c:v>
                </c:pt>
                <c:pt idx="11736">
                  <c:v>3124</c:v>
                </c:pt>
                <c:pt idx="11737">
                  <c:v>3151</c:v>
                </c:pt>
                <c:pt idx="11738">
                  <c:v>3141</c:v>
                </c:pt>
                <c:pt idx="11739">
                  <c:v>3146</c:v>
                </c:pt>
                <c:pt idx="11740">
                  <c:v>3156</c:v>
                </c:pt>
                <c:pt idx="11741">
                  <c:v>3166</c:v>
                </c:pt>
                <c:pt idx="11742">
                  <c:v>3180</c:v>
                </c:pt>
                <c:pt idx="11743">
                  <c:v>3185</c:v>
                </c:pt>
                <c:pt idx="11744">
                  <c:v>3191</c:v>
                </c:pt>
                <c:pt idx="11745">
                  <c:v>3187</c:v>
                </c:pt>
                <c:pt idx="11746">
                  <c:v>3199</c:v>
                </c:pt>
                <c:pt idx="11747">
                  <c:v>3207</c:v>
                </c:pt>
                <c:pt idx="11748">
                  <c:v>3226</c:v>
                </c:pt>
                <c:pt idx="11749">
                  <c:v>3236</c:v>
                </c:pt>
                <c:pt idx="11750">
                  <c:v>3214</c:v>
                </c:pt>
                <c:pt idx="11751">
                  <c:v>3239</c:v>
                </c:pt>
                <c:pt idx="11752">
                  <c:v>3234</c:v>
                </c:pt>
                <c:pt idx="11753">
                  <c:v>3246</c:v>
                </c:pt>
                <c:pt idx="11754">
                  <c:v>3242</c:v>
                </c:pt>
                <c:pt idx="11755">
                  <c:v>3252</c:v>
                </c:pt>
                <c:pt idx="11756">
                  <c:v>3250</c:v>
                </c:pt>
                <c:pt idx="11757">
                  <c:v>3273</c:v>
                </c:pt>
                <c:pt idx="11758">
                  <c:v>3287</c:v>
                </c:pt>
                <c:pt idx="11759">
                  <c:v>3279</c:v>
                </c:pt>
                <c:pt idx="11760">
                  <c:v>3300</c:v>
                </c:pt>
                <c:pt idx="11761">
                  <c:v>3292</c:v>
                </c:pt>
                <c:pt idx="11762">
                  <c:v>3323</c:v>
                </c:pt>
                <c:pt idx="11763">
                  <c:v>3313</c:v>
                </c:pt>
                <c:pt idx="11764">
                  <c:v>3342</c:v>
                </c:pt>
                <c:pt idx="11765">
                  <c:v>3352</c:v>
                </c:pt>
                <c:pt idx="11766">
                  <c:v>3364</c:v>
                </c:pt>
                <c:pt idx="11767">
                  <c:v>3349</c:v>
                </c:pt>
                <c:pt idx="11768">
                  <c:v>3343</c:v>
                </c:pt>
                <c:pt idx="11769">
                  <c:v>3358</c:v>
                </c:pt>
                <c:pt idx="11770">
                  <c:v>3365</c:v>
                </c:pt>
                <c:pt idx="11771">
                  <c:v>3370</c:v>
                </c:pt>
                <c:pt idx="11772">
                  <c:v>3365</c:v>
                </c:pt>
                <c:pt idx="11773">
                  <c:v>3381</c:v>
                </c:pt>
                <c:pt idx="11774">
                  <c:v>3372</c:v>
                </c:pt>
                <c:pt idx="11775">
                  <c:v>3393</c:v>
                </c:pt>
                <c:pt idx="11776">
                  <c:v>3393</c:v>
                </c:pt>
                <c:pt idx="11777">
                  <c:v>3393</c:v>
                </c:pt>
                <c:pt idx="11778">
                  <c:v>3415</c:v>
                </c:pt>
                <c:pt idx="11779">
                  <c:v>3426</c:v>
                </c:pt>
                <c:pt idx="11780">
                  <c:v>3425</c:v>
                </c:pt>
                <c:pt idx="11781">
                  <c:v>3436</c:v>
                </c:pt>
                <c:pt idx="11782">
                  <c:v>3447</c:v>
                </c:pt>
                <c:pt idx="11783">
                  <c:v>3460</c:v>
                </c:pt>
                <c:pt idx="11784">
                  <c:v>3470</c:v>
                </c:pt>
                <c:pt idx="11785">
                  <c:v>3470</c:v>
                </c:pt>
                <c:pt idx="11786">
                  <c:v>3481</c:v>
                </c:pt>
                <c:pt idx="11787">
                  <c:v>3487</c:v>
                </c:pt>
                <c:pt idx="11788">
                  <c:v>3486</c:v>
                </c:pt>
                <c:pt idx="11789">
                  <c:v>3483</c:v>
                </c:pt>
                <c:pt idx="11790">
                  <c:v>3496</c:v>
                </c:pt>
                <c:pt idx="11791">
                  <c:v>3499</c:v>
                </c:pt>
                <c:pt idx="11792">
                  <c:v>3488</c:v>
                </c:pt>
                <c:pt idx="11793">
                  <c:v>3499</c:v>
                </c:pt>
                <c:pt idx="11794">
                  <c:v>3501</c:v>
                </c:pt>
                <c:pt idx="11795">
                  <c:v>3539</c:v>
                </c:pt>
                <c:pt idx="11796">
                  <c:v>3530</c:v>
                </c:pt>
                <c:pt idx="11797">
                  <c:v>3558</c:v>
                </c:pt>
                <c:pt idx="11798">
                  <c:v>3559</c:v>
                </c:pt>
                <c:pt idx="11799">
                  <c:v>3580</c:v>
                </c:pt>
                <c:pt idx="11800">
                  <c:v>3604</c:v>
                </c:pt>
                <c:pt idx="11801">
                  <c:v>3580</c:v>
                </c:pt>
                <c:pt idx="11802">
                  <c:v>3585</c:v>
                </c:pt>
                <c:pt idx="11803">
                  <c:v>3600</c:v>
                </c:pt>
                <c:pt idx="11804">
                  <c:v>3612</c:v>
                </c:pt>
                <c:pt idx="11805">
                  <c:v>3603</c:v>
                </c:pt>
                <c:pt idx="11806">
                  <c:v>3627</c:v>
                </c:pt>
                <c:pt idx="11807">
                  <c:v>3612</c:v>
                </c:pt>
                <c:pt idx="11808">
                  <c:v>3630</c:v>
                </c:pt>
                <c:pt idx="11809">
                  <c:v>3632</c:v>
                </c:pt>
                <c:pt idx="11810">
                  <c:v>3641</c:v>
                </c:pt>
                <c:pt idx="11811">
                  <c:v>3637</c:v>
                </c:pt>
                <c:pt idx="11812">
                  <c:v>3657</c:v>
                </c:pt>
                <c:pt idx="11813">
                  <c:v>3682</c:v>
                </c:pt>
                <c:pt idx="11814">
                  <c:v>3679</c:v>
                </c:pt>
                <c:pt idx="11815">
                  <c:v>3702</c:v>
                </c:pt>
                <c:pt idx="11816">
                  <c:v>3681</c:v>
                </c:pt>
                <c:pt idx="11817">
                  <c:v>3688</c:v>
                </c:pt>
                <c:pt idx="11818">
                  <c:v>3709</c:v>
                </c:pt>
                <c:pt idx="11819">
                  <c:v>3694</c:v>
                </c:pt>
                <c:pt idx="11820">
                  <c:v>3701</c:v>
                </c:pt>
                <c:pt idx="11821">
                  <c:v>3706</c:v>
                </c:pt>
                <c:pt idx="11822">
                  <c:v>3718</c:v>
                </c:pt>
                <c:pt idx="11823">
                  <c:v>3738</c:v>
                </c:pt>
                <c:pt idx="11824">
                  <c:v>3739</c:v>
                </c:pt>
                <c:pt idx="11825">
                  <c:v>3748</c:v>
                </c:pt>
                <c:pt idx="11826">
                  <c:v>3741</c:v>
                </c:pt>
                <c:pt idx="11827">
                  <c:v>3762</c:v>
                </c:pt>
                <c:pt idx="11828">
                  <c:v>3771</c:v>
                </c:pt>
                <c:pt idx="11829">
                  <c:v>3780</c:v>
                </c:pt>
                <c:pt idx="11830">
                  <c:v>3787</c:v>
                </c:pt>
                <c:pt idx="11831">
                  <c:v>3799</c:v>
                </c:pt>
                <c:pt idx="11832">
                  <c:v>3798</c:v>
                </c:pt>
                <c:pt idx="11833">
                  <c:v>3821</c:v>
                </c:pt>
                <c:pt idx="11834">
                  <c:v>3813</c:v>
                </c:pt>
                <c:pt idx="11835">
                  <c:v>3718</c:v>
                </c:pt>
                <c:pt idx="11836">
                  <c:v>3815</c:v>
                </c:pt>
                <c:pt idx="11837">
                  <c:v>3834</c:v>
                </c:pt>
                <c:pt idx="11838">
                  <c:v>3824</c:v>
                </c:pt>
                <c:pt idx="11839">
                  <c:v>3809</c:v>
                </c:pt>
                <c:pt idx="11840">
                  <c:v>3834</c:v>
                </c:pt>
                <c:pt idx="11841">
                  <c:v>3836</c:v>
                </c:pt>
                <c:pt idx="11842">
                  <c:v>3852</c:v>
                </c:pt>
                <c:pt idx="11843">
                  <c:v>3870</c:v>
                </c:pt>
                <c:pt idx="11844">
                  <c:v>3893</c:v>
                </c:pt>
                <c:pt idx="11845">
                  <c:v>3887</c:v>
                </c:pt>
                <c:pt idx="11846">
                  <c:v>3903</c:v>
                </c:pt>
                <c:pt idx="11847">
                  <c:v>3912</c:v>
                </c:pt>
                <c:pt idx="11848">
                  <c:v>3912</c:v>
                </c:pt>
                <c:pt idx="11849">
                  <c:v>3920</c:v>
                </c:pt>
                <c:pt idx="11850">
                  <c:v>3910</c:v>
                </c:pt>
                <c:pt idx="11851">
                  <c:v>3926</c:v>
                </c:pt>
                <c:pt idx="11852">
                  <c:v>3926</c:v>
                </c:pt>
                <c:pt idx="11853">
                  <c:v>3918</c:v>
                </c:pt>
                <c:pt idx="11854">
                  <c:v>3939</c:v>
                </c:pt>
                <c:pt idx="11855">
                  <c:v>3950</c:v>
                </c:pt>
                <c:pt idx="11856">
                  <c:v>3962</c:v>
                </c:pt>
                <c:pt idx="11857">
                  <c:v>3965</c:v>
                </c:pt>
                <c:pt idx="11858">
                  <c:v>3980</c:v>
                </c:pt>
                <c:pt idx="11859">
                  <c:v>3991</c:v>
                </c:pt>
                <c:pt idx="11860">
                  <c:v>3986</c:v>
                </c:pt>
                <c:pt idx="11861">
                  <c:v>4005</c:v>
                </c:pt>
                <c:pt idx="11862">
                  <c:v>4002</c:v>
                </c:pt>
                <c:pt idx="11863">
                  <c:v>4025</c:v>
                </c:pt>
                <c:pt idx="11864">
                  <c:v>4011</c:v>
                </c:pt>
                <c:pt idx="11865">
                  <c:v>4013</c:v>
                </c:pt>
                <c:pt idx="11866">
                  <c:v>4024</c:v>
                </c:pt>
                <c:pt idx="11867">
                  <c:v>4045</c:v>
                </c:pt>
                <c:pt idx="11868">
                  <c:v>4036</c:v>
                </c:pt>
                <c:pt idx="11869">
                  <c:v>4047</c:v>
                </c:pt>
                <c:pt idx="11870">
                  <c:v>4061</c:v>
                </c:pt>
                <c:pt idx="11871">
                  <c:v>4062</c:v>
                </c:pt>
                <c:pt idx="11872">
                  <c:v>4084</c:v>
                </c:pt>
                <c:pt idx="11873">
                  <c:v>4098</c:v>
                </c:pt>
                <c:pt idx="11874">
                  <c:v>4104</c:v>
                </c:pt>
                <c:pt idx="11875">
                  <c:v>4106</c:v>
                </c:pt>
                <c:pt idx="11876">
                  <c:v>4111</c:v>
                </c:pt>
                <c:pt idx="11877">
                  <c:v>4114</c:v>
                </c:pt>
                <c:pt idx="11878">
                  <c:v>4113</c:v>
                </c:pt>
                <c:pt idx="11879">
                  <c:v>4113</c:v>
                </c:pt>
                <c:pt idx="11880">
                  <c:v>4125</c:v>
                </c:pt>
                <c:pt idx="11881">
                  <c:v>4127</c:v>
                </c:pt>
                <c:pt idx="11882">
                  <c:v>4137</c:v>
                </c:pt>
                <c:pt idx="11883">
                  <c:v>4150</c:v>
                </c:pt>
                <c:pt idx="11884">
                  <c:v>4148</c:v>
                </c:pt>
                <c:pt idx="11885">
                  <c:v>4149</c:v>
                </c:pt>
                <c:pt idx="11886">
                  <c:v>4168</c:v>
                </c:pt>
                <c:pt idx="11887">
                  <c:v>4178</c:v>
                </c:pt>
                <c:pt idx="11888">
                  <c:v>4198</c:v>
                </c:pt>
                <c:pt idx="11889">
                  <c:v>4203</c:v>
                </c:pt>
                <c:pt idx="11890">
                  <c:v>4208</c:v>
                </c:pt>
                <c:pt idx="11891">
                  <c:v>4214</c:v>
                </c:pt>
                <c:pt idx="11892">
                  <c:v>4210</c:v>
                </c:pt>
                <c:pt idx="11893">
                  <c:v>4218</c:v>
                </c:pt>
                <c:pt idx="11894">
                  <c:v>4235</c:v>
                </c:pt>
                <c:pt idx="11895">
                  <c:v>4235</c:v>
                </c:pt>
                <c:pt idx="11896">
                  <c:v>4233</c:v>
                </c:pt>
                <c:pt idx="11897">
                  <c:v>4246</c:v>
                </c:pt>
                <c:pt idx="11898">
                  <c:v>4243</c:v>
                </c:pt>
                <c:pt idx="11899">
                  <c:v>4249</c:v>
                </c:pt>
                <c:pt idx="11900">
                  <c:v>4272</c:v>
                </c:pt>
                <c:pt idx="11901">
                  <c:v>4262</c:v>
                </c:pt>
                <c:pt idx="11902">
                  <c:v>4290</c:v>
                </c:pt>
                <c:pt idx="11903">
                  <c:v>4299</c:v>
                </c:pt>
                <c:pt idx="11904">
                  <c:v>4317</c:v>
                </c:pt>
                <c:pt idx="11905">
                  <c:v>4309</c:v>
                </c:pt>
                <c:pt idx="11906">
                  <c:v>4316</c:v>
                </c:pt>
                <c:pt idx="11907">
                  <c:v>4308</c:v>
                </c:pt>
                <c:pt idx="11908">
                  <c:v>4325</c:v>
                </c:pt>
                <c:pt idx="11909">
                  <c:v>4314</c:v>
                </c:pt>
                <c:pt idx="11910">
                  <c:v>4317</c:v>
                </c:pt>
                <c:pt idx="11911">
                  <c:v>4345</c:v>
                </c:pt>
                <c:pt idx="11912">
                  <c:v>4346</c:v>
                </c:pt>
                <c:pt idx="11913">
                  <c:v>4351</c:v>
                </c:pt>
                <c:pt idx="11914">
                  <c:v>4374</c:v>
                </c:pt>
                <c:pt idx="11915">
                  <c:v>4396</c:v>
                </c:pt>
                <c:pt idx="11916">
                  <c:v>4382</c:v>
                </c:pt>
                <c:pt idx="11917">
                  <c:v>4400</c:v>
                </c:pt>
                <c:pt idx="11918">
                  <c:v>4413</c:v>
                </c:pt>
                <c:pt idx="11919">
                  <c:v>4408</c:v>
                </c:pt>
                <c:pt idx="11920">
                  <c:v>4426</c:v>
                </c:pt>
                <c:pt idx="11921">
                  <c:v>4406</c:v>
                </c:pt>
                <c:pt idx="11922">
                  <c:v>4407</c:v>
                </c:pt>
                <c:pt idx="11923">
                  <c:v>4430</c:v>
                </c:pt>
                <c:pt idx="11924">
                  <c:v>4430</c:v>
                </c:pt>
                <c:pt idx="11925">
                  <c:v>4444</c:v>
                </c:pt>
                <c:pt idx="11926">
                  <c:v>4455</c:v>
                </c:pt>
                <c:pt idx="11927">
                  <c:v>4475</c:v>
                </c:pt>
                <c:pt idx="11928">
                  <c:v>4475</c:v>
                </c:pt>
                <c:pt idx="11929">
                  <c:v>4487</c:v>
                </c:pt>
                <c:pt idx="11930">
                  <c:v>4479</c:v>
                </c:pt>
                <c:pt idx="11931">
                  <c:v>4494</c:v>
                </c:pt>
                <c:pt idx="11932">
                  <c:v>4497</c:v>
                </c:pt>
                <c:pt idx="11933">
                  <c:v>4490</c:v>
                </c:pt>
                <c:pt idx="11934">
                  <c:v>4491</c:v>
                </c:pt>
                <c:pt idx="11935">
                  <c:v>4513</c:v>
                </c:pt>
                <c:pt idx="11936">
                  <c:v>4508</c:v>
                </c:pt>
                <c:pt idx="11937">
                  <c:v>4525</c:v>
                </c:pt>
                <c:pt idx="11938">
                  <c:v>4538</c:v>
                </c:pt>
                <c:pt idx="11939">
                  <c:v>4550</c:v>
                </c:pt>
                <c:pt idx="11940">
                  <c:v>4557</c:v>
                </c:pt>
                <c:pt idx="11941">
                  <c:v>4570</c:v>
                </c:pt>
                <c:pt idx="11942">
                  <c:v>4581</c:v>
                </c:pt>
                <c:pt idx="11943">
                  <c:v>4598</c:v>
                </c:pt>
                <c:pt idx="11944">
                  <c:v>4598</c:v>
                </c:pt>
                <c:pt idx="11945">
                  <c:v>4596</c:v>
                </c:pt>
                <c:pt idx="11946">
                  <c:v>4607</c:v>
                </c:pt>
                <c:pt idx="11947">
                  <c:v>4624</c:v>
                </c:pt>
                <c:pt idx="11948">
                  <c:v>4594</c:v>
                </c:pt>
                <c:pt idx="11949">
                  <c:v>4605</c:v>
                </c:pt>
                <c:pt idx="11950">
                  <c:v>4617</c:v>
                </c:pt>
                <c:pt idx="11951">
                  <c:v>4623</c:v>
                </c:pt>
                <c:pt idx="11952">
                  <c:v>4624</c:v>
                </c:pt>
                <c:pt idx="11953">
                  <c:v>4644</c:v>
                </c:pt>
                <c:pt idx="11954">
                  <c:v>4640</c:v>
                </c:pt>
                <c:pt idx="11955">
                  <c:v>4668</c:v>
                </c:pt>
                <c:pt idx="11956">
                  <c:v>4664</c:v>
                </c:pt>
                <c:pt idx="11957">
                  <c:v>4679</c:v>
                </c:pt>
                <c:pt idx="11958">
                  <c:v>4679</c:v>
                </c:pt>
                <c:pt idx="11959">
                  <c:v>4686</c:v>
                </c:pt>
                <c:pt idx="11960">
                  <c:v>4687</c:v>
                </c:pt>
                <c:pt idx="11961">
                  <c:v>4692</c:v>
                </c:pt>
                <c:pt idx="11962">
                  <c:v>4693</c:v>
                </c:pt>
                <c:pt idx="11963">
                  <c:v>4721</c:v>
                </c:pt>
                <c:pt idx="11964">
                  <c:v>4721</c:v>
                </c:pt>
                <c:pt idx="11965">
                  <c:v>4733</c:v>
                </c:pt>
                <c:pt idx="11966">
                  <c:v>4753</c:v>
                </c:pt>
                <c:pt idx="11967">
                  <c:v>4751</c:v>
                </c:pt>
                <c:pt idx="11968">
                  <c:v>4759</c:v>
                </c:pt>
                <c:pt idx="11969">
                  <c:v>4760</c:v>
                </c:pt>
                <c:pt idx="11970">
                  <c:v>4776</c:v>
                </c:pt>
                <c:pt idx="11971">
                  <c:v>4764</c:v>
                </c:pt>
                <c:pt idx="11972">
                  <c:v>4773</c:v>
                </c:pt>
                <c:pt idx="11973">
                  <c:v>4773</c:v>
                </c:pt>
                <c:pt idx="11974">
                  <c:v>4773</c:v>
                </c:pt>
                <c:pt idx="11975">
                  <c:v>4788</c:v>
                </c:pt>
                <c:pt idx="11976">
                  <c:v>4791</c:v>
                </c:pt>
                <c:pt idx="11977">
                  <c:v>4802</c:v>
                </c:pt>
                <c:pt idx="11978">
                  <c:v>4805</c:v>
                </c:pt>
                <c:pt idx="11979">
                  <c:v>4832</c:v>
                </c:pt>
                <c:pt idx="11980">
                  <c:v>4824</c:v>
                </c:pt>
                <c:pt idx="11981">
                  <c:v>4849</c:v>
                </c:pt>
                <c:pt idx="11982">
                  <c:v>4855</c:v>
                </c:pt>
                <c:pt idx="11983">
                  <c:v>4864</c:v>
                </c:pt>
                <c:pt idx="11984">
                  <c:v>4876</c:v>
                </c:pt>
                <c:pt idx="11985">
                  <c:v>4889</c:v>
                </c:pt>
                <c:pt idx="11986">
                  <c:v>4877</c:v>
                </c:pt>
                <c:pt idx="11987">
                  <c:v>4888</c:v>
                </c:pt>
                <c:pt idx="11988">
                  <c:v>4884</c:v>
                </c:pt>
                <c:pt idx="11989">
                  <c:v>4890</c:v>
                </c:pt>
                <c:pt idx="11990">
                  <c:v>4909</c:v>
                </c:pt>
                <c:pt idx="11991">
                  <c:v>4887</c:v>
                </c:pt>
                <c:pt idx="11992">
                  <c:v>4905</c:v>
                </c:pt>
                <c:pt idx="11993">
                  <c:v>4934</c:v>
                </c:pt>
                <c:pt idx="11994">
                  <c:v>4950</c:v>
                </c:pt>
                <c:pt idx="11995">
                  <c:v>4936</c:v>
                </c:pt>
                <c:pt idx="11996">
                  <c:v>4963</c:v>
                </c:pt>
                <c:pt idx="11997">
                  <c:v>4959</c:v>
                </c:pt>
                <c:pt idx="11998">
                  <c:v>4974</c:v>
                </c:pt>
                <c:pt idx="11999">
                  <c:v>4973</c:v>
                </c:pt>
                <c:pt idx="12000">
                  <c:v>4980</c:v>
                </c:pt>
                <c:pt idx="12001">
                  <c:v>4983</c:v>
                </c:pt>
                <c:pt idx="12002">
                  <c:v>4989</c:v>
                </c:pt>
                <c:pt idx="12003">
                  <c:v>4999</c:v>
                </c:pt>
                <c:pt idx="12004">
                  <c:v>4998</c:v>
                </c:pt>
                <c:pt idx="12005">
                  <c:v>5004</c:v>
                </c:pt>
                <c:pt idx="12006">
                  <c:v>5009</c:v>
                </c:pt>
                <c:pt idx="12007">
                  <c:v>5023</c:v>
                </c:pt>
                <c:pt idx="12008">
                  <c:v>5030</c:v>
                </c:pt>
                <c:pt idx="12009">
                  <c:v>5062</c:v>
                </c:pt>
                <c:pt idx="12010">
                  <c:v>5054</c:v>
                </c:pt>
                <c:pt idx="12011">
                  <c:v>5055</c:v>
                </c:pt>
                <c:pt idx="12012">
                  <c:v>5054</c:v>
                </c:pt>
                <c:pt idx="12013">
                  <c:v>5057</c:v>
                </c:pt>
                <c:pt idx="12014">
                  <c:v>5078</c:v>
                </c:pt>
                <c:pt idx="12015">
                  <c:v>5085</c:v>
                </c:pt>
                <c:pt idx="12016">
                  <c:v>5080</c:v>
                </c:pt>
                <c:pt idx="12017">
                  <c:v>5077</c:v>
                </c:pt>
                <c:pt idx="12018">
                  <c:v>5103</c:v>
                </c:pt>
                <c:pt idx="12019">
                  <c:v>5089</c:v>
                </c:pt>
                <c:pt idx="12020">
                  <c:v>5098</c:v>
                </c:pt>
                <c:pt idx="12021">
                  <c:v>5128</c:v>
                </c:pt>
                <c:pt idx="12022">
                  <c:v>5127</c:v>
                </c:pt>
                <c:pt idx="12023">
                  <c:v>5149</c:v>
                </c:pt>
                <c:pt idx="12024">
                  <c:v>5153</c:v>
                </c:pt>
                <c:pt idx="12025">
                  <c:v>5151</c:v>
                </c:pt>
                <c:pt idx="12026">
                  <c:v>5158</c:v>
                </c:pt>
                <c:pt idx="12027">
                  <c:v>5179</c:v>
                </c:pt>
                <c:pt idx="12028">
                  <c:v>5183</c:v>
                </c:pt>
                <c:pt idx="12029">
                  <c:v>5183</c:v>
                </c:pt>
                <c:pt idx="12030">
                  <c:v>5173</c:v>
                </c:pt>
                <c:pt idx="12031">
                  <c:v>5189</c:v>
                </c:pt>
                <c:pt idx="12032">
                  <c:v>5197</c:v>
                </c:pt>
                <c:pt idx="12033">
                  <c:v>5197</c:v>
                </c:pt>
                <c:pt idx="12034">
                  <c:v>5206</c:v>
                </c:pt>
                <c:pt idx="12035">
                  <c:v>5222</c:v>
                </c:pt>
                <c:pt idx="12036">
                  <c:v>5229</c:v>
                </c:pt>
                <c:pt idx="12037">
                  <c:v>5234</c:v>
                </c:pt>
                <c:pt idx="12038">
                  <c:v>5229</c:v>
                </c:pt>
                <c:pt idx="12039">
                  <c:v>5248</c:v>
                </c:pt>
                <c:pt idx="12040">
                  <c:v>5251</c:v>
                </c:pt>
                <c:pt idx="12041">
                  <c:v>5273</c:v>
                </c:pt>
                <c:pt idx="12042">
                  <c:v>5278</c:v>
                </c:pt>
                <c:pt idx="12043">
                  <c:v>5284</c:v>
                </c:pt>
                <c:pt idx="12044">
                  <c:v>5298</c:v>
                </c:pt>
                <c:pt idx="12045">
                  <c:v>5298</c:v>
                </c:pt>
                <c:pt idx="12046">
                  <c:v>5297</c:v>
                </c:pt>
                <c:pt idx="12047">
                  <c:v>5316</c:v>
                </c:pt>
                <c:pt idx="12048">
                  <c:v>5324</c:v>
                </c:pt>
                <c:pt idx="12049">
                  <c:v>5319</c:v>
                </c:pt>
                <c:pt idx="12050">
                  <c:v>5323</c:v>
                </c:pt>
                <c:pt idx="12051">
                  <c:v>5313</c:v>
                </c:pt>
                <c:pt idx="12052">
                  <c:v>5335</c:v>
                </c:pt>
                <c:pt idx="12053">
                  <c:v>5356</c:v>
                </c:pt>
                <c:pt idx="12054">
                  <c:v>5348</c:v>
                </c:pt>
                <c:pt idx="12055">
                  <c:v>5367</c:v>
                </c:pt>
                <c:pt idx="12056">
                  <c:v>5351</c:v>
                </c:pt>
                <c:pt idx="12057">
                  <c:v>5400</c:v>
                </c:pt>
                <c:pt idx="12058">
                  <c:v>5399</c:v>
                </c:pt>
                <c:pt idx="12059">
                  <c:v>5393</c:v>
                </c:pt>
                <c:pt idx="12060">
                  <c:v>5404</c:v>
                </c:pt>
                <c:pt idx="12061">
                  <c:v>5407</c:v>
                </c:pt>
                <c:pt idx="12062">
                  <c:v>5407</c:v>
                </c:pt>
                <c:pt idx="12063">
                  <c:v>5416</c:v>
                </c:pt>
                <c:pt idx="12064">
                  <c:v>5429</c:v>
                </c:pt>
                <c:pt idx="12065">
                  <c:v>5433</c:v>
                </c:pt>
                <c:pt idx="12066">
                  <c:v>5434</c:v>
                </c:pt>
                <c:pt idx="12067">
                  <c:v>5442</c:v>
                </c:pt>
                <c:pt idx="12068">
                  <c:v>5461</c:v>
                </c:pt>
                <c:pt idx="12069">
                  <c:v>5455</c:v>
                </c:pt>
                <c:pt idx="12070">
                  <c:v>5451</c:v>
                </c:pt>
                <c:pt idx="12071">
                  <c:v>5465</c:v>
                </c:pt>
                <c:pt idx="12072">
                  <c:v>5492</c:v>
                </c:pt>
                <c:pt idx="12073">
                  <c:v>5493</c:v>
                </c:pt>
                <c:pt idx="12074">
                  <c:v>5509</c:v>
                </c:pt>
                <c:pt idx="12075">
                  <c:v>5525</c:v>
                </c:pt>
                <c:pt idx="12076">
                  <c:v>5510</c:v>
                </c:pt>
                <c:pt idx="12077">
                  <c:v>5525</c:v>
                </c:pt>
                <c:pt idx="12078">
                  <c:v>5527</c:v>
                </c:pt>
                <c:pt idx="12079">
                  <c:v>5539</c:v>
                </c:pt>
                <c:pt idx="12080">
                  <c:v>5542</c:v>
                </c:pt>
                <c:pt idx="12081">
                  <c:v>5553</c:v>
                </c:pt>
                <c:pt idx="12082">
                  <c:v>5566</c:v>
                </c:pt>
                <c:pt idx="12083">
                  <c:v>5548</c:v>
                </c:pt>
                <c:pt idx="12084">
                  <c:v>5562</c:v>
                </c:pt>
                <c:pt idx="12085">
                  <c:v>5570</c:v>
                </c:pt>
                <c:pt idx="12086">
                  <c:v>5571</c:v>
                </c:pt>
                <c:pt idx="12087">
                  <c:v>5594</c:v>
                </c:pt>
                <c:pt idx="12088">
                  <c:v>5593</c:v>
                </c:pt>
                <c:pt idx="12089">
                  <c:v>5599</c:v>
                </c:pt>
                <c:pt idx="12090">
                  <c:v>5653</c:v>
                </c:pt>
                <c:pt idx="12091">
                  <c:v>5632</c:v>
                </c:pt>
                <c:pt idx="12092">
                  <c:v>5638</c:v>
                </c:pt>
                <c:pt idx="12093">
                  <c:v>5637</c:v>
                </c:pt>
                <c:pt idx="12094">
                  <c:v>5652</c:v>
                </c:pt>
                <c:pt idx="12095">
                  <c:v>5664</c:v>
                </c:pt>
                <c:pt idx="12096">
                  <c:v>5676</c:v>
                </c:pt>
                <c:pt idx="12097">
                  <c:v>5665</c:v>
                </c:pt>
                <c:pt idx="12098">
                  <c:v>5673</c:v>
                </c:pt>
                <c:pt idx="12099">
                  <c:v>5661</c:v>
                </c:pt>
                <c:pt idx="12100">
                  <c:v>5667</c:v>
                </c:pt>
                <c:pt idx="12101">
                  <c:v>5662</c:v>
                </c:pt>
                <c:pt idx="12102">
                  <c:v>5685</c:v>
                </c:pt>
                <c:pt idx="12103">
                  <c:v>5685</c:v>
                </c:pt>
                <c:pt idx="12104">
                  <c:v>5698</c:v>
                </c:pt>
                <c:pt idx="12105">
                  <c:v>5714</c:v>
                </c:pt>
                <c:pt idx="12106">
                  <c:v>5712</c:v>
                </c:pt>
                <c:pt idx="12107">
                  <c:v>5732</c:v>
                </c:pt>
                <c:pt idx="12108">
                  <c:v>5742</c:v>
                </c:pt>
                <c:pt idx="12109">
                  <c:v>5762</c:v>
                </c:pt>
                <c:pt idx="12110">
                  <c:v>5766</c:v>
                </c:pt>
                <c:pt idx="12111">
                  <c:v>5767</c:v>
                </c:pt>
                <c:pt idx="12112">
                  <c:v>5769</c:v>
                </c:pt>
                <c:pt idx="12113">
                  <c:v>5762</c:v>
                </c:pt>
                <c:pt idx="12114">
                  <c:v>5780</c:v>
                </c:pt>
                <c:pt idx="12115">
                  <c:v>5790</c:v>
                </c:pt>
                <c:pt idx="12116">
                  <c:v>5775</c:v>
                </c:pt>
                <c:pt idx="12117">
                  <c:v>5794</c:v>
                </c:pt>
                <c:pt idx="12118">
                  <c:v>5820</c:v>
                </c:pt>
                <c:pt idx="12119">
                  <c:v>5817</c:v>
                </c:pt>
                <c:pt idx="12120">
                  <c:v>5840</c:v>
                </c:pt>
                <c:pt idx="12121">
                  <c:v>5829</c:v>
                </c:pt>
                <c:pt idx="12122">
                  <c:v>5844</c:v>
                </c:pt>
                <c:pt idx="12123">
                  <c:v>5845</c:v>
                </c:pt>
                <c:pt idx="12124">
                  <c:v>5854</c:v>
                </c:pt>
                <c:pt idx="12125">
                  <c:v>5851</c:v>
                </c:pt>
                <c:pt idx="12126">
                  <c:v>5848</c:v>
                </c:pt>
                <c:pt idx="12127">
                  <c:v>5854</c:v>
                </c:pt>
                <c:pt idx="12128">
                  <c:v>5861</c:v>
                </c:pt>
                <c:pt idx="12129">
                  <c:v>5877</c:v>
                </c:pt>
                <c:pt idx="12130">
                  <c:v>5900</c:v>
                </c:pt>
                <c:pt idx="12131">
                  <c:v>5905</c:v>
                </c:pt>
                <c:pt idx="12132">
                  <c:v>5909</c:v>
                </c:pt>
                <c:pt idx="12133">
                  <c:v>5924</c:v>
                </c:pt>
                <c:pt idx="12134">
                  <c:v>5936</c:v>
                </c:pt>
                <c:pt idx="12135">
                  <c:v>5942</c:v>
                </c:pt>
                <c:pt idx="12136">
                  <c:v>5942</c:v>
                </c:pt>
                <c:pt idx="12137">
                  <c:v>5943</c:v>
                </c:pt>
                <c:pt idx="12138">
                  <c:v>5945</c:v>
                </c:pt>
                <c:pt idx="12139">
                  <c:v>5953</c:v>
                </c:pt>
                <c:pt idx="12140">
                  <c:v>5935</c:v>
                </c:pt>
                <c:pt idx="12141">
                  <c:v>5964</c:v>
                </c:pt>
                <c:pt idx="12142">
                  <c:v>5965</c:v>
                </c:pt>
                <c:pt idx="12143">
                  <c:v>5987</c:v>
                </c:pt>
                <c:pt idx="12144">
                  <c:v>5975</c:v>
                </c:pt>
                <c:pt idx="12145">
                  <c:v>6004</c:v>
                </c:pt>
                <c:pt idx="12146">
                  <c:v>5999</c:v>
                </c:pt>
                <c:pt idx="12147">
                  <c:v>6032</c:v>
                </c:pt>
                <c:pt idx="12148">
                  <c:v>6028</c:v>
                </c:pt>
                <c:pt idx="12149">
                  <c:v>6039</c:v>
                </c:pt>
                <c:pt idx="12150">
                  <c:v>6048</c:v>
                </c:pt>
                <c:pt idx="12151">
                  <c:v>6046</c:v>
                </c:pt>
                <c:pt idx="12152">
                  <c:v>6039</c:v>
                </c:pt>
                <c:pt idx="12153">
                  <c:v>6034</c:v>
                </c:pt>
                <c:pt idx="12154">
                  <c:v>6048</c:v>
                </c:pt>
                <c:pt idx="12155">
                  <c:v>6065</c:v>
                </c:pt>
                <c:pt idx="12156">
                  <c:v>6069</c:v>
                </c:pt>
                <c:pt idx="12157">
                  <c:v>6076</c:v>
                </c:pt>
                <c:pt idx="12158">
                  <c:v>6098</c:v>
                </c:pt>
                <c:pt idx="12159">
                  <c:v>6101</c:v>
                </c:pt>
                <c:pt idx="12160">
                  <c:v>6114</c:v>
                </c:pt>
                <c:pt idx="12161">
                  <c:v>6114</c:v>
                </c:pt>
                <c:pt idx="12162">
                  <c:v>6131</c:v>
                </c:pt>
                <c:pt idx="12163">
                  <c:v>6130</c:v>
                </c:pt>
                <c:pt idx="12164">
                  <c:v>6129</c:v>
                </c:pt>
                <c:pt idx="12165">
                  <c:v>6137</c:v>
                </c:pt>
                <c:pt idx="12166">
                  <c:v>6139</c:v>
                </c:pt>
                <c:pt idx="12167">
                  <c:v>6132</c:v>
                </c:pt>
                <c:pt idx="12168">
                  <c:v>6136</c:v>
                </c:pt>
                <c:pt idx="12169">
                  <c:v>6141</c:v>
                </c:pt>
                <c:pt idx="12170">
                  <c:v>6176</c:v>
                </c:pt>
                <c:pt idx="12171">
                  <c:v>6182</c:v>
                </c:pt>
                <c:pt idx="12172">
                  <c:v>6191</c:v>
                </c:pt>
                <c:pt idx="12173">
                  <c:v>6208</c:v>
                </c:pt>
                <c:pt idx="12174">
                  <c:v>6217</c:v>
                </c:pt>
                <c:pt idx="12175">
                  <c:v>6222</c:v>
                </c:pt>
                <c:pt idx="12176">
                  <c:v>6221</c:v>
                </c:pt>
                <c:pt idx="12177">
                  <c:v>6233</c:v>
                </c:pt>
                <c:pt idx="12178">
                  <c:v>6214</c:v>
                </c:pt>
                <c:pt idx="12179">
                  <c:v>6236</c:v>
                </c:pt>
                <c:pt idx="12180">
                  <c:v>6239</c:v>
                </c:pt>
                <c:pt idx="12181">
                  <c:v>6251</c:v>
                </c:pt>
                <c:pt idx="12182">
                  <c:v>6243</c:v>
                </c:pt>
                <c:pt idx="12183">
                  <c:v>6260</c:v>
                </c:pt>
                <c:pt idx="12184">
                  <c:v>6277</c:v>
                </c:pt>
                <c:pt idx="12185">
                  <c:v>6286</c:v>
                </c:pt>
                <c:pt idx="12186">
                  <c:v>6288</c:v>
                </c:pt>
                <c:pt idx="12187">
                  <c:v>6283</c:v>
                </c:pt>
                <c:pt idx="12188">
                  <c:v>6308</c:v>
                </c:pt>
                <c:pt idx="12189">
                  <c:v>6304</c:v>
                </c:pt>
                <c:pt idx="12190">
                  <c:v>6320</c:v>
                </c:pt>
                <c:pt idx="12191">
                  <c:v>6307</c:v>
                </c:pt>
                <c:pt idx="12192">
                  <c:v>6309</c:v>
                </c:pt>
                <c:pt idx="12193">
                  <c:v>6326</c:v>
                </c:pt>
                <c:pt idx="12194">
                  <c:v>6342</c:v>
                </c:pt>
                <c:pt idx="12195">
                  <c:v>6365</c:v>
                </c:pt>
                <c:pt idx="12196">
                  <c:v>6353</c:v>
                </c:pt>
                <c:pt idx="12197">
                  <c:v>6375</c:v>
                </c:pt>
                <c:pt idx="12198">
                  <c:v>6379</c:v>
                </c:pt>
                <c:pt idx="12199">
                  <c:v>6399</c:v>
                </c:pt>
                <c:pt idx="12200">
                  <c:v>6404</c:v>
                </c:pt>
                <c:pt idx="12201">
                  <c:v>6396</c:v>
                </c:pt>
                <c:pt idx="12202">
                  <c:v>6397</c:v>
                </c:pt>
                <c:pt idx="12203">
                  <c:v>6407</c:v>
                </c:pt>
                <c:pt idx="12204">
                  <c:v>6410</c:v>
                </c:pt>
                <c:pt idx="12205">
                  <c:v>6403</c:v>
                </c:pt>
                <c:pt idx="12206">
                  <c:v>6410</c:v>
                </c:pt>
                <c:pt idx="12207">
                  <c:v>6424</c:v>
                </c:pt>
                <c:pt idx="12208">
                  <c:v>6439</c:v>
                </c:pt>
                <c:pt idx="12209">
                  <c:v>6439</c:v>
                </c:pt>
                <c:pt idx="12210">
                  <c:v>6454</c:v>
                </c:pt>
                <c:pt idx="12211">
                  <c:v>6467</c:v>
                </c:pt>
                <c:pt idx="12212">
                  <c:v>6484</c:v>
                </c:pt>
                <c:pt idx="12213">
                  <c:v>6482</c:v>
                </c:pt>
                <c:pt idx="12214">
                  <c:v>6489</c:v>
                </c:pt>
                <c:pt idx="12215">
                  <c:v>6496</c:v>
                </c:pt>
                <c:pt idx="12216">
                  <c:v>6499</c:v>
                </c:pt>
                <c:pt idx="12217">
                  <c:v>6490</c:v>
                </c:pt>
                <c:pt idx="12218">
                  <c:v>6520</c:v>
                </c:pt>
                <c:pt idx="12219">
                  <c:v>6510</c:v>
                </c:pt>
                <c:pt idx="12220">
                  <c:v>6524</c:v>
                </c:pt>
                <c:pt idx="12221">
                  <c:v>6539</c:v>
                </c:pt>
                <c:pt idx="12222">
                  <c:v>6552</c:v>
                </c:pt>
                <c:pt idx="12223">
                  <c:v>6558</c:v>
                </c:pt>
                <c:pt idx="12224">
                  <c:v>6567</c:v>
                </c:pt>
                <c:pt idx="12225">
                  <c:v>6564</c:v>
                </c:pt>
                <c:pt idx="12226">
                  <c:v>6566</c:v>
                </c:pt>
                <c:pt idx="12227">
                  <c:v>6566</c:v>
                </c:pt>
                <c:pt idx="12228">
                  <c:v>6574</c:v>
                </c:pt>
                <c:pt idx="12229">
                  <c:v>6563</c:v>
                </c:pt>
                <c:pt idx="12230">
                  <c:v>6600</c:v>
                </c:pt>
                <c:pt idx="12231">
                  <c:v>6596</c:v>
                </c:pt>
                <c:pt idx="12232">
                  <c:v>6614</c:v>
                </c:pt>
                <c:pt idx="12233">
                  <c:v>6619</c:v>
                </c:pt>
                <c:pt idx="12234">
                  <c:v>6625</c:v>
                </c:pt>
                <c:pt idx="12235">
                  <c:v>6648</c:v>
                </c:pt>
                <c:pt idx="12236">
                  <c:v>6673</c:v>
                </c:pt>
                <c:pt idx="12237">
                  <c:v>6686</c:v>
                </c:pt>
                <c:pt idx="12238">
                  <c:v>6659</c:v>
                </c:pt>
                <c:pt idx="12239">
                  <c:v>6680</c:v>
                </c:pt>
                <c:pt idx="12240">
                  <c:v>6658</c:v>
                </c:pt>
                <c:pt idx="12241">
                  <c:v>6663</c:v>
                </c:pt>
                <c:pt idx="12242">
                  <c:v>6661</c:v>
                </c:pt>
                <c:pt idx="12243">
                  <c:v>6680</c:v>
                </c:pt>
                <c:pt idx="12244">
                  <c:v>6696</c:v>
                </c:pt>
                <c:pt idx="12245">
                  <c:v>6713</c:v>
                </c:pt>
                <c:pt idx="12246">
                  <c:v>6723</c:v>
                </c:pt>
                <c:pt idx="12247">
                  <c:v>6724</c:v>
                </c:pt>
                <c:pt idx="12248">
                  <c:v>6753</c:v>
                </c:pt>
                <c:pt idx="12249">
                  <c:v>6746</c:v>
                </c:pt>
                <c:pt idx="12250">
                  <c:v>6753</c:v>
                </c:pt>
                <c:pt idx="12251">
                  <c:v>6772</c:v>
                </c:pt>
                <c:pt idx="12252">
                  <c:v>6751</c:v>
                </c:pt>
                <c:pt idx="12253">
                  <c:v>6752</c:v>
                </c:pt>
                <c:pt idx="12254">
                  <c:v>6765</c:v>
                </c:pt>
                <c:pt idx="12255">
                  <c:v>6773</c:v>
                </c:pt>
                <c:pt idx="12256">
                  <c:v>6786</c:v>
                </c:pt>
                <c:pt idx="12257">
                  <c:v>6777</c:v>
                </c:pt>
                <c:pt idx="12258">
                  <c:v>6803</c:v>
                </c:pt>
                <c:pt idx="12259">
                  <c:v>6815</c:v>
                </c:pt>
                <c:pt idx="12260">
                  <c:v>6832</c:v>
                </c:pt>
                <c:pt idx="12261">
                  <c:v>6823</c:v>
                </c:pt>
                <c:pt idx="12262">
                  <c:v>6831</c:v>
                </c:pt>
                <c:pt idx="12263">
                  <c:v>6833</c:v>
                </c:pt>
                <c:pt idx="12264">
                  <c:v>6857</c:v>
                </c:pt>
                <c:pt idx="12265">
                  <c:v>6843</c:v>
                </c:pt>
                <c:pt idx="12266">
                  <c:v>6838</c:v>
                </c:pt>
                <c:pt idx="12267">
                  <c:v>6852</c:v>
                </c:pt>
                <c:pt idx="12268">
                  <c:v>6857</c:v>
                </c:pt>
                <c:pt idx="12269">
                  <c:v>6863</c:v>
                </c:pt>
                <c:pt idx="12270">
                  <c:v>6880</c:v>
                </c:pt>
                <c:pt idx="12271">
                  <c:v>6894</c:v>
                </c:pt>
                <c:pt idx="12272">
                  <c:v>6910</c:v>
                </c:pt>
                <c:pt idx="12273">
                  <c:v>6921</c:v>
                </c:pt>
                <c:pt idx="12274">
                  <c:v>6913</c:v>
                </c:pt>
                <c:pt idx="12275">
                  <c:v>6920</c:v>
                </c:pt>
                <c:pt idx="12276">
                  <c:v>6932</c:v>
                </c:pt>
                <c:pt idx="12277">
                  <c:v>6928</c:v>
                </c:pt>
                <c:pt idx="12278">
                  <c:v>6931</c:v>
                </c:pt>
                <c:pt idx="12279">
                  <c:v>6945</c:v>
                </c:pt>
                <c:pt idx="12280">
                  <c:v>6929</c:v>
                </c:pt>
                <c:pt idx="12281">
                  <c:v>6966</c:v>
                </c:pt>
                <c:pt idx="12282">
                  <c:v>6955</c:v>
                </c:pt>
                <c:pt idx="12283">
                  <c:v>6975</c:v>
                </c:pt>
                <c:pt idx="12284">
                  <c:v>6983</c:v>
                </c:pt>
                <c:pt idx="12285">
                  <c:v>6998</c:v>
                </c:pt>
                <c:pt idx="12286">
                  <c:v>7015</c:v>
                </c:pt>
                <c:pt idx="12287">
                  <c:v>7011</c:v>
                </c:pt>
                <c:pt idx="12288">
                  <c:v>7020</c:v>
                </c:pt>
                <c:pt idx="12289">
                  <c:v>7021</c:v>
                </c:pt>
                <c:pt idx="12290">
                  <c:v>7033</c:v>
                </c:pt>
                <c:pt idx="12291">
                  <c:v>7026</c:v>
                </c:pt>
                <c:pt idx="12292">
                  <c:v>7034</c:v>
                </c:pt>
                <c:pt idx="12293">
                  <c:v>7039</c:v>
                </c:pt>
                <c:pt idx="12294">
                  <c:v>7051</c:v>
                </c:pt>
                <c:pt idx="12295">
                  <c:v>7059</c:v>
                </c:pt>
                <c:pt idx="12296">
                  <c:v>7076</c:v>
                </c:pt>
                <c:pt idx="12297">
                  <c:v>7062</c:v>
                </c:pt>
                <c:pt idx="12298">
                  <c:v>7084</c:v>
                </c:pt>
                <c:pt idx="12299">
                  <c:v>7092</c:v>
                </c:pt>
                <c:pt idx="12300">
                  <c:v>7109</c:v>
                </c:pt>
                <c:pt idx="12301">
                  <c:v>7114</c:v>
                </c:pt>
                <c:pt idx="12302">
                  <c:v>7108</c:v>
                </c:pt>
                <c:pt idx="12303">
                  <c:v>7123</c:v>
                </c:pt>
                <c:pt idx="12304">
                  <c:v>7115</c:v>
                </c:pt>
                <c:pt idx="12305">
                  <c:v>7126</c:v>
                </c:pt>
                <c:pt idx="12306">
                  <c:v>7133</c:v>
                </c:pt>
                <c:pt idx="12307">
                  <c:v>7147</c:v>
                </c:pt>
                <c:pt idx="12308">
                  <c:v>7145</c:v>
                </c:pt>
                <c:pt idx="12309">
                  <c:v>7148</c:v>
                </c:pt>
                <c:pt idx="12310">
                  <c:v>7163</c:v>
                </c:pt>
                <c:pt idx="12311">
                  <c:v>7182</c:v>
                </c:pt>
                <c:pt idx="12312">
                  <c:v>7208</c:v>
                </c:pt>
                <c:pt idx="12313">
                  <c:v>7196</c:v>
                </c:pt>
                <c:pt idx="12314">
                  <c:v>7211</c:v>
                </c:pt>
                <c:pt idx="12315">
                  <c:v>7199</c:v>
                </c:pt>
                <c:pt idx="12316">
                  <c:v>7209</c:v>
                </c:pt>
                <c:pt idx="12317">
                  <c:v>7214</c:v>
                </c:pt>
                <c:pt idx="12318">
                  <c:v>7209</c:v>
                </c:pt>
                <c:pt idx="12319">
                  <c:v>7227</c:v>
                </c:pt>
                <c:pt idx="12320">
                  <c:v>7227</c:v>
                </c:pt>
                <c:pt idx="12321">
                  <c:v>7242</c:v>
                </c:pt>
                <c:pt idx="12322">
                  <c:v>7252</c:v>
                </c:pt>
                <c:pt idx="12323">
                  <c:v>7251</c:v>
                </c:pt>
                <c:pt idx="12324">
                  <c:v>7256</c:v>
                </c:pt>
                <c:pt idx="12325">
                  <c:v>7290</c:v>
                </c:pt>
                <c:pt idx="12326">
                  <c:v>7304</c:v>
                </c:pt>
                <c:pt idx="12327">
                  <c:v>7293</c:v>
                </c:pt>
                <c:pt idx="12328">
                  <c:v>7301</c:v>
                </c:pt>
                <c:pt idx="12329">
                  <c:v>7304</c:v>
                </c:pt>
                <c:pt idx="12330">
                  <c:v>7300</c:v>
                </c:pt>
                <c:pt idx="12331">
                  <c:v>7301</c:v>
                </c:pt>
                <c:pt idx="12332">
                  <c:v>7317</c:v>
                </c:pt>
                <c:pt idx="12333">
                  <c:v>7341</c:v>
                </c:pt>
                <c:pt idx="12334">
                  <c:v>7347</c:v>
                </c:pt>
                <c:pt idx="12335">
                  <c:v>7366</c:v>
                </c:pt>
                <c:pt idx="12336">
                  <c:v>7353</c:v>
                </c:pt>
                <c:pt idx="12337">
                  <c:v>7377</c:v>
                </c:pt>
                <c:pt idx="12338">
                  <c:v>7372</c:v>
                </c:pt>
                <c:pt idx="12339">
                  <c:v>7379</c:v>
                </c:pt>
                <c:pt idx="12340">
                  <c:v>7387</c:v>
                </c:pt>
                <c:pt idx="12341">
                  <c:v>7394</c:v>
                </c:pt>
                <c:pt idx="12342">
                  <c:v>7391</c:v>
                </c:pt>
                <c:pt idx="12343">
                  <c:v>7386</c:v>
                </c:pt>
                <c:pt idx="12344">
                  <c:v>7364</c:v>
                </c:pt>
                <c:pt idx="12345">
                  <c:v>7407</c:v>
                </c:pt>
                <c:pt idx="12346">
                  <c:v>7432</c:v>
                </c:pt>
                <c:pt idx="12347">
                  <c:v>7433</c:v>
                </c:pt>
                <c:pt idx="12348">
                  <c:v>7442</c:v>
                </c:pt>
                <c:pt idx="12349">
                  <c:v>7459</c:v>
                </c:pt>
                <c:pt idx="12350">
                  <c:v>7464</c:v>
                </c:pt>
                <c:pt idx="12351">
                  <c:v>7470</c:v>
                </c:pt>
                <c:pt idx="12352">
                  <c:v>7474</c:v>
                </c:pt>
                <c:pt idx="12353">
                  <c:v>7493</c:v>
                </c:pt>
                <c:pt idx="12354">
                  <c:v>7491</c:v>
                </c:pt>
                <c:pt idx="12355">
                  <c:v>7482</c:v>
                </c:pt>
                <c:pt idx="12356">
                  <c:v>7488</c:v>
                </c:pt>
                <c:pt idx="12357">
                  <c:v>7487</c:v>
                </c:pt>
                <c:pt idx="12358">
                  <c:v>7492</c:v>
                </c:pt>
                <c:pt idx="12359">
                  <c:v>7502</c:v>
                </c:pt>
                <c:pt idx="12360">
                  <c:v>7521</c:v>
                </c:pt>
                <c:pt idx="12361">
                  <c:v>7517</c:v>
                </c:pt>
                <c:pt idx="12362">
                  <c:v>7546</c:v>
                </c:pt>
                <c:pt idx="12363">
                  <c:v>7540</c:v>
                </c:pt>
                <c:pt idx="12364">
                  <c:v>7557</c:v>
                </c:pt>
                <c:pt idx="12365">
                  <c:v>7578</c:v>
                </c:pt>
                <c:pt idx="12366">
                  <c:v>7561</c:v>
                </c:pt>
                <c:pt idx="12367">
                  <c:v>7575</c:v>
                </c:pt>
                <c:pt idx="12368">
                  <c:v>7568</c:v>
                </c:pt>
                <c:pt idx="12369">
                  <c:v>7587</c:v>
                </c:pt>
                <c:pt idx="12370">
                  <c:v>7578</c:v>
                </c:pt>
                <c:pt idx="12371">
                  <c:v>7589</c:v>
                </c:pt>
                <c:pt idx="12372">
                  <c:v>7596</c:v>
                </c:pt>
                <c:pt idx="12373">
                  <c:v>7617</c:v>
                </c:pt>
                <c:pt idx="12374">
                  <c:v>7613</c:v>
                </c:pt>
                <c:pt idx="12375">
                  <c:v>7633</c:v>
                </c:pt>
                <c:pt idx="12376">
                  <c:v>7649</c:v>
                </c:pt>
                <c:pt idx="12377">
                  <c:v>7647</c:v>
                </c:pt>
                <c:pt idx="12378">
                  <c:v>7676</c:v>
                </c:pt>
                <c:pt idx="12379">
                  <c:v>7653</c:v>
                </c:pt>
                <c:pt idx="12380">
                  <c:v>7683</c:v>
                </c:pt>
                <c:pt idx="12381">
                  <c:v>7677</c:v>
                </c:pt>
                <c:pt idx="12382">
                  <c:v>7676</c:v>
                </c:pt>
                <c:pt idx="12383">
                  <c:v>7678</c:v>
                </c:pt>
                <c:pt idx="12384">
                  <c:v>7676</c:v>
                </c:pt>
                <c:pt idx="12385">
                  <c:v>7697</c:v>
                </c:pt>
                <c:pt idx="12386">
                  <c:v>7674</c:v>
                </c:pt>
                <c:pt idx="12387">
                  <c:v>7702</c:v>
                </c:pt>
                <c:pt idx="12388">
                  <c:v>7721</c:v>
                </c:pt>
                <c:pt idx="12389">
                  <c:v>7729</c:v>
                </c:pt>
                <c:pt idx="12390">
                  <c:v>7727</c:v>
                </c:pt>
                <c:pt idx="12391">
                  <c:v>7772</c:v>
                </c:pt>
                <c:pt idx="12392">
                  <c:v>7745</c:v>
                </c:pt>
                <c:pt idx="12393">
                  <c:v>7786</c:v>
                </c:pt>
                <c:pt idx="12394">
                  <c:v>7771</c:v>
                </c:pt>
                <c:pt idx="12395">
                  <c:v>7766</c:v>
                </c:pt>
                <c:pt idx="12396">
                  <c:v>7783</c:v>
                </c:pt>
                <c:pt idx="12397">
                  <c:v>7774</c:v>
                </c:pt>
                <c:pt idx="12398">
                  <c:v>7801</c:v>
                </c:pt>
                <c:pt idx="12399">
                  <c:v>7786</c:v>
                </c:pt>
                <c:pt idx="12400">
                  <c:v>7816</c:v>
                </c:pt>
                <c:pt idx="12401">
                  <c:v>7803</c:v>
                </c:pt>
                <c:pt idx="12402">
                  <c:v>7816</c:v>
                </c:pt>
                <c:pt idx="12403">
                  <c:v>7811</c:v>
                </c:pt>
                <c:pt idx="12404">
                  <c:v>7836</c:v>
                </c:pt>
                <c:pt idx="12405">
                  <c:v>7847</c:v>
                </c:pt>
                <c:pt idx="12406">
                  <c:v>7867</c:v>
                </c:pt>
                <c:pt idx="12407">
                  <c:v>7857</c:v>
                </c:pt>
                <c:pt idx="12408">
                  <c:v>7871</c:v>
                </c:pt>
                <c:pt idx="12409">
                  <c:v>7898</c:v>
                </c:pt>
                <c:pt idx="12410">
                  <c:v>7875</c:v>
                </c:pt>
                <c:pt idx="12411">
                  <c:v>7891</c:v>
                </c:pt>
                <c:pt idx="12412">
                  <c:v>7878</c:v>
                </c:pt>
                <c:pt idx="12413">
                  <c:v>7895</c:v>
                </c:pt>
                <c:pt idx="12414">
                  <c:v>7900</c:v>
                </c:pt>
                <c:pt idx="12415">
                  <c:v>7906</c:v>
                </c:pt>
                <c:pt idx="12416">
                  <c:v>7903</c:v>
                </c:pt>
                <c:pt idx="12417">
                  <c:v>7922</c:v>
                </c:pt>
                <c:pt idx="12418">
                  <c:v>7936</c:v>
                </c:pt>
                <c:pt idx="12419">
                  <c:v>7939</c:v>
                </c:pt>
                <c:pt idx="12420">
                  <c:v>7965</c:v>
                </c:pt>
                <c:pt idx="12421">
                  <c:v>7951</c:v>
                </c:pt>
                <c:pt idx="12422">
                  <c:v>7974</c:v>
                </c:pt>
                <c:pt idx="12423">
                  <c:v>7987</c:v>
                </c:pt>
                <c:pt idx="12424">
                  <c:v>7987</c:v>
                </c:pt>
                <c:pt idx="12425">
                  <c:v>7989</c:v>
                </c:pt>
                <c:pt idx="12426">
                  <c:v>7989</c:v>
                </c:pt>
                <c:pt idx="12427">
                  <c:v>7993</c:v>
                </c:pt>
                <c:pt idx="12428">
                  <c:v>8011</c:v>
                </c:pt>
                <c:pt idx="12429">
                  <c:v>8001</c:v>
                </c:pt>
                <c:pt idx="12430">
                  <c:v>7996</c:v>
                </c:pt>
                <c:pt idx="12431">
                  <c:v>8009</c:v>
                </c:pt>
                <c:pt idx="12432">
                  <c:v>8014</c:v>
                </c:pt>
                <c:pt idx="12433">
                  <c:v>8044</c:v>
                </c:pt>
                <c:pt idx="12434">
                  <c:v>8048</c:v>
                </c:pt>
                <c:pt idx="12435">
                  <c:v>8060</c:v>
                </c:pt>
                <c:pt idx="12436">
                  <c:v>8057</c:v>
                </c:pt>
                <c:pt idx="12437">
                  <c:v>8074</c:v>
                </c:pt>
                <c:pt idx="12438">
                  <c:v>8107</c:v>
                </c:pt>
                <c:pt idx="12439">
                  <c:v>8095</c:v>
                </c:pt>
                <c:pt idx="12440">
                  <c:v>8095</c:v>
                </c:pt>
                <c:pt idx="12441">
                  <c:v>8103</c:v>
                </c:pt>
                <c:pt idx="12442">
                  <c:v>8092</c:v>
                </c:pt>
                <c:pt idx="12443">
                  <c:v>8119</c:v>
                </c:pt>
                <c:pt idx="12444">
                  <c:v>8115</c:v>
                </c:pt>
                <c:pt idx="12445">
                  <c:v>8133</c:v>
                </c:pt>
                <c:pt idx="12446">
                  <c:v>8141</c:v>
                </c:pt>
                <c:pt idx="12447">
                  <c:v>8149</c:v>
                </c:pt>
                <c:pt idx="12448">
                  <c:v>8150</c:v>
                </c:pt>
                <c:pt idx="12449">
                  <c:v>8175</c:v>
                </c:pt>
                <c:pt idx="12450">
                  <c:v>8184</c:v>
                </c:pt>
                <c:pt idx="12451">
                  <c:v>8182</c:v>
                </c:pt>
                <c:pt idx="12452">
                  <c:v>8187</c:v>
                </c:pt>
                <c:pt idx="12453">
                  <c:v>8196</c:v>
                </c:pt>
                <c:pt idx="12454">
                  <c:v>8172</c:v>
                </c:pt>
                <c:pt idx="12455">
                  <c:v>8204</c:v>
                </c:pt>
                <c:pt idx="12456">
                  <c:v>8215</c:v>
                </c:pt>
                <c:pt idx="12457">
                  <c:v>8203</c:v>
                </c:pt>
                <c:pt idx="12458">
                  <c:v>8218</c:v>
                </c:pt>
                <c:pt idx="12459">
                  <c:v>8208</c:v>
                </c:pt>
                <c:pt idx="12460">
                  <c:v>8232</c:v>
                </c:pt>
                <c:pt idx="12461">
                  <c:v>8232</c:v>
                </c:pt>
                <c:pt idx="12462">
                  <c:v>8245</c:v>
                </c:pt>
                <c:pt idx="12463">
                  <c:v>8262</c:v>
                </c:pt>
                <c:pt idx="12464">
                  <c:v>8264</c:v>
                </c:pt>
                <c:pt idx="12465">
                  <c:v>8284</c:v>
                </c:pt>
                <c:pt idx="12466">
                  <c:v>8289</c:v>
                </c:pt>
                <c:pt idx="12467">
                  <c:v>8293</c:v>
                </c:pt>
                <c:pt idx="12468">
                  <c:v>8290</c:v>
                </c:pt>
                <c:pt idx="12469">
                  <c:v>8323</c:v>
                </c:pt>
                <c:pt idx="12470">
                  <c:v>8313</c:v>
                </c:pt>
                <c:pt idx="12471">
                  <c:v>8318</c:v>
                </c:pt>
                <c:pt idx="12472">
                  <c:v>8337</c:v>
                </c:pt>
                <c:pt idx="12473">
                  <c:v>8324</c:v>
                </c:pt>
                <c:pt idx="12474">
                  <c:v>8334</c:v>
                </c:pt>
                <c:pt idx="12475">
                  <c:v>8347</c:v>
                </c:pt>
                <c:pt idx="12476">
                  <c:v>8358</c:v>
                </c:pt>
                <c:pt idx="12477">
                  <c:v>8349</c:v>
                </c:pt>
                <c:pt idx="12478">
                  <c:v>8360</c:v>
                </c:pt>
                <c:pt idx="12479">
                  <c:v>8368</c:v>
                </c:pt>
                <c:pt idx="12480">
                  <c:v>8367</c:v>
                </c:pt>
                <c:pt idx="12481">
                  <c:v>8372</c:v>
                </c:pt>
                <c:pt idx="12482">
                  <c:v>8369</c:v>
                </c:pt>
                <c:pt idx="12483">
                  <c:v>8398</c:v>
                </c:pt>
                <c:pt idx="12484">
                  <c:v>8418</c:v>
                </c:pt>
                <c:pt idx="12485">
                  <c:v>8413</c:v>
                </c:pt>
                <c:pt idx="12486">
                  <c:v>8448</c:v>
                </c:pt>
                <c:pt idx="12487">
                  <c:v>8448</c:v>
                </c:pt>
                <c:pt idx="12488">
                  <c:v>8465</c:v>
                </c:pt>
                <c:pt idx="12489">
                  <c:v>8477</c:v>
                </c:pt>
                <c:pt idx="12490">
                  <c:v>8475</c:v>
                </c:pt>
                <c:pt idx="12491">
                  <c:v>8473</c:v>
                </c:pt>
                <c:pt idx="12492">
                  <c:v>8484</c:v>
                </c:pt>
                <c:pt idx="12493">
                  <c:v>8467</c:v>
                </c:pt>
                <c:pt idx="12494">
                  <c:v>8483</c:v>
                </c:pt>
                <c:pt idx="12495">
                  <c:v>8495</c:v>
                </c:pt>
                <c:pt idx="12496">
                  <c:v>8488</c:v>
                </c:pt>
                <c:pt idx="12497">
                  <c:v>8499</c:v>
                </c:pt>
                <c:pt idx="12498">
                  <c:v>8511</c:v>
                </c:pt>
                <c:pt idx="12499">
                  <c:v>8520</c:v>
                </c:pt>
                <c:pt idx="12500">
                  <c:v>8514</c:v>
                </c:pt>
                <c:pt idx="12501">
                  <c:v>8522</c:v>
                </c:pt>
                <c:pt idx="12502">
                  <c:v>8535</c:v>
                </c:pt>
                <c:pt idx="12503">
                  <c:v>8542</c:v>
                </c:pt>
                <c:pt idx="12504">
                  <c:v>8554</c:v>
                </c:pt>
                <c:pt idx="12505">
                  <c:v>8584</c:v>
                </c:pt>
                <c:pt idx="12506">
                  <c:v>8571</c:v>
                </c:pt>
                <c:pt idx="12507">
                  <c:v>8589</c:v>
                </c:pt>
                <c:pt idx="12508">
                  <c:v>8593</c:v>
                </c:pt>
                <c:pt idx="12509">
                  <c:v>8598</c:v>
                </c:pt>
                <c:pt idx="12510">
                  <c:v>8603</c:v>
                </c:pt>
                <c:pt idx="12511">
                  <c:v>8621</c:v>
                </c:pt>
                <c:pt idx="12512">
                  <c:v>8611</c:v>
                </c:pt>
                <c:pt idx="12513">
                  <c:v>8627</c:v>
                </c:pt>
                <c:pt idx="12514">
                  <c:v>8615</c:v>
                </c:pt>
                <c:pt idx="12515">
                  <c:v>8623</c:v>
                </c:pt>
                <c:pt idx="12516">
                  <c:v>8628</c:v>
                </c:pt>
                <c:pt idx="12517">
                  <c:v>8626</c:v>
                </c:pt>
                <c:pt idx="12518">
                  <c:v>8646</c:v>
                </c:pt>
                <c:pt idx="12519">
                  <c:v>8654</c:v>
                </c:pt>
                <c:pt idx="12520">
                  <c:v>8653</c:v>
                </c:pt>
                <c:pt idx="12521">
                  <c:v>8668</c:v>
                </c:pt>
                <c:pt idx="12522">
                  <c:v>8665</c:v>
                </c:pt>
                <c:pt idx="12523">
                  <c:v>8680</c:v>
                </c:pt>
                <c:pt idx="12524">
                  <c:v>8706</c:v>
                </c:pt>
                <c:pt idx="12525">
                  <c:v>8722</c:v>
                </c:pt>
                <c:pt idx="12526">
                  <c:v>8712</c:v>
                </c:pt>
                <c:pt idx="12527">
                  <c:v>8726</c:v>
                </c:pt>
                <c:pt idx="12528">
                  <c:v>8741</c:v>
                </c:pt>
                <c:pt idx="12529">
                  <c:v>8721</c:v>
                </c:pt>
                <c:pt idx="12530">
                  <c:v>8747</c:v>
                </c:pt>
                <c:pt idx="12531">
                  <c:v>8747</c:v>
                </c:pt>
                <c:pt idx="12532">
                  <c:v>8759</c:v>
                </c:pt>
                <c:pt idx="12533">
                  <c:v>8770</c:v>
                </c:pt>
                <c:pt idx="12534">
                  <c:v>8744</c:v>
                </c:pt>
                <c:pt idx="12535">
                  <c:v>8774</c:v>
                </c:pt>
                <c:pt idx="12536">
                  <c:v>8781</c:v>
                </c:pt>
                <c:pt idx="12537">
                  <c:v>8790</c:v>
                </c:pt>
                <c:pt idx="12538">
                  <c:v>8788</c:v>
                </c:pt>
                <c:pt idx="12539">
                  <c:v>8802</c:v>
                </c:pt>
                <c:pt idx="12540">
                  <c:v>8814</c:v>
                </c:pt>
                <c:pt idx="12541">
                  <c:v>8828</c:v>
                </c:pt>
                <c:pt idx="12542">
                  <c:v>8831</c:v>
                </c:pt>
                <c:pt idx="12543">
                  <c:v>8830</c:v>
                </c:pt>
                <c:pt idx="12544">
                  <c:v>8859</c:v>
                </c:pt>
                <c:pt idx="12545">
                  <c:v>8859</c:v>
                </c:pt>
                <c:pt idx="12546">
                  <c:v>8846</c:v>
                </c:pt>
                <c:pt idx="12547">
                  <c:v>8867</c:v>
                </c:pt>
                <c:pt idx="12548">
                  <c:v>8871</c:v>
                </c:pt>
                <c:pt idx="12549">
                  <c:v>8878</c:v>
                </c:pt>
                <c:pt idx="12550">
                  <c:v>8888</c:v>
                </c:pt>
                <c:pt idx="12551">
                  <c:v>8878</c:v>
                </c:pt>
                <c:pt idx="12552">
                  <c:v>8886</c:v>
                </c:pt>
                <c:pt idx="12553">
                  <c:v>8903</c:v>
                </c:pt>
                <c:pt idx="12554">
                  <c:v>8909</c:v>
                </c:pt>
                <c:pt idx="12555">
                  <c:v>8931</c:v>
                </c:pt>
                <c:pt idx="12556">
                  <c:v>8916</c:v>
                </c:pt>
                <c:pt idx="12557">
                  <c:v>8915</c:v>
                </c:pt>
                <c:pt idx="12558">
                  <c:v>8916</c:v>
                </c:pt>
                <c:pt idx="12559">
                  <c:v>8938</c:v>
                </c:pt>
                <c:pt idx="12560">
                  <c:v>8950</c:v>
                </c:pt>
                <c:pt idx="12561">
                  <c:v>8956</c:v>
                </c:pt>
                <c:pt idx="12562">
                  <c:v>8970</c:v>
                </c:pt>
                <c:pt idx="12563">
                  <c:v>8979</c:v>
                </c:pt>
                <c:pt idx="12564">
                  <c:v>9001</c:v>
                </c:pt>
                <c:pt idx="12565">
                  <c:v>8992</c:v>
                </c:pt>
                <c:pt idx="12566">
                  <c:v>9013</c:v>
                </c:pt>
                <c:pt idx="12567">
                  <c:v>9016</c:v>
                </c:pt>
                <c:pt idx="12568">
                  <c:v>9014</c:v>
                </c:pt>
                <c:pt idx="12569">
                  <c:v>9021</c:v>
                </c:pt>
                <c:pt idx="12570">
                  <c:v>9030</c:v>
                </c:pt>
                <c:pt idx="12571">
                  <c:v>9032</c:v>
                </c:pt>
                <c:pt idx="12572">
                  <c:v>9049</c:v>
                </c:pt>
                <c:pt idx="12573">
                  <c:v>9043</c:v>
                </c:pt>
                <c:pt idx="12574">
                  <c:v>9042</c:v>
                </c:pt>
                <c:pt idx="12575">
                  <c:v>9077</c:v>
                </c:pt>
                <c:pt idx="12576">
                  <c:v>9079</c:v>
                </c:pt>
                <c:pt idx="12577">
                  <c:v>9066</c:v>
                </c:pt>
                <c:pt idx="12578">
                  <c:v>9087</c:v>
                </c:pt>
                <c:pt idx="12579">
                  <c:v>9088</c:v>
                </c:pt>
                <c:pt idx="12580">
                  <c:v>9102</c:v>
                </c:pt>
                <c:pt idx="12581">
                  <c:v>9124</c:v>
                </c:pt>
                <c:pt idx="12582">
                  <c:v>9119</c:v>
                </c:pt>
                <c:pt idx="12583">
                  <c:v>9114</c:v>
                </c:pt>
                <c:pt idx="12584">
                  <c:v>9138</c:v>
                </c:pt>
                <c:pt idx="12585">
                  <c:v>9144</c:v>
                </c:pt>
                <c:pt idx="12586">
                  <c:v>9134</c:v>
                </c:pt>
                <c:pt idx="12587">
                  <c:v>9156</c:v>
                </c:pt>
                <c:pt idx="12588">
                  <c:v>9149</c:v>
                </c:pt>
                <c:pt idx="12589">
                  <c:v>9166</c:v>
                </c:pt>
                <c:pt idx="12590">
                  <c:v>9155</c:v>
                </c:pt>
                <c:pt idx="12591">
                  <c:v>9169</c:v>
                </c:pt>
                <c:pt idx="12592">
                  <c:v>9181</c:v>
                </c:pt>
                <c:pt idx="12593">
                  <c:v>9196</c:v>
                </c:pt>
                <c:pt idx="12594">
                  <c:v>9203</c:v>
                </c:pt>
                <c:pt idx="12595">
                  <c:v>9091</c:v>
                </c:pt>
                <c:pt idx="12596">
                  <c:v>9234</c:v>
                </c:pt>
                <c:pt idx="12597">
                  <c:v>9244</c:v>
                </c:pt>
                <c:pt idx="12598">
                  <c:v>9230</c:v>
                </c:pt>
                <c:pt idx="12599">
                  <c:v>9249</c:v>
                </c:pt>
                <c:pt idx="12600">
                  <c:v>9252</c:v>
                </c:pt>
                <c:pt idx="12601">
                  <c:v>9245</c:v>
                </c:pt>
                <c:pt idx="12602">
                  <c:v>9268</c:v>
                </c:pt>
                <c:pt idx="12603">
                  <c:v>9256</c:v>
                </c:pt>
                <c:pt idx="12604">
                  <c:v>9279</c:v>
                </c:pt>
                <c:pt idx="12605">
                  <c:v>9286</c:v>
                </c:pt>
                <c:pt idx="12606">
                  <c:v>9284</c:v>
                </c:pt>
                <c:pt idx="12607">
                  <c:v>9285</c:v>
                </c:pt>
                <c:pt idx="12608">
                  <c:v>9304</c:v>
                </c:pt>
                <c:pt idx="12609">
                  <c:v>9303</c:v>
                </c:pt>
                <c:pt idx="12610">
                  <c:v>9310</c:v>
                </c:pt>
                <c:pt idx="12611">
                  <c:v>9315</c:v>
                </c:pt>
                <c:pt idx="12612">
                  <c:v>9312</c:v>
                </c:pt>
                <c:pt idx="12613">
                  <c:v>9342</c:v>
                </c:pt>
                <c:pt idx="12614">
                  <c:v>9335</c:v>
                </c:pt>
                <c:pt idx="12615">
                  <c:v>9352</c:v>
                </c:pt>
                <c:pt idx="12616">
                  <c:v>9345</c:v>
                </c:pt>
                <c:pt idx="12617">
                  <c:v>9359</c:v>
                </c:pt>
                <c:pt idx="12618">
                  <c:v>9370</c:v>
                </c:pt>
                <c:pt idx="12619">
                  <c:v>9384</c:v>
                </c:pt>
                <c:pt idx="12620">
                  <c:v>9391</c:v>
                </c:pt>
                <c:pt idx="12621">
                  <c:v>9397</c:v>
                </c:pt>
                <c:pt idx="12622">
                  <c:v>9408</c:v>
                </c:pt>
                <c:pt idx="12623">
                  <c:v>9414</c:v>
                </c:pt>
                <c:pt idx="12624">
                  <c:v>9414</c:v>
                </c:pt>
                <c:pt idx="12625">
                  <c:v>9434</c:v>
                </c:pt>
                <c:pt idx="12626">
                  <c:v>9442</c:v>
                </c:pt>
                <c:pt idx="12627">
                  <c:v>9443</c:v>
                </c:pt>
                <c:pt idx="12628">
                  <c:v>9453</c:v>
                </c:pt>
                <c:pt idx="12629">
                  <c:v>9465</c:v>
                </c:pt>
                <c:pt idx="12630">
                  <c:v>9457</c:v>
                </c:pt>
                <c:pt idx="12631">
                  <c:v>9459</c:v>
                </c:pt>
                <c:pt idx="12632">
                  <c:v>9452</c:v>
                </c:pt>
                <c:pt idx="12633">
                  <c:v>9476</c:v>
                </c:pt>
                <c:pt idx="12634">
                  <c:v>9496</c:v>
                </c:pt>
                <c:pt idx="12635">
                  <c:v>9490</c:v>
                </c:pt>
                <c:pt idx="12636">
                  <c:v>9496</c:v>
                </c:pt>
                <c:pt idx="12637">
                  <c:v>9500</c:v>
                </c:pt>
                <c:pt idx="12638">
                  <c:v>9508</c:v>
                </c:pt>
                <c:pt idx="12639">
                  <c:v>9516</c:v>
                </c:pt>
                <c:pt idx="12640">
                  <c:v>9517</c:v>
                </c:pt>
                <c:pt idx="12641">
                  <c:v>9534</c:v>
                </c:pt>
                <c:pt idx="12642">
                  <c:v>9556</c:v>
                </c:pt>
                <c:pt idx="12643">
                  <c:v>9567</c:v>
                </c:pt>
                <c:pt idx="12644">
                  <c:v>9561</c:v>
                </c:pt>
                <c:pt idx="12645">
                  <c:v>9573</c:v>
                </c:pt>
                <c:pt idx="12646">
                  <c:v>9597</c:v>
                </c:pt>
                <c:pt idx="12647">
                  <c:v>9592</c:v>
                </c:pt>
                <c:pt idx="12648">
                  <c:v>9604</c:v>
                </c:pt>
                <c:pt idx="12649">
                  <c:v>9591</c:v>
                </c:pt>
                <c:pt idx="12650">
                  <c:v>9594</c:v>
                </c:pt>
                <c:pt idx="12651">
                  <c:v>9603</c:v>
                </c:pt>
                <c:pt idx="12652">
                  <c:v>9600</c:v>
                </c:pt>
                <c:pt idx="12653">
                  <c:v>9612</c:v>
                </c:pt>
                <c:pt idx="12654">
                  <c:v>9620</c:v>
                </c:pt>
                <c:pt idx="12655">
                  <c:v>9642</c:v>
                </c:pt>
                <c:pt idx="12656">
                  <c:v>9635</c:v>
                </c:pt>
                <c:pt idx="12657">
                  <c:v>9638</c:v>
                </c:pt>
                <c:pt idx="12658">
                  <c:v>9643</c:v>
                </c:pt>
                <c:pt idx="12659">
                  <c:v>9667</c:v>
                </c:pt>
                <c:pt idx="12660">
                  <c:v>9666</c:v>
                </c:pt>
                <c:pt idx="12661">
                  <c:v>9679</c:v>
                </c:pt>
                <c:pt idx="12662">
                  <c:v>9695</c:v>
                </c:pt>
                <c:pt idx="12663">
                  <c:v>9688</c:v>
                </c:pt>
                <c:pt idx="12664">
                  <c:v>9714</c:v>
                </c:pt>
                <c:pt idx="12665">
                  <c:v>9705</c:v>
                </c:pt>
                <c:pt idx="12666">
                  <c:v>9729</c:v>
                </c:pt>
                <c:pt idx="12667">
                  <c:v>9724</c:v>
                </c:pt>
                <c:pt idx="12668">
                  <c:v>9743</c:v>
                </c:pt>
                <c:pt idx="12669">
                  <c:v>9753</c:v>
                </c:pt>
                <c:pt idx="12670">
                  <c:v>9746</c:v>
                </c:pt>
                <c:pt idx="12671">
                  <c:v>9750</c:v>
                </c:pt>
                <c:pt idx="12672">
                  <c:v>9754</c:v>
                </c:pt>
                <c:pt idx="12673">
                  <c:v>9758</c:v>
                </c:pt>
                <c:pt idx="12674">
                  <c:v>9781</c:v>
                </c:pt>
                <c:pt idx="12675">
                  <c:v>9781</c:v>
                </c:pt>
                <c:pt idx="12676">
                  <c:v>9772</c:v>
                </c:pt>
                <c:pt idx="12677">
                  <c:v>9804</c:v>
                </c:pt>
                <c:pt idx="12678">
                  <c:v>9797</c:v>
                </c:pt>
                <c:pt idx="12679">
                  <c:v>9799</c:v>
                </c:pt>
                <c:pt idx="12680">
                  <c:v>9805</c:v>
                </c:pt>
                <c:pt idx="12681">
                  <c:v>9824</c:v>
                </c:pt>
                <c:pt idx="12682">
                  <c:v>9828</c:v>
                </c:pt>
                <c:pt idx="12683">
                  <c:v>9850</c:v>
                </c:pt>
                <c:pt idx="12684">
                  <c:v>9840</c:v>
                </c:pt>
                <c:pt idx="12685">
                  <c:v>9841</c:v>
                </c:pt>
                <c:pt idx="12686">
                  <c:v>9858</c:v>
                </c:pt>
                <c:pt idx="12687">
                  <c:v>9855</c:v>
                </c:pt>
                <c:pt idx="12688">
                  <c:v>9883</c:v>
                </c:pt>
                <c:pt idx="12689">
                  <c:v>9901</c:v>
                </c:pt>
                <c:pt idx="12690">
                  <c:v>9884</c:v>
                </c:pt>
                <c:pt idx="12691">
                  <c:v>9894</c:v>
                </c:pt>
                <c:pt idx="12692">
                  <c:v>9895</c:v>
                </c:pt>
                <c:pt idx="12693">
                  <c:v>9904</c:v>
                </c:pt>
                <c:pt idx="12694">
                  <c:v>9904</c:v>
                </c:pt>
                <c:pt idx="12695">
                  <c:v>9934</c:v>
                </c:pt>
                <c:pt idx="12696">
                  <c:v>9918</c:v>
                </c:pt>
                <c:pt idx="12697">
                  <c:v>9933</c:v>
                </c:pt>
                <c:pt idx="12698">
                  <c:v>9927</c:v>
                </c:pt>
                <c:pt idx="12699">
                  <c:v>9920</c:v>
                </c:pt>
                <c:pt idx="12700">
                  <c:v>9954</c:v>
                </c:pt>
                <c:pt idx="12701">
                  <c:v>9964</c:v>
                </c:pt>
                <c:pt idx="12702">
                  <c:v>9959</c:v>
                </c:pt>
                <c:pt idx="12703">
                  <c:v>9974</c:v>
                </c:pt>
                <c:pt idx="12704">
                  <c:v>9967</c:v>
                </c:pt>
                <c:pt idx="12705">
                  <c:v>9983</c:v>
                </c:pt>
                <c:pt idx="12706">
                  <c:v>9993</c:v>
                </c:pt>
                <c:pt idx="12707">
                  <c:v>10013</c:v>
                </c:pt>
                <c:pt idx="12708">
                  <c:v>10007</c:v>
                </c:pt>
                <c:pt idx="12709">
                  <c:v>10011</c:v>
                </c:pt>
                <c:pt idx="12710">
                  <c:v>10033</c:v>
                </c:pt>
                <c:pt idx="12711">
                  <c:v>10023</c:v>
                </c:pt>
                <c:pt idx="12712">
                  <c:v>10047</c:v>
                </c:pt>
                <c:pt idx="12713">
                  <c:v>10054</c:v>
                </c:pt>
                <c:pt idx="12714">
                  <c:v>10070</c:v>
                </c:pt>
                <c:pt idx="12715">
                  <c:v>10085</c:v>
                </c:pt>
                <c:pt idx="12716">
                  <c:v>10079</c:v>
                </c:pt>
                <c:pt idx="12717">
                  <c:v>10091</c:v>
                </c:pt>
                <c:pt idx="12718">
                  <c:v>10078</c:v>
                </c:pt>
                <c:pt idx="12719">
                  <c:v>10094</c:v>
                </c:pt>
                <c:pt idx="12720">
                  <c:v>10104</c:v>
                </c:pt>
                <c:pt idx="12721">
                  <c:v>10101</c:v>
                </c:pt>
                <c:pt idx="12722">
                  <c:v>10098</c:v>
                </c:pt>
                <c:pt idx="12723">
                  <c:v>10110</c:v>
                </c:pt>
                <c:pt idx="12724">
                  <c:v>10116</c:v>
                </c:pt>
                <c:pt idx="12725">
                  <c:v>10121</c:v>
                </c:pt>
                <c:pt idx="12726">
                  <c:v>10140</c:v>
                </c:pt>
                <c:pt idx="12727">
                  <c:v>10131</c:v>
                </c:pt>
                <c:pt idx="12728">
                  <c:v>10160</c:v>
                </c:pt>
                <c:pt idx="12729">
                  <c:v>10161</c:v>
                </c:pt>
                <c:pt idx="12730">
                  <c:v>10169</c:v>
                </c:pt>
                <c:pt idx="12731">
                  <c:v>10188</c:v>
                </c:pt>
                <c:pt idx="12732">
                  <c:v>10199</c:v>
                </c:pt>
                <c:pt idx="12733">
                  <c:v>10209</c:v>
                </c:pt>
                <c:pt idx="12734">
                  <c:v>10209</c:v>
                </c:pt>
                <c:pt idx="12735">
                  <c:v>10235</c:v>
                </c:pt>
                <c:pt idx="12736">
                  <c:v>10228</c:v>
                </c:pt>
                <c:pt idx="12737">
                  <c:v>10251</c:v>
                </c:pt>
                <c:pt idx="12738">
                  <c:v>10240</c:v>
                </c:pt>
                <c:pt idx="12739">
                  <c:v>10258</c:v>
                </c:pt>
                <c:pt idx="12740">
                  <c:v>10236</c:v>
                </c:pt>
                <c:pt idx="12741">
                  <c:v>10251</c:v>
                </c:pt>
                <c:pt idx="12742">
                  <c:v>10244</c:v>
                </c:pt>
                <c:pt idx="12743">
                  <c:v>10264</c:v>
                </c:pt>
                <c:pt idx="12744">
                  <c:v>10282</c:v>
                </c:pt>
                <c:pt idx="12745">
                  <c:v>10258</c:v>
                </c:pt>
                <c:pt idx="12746">
                  <c:v>10281</c:v>
                </c:pt>
                <c:pt idx="12747">
                  <c:v>10279</c:v>
                </c:pt>
                <c:pt idx="12748">
                  <c:v>10296</c:v>
                </c:pt>
                <c:pt idx="12749">
                  <c:v>10293</c:v>
                </c:pt>
                <c:pt idx="12750">
                  <c:v>10316</c:v>
                </c:pt>
                <c:pt idx="12751">
                  <c:v>10323</c:v>
                </c:pt>
                <c:pt idx="12752">
                  <c:v>10335</c:v>
                </c:pt>
                <c:pt idx="12753">
                  <c:v>10336</c:v>
                </c:pt>
                <c:pt idx="12754">
                  <c:v>10345</c:v>
                </c:pt>
                <c:pt idx="12755">
                  <c:v>10365</c:v>
                </c:pt>
                <c:pt idx="12756">
                  <c:v>10363</c:v>
                </c:pt>
                <c:pt idx="12757">
                  <c:v>10370</c:v>
                </c:pt>
                <c:pt idx="12758">
                  <c:v>10374</c:v>
                </c:pt>
                <c:pt idx="12759">
                  <c:v>10370</c:v>
                </c:pt>
                <c:pt idx="12760">
                  <c:v>10374</c:v>
                </c:pt>
                <c:pt idx="12761">
                  <c:v>10379</c:v>
                </c:pt>
                <c:pt idx="12762">
                  <c:v>10388</c:v>
                </c:pt>
                <c:pt idx="12763">
                  <c:v>10390</c:v>
                </c:pt>
                <c:pt idx="12764">
                  <c:v>10413</c:v>
                </c:pt>
                <c:pt idx="12765">
                  <c:v>10416</c:v>
                </c:pt>
                <c:pt idx="12766">
                  <c:v>10421</c:v>
                </c:pt>
                <c:pt idx="12767">
                  <c:v>10420</c:v>
                </c:pt>
                <c:pt idx="12768">
                  <c:v>10428</c:v>
                </c:pt>
                <c:pt idx="12769">
                  <c:v>10446</c:v>
                </c:pt>
                <c:pt idx="12770">
                  <c:v>10461</c:v>
                </c:pt>
                <c:pt idx="12771">
                  <c:v>10478</c:v>
                </c:pt>
                <c:pt idx="12772">
                  <c:v>10482</c:v>
                </c:pt>
                <c:pt idx="12773">
                  <c:v>10493</c:v>
                </c:pt>
                <c:pt idx="12774">
                  <c:v>10501</c:v>
                </c:pt>
                <c:pt idx="12775">
                  <c:v>10517</c:v>
                </c:pt>
                <c:pt idx="12776">
                  <c:v>10499</c:v>
                </c:pt>
                <c:pt idx="12777">
                  <c:v>10504</c:v>
                </c:pt>
                <c:pt idx="12778">
                  <c:v>10534</c:v>
                </c:pt>
                <c:pt idx="12779">
                  <c:v>10511</c:v>
                </c:pt>
                <c:pt idx="12780">
                  <c:v>10514</c:v>
                </c:pt>
                <c:pt idx="12781">
                  <c:v>10518</c:v>
                </c:pt>
                <c:pt idx="12782">
                  <c:v>10527</c:v>
                </c:pt>
                <c:pt idx="12783">
                  <c:v>10534</c:v>
                </c:pt>
                <c:pt idx="12784">
                  <c:v>10541</c:v>
                </c:pt>
                <c:pt idx="12785">
                  <c:v>10555</c:v>
                </c:pt>
                <c:pt idx="12786">
                  <c:v>10559</c:v>
                </c:pt>
                <c:pt idx="12787">
                  <c:v>10577</c:v>
                </c:pt>
                <c:pt idx="12788">
                  <c:v>10575</c:v>
                </c:pt>
                <c:pt idx="12789">
                  <c:v>10585</c:v>
                </c:pt>
                <c:pt idx="12790">
                  <c:v>10615</c:v>
                </c:pt>
                <c:pt idx="12791">
                  <c:v>10624</c:v>
                </c:pt>
                <c:pt idx="12792">
                  <c:v>10618</c:v>
                </c:pt>
                <c:pt idx="12793">
                  <c:v>10629</c:v>
                </c:pt>
                <c:pt idx="12794">
                  <c:v>10630</c:v>
                </c:pt>
                <c:pt idx="12795">
                  <c:v>10626</c:v>
                </c:pt>
                <c:pt idx="12796">
                  <c:v>10647</c:v>
                </c:pt>
                <c:pt idx="12797">
                  <c:v>10653</c:v>
                </c:pt>
                <c:pt idx="12798">
                  <c:v>10655</c:v>
                </c:pt>
                <c:pt idx="12799">
                  <c:v>10665</c:v>
                </c:pt>
                <c:pt idx="12800">
                  <c:v>10674</c:v>
                </c:pt>
                <c:pt idx="12801">
                  <c:v>10674</c:v>
                </c:pt>
                <c:pt idx="12802">
                  <c:v>10685</c:v>
                </c:pt>
                <c:pt idx="12803">
                  <c:v>10702</c:v>
                </c:pt>
                <c:pt idx="12804">
                  <c:v>10705</c:v>
                </c:pt>
                <c:pt idx="12805">
                  <c:v>10723</c:v>
                </c:pt>
                <c:pt idx="12806">
                  <c:v>10712</c:v>
                </c:pt>
                <c:pt idx="12807">
                  <c:v>10724</c:v>
                </c:pt>
                <c:pt idx="12808">
                  <c:v>10719</c:v>
                </c:pt>
                <c:pt idx="12809">
                  <c:v>10735</c:v>
                </c:pt>
                <c:pt idx="12810">
                  <c:v>10733</c:v>
                </c:pt>
                <c:pt idx="12811">
                  <c:v>10754</c:v>
                </c:pt>
                <c:pt idx="12812">
                  <c:v>10754</c:v>
                </c:pt>
                <c:pt idx="12813">
                  <c:v>10771</c:v>
                </c:pt>
                <c:pt idx="12814">
                  <c:v>10776</c:v>
                </c:pt>
                <c:pt idx="12815">
                  <c:v>10782</c:v>
                </c:pt>
                <c:pt idx="12816">
                  <c:v>10789</c:v>
                </c:pt>
                <c:pt idx="12817">
                  <c:v>10776</c:v>
                </c:pt>
                <c:pt idx="12818">
                  <c:v>10792</c:v>
                </c:pt>
                <c:pt idx="12819">
                  <c:v>10810</c:v>
                </c:pt>
                <c:pt idx="12820">
                  <c:v>10817</c:v>
                </c:pt>
                <c:pt idx="12821">
                  <c:v>10825</c:v>
                </c:pt>
                <c:pt idx="12822">
                  <c:v>10833</c:v>
                </c:pt>
                <c:pt idx="12823">
                  <c:v>10847</c:v>
                </c:pt>
                <c:pt idx="12824">
                  <c:v>10837</c:v>
                </c:pt>
                <c:pt idx="12825">
                  <c:v>10864</c:v>
                </c:pt>
                <c:pt idx="12826">
                  <c:v>10865</c:v>
                </c:pt>
                <c:pt idx="12827">
                  <c:v>10876</c:v>
                </c:pt>
                <c:pt idx="12828">
                  <c:v>10867</c:v>
                </c:pt>
                <c:pt idx="12829">
                  <c:v>10863</c:v>
                </c:pt>
                <c:pt idx="12830">
                  <c:v>10885</c:v>
                </c:pt>
                <c:pt idx="12831">
                  <c:v>10884</c:v>
                </c:pt>
                <c:pt idx="12832">
                  <c:v>10897</c:v>
                </c:pt>
                <c:pt idx="12833">
                  <c:v>10894</c:v>
                </c:pt>
                <c:pt idx="12834">
                  <c:v>10919</c:v>
                </c:pt>
                <c:pt idx="12835">
                  <c:v>10910</c:v>
                </c:pt>
                <c:pt idx="12836">
                  <c:v>10939</c:v>
                </c:pt>
                <c:pt idx="12837">
                  <c:v>10937</c:v>
                </c:pt>
                <c:pt idx="12838">
                  <c:v>10949</c:v>
                </c:pt>
                <c:pt idx="12839">
                  <c:v>10948</c:v>
                </c:pt>
                <c:pt idx="12840">
                  <c:v>10959</c:v>
                </c:pt>
                <c:pt idx="12841">
                  <c:v>10955</c:v>
                </c:pt>
                <c:pt idx="12842">
                  <c:v>10965</c:v>
                </c:pt>
                <c:pt idx="12843">
                  <c:v>10989</c:v>
                </c:pt>
                <c:pt idx="12844">
                  <c:v>10972</c:v>
                </c:pt>
                <c:pt idx="12845">
                  <c:v>10984</c:v>
                </c:pt>
                <c:pt idx="12846">
                  <c:v>10984</c:v>
                </c:pt>
                <c:pt idx="12847">
                  <c:v>10981</c:v>
                </c:pt>
                <c:pt idx="12848">
                  <c:v>11007</c:v>
                </c:pt>
                <c:pt idx="12849">
                  <c:v>11014</c:v>
                </c:pt>
                <c:pt idx="12850">
                  <c:v>11004</c:v>
                </c:pt>
                <c:pt idx="12851">
                  <c:v>11040</c:v>
                </c:pt>
                <c:pt idx="12852">
                  <c:v>11047</c:v>
                </c:pt>
                <c:pt idx="12853">
                  <c:v>11045</c:v>
                </c:pt>
                <c:pt idx="12854">
                  <c:v>11075</c:v>
                </c:pt>
                <c:pt idx="12855">
                  <c:v>11070</c:v>
                </c:pt>
                <c:pt idx="12856">
                  <c:v>11094</c:v>
                </c:pt>
                <c:pt idx="12857">
                  <c:v>11087</c:v>
                </c:pt>
                <c:pt idx="12858">
                  <c:v>11083</c:v>
                </c:pt>
                <c:pt idx="12859">
                  <c:v>11088</c:v>
                </c:pt>
                <c:pt idx="12860">
                  <c:v>11090</c:v>
                </c:pt>
                <c:pt idx="12861">
                  <c:v>11095</c:v>
                </c:pt>
                <c:pt idx="12862">
                  <c:v>11101</c:v>
                </c:pt>
                <c:pt idx="12863">
                  <c:v>11120</c:v>
                </c:pt>
                <c:pt idx="12864">
                  <c:v>11113</c:v>
                </c:pt>
                <c:pt idx="12865">
                  <c:v>11133</c:v>
                </c:pt>
                <c:pt idx="12866">
                  <c:v>11150</c:v>
                </c:pt>
                <c:pt idx="12867">
                  <c:v>11147</c:v>
                </c:pt>
                <c:pt idx="12868">
                  <c:v>11171</c:v>
                </c:pt>
                <c:pt idx="12869">
                  <c:v>11181</c:v>
                </c:pt>
                <c:pt idx="12870">
                  <c:v>11184</c:v>
                </c:pt>
                <c:pt idx="12871">
                  <c:v>11198</c:v>
                </c:pt>
                <c:pt idx="12872">
                  <c:v>11184</c:v>
                </c:pt>
                <c:pt idx="12873">
                  <c:v>11192</c:v>
                </c:pt>
                <c:pt idx="12874">
                  <c:v>11188</c:v>
                </c:pt>
                <c:pt idx="12875">
                  <c:v>11197</c:v>
                </c:pt>
                <c:pt idx="12876">
                  <c:v>11212</c:v>
                </c:pt>
                <c:pt idx="12877">
                  <c:v>11217</c:v>
                </c:pt>
                <c:pt idx="12878">
                  <c:v>11239</c:v>
                </c:pt>
                <c:pt idx="12879">
                  <c:v>11218</c:v>
                </c:pt>
                <c:pt idx="12880">
                  <c:v>11236</c:v>
                </c:pt>
                <c:pt idx="12881">
                  <c:v>11243</c:v>
                </c:pt>
                <c:pt idx="12882">
                  <c:v>11257</c:v>
                </c:pt>
                <c:pt idx="12883">
                  <c:v>11265</c:v>
                </c:pt>
                <c:pt idx="12884">
                  <c:v>11282</c:v>
                </c:pt>
                <c:pt idx="12885">
                  <c:v>11284</c:v>
                </c:pt>
                <c:pt idx="12886">
                  <c:v>11301</c:v>
                </c:pt>
                <c:pt idx="12887">
                  <c:v>11303</c:v>
                </c:pt>
                <c:pt idx="12888">
                  <c:v>11298</c:v>
                </c:pt>
                <c:pt idx="12889">
                  <c:v>11341</c:v>
                </c:pt>
                <c:pt idx="12890">
                  <c:v>11316</c:v>
                </c:pt>
                <c:pt idx="12891">
                  <c:v>11325</c:v>
                </c:pt>
                <c:pt idx="12892">
                  <c:v>11329</c:v>
                </c:pt>
                <c:pt idx="12893">
                  <c:v>11344</c:v>
                </c:pt>
                <c:pt idx="12894">
                  <c:v>11334</c:v>
                </c:pt>
                <c:pt idx="12895">
                  <c:v>11342</c:v>
                </c:pt>
                <c:pt idx="12896">
                  <c:v>11345</c:v>
                </c:pt>
                <c:pt idx="12897">
                  <c:v>11357</c:v>
                </c:pt>
                <c:pt idx="12898">
                  <c:v>11369</c:v>
                </c:pt>
                <c:pt idx="12899">
                  <c:v>11358</c:v>
                </c:pt>
                <c:pt idx="12900">
                  <c:v>11386</c:v>
                </c:pt>
                <c:pt idx="12901">
                  <c:v>11392</c:v>
                </c:pt>
                <c:pt idx="12902">
                  <c:v>11404</c:v>
                </c:pt>
                <c:pt idx="12903">
                  <c:v>11413</c:v>
                </c:pt>
                <c:pt idx="12904">
                  <c:v>11425</c:v>
                </c:pt>
                <c:pt idx="12905">
                  <c:v>11436</c:v>
                </c:pt>
                <c:pt idx="12906">
                  <c:v>11437</c:v>
                </c:pt>
                <c:pt idx="12907">
                  <c:v>11435</c:v>
                </c:pt>
                <c:pt idx="12908">
                  <c:v>11442</c:v>
                </c:pt>
                <c:pt idx="12909">
                  <c:v>11461</c:v>
                </c:pt>
                <c:pt idx="12910">
                  <c:v>11453</c:v>
                </c:pt>
                <c:pt idx="12911">
                  <c:v>11463</c:v>
                </c:pt>
                <c:pt idx="12912">
                  <c:v>11441</c:v>
                </c:pt>
                <c:pt idx="12913">
                  <c:v>11463</c:v>
                </c:pt>
                <c:pt idx="12914">
                  <c:v>11471</c:v>
                </c:pt>
                <c:pt idx="12915">
                  <c:v>11490</c:v>
                </c:pt>
                <c:pt idx="12916">
                  <c:v>11486</c:v>
                </c:pt>
                <c:pt idx="12917">
                  <c:v>11513</c:v>
                </c:pt>
                <c:pt idx="12918">
                  <c:v>11516</c:v>
                </c:pt>
                <c:pt idx="12919">
                  <c:v>11505</c:v>
                </c:pt>
                <c:pt idx="12920">
                  <c:v>11541</c:v>
                </c:pt>
                <c:pt idx="12921">
                  <c:v>11550</c:v>
                </c:pt>
                <c:pt idx="12922">
                  <c:v>11544</c:v>
                </c:pt>
                <c:pt idx="12923">
                  <c:v>11540</c:v>
                </c:pt>
                <c:pt idx="12924">
                  <c:v>11577</c:v>
                </c:pt>
                <c:pt idx="12925">
                  <c:v>11560</c:v>
                </c:pt>
                <c:pt idx="12926">
                  <c:v>11568</c:v>
                </c:pt>
                <c:pt idx="12927">
                  <c:v>11589</c:v>
                </c:pt>
                <c:pt idx="12928">
                  <c:v>11576</c:v>
                </c:pt>
                <c:pt idx="12929">
                  <c:v>11594</c:v>
                </c:pt>
                <c:pt idx="12930">
                  <c:v>11608</c:v>
                </c:pt>
                <c:pt idx="12931">
                  <c:v>11605</c:v>
                </c:pt>
                <c:pt idx="12932">
                  <c:v>11587</c:v>
                </c:pt>
                <c:pt idx="12933">
                  <c:v>11622</c:v>
                </c:pt>
                <c:pt idx="12934">
                  <c:v>11613</c:v>
                </c:pt>
                <c:pt idx="12935">
                  <c:v>11625</c:v>
                </c:pt>
                <c:pt idx="12936">
                  <c:v>11657</c:v>
                </c:pt>
                <c:pt idx="12937">
                  <c:v>11665</c:v>
                </c:pt>
                <c:pt idx="12938">
                  <c:v>11668</c:v>
                </c:pt>
                <c:pt idx="12939">
                  <c:v>11666</c:v>
                </c:pt>
                <c:pt idx="12940">
                  <c:v>11669</c:v>
                </c:pt>
                <c:pt idx="12941">
                  <c:v>11681</c:v>
                </c:pt>
                <c:pt idx="12942">
                  <c:v>11697</c:v>
                </c:pt>
                <c:pt idx="12943">
                  <c:v>11693</c:v>
                </c:pt>
                <c:pt idx="12944">
                  <c:v>11687</c:v>
                </c:pt>
                <c:pt idx="12945">
                  <c:v>11699</c:v>
                </c:pt>
                <c:pt idx="12946">
                  <c:v>11698</c:v>
                </c:pt>
                <c:pt idx="12947">
                  <c:v>11717</c:v>
                </c:pt>
                <c:pt idx="12948">
                  <c:v>11715</c:v>
                </c:pt>
                <c:pt idx="12949">
                  <c:v>11734</c:v>
                </c:pt>
                <c:pt idx="12950">
                  <c:v>11735</c:v>
                </c:pt>
                <c:pt idx="12951">
                  <c:v>11760</c:v>
                </c:pt>
                <c:pt idx="12952">
                  <c:v>11750</c:v>
                </c:pt>
                <c:pt idx="12953">
                  <c:v>11794</c:v>
                </c:pt>
                <c:pt idx="12954">
                  <c:v>11803</c:v>
                </c:pt>
                <c:pt idx="12955">
                  <c:v>11778</c:v>
                </c:pt>
                <c:pt idx="12956">
                  <c:v>11779</c:v>
                </c:pt>
                <c:pt idx="12957">
                  <c:v>11801</c:v>
                </c:pt>
                <c:pt idx="12958">
                  <c:v>11794</c:v>
                </c:pt>
                <c:pt idx="12959">
                  <c:v>11805</c:v>
                </c:pt>
                <c:pt idx="12960">
                  <c:v>11802</c:v>
                </c:pt>
                <c:pt idx="12961">
                  <c:v>11801</c:v>
                </c:pt>
                <c:pt idx="12962">
                  <c:v>11820</c:v>
                </c:pt>
                <c:pt idx="12963">
                  <c:v>11816</c:v>
                </c:pt>
                <c:pt idx="12964">
                  <c:v>11847</c:v>
                </c:pt>
                <c:pt idx="12965">
                  <c:v>11856</c:v>
                </c:pt>
                <c:pt idx="12966">
                  <c:v>11873</c:v>
                </c:pt>
                <c:pt idx="12967">
                  <c:v>11885</c:v>
                </c:pt>
                <c:pt idx="12968">
                  <c:v>11888</c:v>
                </c:pt>
                <c:pt idx="12969">
                  <c:v>11909</c:v>
                </c:pt>
                <c:pt idx="12970">
                  <c:v>11896</c:v>
                </c:pt>
                <c:pt idx="12971">
                  <c:v>11908</c:v>
                </c:pt>
                <c:pt idx="12972">
                  <c:v>11896</c:v>
                </c:pt>
                <c:pt idx="12973">
                  <c:v>11914</c:v>
                </c:pt>
                <c:pt idx="12974">
                  <c:v>11915</c:v>
                </c:pt>
                <c:pt idx="12975">
                  <c:v>11921</c:v>
                </c:pt>
                <c:pt idx="12976">
                  <c:v>11926</c:v>
                </c:pt>
                <c:pt idx="12977">
                  <c:v>11921</c:v>
                </c:pt>
                <c:pt idx="12978">
                  <c:v>11943</c:v>
                </c:pt>
                <c:pt idx="12979">
                  <c:v>11955</c:v>
                </c:pt>
                <c:pt idx="12980">
                  <c:v>11981</c:v>
                </c:pt>
                <c:pt idx="12981">
                  <c:v>11975</c:v>
                </c:pt>
                <c:pt idx="12982">
                  <c:v>11979</c:v>
                </c:pt>
                <c:pt idx="12983">
                  <c:v>11986</c:v>
                </c:pt>
                <c:pt idx="12984">
                  <c:v>11989</c:v>
                </c:pt>
                <c:pt idx="12985">
                  <c:v>12010</c:v>
                </c:pt>
                <c:pt idx="12986">
                  <c:v>11988</c:v>
                </c:pt>
                <c:pt idx="12987">
                  <c:v>12010</c:v>
                </c:pt>
                <c:pt idx="12988">
                  <c:v>11998</c:v>
                </c:pt>
                <c:pt idx="12989">
                  <c:v>12008</c:v>
                </c:pt>
                <c:pt idx="12990">
                  <c:v>12034</c:v>
                </c:pt>
                <c:pt idx="12991">
                  <c:v>12031</c:v>
                </c:pt>
                <c:pt idx="12992">
                  <c:v>12035</c:v>
                </c:pt>
                <c:pt idx="12993">
                  <c:v>12055</c:v>
                </c:pt>
                <c:pt idx="12994">
                  <c:v>12074</c:v>
                </c:pt>
                <c:pt idx="12995">
                  <c:v>12083</c:v>
                </c:pt>
                <c:pt idx="12996">
                  <c:v>12093</c:v>
                </c:pt>
                <c:pt idx="12997">
                  <c:v>12088</c:v>
                </c:pt>
                <c:pt idx="12998">
                  <c:v>12096</c:v>
                </c:pt>
                <c:pt idx="12999">
                  <c:v>12099</c:v>
                </c:pt>
                <c:pt idx="13000">
                  <c:v>12098</c:v>
                </c:pt>
                <c:pt idx="13001">
                  <c:v>12111</c:v>
                </c:pt>
                <c:pt idx="13002">
                  <c:v>12103</c:v>
                </c:pt>
                <c:pt idx="13003">
                  <c:v>12111</c:v>
                </c:pt>
                <c:pt idx="13004">
                  <c:v>12122</c:v>
                </c:pt>
                <c:pt idx="13005">
                  <c:v>12138</c:v>
                </c:pt>
                <c:pt idx="13006">
                  <c:v>12154</c:v>
                </c:pt>
                <c:pt idx="13007">
                  <c:v>12153</c:v>
                </c:pt>
                <c:pt idx="13008">
                  <c:v>12165</c:v>
                </c:pt>
                <c:pt idx="13009">
                  <c:v>12150</c:v>
                </c:pt>
                <c:pt idx="13010">
                  <c:v>12183</c:v>
                </c:pt>
                <c:pt idx="13011">
                  <c:v>12171</c:v>
                </c:pt>
                <c:pt idx="13012">
                  <c:v>12188</c:v>
                </c:pt>
                <c:pt idx="13013">
                  <c:v>12185</c:v>
                </c:pt>
                <c:pt idx="13014">
                  <c:v>12199</c:v>
                </c:pt>
                <c:pt idx="13015">
                  <c:v>12206</c:v>
                </c:pt>
                <c:pt idx="13016">
                  <c:v>12219</c:v>
                </c:pt>
                <c:pt idx="13017">
                  <c:v>12233</c:v>
                </c:pt>
                <c:pt idx="13018">
                  <c:v>12244</c:v>
                </c:pt>
                <c:pt idx="13019">
                  <c:v>12268</c:v>
                </c:pt>
                <c:pt idx="13020">
                  <c:v>12251</c:v>
                </c:pt>
                <c:pt idx="13021">
                  <c:v>12287</c:v>
                </c:pt>
                <c:pt idx="13022">
                  <c:v>12291</c:v>
                </c:pt>
                <c:pt idx="13023">
                  <c:v>12311</c:v>
                </c:pt>
                <c:pt idx="13024">
                  <c:v>12288</c:v>
                </c:pt>
                <c:pt idx="13025">
                  <c:v>12299</c:v>
                </c:pt>
                <c:pt idx="13026">
                  <c:v>12297</c:v>
                </c:pt>
                <c:pt idx="13027">
                  <c:v>12320</c:v>
                </c:pt>
                <c:pt idx="13028">
                  <c:v>12298</c:v>
                </c:pt>
                <c:pt idx="13029">
                  <c:v>12312</c:v>
                </c:pt>
                <c:pt idx="13030">
                  <c:v>12336</c:v>
                </c:pt>
                <c:pt idx="13031">
                  <c:v>12344</c:v>
                </c:pt>
                <c:pt idx="13032">
                  <c:v>12362</c:v>
                </c:pt>
                <c:pt idx="13033">
                  <c:v>12368</c:v>
                </c:pt>
                <c:pt idx="13034">
                  <c:v>12392</c:v>
                </c:pt>
                <c:pt idx="13035">
                  <c:v>12393</c:v>
                </c:pt>
                <c:pt idx="13036">
                  <c:v>12396</c:v>
                </c:pt>
                <c:pt idx="13037">
                  <c:v>12393</c:v>
                </c:pt>
                <c:pt idx="13038">
                  <c:v>12406</c:v>
                </c:pt>
                <c:pt idx="13039">
                  <c:v>12402</c:v>
                </c:pt>
                <c:pt idx="13040">
                  <c:v>12418</c:v>
                </c:pt>
                <c:pt idx="13041">
                  <c:v>12425</c:v>
                </c:pt>
                <c:pt idx="13042">
                  <c:v>12417</c:v>
                </c:pt>
                <c:pt idx="13043">
                  <c:v>12431</c:v>
                </c:pt>
                <c:pt idx="13044">
                  <c:v>12430</c:v>
                </c:pt>
                <c:pt idx="13045">
                  <c:v>12464</c:v>
                </c:pt>
                <c:pt idx="13046">
                  <c:v>12461</c:v>
                </c:pt>
                <c:pt idx="13047">
                  <c:v>12463</c:v>
                </c:pt>
                <c:pt idx="13048">
                  <c:v>12475</c:v>
                </c:pt>
                <c:pt idx="13049">
                  <c:v>12491</c:v>
                </c:pt>
                <c:pt idx="13050">
                  <c:v>12503</c:v>
                </c:pt>
                <c:pt idx="13051">
                  <c:v>12482</c:v>
                </c:pt>
                <c:pt idx="13052">
                  <c:v>12506</c:v>
                </c:pt>
                <c:pt idx="13053">
                  <c:v>12485</c:v>
                </c:pt>
                <c:pt idx="13054">
                  <c:v>12504</c:v>
                </c:pt>
                <c:pt idx="13055">
                  <c:v>12518</c:v>
                </c:pt>
                <c:pt idx="13056">
                  <c:v>12530</c:v>
                </c:pt>
                <c:pt idx="13057">
                  <c:v>12491</c:v>
                </c:pt>
                <c:pt idx="13058">
                  <c:v>12524</c:v>
                </c:pt>
                <c:pt idx="13059">
                  <c:v>12562</c:v>
                </c:pt>
                <c:pt idx="13060">
                  <c:v>12571</c:v>
                </c:pt>
                <c:pt idx="13061">
                  <c:v>12579</c:v>
                </c:pt>
                <c:pt idx="13062">
                  <c:v>12571</c:v>
                </c:pt>
                <c:pt idx="13063">
                  <c:v>12590</c:v>
                </c:pt>
                <c:pt idx="13064">
                  <c:v>12576</c:v>
                </c:pt>
                <c:pt idx="13065">
                  <c:v>12593</c:v>
                </c:pt>
                <c:pt idx="13066">
                  <c:v>12599</c:v>
                </c:pt>
                <c:pt idx="13067">
                  <c:v>12598</c:v>
                </c:pt>
                <c:pt idx="13068">
                  <c:v>12589</c:v>
                </c:pt>
                <c:pt idx="13069">
                  <c:v>12609</c:v>
                </c:pt>
                <c:pt idx="13070">
                  <c:v>12617</c:v>
                </c:pt>
                <c:pt idx="13071">
                  <c:v>12625</c:v>
                </c:pt>
                <c:pt idx="13072">
                  <c:v>12646</c:v>
                </c:pt>
                <c:pt idx="13073">
                  <c:v>12658</c:v>
                </c:pt>
                <c:pt idx="13074">
                  <c:v>12670</c:v>
                </c:pt>
                <c:pt idx="13075">
                  <c:v>12676</c:v>
                </c:pt>
                <c:pt idx="13076">
                  <c:v>12677</c:v>
                </c:pt>
                <c:pt idx="13077">
                  <c:v>12684</c:v>
                </c:pt>
                <c:pt idx="13078">
                  <c:v>12698</c:v>
                </c:pt>
                <c:pt idx="13079">
                  <c:v>12686</c:v>
                </c:pt>
                <c:pt idx="13080">
                  <c:v>12699</c:v>
                </c:pt>
                <c:pt idx="13081">
                  <c:v>12702</c:v>
                </c:pt>
                <c:pt idx="13082">
                  <c:v>12715</c:v>
                </c:pt>
                <c:pt idx="13083">
                  <c:v>12724</c:v>
                </c:pt>
                <c:pt idx="13084">
                  <c:v>12725</c:v>
                </c:pt>
                <c:pt idx="13085">
                  <c:v>12731</c:v>
                </c:pt>
                <c:pt idx="13086">
                  <c:v>12736</c:v>
                </c:pt>
                <c:pt idx="13087">
                  <c:v>12752</c:v>
                </c:pt>
                <c:pt idx="13088">
                  <c:v>12770</c:v>
                </c:pt>
                <c:pt idx="13089">
                  <c:v>12790</c:v>
                </c:pt>
                <c:pt idx="13090">
                  <c:v>12785</c:v>
                </c:pt>
                <c:pt idx="13091">
                  <c:v>12781</c:v>
                </c:pt>
                <c:pt idx="13092">
                  <c:v>12776</c:v>
                </c:pt>
                <c:pt idx="13093">
                  <c:v>12777</c:v>
                </c:pt>
                <c:pt idx="13094">
                  <c:v>12797</c:v>
                </c:pt>
                <c:pt idx="13095">
                  <c:v>12793</c:v>
                </c:pt>
                <c:pt idx="13096">
                  <c:v>12806</c:v>
                </c:pt>
                <c:pt idx="13097">
                  <c:v>12811</c:v>
                </c:pt>
                <c:pt idx="13098">
                  <c:v>12828</c:v>
                </c:pt>
                <c:pt idx="13099">
                  <c:v>12828</c:v>
                </c:pt>
                <c:pt idx="13100">
                  <c:v>12836</c:v>
                </c:pt>
                <c:pt idx="13101">
                  <c:v>12839</c:v>
                </c:pt>
                <c:pt idx="13102">
                  <c:v>12882</c:v>
                </c:pt>
                <c:pt idx="13103">
                  <c:v>12870</c:v>
                </c:pt>
                <c:pt idx="13104">
                  <c:v>12874</c:v>
                </c:pt>
                <c:pt idx="13105">
                  <c:v>12902</c:v>
                </c:pt>
                <c:pt idx="13106">
                  <c:v>12887</c:v>
                </c:pt>
                <c:pt idx="13107">
                  <c:v>12897</c:v>
                </c:pt>
                <c:pt idx="13108">
                  <c:v>12910</c:v>
                </c:pt>
                <c:pt idx="13109">
                  <c:v>12910</c:v>
                </c:pt>
                <c:pt idx="13110">
                  <c:v>12907</c:v>
                </c:pt>
                <c:pt idx="13111">
                  <c:v>12903</c:v>
                </c:pt>
                <c:pt idx="13112">
                  <c:v>12925</c:v>
                </c:pt>
                <c:pt idx="13113">
                  <c:v>12924</c:v>
                </c:pt>
                <c:pt idx="13114">
                  <c:v>12924</c:v>
                </c:pt>
                <c:pt idx="13115">
                  <c:v>12941</c:v>
                </c:pt>
                <c:pt idx="13116">
                  <c:v>12964</c:v>
                </c:pt>
                <c:pt idx="13117">
                  <c:v>12960</c:v>
                </c:pt>
                <c:pt idx="13118">
                  <c:v>12973</c:v>
                </c:pt>
                <c:pt idx="13119">
                  <c:v>12984</c:v>
                </c:pt>
                <c:pt idx="13120">
                  <c:v>13003</c:v>
                </c:pt>
                <c:pt idx="13121">
                  <c:v>13014</c:v>
                </c:pt>
                <c:pt idx="13122">
                  <c:v>13013</c:v>
                </c:pt>
                <c:pt idx="13123">
                  <c:v>13024</c:v>
                </c:pt>
                <c:pt idx="13124">
                  <c:v>13018</c:v>
                </c:pt>
                <c:pt idx="13125">
                  <c:v>13043</c:v>
                </c:pt>
                <c:pt idx="13126">
                  <c:v>13026</c:v>
                </c:pt>
                <c:pt idx="13127">
                  <c:v>13041</c:v>
                </c:pt>
                <c:pt idx="13128">
                  <c:v>13039</c:v>
                </c:pt>
                <c:pt idx="13129">
                  <c:v>13040</c:v>
                </c:pt>
                <c:pt idx="13130">
                  <c:v>13077</c:v>
                </c:pt>
                <c:pt idx="13131">
                  <c:v>13074</c:v>
                </c:pt>
                <c:pt idx="13132">
                  <c:v>13084</c:v>
                </c:pt>
                <c:pt idx="13133">
                  <c:v>13087</c:v>
                </c:pt>
                <c:pt idx="13134">
                  <c:v>13104</c:v>
                </c:pt>
                <c:pt idx="13135">
                  <c:v>13110</c:v>
                </c:pt>
                <c:pt idx="13136">
                  <c:v>13121</c:v>
                </c:pt>
                <c:pt idx="13137">
                  <c:v>13106</c:v>
                </c:pt>
                <c:pt idx="13138">
                  <c:v>13112</c:v>
                </c:pt>
                <c:pt idx="13139">
                  <c:v>13134</c:v>
                </c:pt>
                <c:pt idx="13140">
                  <c:v>13134</c:v>
                </c:pt>
                <c:pt idx="13141">
                  <c:v>13139</c:v>
                </c:pt>
                <c:pt idx="13142">
                  <c:v>13146</c:v>
                </c:pt>
                <c:pt idx="13143">
                  <c:v>13140</c:v>
                </c:pt>
                <c:pt idx="13144">
                  <c:v>13156</c:v>
                </c:pt>
                <c:pt idx="13145">
                  <c:v>13170</c:v>
                </c:pt>
                <c:pt idx="13146">
                  <c:v>13180</c:v>
                </c:pt>
                <c:pt idx="13147">
                  <c:v>13186</c:v>
                </c:pt>
                <c:pt idx="13148">
                  <c:v>13195</c:v>
                </c:pt>
                <c:pt idx="13149">
                  <c:v>13221</c:v>
                </c:pt>
                <c:pt idx="13150">
                  <c:v>13217</c:v>
                </c:pt>
                <c:pt idx="13151">
                  <c:v>13218</c:v>
                </c:pt>
                <c:pt idx="13152">
                  <c:v>13226</c:v>
                </c:pt>
                <c:pt idx="13153">
                  <c:v>13240</c:v>
                </c:pt>
                <c:pt idx="13154">
                  <c:v>13227</c:v>
                </c:pt>
                <c:pt idx="13155">
                  <c:v>13242</c:v>
                </c:pt>
                <c:pt idx="13156">
                  <c:v>13237</c:v>
                </c:pt>
                <c:pt idx="13157">
                  <c:v>13241</c:v>
                </c:pt>
                <c:pt idx="13158">
                  <c:v>13248</c:v>
                </c:pt>
                <c:pt idx="13159">
                  <c:v>13262</c:v>
                </c:pt>
                <c:pt idx="13160">
                  <c:v>13278</c:v>
                </c:pt>
                <c:pt idx="13161">
                  <c:v>13292</c:v>
                </c:pt>
                <c:pt idx="13162">
                  <c:v>13299</c:v>
                </c:pt>
                <c:pt idx="13163">
                  <c:v>13321</c:v>
                </c:pt>
                <c:pt idx="13164">
                  <c:v>13341</c:v>
                </c:pt>
                <c:pt idx="13165">
                  <c:v>13334</c:v>
                </c:pt>
                <c:pt idx="13166">
                  <c:v>13344</c:v>
                </c:pt>
                <c:pt idx="13167">
                  <c:v>13324</c:v>
                </c:pt>
                <c:pt idx="13168">
                  <c:v>13340</c:v>
                </c:pt>
                <c:pt idx="13169">
                  <c:v>13335</c:v>
                </c:pt>
                <c:pt idx="13170">
                  <c:v>13334</c:v>
                </c:pt>
                <c:pt idx="13171">
                  <c:v>13347</c:v>
                </c:pt>
                <c:pt idx="13172">
                  <c:v>13368</c:v>
                </c:pt>
                <c:pt idx="13173">
                  <c:v>13352</c:v>
                </c:pt>
                <c:pt idx="13174">
                  <c:v>13372</c:v>
                </c:pt>
                <c:pt idx="13175">
                  <c:v>13398</c:v>
                </c:pt>
                <c:pt idx="13176">
                  <c:v>13407</c:v>
                </c:pt>
                <c:pt idx="13177">
                  <c:v>13403</c:v>
                </c:pt>
                <c:pt idx="13178">
                  <c:v>13404</c:v>
                </c:pt>
                <c:pt idx="13179">
                  <c:v>13397</c:v>
                </c:pt>
                <c:pt idx="13180">
                  <c:v>13414</c:v>
                </c:pt>
                <c:pt idx="13181">
                  <c:v>13422</c:v>
                </c:pt>
                <c:pt idx="13182">
                  <c:v>13431</c:v>
                </c:pt>
                <c:pt idx="13183">
                  <c:v>13435</c:v>
                </c:pt>
                <c:pt idx="13184">
                  <c:v>13439</c:v>
                </c:pt>
                <c:pt idx="13185">
                  <c:v>13455</c:v>
                </c:pt>
                <c:pt idx="13186">
                  <c:v>13475</c:v>
                </c:pt>
                <c:pt idx="13187">
                  <c:v>13467</c:v>
                </c:pt>
                <c:pt idx="13188">
                  <c:v>13491</c:v>
                </c:pt>
                <c:pt idx="13189">
                  <c:v>13509</c:v>
                </c:pt>
                <c:pt idx="13190">
                  <c:v>13503</c:v>
                </c:pt>
                <c:pt idx="13191">
                  <c:v>13503</c:v>
                </c:pt>
                <c:pt idx="13192">
                  <c:v>13527</c:v>
                </c:pt>
                <c:pt idx="13193">
                  <c:v>13515</c:v>
                </c:pt>
                <c:pt idx="13194">
                  <c:v>13517</c:v>
                </c:pt>
                <c:pt idx="13195">
                  <c:v>13524</c:v>
                </c:pt>
                <c:pt idx="13196">
                  <c:v>13528</c:v>
                </c:pt>
                <c:pt idx="13197">
                  <c:v>13542</c:v>
                </c:pt>
                <c:pt idx="13198">
                  <c:v>13544</c:v>
                </c:pt>
                <c:pt idx="13199">
                  <c:v>13551</c:v>
                </c:pt>
                <c:pt idx="13200">
                  <c:v>13572</c:v>
                </c:pt>
                <c:pt idx="13201">
                  <c:v>13571</c:v>
                </c:pt>
                <c:pt idx="13202">
                  <c:v>13593</c:v>
                </c:pt>
                <c:pt idx="13203">
                  <c:v>13595</c:v>
                </c:pt>
                <c:pt idx="13204">
                  <c:v>13592</c:v>
                </c:pt>
                <c:pt idx="13205">
                  <c:v>13600</c:v>
                </c:pt>
                <c:pt idx="13206">
                  <c:v>13598</c:v>
                </c:pt>
                <c:pt idx="13207">
                  <c:v>13600</c:v>
                </c:pt>
                <c:pt idx="13208">
                  <c:v>13615</c:v>
                </c:pt>
                <c:pt idx="13209">
                  <c:v>13618</c:v>
                </c:pt>
                <c:pt idx="13210">
                  <c:v>13647</c:v>
                </c:pt>
                <c:pt idx="13211">
                  <c:v>13640</c:v>
                </c:pt>
                <c:pt idx="13212">
                  <c:v>13656</c:v>
                </c:pt>
                <c:pt idx="13213">
                  <c:v>13646</c:v>
                </c:pt>
                <c:pt idx="13214">
                  <c:v>13699</c:v>
                </c:pt>
                <c:pt idx="13215">
                  <c:v>13701</c:v>
                </c:pt>
                <c:pt idx="13216">
                  <c:v>13691</c:v>
                </c:pt>
                <c:pt idx="13217">
                  <c:v>13697</c:v>
                </c:pt>
                <c:pt idx="13218">
                  <c:v>13701</c:v>
                </c:pt>
                <c:pt idx="13219">
                  <c:v>13687</c:v>
                </c:pt>
                <c:pt idx="13220">
                  <c:v>13693</c:v>
                </c:pt>
                <c:pt idx="13221">
                  <c:v>13711</c:v>
                </c:pt>
                <c:pt idx="13222">
                  <c:v>13714</c:v>
                </c:pt>
                <c:pt idx="13223">
                  <c:v>13714</c:v>
                </c:pt>
                <c:pt idx="13224">
                  <c:v>13728</c:v>
                </c:pt>
                <c:pt idx="13225">
                  <c:v>13742</c:v>
                </c:pt>
                <c:pt idx="13226">
                  <c:v>13762</c:v>
                </c:pt>
                <c:pt idx="13227">
                  <c:v>13751</c:v>
                </c:pt>
                <c:pt idx="13228">
                  <c:v>13777</c:v>
                </c:pt>
                <c:pt idx="13229">
                  <c:v>13792</c:v>
                </c:pt>
                <c:pt idx="13230">
                  <c:v>13780</c:v>
                </c:pt>
                <c:pt idx="13231">
                  <c:v>13792</c:v>
                </c:pt>
                <c:pt idx="13232">
                  <c:v>13789</c:v>
                </c:pt>
                <c:pt idx="13233">
                  <c:v>13792</c:v>
                </c:pt>
                <c:pt idx="13234">
                  <c:v>13798</c:v>
                </c:pt>
                <c:pt idx="13235">
                  <c:v>13786</c:v>
                </c:pt>
                <c:pt idx="13236">
                  <c:v>13826</c:v>
                </c:pt>
                <c:pt idx="13237">
                  <c:v>13828</c:v>
                </c:pt>
                <c:pt idx="13238">
                  <c:v>13851</c:v>
                </c:pt>
                <c:pt idx="13239">
                  <c:v>13845</c:v>
                </c:pt>
                <c:pt idx="13240">
                  <c:v>13866</c:v>
                </c:pt>
                <c:pt idx="13241">
                  <c:v>13855</c:v>
                </c:pt>
                <c:pt idx="13242">
                  <c:v>13848</c:v>
                </c:pt>
                <c:pt idx="13243">
                  <c:v>13878</c:v>
                </c:pt>
                <c:pt idx="13244">
                  <c:v>13867</c:v>
                </c:pt>
                <c:pt idx="13245">
                  <c:v>13884</c:v>
                </c:pt>
                <c:pt idx="13246">
                  <c:v>13886</c:v>
                </c:pt>
                <c:pt idx="13247">
                  <c:v>13891</c:v>
                </c:pt>
                <c:pt idx="13248">
                  <c:v>13900</c:v>
                </c:pt>
                <c:pt idx="13249">
                  <c:v>13919</c:v>
                </c:pt>
                <c:pt idx="13250">
                  <c:v>13938</c:v>
                </c:pt>
                <c:pt idx="13251">
                  <c:v>13937</c:v>
                </c:pt>
                <c:pt idx="13252">
                  <c:v>13960</c:v>
                </c:pt>
                <c:pt idx="13253">
                  <c:v>13960</c:v>
                </c:pt>
                <c:pt idx="13254">
                  <c:v>13975</c:v>
                </c:pt>
                <c:pt idx="13255">
                  <c:v>13971</c:v>
                </c:pt>
                <c:pt idx="13256">
                  <c:v>13956</c:v>
                </c:pt>
                <c:pt idx="13257">
                  <c:v>13989</c:v>
                </c:pt>
                <c:pt idx="13258">
                  <c:v>13971</c:v>
                </c:pt>
                <c:pt idx="13259">
                  <c:v>13983</c:v>
                </c:pt>
                <c:pt idx="13260">
                  <c:v>13991</c:v>
                </c:pt>
                <c:pt idx="13261">
                  <c:v>14002</c:v>
                </c:pt>
                <c:pt idx="13262">
                  <c:v>13999</c:v>
                </c:pt>
                <c:pt idx="13263">
                  <c:v>14006</c:v>
                </c:pt>
                <c:pt idx="13264">
                  <c:v>14031</c:v>
                </c:pt>
                <c:pt idx="13265">
                  <c:v>14042</c:v>
                </c:pt>
                <c:pt idx="13266">
                  <c:v>14051</c:v>
                </c:pt>
                <c:pt idx="13267">
                  <c:v>14058</c:v>
                </c:pt>
                <c:pt idx="13268">
                  <c:v>14066</c:v>
                </c:pt>
                <c:pt idx="13269">
                  <c:v>14059</c:v>
                </c:pt>
                <c:pt idx="13270">
                  <c:v>14060</c:v>
                </c:pt>
                <c:pt idx="13271">
                  <c:v>14081</c:v>
                </c:pt>
                <c:pt idx="13272">
                  <c:v>14090</c:v>
                </c:pt>
                <c:pt idx="13273">
                  <c:v>14106</c:v>
                </c:pt>
                <c:pt idx="13274">
                  <c:v>14109</c:v>
                </c:pt>
                <c:pt idx="13275">
                  <c:v>14123</c:v>
                </c:pt>
                <c:pt idx="13276">
                  <c:v>14138</c:v>
                </c:pt>
                <c:pt idx="13277">
                  <c:v>14147</c:v>
                </c:pt>
                <c:pt idx="13278">
                  <c:v>14144</c:v>
                </c:pt>
                <c:pt idx="13279">
                  <c:v>14144</c:v>
                </c:pt>
                <c:pt idx="13280">
                  <c:v>14145</c:v>
                </c:pt>
                <c:pt idx="13281">
                  <c:v>14151</c:v>
                </c:pt>
                <c:pt idx="13282">
                  <c:v>14134</c:v>
                </c:pt>
                <c:pt idx="13283">
                  <c:v>14149</c:v>
                </c:pt>
                <c:pt idx="13284">
                  <c:v>14152</c:v>
                </c:pt>
                <c:pt idx="13285">
                  <c:v>14188</c:v>
                </c:pt>
                <c:pt idx="13286">
                  <c:v>14173</c:v>
                </c:pt>
                <c:pt idx="13287">
                  <c:v>14186</c:v>
                </c:pt>
                <c:pt idx="13288">
                  <c:v>14195</c:v>
                </c:pt>
                <c:pt idx="13289">
                  <c:v>14224</c:v>
                </c:pt>
                <c:pt idx="13290">
                  <c:v>14219</c:v>
                </c:pt>
                <c:pt idx="13291">
                  <c:v>14226</c:v>
                </c:pt>
                <c:pt idx="13292">
                  <c:v>14233</c:v>
                </c:pt>
                <c:pt idx="13293">
                  <c:v>14234</c:v>
                </c:pt>
                <c:pt idx="13294">
                  <c:v>14250</c:v>
                </c:pt>
                <c:pt idx="13295">
                  <c:v>14233</c:v>
                </c:pt>
                <c:pt idx="13296">
                  <c:v>14254</c:v>
                </c:pt>
                <c:pt idx="13297">
                  <c:v>14250</c:v>
                </c:pt>
                <c:pt idx="13298">
                  <c:v>14253</c:v>
                </c:pt>
                <c:pt idx="13299">
                  <c:v>14269</c:v>
                </c:pt>
                <c:pt idx="13300">
                  <c:v>14298</c:v>
                </c:pt>
                <c:pt idx="13301">
                  <c:v>14301</c:v>
                </c:pt>
                <c:pt idx="13302">
                  <c:v>14309</c:v>
                </c:pt>
                <c:pt idx="13303">
                  <c:v>14296</c:v>
                </c:pt>
                <c:pt idx="13304">
                  <c:v>14319</c:v>
                </c:pt>
                <c:pt idx="13305">
                  <c:v>14331</c:v>
                </c:pt>
                <c:pt idx="13306">
                  <c:v>14329</c:v>
                </c:pt>
                <c:pt idx="13307">
                  <c:v>14329</c:v>
                </c:pt>
                <c:pt idx="13308">
                  <c:v>14333</c:v>
                </c:pt>
                <c:pt idx="13309">
                  <c:v>14297</c:v>
                </c:pt>
                <c:pt idx="13310">
                  <c:v>14363</c:v>
                </c:pt>
                <c:pt idx="13311">
                  <c:v>14349</c:v>
                </c:pt>
                <c:pt idx="13312">
                  <c:v>14361</c:v>
                </c:pt>
                <c:pt idx="13313">
                  <c:v>14379</c:v>
                </c:pt>
                <c:pt idx="13314">
                  <c:v>14386</c:v>
                </c:pt>
                <c:pt idx="13315">
                  <c:v>14397</c:v>
                </c:pt>
                <c:pt idx="13316">
                  <c:v>14401</c:v>
                </c:pt>
                <c:pt idx="13317">
                  <c:v>14406</c:v>
                </c:pt>
                <c:pt idx="13318">
                  <c:v>14403</c:v>
                </c:pt>
                <c:pt idx="13319">
                  <c:v>14425</c:v>
                </c:pt>
                <c:pt idx="13320">
                  <c:v>14415</c:v>
                </c:pt>
                <c:pt idx="13321">
                  <c:v>14435</c:v>
                </c:pt>
                <c:pt idx="13322">
                  <c:v>14435</c:v>
                </c:pt>
                <c:pt idx="13323">
                  <c:v>14434</c:v>
                </c:pt>
                <c:pt idx="13324">
                  <c:v>14447</c:v>
                </c:pt>
                <c:pt idx="13325">
                  <c:v>14460</c:v>
                </c:pt>
                <c:pt idx="13326">
                  <c:v>14474</c:v>
                </c:pt>
                <c:pt idx="13327">
                  <c:v>14461</c:v>
                </c:pt>
                <c:pt idx="13328">
                  <c:v>14479</c:v>
                </c:pt>
                <c:pt idx="13329">
                  <c:v>14497</c:v>
                </c:pt>
                <c:pt idx="13330">
                  <c:v>14506</c:v>
                </c:pt>
                <c:pt idx="13331">
                  <c:v>14505</c:v>
                </c:pt>
                <c:pt idx="13332">
                  <c:v>14527</c:v>
                </c:pt>
                <c:pt idx="13333">
                  <c:v>14518</c:v>
                </c:pt>
                <c:pt idx="13334">
                  <c:v>14530</c:v>
                </c:pt>
                <c:pt idx="13335">
                  <c:v>14535</c:v>
                </c:pt>
                <c:pt idx="13336">
                  <c:v>14536</c:v>
                </c:pt>
                <c:pt idx="13337">
                  <c:v>14543</c:v>
                </c:pt>
                <c:pt idx="13338">
                  <c:v>14547</c:v>
                </c:pt>
                <c:pt idx="13339">
                  <c:v>14553</c:v>
                </c:pt>
                <c:pt idx="13340">
                  <c:v>14576</c:v>
                </c:pt>
                <c:pt idx="13341">
                  <c:v>14583</c:v>
                </c:pt>
                <c:pt idx="13342">
                  <c:v>14610</c:v>
                </c:pt>
                <c:pt idx="13343">
                  <c:v>14605</c:v>
                </c:pt>
                <c:pt idx="13344">
                  <c:v>14616</c:v>
                </c:pt>
                <c:pt idx="13345">
                  <c:v>14611</c:v>
                </c:pt>
                <c:pt idx="13346">
                  <c:v>14622</c:v>
                </c:pt>
                <c:pt idx="13347">
                  <c:v>14630</c:v>
                </c:pt>
                <c:pt idx="13348">
                  <c:v>14618</c:v>
                </c:pt>
                <c:pt idx="13349">
                  <c:v>14635</c:v>
                </c:pt>
                <c:pt idx="13350">
                  <c:v>14630</c:v>
                </c:pt>
                <c:pt idx="13351">
                  <c:v>14635</c:v>
                </c:pt>
                <c:pt idx="13352">
                  <c:v>14618</c:v>
                </c:pt>
                <c:pt idx="13353">
                  <c:v>14651</c:v>
                </c:pt>
                <c:pt idx="13354">
                  <c:v>14666</c:v>
                </c:pt>
                <c:pt idx="13355">
                  <c:v>14687</c:v>
                </c:pt>
                <c:pt idx="13356">
                  <c:v>14698</c:v>
                </c:pt>
                <c:pt idx="13357">
                  <c:v>14700</c:v>
                </c:pt>
                <c:pt idx="13358">
                  <c:v>14714</c:v>
                </c:pt>
                <c:pt idx="13359">
                  <c:v>14718</c:v>
                </c:pt>
                <c:pt idx="13360">
                  <c:v>14733</c:v>
                </c:pt>
                <c:pt idx="13361">
                  <c:v>14726</c:v>
                </c:pt>
                <c:pt idx="13362">
                  <c:v>14739</c:v>
                </c:pt>
                <c:pt idx="13363">
                  <c:v>14733</c:v>
                </c:pt>
                <c:pt idx="13364">
                  <c:v>14742</c:v>
                </c:pt>
                <c:pt idx="13365">
                  <c:v>14745</c:v>
                </c:pt>
                <c:pt idx="13366">
                  <c:v>14741</c:v>
                </c:pt>
                <c:pt idx="13367">
                  <c:v>14753</c:v>
                </c:pt>
                <c:pt idx="13368">
                  <c:v>14776</c:v>
                </c:pt>
                <c:pt idx="13369">
                  <c:v>14772</c:v>
                </c:pt>
                <c:pt idx="13370">
                  <c:v>14775</c:v>
                </c:pt>
                <c:pt idx="13371">
                  <c:v>14787</c:v>
                </c:pt>
                <c:pt idx="13372">
                  <c:v>14802</c:v>
                </c:pt>
                <c:pt idx="13373">
                  <c:v>14813</c:v>
                </c:pt>
                <c:pt idx="13374">
                  <c:v>14825</c:v>
                </c:pt>
                <c:pt idx="13375">
                  <c:v>14822</c:v>
                </c:pt>
                <c:pt idx="13376">
                  <c:v>14829</c:v>
                </c:pt>
                <c:pt idx="13377">
                  <c:v>14827</c:v>
                </c:pt>
                <c:pt idx="13378">
                  <c:v>14854</c:v>
                </c:pt>
                <c:pt idx="13379">
                  <c:v>14870</c:v>
                </c:pt>
                <c:pt idx="13380">
                  <c:v>14873</c:v>
                </c:pt>
                <c:pt idx="13381">
                  <c:v>14871</c:v>
                </c:pt>
                <c:pt idx="13382">
                  <c:v>14869</c:v>
                </c:pt>
                <c:pt idx="13383">
                  <c:v>14884</c:v>
                </c:pt>
                <c:pt idx="13384">
                  <c:v>14874</c:v>
                </c:pt>
                <c:pt idx="13385">
                  <c:v>14892</c:v>
                </c:pt>
                <c:pt idx="13386">
                  <c:v>14911</c:v>
                </c:pt>
                <c:pt idx="13387">
                  <c:v>14931</c:v>
                </c:pt>
                <c:pt idx="13388">
                  <c:v>14932</c:v>
                </c:pt>
                <c:pt idx="13389">
                  <c:v>14924</c:v>
                </c:pt>
                <c:pt idx="13390">
                  <c:v>14922</c:v>
                </c:pt>
                <c:pt idx="13391">
                  <c:v>14929</c:v>
                </c:pt>
                <c:pt idx="13392">
                  <c:v>14923</c:v>
                </c:pt>
                <c:pt idx="13393">
                  <c:v>14939</c:v>
                </c:pt>
                <c:pt idx="13394">
                  <c:v>14953</c:v>
                </c:pt>
                <c:pt idx="13395">
                  <c:v>14940</c:v>
                </c:pt>
                <c:pt idx="13396">
                  <c:v>14971</c:v>
                </c:pt>
                <c:pt idx="13397">
                  <c:v>14973</c:v>
                </c:pt>
                <c:pt idx="13398">
                  <c:v>14994</c:v>
                </c:pt>
                <c:pt idx="13399">
                  <c:v>14998</c:v>
                </c:pt>
                <c:pt idx="13400">
                  <c:v>15019</c:v>
                </c:pt>
                <c:pt idx="13401">
                  <c:v>15010</c:v>
                </c:pt>
                <c:pt idx="13402">
                  <c:v>15030</c:v>
                </c:pt>
                <c:pt idx="13403">
                  <c:v>15013</c:v>
                </c:pt>
                <c:pt idx="13404">
                  <c:v>15032</c:v>
                </c:pt>
                <c:pt idx="13405">
                  <c:v>15045</c:v>
                </c:pt>
                <c:pt idx="13406">
                  <c:v>15027</c:v>
                </c:pt>
                <c:pt idx="13407">
                  <c:v>15062</c:v>
                </c:pt>
                <c:pt idx="13408">
                  <c:v>15049</c:v>
                </c:pt>
                <c:pt idx="13409">
                  <c:v>15068</c:v>
                </c:pt>
                <c:pt idx="13410">
                  <c:v>15072</c:v>
                </c:pt>
                <c:pt idx="13411">
                  <c:v>15088</c:v>
                </c:pt>
                <c:pt idx="13412">
                  <c:v>15114</c:v>
                </c:pt>
                <c:pt idx="13413">
                  <c:v>15113</c:v>
                </c:pt>
                <c:pt idx="13414">
                  <c:v>15123</c:v>
                </c:pt>
                <c:pt idx="13415">
                  <c:v>15133</c:v>
                </c:pt>
                <c:pt idx="13416">
                  <c:v>15117</c:v>
                </c:pt>
                <c:pt idx="13417">
                  <c:v>15122</c:v>
                </c:pt>
                <c:pt idx="13418">
                  <c:v>15127</c:v>
                </c:pt>
                <c:pt idx="13419">
                  <c:v>15124</c:v>
                </c:pt>
                <c:pt idx="13420">
                  <c:v>15149</c:v>
                </c:pt>
                <c:pt idx="13421">
                  <c:v>15144</c:v>
                </c:pt>
                <c:pt idx="13422">
                  <c:v>15164</c:v>
                </c:pt>
                <c:pt idx="13423">
                  <c:v>15172</c:v>
                </c:pt>
                <c:pt idx="13424">
                  <c:v>15177</c:v>
                </c:pt>
                <c:pt idx="13425">
                  <c:v>15188</c:v>
                </c:pt>
                <c:pt idx="13426">
                  <c:v>15204</c:v>
                </c:pt>
                <c:pt idx="13427">
                  <c:v>15228</c:v>
                </c:pt>
                <c:pt idx="13428">
                  <c:v>15213</c:v>
                </c:pt>
                <c:pt idx="13429">
                  <c:v>15228</c:v>
                </c:pt>
                <c:pt idx="13430">
                  <c:v>15221</c:v>
                </c:pt>
                <c:pt idx="13431">
                  <c:v>15223</c:v>
                </c:pt>
                <c:pt idx="13432">
                  <c:v>15220</c:v>
                </c:pt>
                <c:pt idx="13433">
                  <c:v>15231</c:v>
                </c:pt>
                <c:pt idx="13434">
                  <c:v>15240</c:v>
                </c:pt>
                <c:pt idx="13435">
                  <c:v>15233</c:v>
                </c:pt>
                <c:pt idx="13436">
                  <c:v>15242</c:v>
                </c:pt>
                <c:pt idx="13437">
                  <c:v>15259</c:v>
                </c:pt>
                <c:pt idx="13438">
                  <c:v>15278</c:v>
                </c:pt>
                <c:pt idx="13439">
                  <c:v>15273</c:v>
                </c:pt>
                <c:pt idx="13440">
                  <c:v>15300</c:v>
                </c:pt>
                <c:pt idx="13441">
                  <c:v>15302</c:v>
                </c:pt>
                <c:pt idx="13442">
                  <c:v>15309</c:v>
                </c:pt>
                <c:pt idx="13443">
                  <c:v>15308</c:v>
                </c:pt>
                <c:pt idx="13444">
                  <c:v>15308</c:v>
                </c:pt>
                <c:pt idx="13445">
                  <c:v>15328</c:v>
                </c:pt>
                <c:pt idx="13446">
                  <c:v>15317</c:v>
                </c:pt>
                <c:pt idx="13447">
                  <c:v>15330</c:v>
                </c:pt>
                <c:pt idx="13448">
                  <c:v>15338</c:v>
                </c:pt>
                <c:pt idx="13449">
                  <c:v>15341</c:v>
                </c:pt>
                <c:pt idx="13450">
                  <c:v>15355</c:v>
                </c:pt>
                <c:pt idx="13451">
                  <c:v>15362</c:v>
                </c:pt>
                <c:pt idx="13452">
                  <c:v>15387</c:v>
                </c:pt>
                <c:pt idx="13453">
                  <c:v>15387</c:v>
                </c:pt>
                <c:pt idx="13454">
                  <c:v>15414</c:v>
                </c:pt>
                <c:pt idx="13455">
                  <c:v>15409</c:v>
                </c:pt>
                <c:pt idx="13456">
                  <c:v>15409</c:v>
                </c:pt>
                <c:pt idx="13457">
                  <c:v>15399</c:v>
                </c:pt>
                <c:pt idx="13458">
                  <c:v>15433</c:v>
                </c:pt>
                <c:pt idx="13459">
                  <c:v>15420</c:v>
                </c:pt>
                <c:pt idx="13460">
                  <c:v>15430</c:v>
                </c:pt>
                <c:pt idx="13461">
                  <c:v>15436</c:v>
                </c:pt>
                <c:pt idx="13462">
                  <c:v>15441</c:v>
                </c:pt>
                <c:pt idx="13463">
                  <c:v>15463</c:v>
                </c:pt>
                <c:pt idx="13464">
                  <c:v>15476</c:v>
                </c:pt>
                <c:pt idx="13465">
                  <c:v>15489</c:v>
                </c:pt>
                <c:pt idx="13466">
                  <c:v>15502</c:v>
                </c:pt>
                <c:pt idx="13467">
                  <c:v>15491</c:v>
                </c:pt>
                <c:pt idx="13468">
                  <c:v>15495</c:v>
                </c:pt>
                <c:pt idx="13469">
                  <c:v>15517</c:v>
                </c:pt>
                <c:pt idx="13470">
                  <c:v>15502</c:v>
                </c:pt>
                <c:pt idx="13471">
                  <c:v>15508</c:v>
                </c:pt>
                <c:pt idx="13472">
                  <c:v>15508</c:v>
                </c:pt>
                <c:pt idx="13473">
                  <c:v>15511</c:v>
                </c:pt>
                <c:pt idx="13474">
                  <c:v>15531</c:v>
                </c:pt>
                <c:pt idx="13475">
                  <c:v>15543</c:v>
                </c:pt>
                <c:pt idx="13476">
                  <c:v>15557</c:v>
                </c:pt>
                <c:pt idx="13477">
                  <c:v>15567</c:v>
                </c:pt>
                <c:pt idx="13478">
                  <c:v>15579</c:v>
                </c:pt>
                <c:pt idx="13479">
                  <c:v>15576</c:v>
                </c:pt>
                <c:pt idx="13480">
                  <c:v>15604</c:v>
                </c:pt>
                <c:pt idx="13481">
                  <c:v>15588</c:v>
                </c:pt>
                <c:pt idx="13482">
                  <c:v>15587</c:v>
                </c:pt>
                <c:pt idx="13483">
                  <c:v>15605</c:v>
                </c:pt>
                <c:pt idx="13484">
                  <c:v>15603</c:v>
                </c:pt>
                <c:pt idx="13485">
                  <c:v>15621</c:v>
                </c:pt>
                <c:pt idx="13486">
                  <c:v>15607</c:v>
                </c:pt>
                <c:pt idx="13487">
                  <c:v>15609</c:v>
                </c:pt>
                <c:pt idx="13488">
                  <c:v>15622</c:v>
                </c:pt>
                <c:pt idx="13489">
                  <c:v>15640</c:v>
                </c:pt>
                <c:pt idx="13490">
                  <c:v>15641</c:v>
                </c:pt>
                <c:pt idx="13491">
                  <c:v>15650</c:v>
                </c:pt>
                <c:pt idx="13492">
                  <c:v>15684</c:v>
                </c:pt>
                <c:pt idx="13493">
                  <c:v>15676</c:v>
                </c:pt>
                <c:pt idx="13494">
                  <c:v>15696</c:v>
                </c:pt>
                <c:pt idx="13495">
                  <c:v>15688</c:v>
                </c:pt>
                <c:pt idx="13496">
                  <c:v>15699</c:v>
                </c:pt>
                <c:pt idx="13497">
                  <c:v>15719</c:v>
                </c:pt>
                <c:pt idx="13498">
                  <c:v>15701</c:v>
                </c:pt>
                <c:pt idx="13499">
                  <c:v>15706</c:v>
                </c:pt>
                <c:pt idx="13500">
                  <c:v>15734</c:v>
                </c:pt>
                <c:pt idx="13501">
                  <c:v>15734</c:v>
                </c:pt>
                <c:pt idx="13502">
                  <c:v>15731</c:v>
                </c:pt>
                <c:pt idx="13503">
                  <c:v>15750</c:v>
                </c:pt>
                <c:pt idx="13504">
                  <c:v>15750</c:v>
                </c:pt>
                <c:pt idx="13505">
                  <c:v>15778</c:v>
                </c:pt>
                <c:pt idx="13506">
                  <c:v>15768</c:v>
                </c:pt>
                <c:pt idx="13507">
                  <c:v>15767</c:v>
                </c:pt>
                <c:pt idx="13508">
                  <c:v>15788</c:v>
                </c:pt>
                <c:pt idx="13509">
                  <c:v>15790</c:v>
                </c:pt>
                <c:pt idx="13510">
                  <c:v>15792</c:v>
                </c:pt>
                <c:pt idx="13511">
                  <c:v>15789</c:v>
                </c:pt>
                <c:pt idx="13512">
                  <c:v>15801</c:v>
                </c:pt>
                <c:pt idx="13513">
                  <c:v>15812</c:v>
                </c:pt>
                <c:pt idx="13514">
                  <c:v>15806</c:v>
                </c:pt>
                <c:pt idx="13515">
                  <c:v>15814</c:v>
                </c:pt>
                <c:pt idx="13516">
                  <c:v>15830</c:v>
                </c:pt>
                <c:pt idx="13517">
                  <c:v>15834</c:v>
                </c:pt>
                <c:pt idx="13518">
                  <c:v>15851</c:v>
                </c:pt>
                <c:pt idx="13519">
                  <c:v>15871</c:v>
                </c:pt>
                <c:pt idx="13520">
                  <c:v>15893</c:v>
                </c:pt>
                <c:pt idx="13521">
                  <c:v>15894</c:v>
                </c:pt>
                <c:pt idx="13522">
                  <c:v>15901</c:v>
                </c:pt>
                <c:pt idx="13523">
                  <c:v>15892</c:v>
                </c:pt>
                <c:pt idx="13524">
                  <c:v>15888</c:v>
                </c:pt>
                <c:pt idx="13525">
                  <c:v>15903</c:v>
                </c:pt>
                <c:pt idx="13526">
                  <c:v>15898</c:v>
                </c:pt>
                <c:pt idx="13527">
                  <c:v>15900</c:v>
                </c:pt>
                <c:pt idx="13528">
                  <c:v>15903</c:v>
                </c:pt>
                <c:pt idx="13529">
                  <c:v>15919</c:v>
                </c:pt>
                <c:pt idx="13530">
                  <c:v>15930</c:v>
                </c:pt>
                <c:pt idx="13531">
                  <c:v>15950</c:v>
                </c:pt>
                <c:pt idx="13532">
                  <c:v>15954</c:v>
                </c:pt>
                <c:pt idx="13533">
                  <c:v>15972</c:v>
                </c:pt>
                <c:pt idx="13534">
                  <c:v>15978</c:v>
                </c:pt>
                <c:pt idx="13535">
                  <c:v>15979</c:v>
                </c:pt>
                <c:pt idx="13536">
                  <c:v>15984</c:v>
                </c:pt>
                <c:pt idx="13537">
                  <c:v>16000</c:v>
                </c:pt>
                <c:pt idx="13538">
                  <c:v>16001</c:v>
                </c:pt>
                <c:pt idx="13539">
                  <c:v>16007</c:v>
                </c:pt>
                <c:pt idx="13540">
                  <c:v>16018</c:v>
                </c:pt>
                <c:pt idx="13541">
                  <c:v>16013</c:v>
                </c:pt>
                <c:pt idx="13542">
                  <c:v>16021</c:v>
                </c:pt>
                <c:pt idx="13543">
                  <c:v>16027</c:v>
                </c:pt>
                <c:pt idx="13544">
                  <c:v>16032</c:v>
                </c:pt>
                <c:pt idx="13545">
                  <c:v>16043</c:v>
                </c:pt>
                <c:pt idx="13546">
                  <c:v>16038</c:v>
                </c:pt>
                <c:pt idx="13547">
                  <c:v>16054</c:v>
                </c:pt>
                <c:pt idx="13548">
                  <c:v>16085</c:v>
                </c:pt>
                <c:pt idx="13549">
                  <c:v>16082</c:v>
                </c:pt>
                <c:pt idx="13550">
                  <c:v>16094</c:v>
                </c:pt>
                <c:pt idx="13551">
                  <c:v>16106</c:v>
                </c:pt>
                <c:pt idx="13552">
                  <c:v>16093</c:v>
                </c:pt>
                <c:pt idx="13553">
                  <c:v>16113</c:v>
                </c:pt>
                <c:pt idx="13554">
                  <c:v>16128</c:v>
                </c:pt>
                <c:pt idx="13555">
                  <c:v>16114</c:v>
                </c:pt>
                <c:pt idx="13556">
                  <c:v>16125</c:v>
                </c:pt>
                <c:pt idx="13557">
                  <c:v>16153</c:v>
                </c:pt>
                <c:pt idx="13558">
                  <c:v>16136</c:v>
                </c:pt>
                <c:pt idx="13559">
                  <c:v>16144</c:v>
                </c:pt>
                <c:pt idx="13560">
                  <c:v>16143</c:v>
                </c:pt>
                <c:pt idx="13561">
                  <c:v>16145</c:v>
                </c:pt>
                <c:pt idx="13562">
                  <c:v>16173</c:v>
                </c:pt>
                <c:pt idx="13563">
                  <c:v>16165</c:v>
                </c:pt>
                <c:pt idx="13564">
                  <c:v>16175</c:v>
                </c:pt>
                <c:pt idx="13565">
                  <c:v>16202</c:v>
                </c:pt>
                <c:pt idx="13566">
                  <c:v>16205</c:v>
                </c:pt>
                <c:pt idx="13567">
                  <c:v>16216</c:v>
                </c:pt>
                <c:pt idx="13568">
                  <c:v>16226</c:v>
                </c:pt>
                <c:pt idx="13569">
                  <c:v>16244</c:v>
                </c:pt>
                <c:pt idx="13570">
                  <c:v>16242</c:v>
                </c:pt>
                <c:pt idx="13571">
                  <c:v>16247</c:v>
                </c:pt>
                <c:pt idx="13572">
                  <c:v>16252</c:v>
                </c:pt>
                <c:pt idx="13573">
                  <c:v>16246</c:v>
                </c:pt>
                <c:pt idx="13574">
                  <c:v>16267</c:v>
                </c:pt>
                <c:pt idx="13575">
                  <c:v>16268</c:v>
                </c:pt>
                <c:pt idx="13576">
                  <c:v>16271</c:v>
                </c:pt>
                <c:pt idx="13577">
                  <c:v>16275</c:v>
                </c:pt>
                <c:pt idx="13578">
                  <c:v>16279</c:v>
                </c:pt>
                <c:pt idx="13579">
                  <c:v>16292</c:v>
                </c:pt>
                <c:pt idx="13580">
                  <c:v>16297</c:v>
                </c:pt>
                <c:pt idx="13581">
                  <c:v>16295</c:v>
                </c:pt>
                <c:pt idx="13582">
                  <c:v>16300</c:v>
                </c:pt>
                <c:pt idx="13583">
                  <c:v>16336</c:v>
                </c:pt>
                <c:pt idx="13584">
                  <c:v>16347</c:v>
                </c:pt>
                <c:pt idx="13585">
                  <c:v>16347</c:v>
                </c:pt>
                <c:pt idx="13586">
                  <c:v>16365</c:v>
                </c:pt>
                <c:pt idx="13587">
                  <c:v>16370</c:v>
                </c:pt>
                <c:pt idx="13588">
                  <c:v>16368</c:v>
                </c:pt>
                <c:pt idx="13589">
                  <c:v>16379</c:v>
                </c:pt>
                <c:pt idx="13590">
                  <c:v>16382</c:v>
                </c:pt>
                <c:pt idx="13591">
                  <c:v>16402</c:v>
                </c:pt>
                <c:pt idx="13592">
                  <c:v>16388</c:v>
                </c:pt>
                <c:pt idx="13593">
                  <c:v>16415</c:v>
                </c:pt>
                <c:pt idx="13594">
                  <c:v>16402</c:v>
                </c:pt>
                <c:pt idx="13595">
                  <c:v>16410</c:v>
                </c:pt>
                <c:pt idx="13596">
                  <c:v>16408</c:v>
                </c:pt>
                <c:pt idx="13597">
                  <c:v>16420</c:v>
                </c:pt>
                <c:pt idx="13598">
                  <c:v>16431</c:v>
                </c:pt>
                <c:pt idx="13599">
                  <c:v>16428</c:v>
                </c:pt>
                <c:pt idx="13600">
                  <c:v>16451</c:v>
                </c:pt>
                <c:pt idx="13601">
                  <c:v>16454</c:v>
                </c:pt>
                <c:pt idx="13602">
                  <c:v>16460</c:v>
                </c:pt>
                <c:pt idx="13603">
                  <c:v>16467</c:v>
                </c:pt>
                <c:pt idx="13604">
                  <c:v>16481</c:v>
                </c:pt>
                <c:pt idx="13605">
                  <c:v>16490</c:v>
                </c:pt>
                <c:pt idx="13606">
                  <c:v>16495</c:v>
                </c:pt>
                <c:pt idx="13607">
                  <c:v>16511</c:v>
                </c:pt>
                <c:pt idx="13608">
                  <c:v>16522</c:v>
                </c:pt>
                <c:pt idx="13609">
                  <c:v>16532</c:v>
                </c:pt>
                <c:pt idx="13610">
                  <c:v>16514</c:v>
                </c:pt>
                <c:pt idx="13611">
                  <c:v>16531</c:v>
                </c:pt>
                <c:pt idx="13612">
                  <c:v>16537</c:v>
                </c:pt>
                <c:pt idx="13613">
                  <c:v>16547</c:v>
                </c:pt>
                <c:pt idx="13614">
                  <c:v>16535</c:v>
                </c:pt>
                <c:pt idx="13615">
                  <c:v>16555</c:v>
                </c:pt>
                <c:pt idx="13616">
                  <c:v>16553</c:v>
                </c:pt>
                <c:pt idx="13617">
                  <c:v>16557</c:v>
                </c:pt>
                <c:pt idx="13618">
                  <c:v>16564</c:v>
                </c:pt>
                <c:pt idx="13619">
                  <c:v>16560</c:v>
                </c:pt>
                <c:pt idx="13620">
                  <c:v>16578</c:v>
                </c:pt>
                <c:pt idx="13621">
                  <c:v>16579</c:v>
                </c:pt>
                <c:pt idx="13622">
                  <c:v>16601</c:v>
                </c:pt>
                <c:pt idx="13623">
                  <c:v>16604</c:v>
                </c:pt>
                <c:pt idx="13624">
                  <c:v>16638</c:v>
                </c:pt>
                <c:pt idx="13625">
                  <c:v>16625</c:v>
                </c:pt>
                <c:pt idx="13626">
                  <c:v>16629</c:v>
                </c:pt>
                <c:pt idx="13627">
                  <c:v>16630</c:v>
                </c:pt>
                <c:pt idx="13628">
                  <c:v>16651</c:v>
                </c:pt>
                <c:pt idx="13629">
                  <c:v>16656</c:v>
                </c:pt>
                <c:pt idx="13630">
                  <c:v>16663</c:v>
                </c:pt>
                <c:pt idx="13631">
                  <c:v>16675</c:v>
                </c:pt>
                <c:pt idx="13632">
                  <c:v>16684</c:v>
                </c:pt>
                <c:pt idx="13633">
                  <c:v>16691</c:v>
                </c:pt>
                <c:pt idx="13634">
                  <c:v>16700</c:v>
                </c:pt>
                <c:pt idx="13635">
                  <c:v>16707</c:v>
                </c:pt>
                <c:pt idx="13636">
                  <c:v>16713</c:v>
                </c:pt>
                <c:pt idx="13637">
                  <c:v>16721</c:v>
                </c:pt>
                <c:pt idx="13638">
                  <c:v>16730</c:v>
                </c:pt>
                <c:pt idx="13639">
                  <c:v>16752</c:v>
                </c:pt>
                <c:pt idx="13640">
                  <c:v>16744</c:v>
                </c:pt>
                <c:pt idx="13641">
                  <c:v>16744</c:v>
                </c:pt>
                <c:pt idx="13642">
                  <c:v>16765</c:v>
                </c:pt>
                <c:pt idx="13643">
                  <c:v>16752</c:v>
                </c:pt>
                <c:pt idx="13644">
                  <c:v>16775</c:v>
                </c:pt>
                <c:pt idx="13645">
                  <c:v>16780</c:v>
                </c:pt>
                <c:pt idx="13646">
                  <c:v>16789</c:v>
                </c:pt>
                <c:pt idx="13647">
                  <c:v>16775</c:v>
                </c:pt>
                <c:pt idx="13648">
                  <c:v>16795</c:v>
                </c:pt>
                <c:pt idx="13649">
                  <c:v>16801</c:v>
                </c:pt>
                <c:pt idx="13650">
                  <c:v>16814</c:v>
                </c:pt>
                <c:pt idx="13651">
                  <c:v>16808</c:v>
                </c:pt>
                <c:pt idx="13652">
                  <c:v>16808</c:v>
                </c:pt>
                <c:pt idx="13653">
                  <c:v>16834</c:v>
                </c:pt>
                <c:pt idx="13654">
                  <c:v>16829</c:v>
                </c:pt>
                <c:pt idx="13655">
                  <c:v>16843</c:v>
                </c:pt>
                <c:pt idx="13656">
                  <c:v>16854</c:v>
                </c:pt>
                <c:pt idx="13657">
                  <c:v>16855</c:v>
                </c:pt>
                <c:pt idx="13658">
                  <c:v>16859</c:v>
                </c:pt>
                <c:pt idx="13659">
                  <c:v>16873</c:v>
                </c:pt>
                <c:pt idx="13660">
                  <c:v>16878</c:v>
                </c:pt>
                <c:pt idx="13661">
                  <c:v>16891</c:v>
                </c:pt>
                <c:pt idx="13662">
                  <c:v>16912</c:v>
                </c:pt>
                <c:pt idx="13663">
                  <c:v>16924</c:v>
                </c:pt>
                <c:pt idx="13664">
                  <c:v>16908</c:v>
                </c:pt>
                <c:pt idx="13665">
                  <c:v>16921</c:v>
                </c:pt>
                <c:pt idx="13666">
                  <c:v>16924</c:v>
                </c:pt>
                <c:pt idx="13667">
                  <c:v>16943</c:v>
                </c:pt>
                <c:pt idx="13668">
                  <c:v>16945</c:v>
                </c:pt>
                <c:pt idx="13669">
                  <c:v>16959</c:v>
                </c:pt>
                <c:pt idx="13670">
                  <c:v>16964</c:v>
                </c:pt>
                <c:pt idx="13671">
                  <c:v>16952</c:v>
                </c:pt>
                <c:pt idx="13672">
                  <c:v>16970</c:v>
                </c:pt>
                <c:pt idx="13673">
                  <c:v>16980</c:v>
                </c:pt>
                <c:pt idx="13674">
                  <c:v>16991</c:v>
                </c:pt>
                <c:pt idx="13675">
                  <c:v>16995</c:v>
                </c:pt>
                <c:pt idx="13676">
                  <c:v>17008</c:v>
                </c:pt>
                <c:pt idx="13677">
                  <c:v>17021</c:v>
                </c:pt>
                <c:pt idx="13678">
                  <c:v>17006</c:v>
                </c:pt>
                <c:pt idx="13679">
                  <c:v>17032</c:v>
                </c:pt>
                <c:pt idx="13680">
                  <c:v>17019</c:v>
                </c:pt>
                <c:pt idx="13681">
                  <c:v>17031</c:v>
                </c:pt>
                <c:pt idx="13682">
                  <c:v>17046</c:v>
                </c:pt>
                <c:pt idx="13683">
                  <c:v>17035</c:v>
                </c:pt>
                <c:pt idx="13684">
                  <c:v>17047</c:v>
                </c:pt>
                <c:pt idx="13685">
                  <c:v>17063</c:v>
                </c:pt>
                <c:pt idx="13686">
                  <c:v>17069</c:v>
                </c:pt>
                <c:pt idx="13687">
                  <c:v>17055</c:v>
                </c:pt>
                <c:pt idx="13688">
                  <c:v>17084</c:v>
                </c:pt>
                <c:pt idx="13689">
                  <c:v>17090</c:v>
                </c:pt>
                <c:pt idx="13690">
                  <c:v>17100</c:v>
                </c:pt>
                <c:pt idx="13691">
                  <c:v>17095</c:v>
                </c:pt>
                <c:pt idx="13692">
                  <c:v>17100</c:v>
                </c:pt>
                <c:pt idx="13693">
                  <c:v>17116</c:v>
                </c:pt>
                <c:pt idx="13694">
                  <c:v>17135</c:v>
                </c:pt>
                <c:pt idx="13695">
                  <c:v>17132</c:v>
                </c:pt>
                <c:pt idx="13696">
                  <c:v>17147</c:v>
                </c:pt>
                <c:pt idx="13697">
                  <c:v>17181</c:v>
                </c:pt>
                <c:pt idx="13698">
                  <c:v>17162</c:v>
                </c:pt>
                <c:pt idx="13699">
                  <c:v>17184</c:v>
                </c:pt>
                <c:pt idx="13700">
                  <c:v>17184</c:v>
                </c:pt>
                <c:pt idx="13701">
                  <c:v>17188</c:v>
                </c:pt>
                <c:pt idx="13702">
                  <c:v>17210</c:v>
                </c:pt>
                <c:pt idx="13703">
                  <c:v>17195</c:v>
                </c:pt>
                <c:pt idx="13704">
                  <c:v>17225</c:v>
                </c:pt>
                <c:pt idx="13705">
                  <c:v>17211</c:v>
                </c:pt>
                <c:pt idx="13706">
                  <c:v>17224</c:v>
                </c:pt>
                <c:pt idx="13707">
                  <c:v>17202</c:v>
                </c:pt>
                <c:pt idx="13708">
                  <c:v>17219</c:v>
                </c:pt>
                <c:pt idx="13709">
                  <c:v>17227</c:v>
                </c:pt>
                <c:pt idx="13710">
                  <c:v>17236</c:v>
                </c:pt>
                <c:pt idx="13711">
                  <c:v>17251</c:v>
                </c:pt>
                <c:pt idx="13712">
                  <c:v>17253</c:v>
                </c:pt>
                <c:pt idx="13713">
                  <c:v>17251</c:v>
                </c:pt>
                <c:pt idx="13714">
                  <c:v>17278</c:v>
                </c:pt>
                <c:pt idx="13715">
                  <c:v>17275</c:v>
                </c:pt>
                <c:pt idx="13716">
                  <c:v>17279</c:v>
                </c:pt>
                <c:pt idx="13717">
                  <c:v>17296</c:v>
                </c:pt>
                <c:pt idx="13718">
                  <c:v>17310</c:v>
                </c:pt>
                <c:pt idx="13719">
                  <c:v>17325</c:v>
                </c:pt>
                <c:pt idx="13720">
                  <c:v>17332</c:v>
                </c:pt>
                <c:pt idx="13721">
                  <c:v>17334</c:v>
                </c:pt>
                <c:pt idx="13722">
                  <c:v>17327</c:v>
                </c:pt>
                <c:pt idx="13723">
                  <c:v>17362</c:v>
                </c:pt>
                <c:pt idx="13724">
                  <c:v>17353</c:v>
                </c:pt>
                <c:pt idx="13725">
                  <c:v>17368</c:v>
                </c:pt>
                <c:pt idx="13726">
                  <c:v>17362</c:v>
                </c:pt>
                <c:pt idx="13727">
                  <c:v>17375</c:v>
                </c:pt>
                <c:pt idx="13728">
                  <c:v>17362</c:v>
                </c:pt>
                <c:pt idx="13729">
                  <c:v>17375</c:v>
                </c:pt>
                <c:pt idx="13730">
                  <c:v>17375</c:v>
                </c:pt>
                <c:pt idx="13731">
                  <c:v>17389</c:v>
                </c:pt>
                <c:pt idx="13732">
                  <c:v>17391</c:v>
                </c:pt>
                <c:pt idx="13733">
                  <c:v>17406</c:v>
                </c:pt>
                <c:pt idx="13734">
                  <c:v>17422</c:v>
                </c:pt>
                <c:pt idx="13735">
                  <c:v>17425</c:v>
                </c:pt>
                <c:pt idx="13736">
                  <c:v>17441</c:v>
                </c:pt>
                <c:pt idx="13737">
                  <c:v>17434</c:v>
                </c:pt>
                <c:pt idx="13738">
                  <c:v>17459</c:v>
                </c:pt>
                <c:pt idx="13739">
                  <c:v>17466</c:v>
                </c:pt>
                <c:pt idx="13740">
                  <c:v>17478</c:v>
                </c:pt>
                <c:pt idx="13741">
                  <c:v>17487</c:v>
                </c:pt>
                <c:pt idx="13742">
                  <c:v>17480</c:v>
                </c:pt>
                <c:pt idx="13743">
                  <c:v>17482</c:v>
                </c:pt>
                <c:pt idx="13744">
                  <c:v>17497</c:v>
                </c:pt>
                <c:pt idx="13745">
                  <c:v>17489</c:v>
                </c:pt>
                <c:pt idx="13746">
                  <c:v>17504</c:v>
                </c:pt>
                <c:pt idx="13747">
                  <c:v>17516</c:v>
                </c:pt>
                <c:pt idx="13748">
                  <c:v>17515</c:v>
                </c:pt>
                <c:pt idx="13749">
                  <c:v>17531</c:v>
                </c:pt>
                <c:pt idx="13750">
                  <c:v>17519</c:v>
                </c:pt>
                <c:pt idx="13751">
                  <c:v>17543</c:v>
                </c:pt>
                <c:pt idx="13752">
                  <c:v>17541</c:v>
                </c:pt>
                <c:pt idx="13753">
                  <c:v>17573</c:v>
                </c:pt>
                <c:pt idx="13754">
                  <c:v>17569</c:v>
                </c:pt>
                <c:pt idx="13755">
                  <c:v>17571</c:v>
                </c:pt>
                <c:pt idx="13756">
                  <c:v>17590</c:v>
                </c:pt>
                <c:pt idx="13757">
                  <c:v>17599</c:v>
                </c:pt>
                <c:pt idx="13758">
                  <c:v>17603</c:v>
                </c:pt>
                <c:pt idx="13759">
                  <c:v>17595</c:v>
                </c:pt>
                <c:pt idx="13760">
                  <c:v>17613</c:v>
                </c:pt>
                <c:pt idx="13761">
                  <c:v>17608</c:v>
                </c:pt>
                <c:pt idx="13762">
                  <c:v>17618</c:v>
                </c:pt>
                <c:pt idx="13763">
                  <c:v>17606</c:v>
                </c:pt>
                <c:pt idx="13764">
                  <c:v>17631</c:v>
                </c:pt>
                <c:pt idx="13765">
                  <c:v>17641</c:v>
                </c:pt>
                <c:pt idx="13766">
                  <c:v>17645</c:v>
                </c:pt>
                <c:pt idx="13767">
                  <c:v>17661</c:v>
                </c:pt>
                <c:pt idx="13768">
                  <c:v>17657</c:v>
                </c:pt>
                <c:pt idx="13769">
                  <c:v>17677</c:v>
                </c:pt>
                <c:pt idx="13770">
                  <c:v>17671</c:v>
                </c:pt>
                <c:pt idx="13771">
                  <c:v>17689</c:v>
                </c:pt>
                <c:pt idx="13772">
                  <c:v>17693</c:v>
                </c:pt>
                <c:pt idx="13773">
                  <c:v>17708</c:v>
                </c:pt>
                <c:pt idx="13774">
                  <c:v>17699</c:v>
                </c:pt>
                <c:pt idx="13775">
                  <c:v>17722</c:v>
                </c:pt>
                <c:pt idx="13776">
                  <c:v>17713</c:v>
                </c:pt>
                <c:pt idx="13777">
                  <c:v>17720</c:v>
                </c:pt>
                <c:pt idx="13778">
                  <c:v>17727</c:v>
                </c:pt>
                <c:pt idx="13779">
                  <c:v>17729</c:v>
                </c:pt>
                <c:pt idx="13780">
                  <c:v>17751</c:v>
                </c:pt>
                <c:pt idx="13781">
                  <c:v>17745</c:v>
                </c:pt>
                <c:pt idx="13782">
                  <c:v>17774</c:v>
                </c:pt>
                <c:pt idx="13783">
                  <c:v>17777</c:v>
                </c:pt>
                <c:pt idx="13784">
                  <c:v>17774</c:v>
                </c:pt>
                <c:pt idx="13785">
                  <c:v>17783</c:v>
                </c:pt>
                <c:pt idx="13786">
                  <c:v>17802</c:v>
                </c:pt>
                <c:pt idx="13787">
                  <c:v>17815</c:v>
                </c:pt>
                <c:pt idx="13788">
                  <c:v>17811</c:v>
                </c:pt>
                <c:pt idx="13789">
                  <c:v>17843</c:v>
                </c:pt>
                <c:pt idx="13790">
                  <c:v>17818</c:v>
                </c:pt>
                <c:pt idx="13791">
                  <c:v>17828</c:v>
                </c:pt>
                <c:pt idx="13792">
                  <c:v>17843</c:v>
                </c:pt>
                <c:pt idx="13793">
                  <c:v>17848</c:v>
                </c:pt>
                <c:pt idx="13794">
                  <c:v>17843</c:v>
                </c:pt>
                <c:pt idx="13795">
                  <c:v>17850</c:v>
                </c:pt>
                <c:pt idx="13796">
                  <c:v>17869</c:v>
                </c:pt>
                <c:pt idx="13797">
                  <c:v>17860</c:v>
                </c:pt>
                <c:pt idx="13798">
                  <c:v>17887</c:v>
                </c:pt>
                <c:pt idx="13799">
                  <c:v>17888</c:v>
                </c:pt>
                <c:pt idx="13800">
                  <c:v>17906</c:v>
                </c:pt>
                <c:pt idx="13801">
                  <c:v>17894</c:v>
                </c:pt>
                <c:pt idx="13802">
                  <c:v>17918</c:v>
                </c:pt>
                <c:pt idx="13803">
                  <c:v>17920</c:v>
                </c:pt>
                <c:pt idx="13804">
                  <c:v>17937</c:v>
                </c:pt>
                <c:pt idx="13805">
                  <c:v>17939</c:v>
                </c:pt>
                <c:pt idx="13806">
                  <c:v>17936</c:v>
                </c:pt>
                <c:pt idx="13807">
                  <c:v>17947</c:v>
                </c:pt>
                <c:pt idx="13808">
                  <c:v>17960</c:v>
                </c:pt>
                <c:pt idx="13809">
                  <c:v>17962</c:v>
                </c:pt>
                <c:pt idx="13810">
                  <c:v>17975</c:v>
                </c:pt>
                <c:pt idx="13811">
                  <c:v>17969</c:v>
                </c:pt>
                <c:pt idx="13812">
                  <c:v>17980</c:v>
                </c:pt>
                <c:pt idx="13813">
                  <c:v>17983</c:v>
                </c:pt>
                <c:pt idx="13814">
                  <c:v>18007</c:v>
                </c:pt>
                <c:pt idx="13815">
                  <c:v>18002</c:v>
                </c:pt>
                <c:pt idx="13816">
                  <c:v>18021</c:v>
                </c:pt>
                <c:pt idx="13817">
                  <c:v>18026</c:v>
                </c:pt>
                <c:pt idx="13818">
                  <c:v>18045</c:v>
                </c:pt>
                <c:pt idx="13819">
                  <c:v>18020</c:v>
                </c:pt>
                <c:pt idx="13820">
                  <c:v>18031</c:v>
                </c:pt>
                <c:pt idx="13821">
                  <c:v>18053</c:v>
                </c:pt>
                <c:pt idx="13822">
                  <c:v>18043</c:v>
                </c:pt>
                <c:pt idx="13823">
                  <c:v>18060</c:v>
                </c:pt>
                <c:pt idx="13824">
                  <c:v>18067</c:v>
                </c:pt>
                <c:pt idx="13825">
                  <c:v>18086</c:v>
                </c:pt>
                <c:pt idx="13826">
                  <c:v>18072</c:v>
                </c:pt>
                <c:pt idx="13827">
                  <c:v>18086</c:v>
                </c:pt>
                <c:pt idx="13828">
                  <c:v>18096</c:v>
                </c:pt>
                <c:pt idx="13829">
                  <c:v>18106</c:v>
                </c:pt>
                <c:pt idx="13830">
                  <c:v>18100</c:v>
                </c:pt>
                <c:pt idx="13831">
                  <c:v>18127</c:v>
                </c:pt>
                <c:pt idx="13832">
                  <c:v>18144</c:v>
                </c:pt>
                <c:pt idx="13833">
                  <c:v>18153</c:v>
                </c:pt>
                <c:pt idx="13834">
                  <c:v>18145</c:v>
                </c:pt>
                <c:pt idx="13835">
                  <c:v>18167</c:v>
                </c:pt>
                <c:pt idx="13836">
                  <c:v>18155</c:v>
                </c:pt>
                <c:pt idx="13837">
                  <c:v>18157</c:v>
                </c:pt>
                <c:pt idx="13838">
                  <c:v>18161</c:v>
                </c:pt>
                <c:pt idx="13839">
                  <c:v>18178</c:v>
                </c:pt>
                <c:pt idx="13840">
                  <c:v>18174</c:v>
                </c:pt>
                <c:pt idx="13841">
                  <c:v>18202</c:v>
                </c:pt>
                <c:pt idx="13842">
                  <c:v>18181</c:v>
                </c:pt>
                <c:pt idx="13843">
                  <c:v>18194</c:v>
                </c:pt>
                <c:pt idx="13844">
                  <c:v>18207</c:v>
                </c:pt>
                <c:pt idx="13845">
                  <c:v>18222</c:v>
                </c:pt>
                <c:pt idx="13846">
                  <c:v>18226</c:v>
                </c:pt>
                <c:pt idx="13847">
                  <c:v>18239</c:v>
                </c:pt>
                <c:pt idx="13848">
                  <c:v>18238</c:v>
                </c:pt>
                <c:pt idx="13849">
                  <c:v>18259</c:v>
                </c:pt>
                <c:pt idx="13850">
                  <c:v>18268</c:v>
                </c:pt>
                <c:pt idx="13851">
                  <c:v>18269</c:v>
                </c:pt>
                <c:pt idx="13852">
                  <c:v>18274</c:v>
                </c:pt>
                <c:pt idx="13853">
                  <c:v>18288</c:v>
                </c:pt>
                <c:pt idx="13854">
                  <c:v>18284</c:v>
                </c:pt>
                <c:pt idx="13855">
                  <c:v>18293</c:v>
                </c:pt>
                <c:pt idx="13856">
                  <c:v>18300</c:v>
                </c:pt>
                <c:pt idx="13857">
                  <c:v>18299</c:v>
                </c:pt>
                <c:pt idx="13858">
                  <c:v>18316</c:v>
                </c:pt>
                <c:pt idx="13859">
                  <c:v>18314</c:v>
                </c:pt>
                <c:pt idx="13860">
                  <c:v>18312</c:v>
                </c:pt>
                <c:pt idx="13861">
                  <c:v>18316</c:v>
                </c:pt>
                <c:pt idx="13862">
                  <c:v>18324</c:v>
                </c:pt>
                <c:pt idx="13863">
                  <c:v>18345</c:v>
                </c:pt>
                <c:pt idx="13864">
                  <c:v>18359</c:v>
                </c:pt>
                <c:pt idx="13865">
                  <c:v>18366</c:v>
                </c:pt>
                <c:pt idx="13866">
                  <c:v>18375</c:v>
                </c:pt>
                <c:pt idx="13867">
                  <c:v>18389</c:v>
                </c:pt>
                <c:pt idx="13868">
                  <c:v>18385</c:v>
                </c:pt>
                <c:pt idx="13869">
                  <c:v>18389</c:v>
                </c:pt>
                <c:pt idx="13870">
                  <c:v>18397</c:v>
                </c:pt>
                <c:pt idx="13871">
                  <c:v>18404</c:v>
                </c:pt>
                <c:pt idx="13872">
                  <c:v>18408</c:v>
                </c:pt>
                <c:pt idx="13873">
                  <c:v>18427</c:v>
                </c:pt>
                <c:pt idx="13874">
                  <c:v>18428</c:v>
                </c:pt>
                <c:pt idx="13875">
                  <c:v>18435</c:v>
                </c:pt>
                <c:pt idx="13876">
                  <c:v>18452</c:v>
                </c:pt>
                <c:pt idx="13877">
                  <c:v>18457</c:v>
                </c:pt>
                <c:pt idx="13878">
                  <c:v>18442</c:v>
                </c:pt>
                <c:pt idx="13879">
                  <c:v>18458</c:v>
                </c:pt>
                <c:pt idx="13880">
                  <c:v>18489</c:v>
                </c:pt>
                <c:pt idx="13881">
                  <c:v>18476</c:v>
                </c:pt>
                <c:pt idx="13882">
                  <c:v>18501</c:v>
                </c:pt>
                <c:pt idx="13883">
                  <c:v>18503</c:v>
                </c:pt>
                <c:pt idx="13884">
                  <c:v>18510</c:v>
                </c:pt>
                <c:pt idx="13885">
                  <c:v>18510</c:v>
                </c:pt>
                <c:pt idx="13886">
                  <c:v>18515</c:v>
                </c:pt>
                <c:pt idx="13887">
                  <c:v>18524</c:v>
                </c:pt>
                <c:pt idx="13888">
                  <c:v>18524</c:v>
                </c:pt>
                <c:pt idx="13889">
                  <c:v>18525</c:v>
                </c:pt>
                <c:pt idx="13890">
                  <c:v>18540</c:v>
                </c:pt>
                <c:pt idx="13891">
                  <c:v>18554</c:v>
                </c:pt>
                <c:pt idx="13892">
                  <c:v>18544</c:v>
                </c:pt>
                <c:pt idx="13893">
                  <c:v>18568</c:v>
                </c:pt>
                <c:pt idx="13894">
                  <c:v>18570</c:v>
                </c:pt>
                <c:pt idx="13895">
                  <c:v>18589</c:v>
                </c:pt>
                <c:pt idx="13896">
                  <c:v>18590</c:v>
                </c:pt>
                <c:pt idx="13897">
                  <c:v>18578</c:v>
                </c:pt>
                <c:pt idx="13898">
                  <c:v>18601</c:v>
                </c:pt>
                <c:pt idx="13899">
                  <c:v>18602</c:v>
                </c:pt>
                <c:pt idx="13900">
                  <c:v>18628</c:v>
                </c:pt>
                <c:pt idx="13901">
                  <c:v>18619</c:v>
                </c:pt>
                <c:pt idx="13902">
                  <c:v>18624</c:v>
                </c:pt>
                <c:pt idx="13903">
                  <c:v>18627</c:v>
                </c:pt>
                <c:pt idx="13904">
                  <c:v>18631</c:v>
                </c:pt>
                <c:pt idx="13905">
                  <c:v>18647</c:v>
                </c:pt>
                <c:pt idx="13906">
                  <c:v>18655</c:v>
                </c:pt>
                <c:pt idx="13907">
                  <c:v>18650</c:v>
                </c:pt>
                <c:pt idx="13908">
                  <c:v>18663</c:v>
                </c:pt>
                <c:pt idx="13909">
                  <c:v>18689</c:v>
                </c:pt>
                <c:pt idx="13910">
                  <c:v>18708</c:v>
                </c:pt>
                <c:pt idx="13911">
                  <c:v>18704</c:v>
                </c:pt>
                <c:pt idx="13912">
                  <c:v>18710</c:v>
                </c:pt>
                <c:pt idx="13913">
                  <c:v>18719</c:v>
                </c:pt>
                <c:pt idx="13914">
                  <c:v>18732</c:v>
                </c:pt>
                <c:pt idx="13915">
                  <c:v>18749</c:v>
                </c:pt>
                <c:pt idx="13916">
                  <c:v>18741</c:v>
                </c:pt>
                <c:pt idx="13917">
                  <c:v>18745</c:v>
                </c:pt>
                <c:pt idx="13918">
                  <c:v>18737</c:v>
                </c:pt>
                <c:pt idx="13919">
                  <c:v>18745</c:v>
                </c:pt>
                <c:pt idx="13920">
                  <c:v>18745</c:v>
                </c:pt>
                <c:pt idx="13921">
                  <c:v>18761</c:v>
                </c:pt>
                <c:pt idx="13922">
                  <c:v>18766</c:v>
                </c:pt>
                <c:pt idx="13923">
                  <c:v>18780</c:v>
                </c:pt>
                <c:pt idx="13924">
                  <c:v>18782</c:v>
                </c:pt>
                <c:pt idx="13925">
                  <c:v>18801</c:v>
                </c:pt>
                <c:pt idx="13926">
                  <c:v>18815</c:v>
                </c:pt>
                <c:pt idx="13927">
                  <c:v>18810</c:v>
                </c:pt>
                <c:pt idx="13928">
                  <c:v>18829</c:v>
                </c:pt>
                <c:pt idx="13929">
                  <c:v>18822</c:v>
                </c:pt>
                <c:pt idx="13930">
                  <c:v>18833</c:v>
                </c:pt>
                <c:pt idx="13931">
                  <c:v>18837</c:v>
                </c:pt>
                <c:pt idx="13932">
                  <c:v>18835</c:v>
                </c:pt>
                <c:pt idx="13933">
                  <c:v>18847</c:v>
                </c:pt>
                <c:pt idx="13934">
                  <c:v>18857</c:v>
                </c:pt>
                <c:pt idx="13935">
                  <c:v>18869</c:v>
                </c:pt>
                <c:pt idx="13936">
                  <c:v>18862</c:v>
                </c:pt>
                <c:pt idx="13937">
                  <c:v>18872</c:v>
                </c:pt>
                <c:pt idx="13938">
                  <c:v>18893</c:v>
                </c:pt>
                <c:pt idx="13939">
                  <c:v>18900</c:v>
                </c:pt>
                <c:pt idx="13940">
                  <c:v>18904</c:v>
                </c:pt>
                <c:pt idx="13941">
                  <c:v>18921</c:v>
                </c:pt>
                <c:pt idx="13942">
                  <c:v>18934</c:v>
                </c:pt>
                <c:pt idx="13943">
                  <c:v>18934</c:v>
                </c:pt>
                <c:pt idx="13944">
                  <c:v>18914</c:v>
                </c:pt>
                <c:pt idx="13945">
                  <c:v>18937</c:v>
                </c:pt>
                <c:pt idx="13946">
                  <c:v>18931</c:v>
                </c:pt>
                <c:pt idx="13947">
                  <c:v>18946</c:v>
                </c:pt>
                <c:pt idx="13948">
                  <c:v>18947</c:v>
                </c:pt>
                <c:pt idx="13949">
                  <c:v>18965</c:v>
                </c:pt>
                <c:pt idx="13950">
                  <c:v>18965</c:v>
                </c:pt>
                <c:pt idx="13951">
                  <c:v>18997</c:v>
                </c:pt>
                <c:pt idx="13952">
                  <c:v>18996</c:v>
                </c:pt>
                <c:pt idx="13953">
                  <c:v>18990</c:v>
                </c:pt>
                <c:pt idx="13954">
                  <c:v>19006</c:v>
                </c:pt>
                <c:pt idx="13955">
                  <c:v>19012</c:v>
                </c:pt>
                <c:pt idx="13956">
                  <c:v>19030</c:v>
                </c:pt>
                <c:pt idx="13957">
                  <c:v>19018</c:v>
                </c:pt>
                <c:pt idx="13958">
                  <c:v>19034</c:v>
                </c:pt>
                <c:pt idx="13959">
                  <c:v>19047</c:v>
                </c:pt>
                <c:pt idx="13960">
                  <c:v>19044</c:v>
                </c:pt>
                <c:pt idx="13961">
                  <c:v>19043</c:v>
                </c:pt>
                <c:pt idx="13962">
                  <c:v>19057</c:v>
                </c:pt>
                <c:pt idx="13963">
                  <c:v>19063</c:v>
                </c:pt>
                <c:pt idx="13964">
                  <c:v>19057</c:v>
                </c:pt>
                <c:pt idx="13965">
                  <c:v>19085</c:v>
                </c:pt>
                <c:pt idx="13966">
                  <c:v>19082</c:v>
                </c:pt>
                <c:pt idx="13967">
                  <c:v>19096</c:v>
                </c:pt>
                <c:pt idx="13968">
                  <c:v>19109</c:v>
                </c:pt>
                <c:pt idx="13969">
                  <c:v>19122</c:v>
                </c:pt>
                <c:pt idx="13970">
                  <c:v>19125</c:v>
                </c:pt>
                <c:pt idx="13971">
                  <c:v>19125</c:v>
                </c:pt>
                <c:pt idx="13972">
                  <c:v>19126</c:v>
                </c:pt>
                <c:pt idx="13973">
                  <c:v>19148</c:v>
                </c:pt>
                <c:pt idx="13974">
                  <c:v>19148</c:v>
                </c:pt>
                <c:pt idx="13975">
                  <c:v>19144</c:v>
                </c:pt>
                <c:pt idx="13976">
                  <c:v>19165</c:v>
                </c:pt>
                <c:pt idx="13977">
                  <c:v>19161</c:v>
                </c:pt>
                <c:pt idx="13978">
                  <c:v>19178</c:v>
                </c:pt>
                <c:pt idx="13979">
                  <c:v>19182</c:v>
                </c:pt>
                <c:pt idx="13980">
                  <c:v>19197</c:v>
                </c:pt>
                <c:pt idx="13981">
                  <c:v>19201</c:v>
                </c:pt>
                <c:pt idx="13982">
                  <c:v>19206</c:v>
                </c:pt>
                <c:pt idx="13983">
                  <c:v>19229</c:v>
                </c:pt>
                <c:pt idx="13984">
                  <c:v>19232</c:v>
                </c:pt>
                <c:pt idx="13985">
                  <c:v>19230</c:v>
                </c:pt>
                <c:pt idx="13986">
                  <c:v>19240</c:v>
                </c:pt>
                <c:pt idx="13987">
                  <c:v>19245</c:v>
                </c:pt>
                <c:pt idx="13988">
                  <c:v>19251</c:v>
                </c:pt>
                <c:pt idx="13989">
                  <c:v>19252</c:v>
                </c:pt>
                <c:pt idx="13990">
                  <c:v>19251</c:v>
                </c:pt>
                <c:pt idx="13991">
                  <c:v>19274</c:v>
                </c:pt>
                <c:pt idx="13992">
                  <c:v>19273</c:v>
                </c:pt>
                <c:pt idx="13993">
                  <c:v>19290</c:v>
                </c:pt>
                <c:pt idx="13994">
                  <c:v>19304</c:v>
                </c:pt>
                <c:pt idx="13995">
                  <c:v>19320</c:v>
                </c:pt>
                <c:pt idx="13996">
                  <c:v>19316</c:v>
                </c:pt>
                <c:pt idx="13997">
                  <c:v>19315</c:v>
                </c:pt>
                <c:pt idx="13998">
                  <c:v>19326</c:v>
                </c:pt>
                <c:pt idx="13999">
                  <c:v>19339</c:v>
                </c:pt>
                <c:pt idx="14000">
                  <c:v>19333</c:v>
                </c:pt>
                <c:pt idx="14001">
                  <c:v>19329</c:v>
                </c:pt>
                <c:pt idx="14002">
                  <c:v>19348</c:v>
                </c:pt>
                <c:pt idx="14003">
                  <c:v>19360</c:v>
                </c:pt>
                <c:pt idx="14004">
                  <c:v>19357</c:v>
                </c:pt>
                <c:pt idx="14005">
                  <c:v>19387</c:v>
                </c:pt>
                <c:pt idx="14006">
                  <c:v>19360</c:v>
                </c:pt>
                <c:pt idx="14007">
                  <c:v>19397</c:v>
                </c:pt>
                <c:pt idx="14008">
                  <c:v>19394</c:v>
                </c:pt>
                <c:pt idx="14009">
                  <c:v>19398</c:v>
                </c:pt>
                <c:pt idx="14010">
                  <c:v>19408</c:v>
                </c:pt>
                <c:pt idx="14011">
                  <c:v>19419</c:v>
                </c:pt>
                <c:pt idx="14012">
                  <c:v>19434</c:v>
                </c:pt>
                <c:pt idx="14013">
                  <c:v>19419</c:v>
                </c:pt>
                <c:pt idx="14014">
                  <c:v>19432</c:v>
                </c:pt>
                <c:pt idx="14015">
                  <c:v>19449</c:v>
                </c:pt>
                <c:pt idx="14016">
                  <c:v>19443</c:v>
                </c:pt>
                <c:pt idx="14017">
                  <c:v>19452</c:v>
                </c:pt>
                <c:pt idx="14018">
                  <c:v>19452</c:v>
                </c:pt>
                <c:pt idx="14019">
                  <c:v>19475</c:v>
                </c:pt>
                <c:pt idx="14020">
                  <c:v>19478</c:v>
                </c:pt>
                <c:pt idx="14021">
                  <c:v>19496</c:v>
                </c:pt>
                <c:pt idx="14022">
                  <c:v>19501</c:v>
                </c:pt>
                <c:pt idx="14023">
                  <c:v>19526</c:v>
                </c:pt>
                <c:pt idx="14024">
                  <c:v>19524</c:v>
                </c:pt>
                <c:pt idx="14025">
                  <c:v>19520</c:v>
                </c:pt>
                <c:pt idx="14026">
                  <c:v>19517</c:v>
                </c:pt>
                <c:pt idx="14027">
                  <c:v>19536</c:v>
                </c:pt>
                <c:pt idx="14028">
                  <c:v>19555</c:v>
                </c:pt>
                <c:pt idx="14029">
                  <c:v>19567</c:v>
                </c:pt>
                <c:pt idx="14030">
                  <c:v>19556</c:v>
                </c:pt>
                <c:pt idx="14031">
                  <c:v>19566</c:v>
                </c:pt>
                <c:pt idx="14032">
                  <c:v>19570</c:v>
                </c:pt>
                <c:pt idx="14033">
                  <c:v>19561</c:v>
                </c:pt>
                <c:pt idx="14034">
                  <c:v>19568</c:v>
                </c:pt>
                <c:pt idx="14035">
                  <c:v>19598</c:v>
                </c:pt>
                <c:pt idx="14036">
                  <c:v>19583</c:v>
                </c:pt>
                <c:pt idx="14037">
                  <c:v>19593</c:v>
                </c:pt>
                <c:pt idx="14038">
                  <c:v>19588</c:v>
                </c:pt>
                <c:pt idx="14039">
                  <c:v>19615</c:v>
                </c:pt>
                <c:pt idx="14040">
                  <c:v>19613</c:v>
                </c:pt>
                <c:pt idx="14041">
                  <c:v>19648</c:v>
                </c:pt>
                <c:pt idx="14042">
                  <c:v>19637</c:v>
                </c:pt>
                <c:pt idx="14043">
                  <c:v>19676</c:v>
                </c:pt>
                <c:pt idx="14044">
                  <c:v>19660</c:v>
                </c:pt>
                <c:pt idx="14045">
                  <c:v>19668</c:v>
                </c:pt>
                <c:pt idx="14046">
                  <c:v>19685</c:v>
                </c:pt>
                <c:pt idx="14047">
                  <c:v>19693</c:v>
                </c:pt>
                <c:pt idx="14048">
                  <c:v>19697</c:v>
                </c:pt>
                <c:pt idx="14049">
                  <c:v>19692</c:v>
                </c:pt>
                <c:pt idx="14050">
                  <c:v>19710</c:v>
                </c:pt>
                <c:pt idx="14051">
                  <c:v>19711</c:v>
                </c:pt>
                <c:pt idx="14052">
                  <c:v>19717</c:v>
                </c:pt>
                <c:pt idx="14053">
                  <c:v>19716</c:v>
                </c:pt>
                <c:pt idx="14054">
                  <c:v>19713</c:v>
                </c:pt>
                <c:pt idx="14055">
                  <c:v>19723</c:v>
                </c:pt>
                <c:pt idx="14056">
                  <c:v>19721</c:v>
                </c:pt>
                <c:pt idx="14057">
                  <c:v>19742</c:v>
                </c:pt>
                <c:pt idx="14058">
                  <c:v>19745</c:v>
                </c:pt>
                <c:pt idx="14059">
                  <c:v>19758</c:v>
                </c:pt>
                <c:pt idx="14060">
                  <c:v>19768</c:v>
                </c:pt>
                <c:pt idx="14061">
                  <c:v>19776</c:v>
                </c:pt>
                <c:pt idx="14062">
                  <c:v>19802</c:v>
                </c:pt>
                <c:pt idx="14063">
                  <c:v>19807</c:v>
                </c:pt>
                <c:pt idx="14064">
                  <c:v>19809</c:v>
                </c:pt>
                <c:pt idx="14065">
                  <c:v>19828</c:v>
                </c:pt>
                <c:pt idx="14066">
                  <c:v>19819</c:v>
                </c:pt>
                <c:pt idx="14067">
                  <c:v>19824</c:v>
                </c:pt>
                <c:pt idx="14068">
                  <c:v>19833</c:v>
                </c:pt>
                <c:pt idx="14069">
                  <c:v>19828</c:v>
                </c:pt>
                <c:pt idx="14070">
                  <c:v>19838</c:v>
                </c:pt>
                <c:pt idx="14071">
                  <c:v>19850</c:v>
                </c:pt>
                <c:pt idx="14072">
                  <c:v>19841</c:v>
                </c:pt>
                <c:pt idx="14073">
                  <c:v>19871</c:v>
                </c:pt>
                <c:pt idx="14074">
                  <c:v>19873</c:v>
                </c:pt>
                <c:pt idx="14075">
                  <c:v>19868</c:v>
                </c:pt>
                <c:pt idx="14076">
                  <c:v>19875</c:v>
                </c:pt>
                <c:pt idx="14077">
                  <c:v>19890</c:v>
                </c:pt>
                <c:pt idx="14078">
                  <c:v>19897</c:v>
                </c:pt>
                <c:pt idx="14079">
                  <c:v>19908</c:v>
                </c:pt>
                <c:pt idx="14080">
                  <c:v>19905</c:v>
                </c:pt>
                <c:pt idx="14081">
                  <c:v>19916</c:v>
                </c:pt>
                <c:pt idx="14082">
                  <c:v>19916</c:v>
                </c:pt>
                <c:pt idx="14083">
                  <c:v>19949</c:v>
                </c:pt>
                <c:pt idx="14084">
                  <c:v>19942</c:v>
                </c:pt>
                <c:pt idx="14085">
                  <c:v>19956</c:v>
                </c:pt>
                <c:pt idx="14086">
                  <c:v>19955</c:v>
                </c:pt>
                <c:pt idx="14087">
                  <c:v>19972</c:v>
                </c:pt>
                <c:pt idx="14088">
                  <c:v>19966</c:v>
                </c:pt>
                <c:pt idx="14089">
                  <c:v>19996</c:v>
                </c:pt>
                <c:pt idx="14090">
                  <c:v>19995</c:v>
                </c:pt>
                <c:pt idx="14091">
                  <c:v>19999</c:v>
                </c:pt>
                <c:pt idx="14092">
                  <c:v>19999</c:v>
                </c:pt>
                <c:pt idx="14093">
                  <c:v>20014</c:v>
                </c:pt>
                <c:pt idx="14094">
                  <c:v>20019</c:v>
                </c:pt>
                <c:pt idx="14095">
                  <c:v>20030</c:v>
                </c:pt>
                <c:pt idx="14096">
                  <c:v>20029</c:v>
                </c:pt>
                <c:pt idx="14097">
                  <c:v>20019</c:v>
                </c:pt>
                <c:pt idx="14098">
                  <c:v>20043</c:v>
                </c:pt>
                <c:pt idx="14099">
                  <c:v>20058</c:v>
                </c:pt>
                <c:pt idx="14100">
                  <c:v>20062</c:v>
                </c:pt>
                <c:pt idx="14101">
                  <c:v>20057</c:v>
                </c:pt>
                <c:pt idx="14102">
                  <c:v>20064</c:v>
                </c:pt>
                <c:pt idx="14103">
                  <c:v>20073</c:v>
                </c:pt>
                <c:pt idx="14104">
                  <c:v>20094</c:v>
                </c:pt>
                <c:pt idx="14105">
                  <c:v>20091</c:v>
                </c:pt>
                <c:pt idx="14106">
                  <c:v>20096</c:v>
                </c:pt>
                <c:pt idx="14107">
                  <c:v>20095</c:v>
                </c:pt>
                <c:pt idx="14108">
                  <c:v>20115</c:v>
                </c:pt>
                <c:pt idx="14109">
                  <c:v>20111</c:v>
                </c:pt>
                <c:pt idx="14110">
                  <c:v>20128</c:v>
                </c:pt>
                <c:pt idx="14111">
                  <c:v>20130</c:v>
                </c:pt>
                <c:pt idx="14112">
                  <c:v>20139</c:v>
                </c:pt>
                <c:pt idx="14113">
                  <c:v>20151</c:v>
                </c:pt>
                <c:pt idx="14114">
                  <c:v>20163</c:v>
                </c:pt>
                <c:pt idx="14115">
                  <c:v>20158</c:v>
                </c:pt>
                <c:pt idx="14116">
                  <c:v>20112</c:v>
                </c:pt>
                <c:pt idx="14117">
                  <c:v>20181</c:v>
                </c:pt>
                <c:pt idx="14118">
                  <c:v>20192</c:v>
                </c:pt>
                <c:pt idx="14119">
                  <c:v>20193</c:v>
                </c:pt>
                <c:pt idx="14120">
                  <c:v>20198</c:v>
                </c:pt>
                <c:pt idx="14121">
                  <c:v>20160</c:v>
                </c:pt>
                <c:pt idx="14122">
                  <c:v>20222</c:v>
                </c:pt>
                <c:pt idx="14123">
                  <c:v>20234</c:v>
                </c:pt>
                <c:pt idx="14124">
                  <c:v>20225</c:v>
                </c:pt>
                <c:pt idx="14125">
                  <c:v>20234</c:v>
                </c:pt>
                <c:pt idx="14126">
                  <c:v>20243</c:v>
                </c:pt>
                <c:pt idx="14127">
                  <c:v>20248</c:v>
                </c:pt>
                <c:pt idx="14128">
                  <c:v>20257</c:v>
                </c:pt>
                <c:pt idx="14129">
                  <c:v>20263</c:v>
                </c:pt>
                <c:pt idx="14130">
                  <c:v>20277</c:v>
                </c:pt>
                <c:pt idx="14131">
                  <c:v>20284</c:v>
                </c:pt>
                <c:pt idx="14132">
                  <c:v>20291</c:v>
                </c:pt>
                <c:pt idx="14133">
                  <c:v>20309</c:v>
                </c:pt>
                <c:pt idx="14134">
                  <c:v>20301</c:v>
                </c:pt>
                <c:pt idx="14135">
                  <c:v>20315</c:v>
                </c:pt>
                <c:pt idx="14136">
                  <c:v>20316</c:v>
                </c:pt>
                <c:pt idx="14137">
                  <c:v>20337</c:v>
                </c:pt>
                <c:pt idx="14138">
                  <c:v>20333</c:v>
                </c:pt>
                <c:pt idx="14139">
                  <c:v>20329</c:v>
                </c:pt>
                <c:pt idx="14140">
                  <c:v>20338</c:v>
                </c:pt>
                <c:pt idx="14141">
                  <c:v>20364</c:v>
                </c:pt>
                <c:pt idx="14142">
                  <c:v>20366</c:v>
                </c:pt>
                <c:pt idx="14143">
                  <c:v>20366</c:v>
                </c:pt>
                <c:pt idx="14144">
                  <c:v>20379</c:v>
                </c:pt>
                <c:pt idx="14145">
                  <c:v>20389</c:v>
                </c:pt>
                <c:pt idx="14146">
                  <c:v>20408</c:v>
                </c:pt>
                <c:pt idx="14147">
                  <c:v>20394</c:v>
                </c:pt>
                <c:pt idx="14148">
                  <c:v>20406</c:v>
                </c:pt>
                <c:pt idx="14149">
                  <c:v>20404</c:v>
                </c:pt>
                <c:pt idx="14150">
                  <c:v>20416</c:v>
                </c:pt>
                <c:pt idx="14151">
                  <c:v>20410</c:v>
                </c:pt>
                <c:pt idx="14152">
                  <c:v>20425</c:v>
                </c:pt>
                <c:pt idx="14153">
                  <c:v>20418</c:v>
                </c:pt>
                <c:pt idx="14154">
                  <c:v>20441</c:v>
                </c:pt>
                <c:pt idx="14155">
                  <c:v>20456</c:v>
                </c:pt>
                <c:pt idx="14156">
                  <c:v>20462</c:v>
                </c:pt>
                <c:pt idx="14157">
                  <c:v>20477</c:v>
                </c:pt>
                <c:pt idx="14158">
                  <c:v>20476</c:v>
                </c:pt>
                <c:pt idx="14159">
                  <c:v>20500</c:v>
                </c:pt>
                <c:pt idx="14160">
                  <c:v>20508</c:v>
                </c:pt>
                <c:pt idx="14161">
                  <c:v>20526</c:v>
                </c:pt>
                <c:pt idx="14162">
                  <c:v>20502</c:v>
                </c:pt>
                <c:pt idx="14163">
                  <c:v>20537</c:v>
                </c:pt>
                <c:pt idx="14164">
                  <c:v>20545</c:v>
                </c:pt>
                <c:pt idx="14165">
                  <c:v>20558</c:v>
                </c:pt>
                <c:pt idx="14166">
                  <c:v>20559</c:v>
                </c:pt>
                <c:pt idx="14167">
                  <c:v>20550</c:v>
                </c:pt>
                <c:pt idx="14168">
                  <c:v>20564</c:v>
                </c:pt>
                <c:pt idx="14169">
                  <c:v>20579</c:v>
                </c:pt>
                <c:pt idx="14170">
                  <c:v>20582</c:v>
                </c:pt>
                <c:pt idx="14171">
                  <c:v>20588</c:v>
                </c:pt>
                <c:pt idx="14172">
                  <c:v>20593</c:v>
                </c:pt>
                <c:pt idx="14173">
                  <c:v>20603</c:v>
                </c:pt>
                <c:pt idx="14174">
                  <c:v>20610</c:v>
                </c:pt>
                <c:pt idx="14175">
                  <c:v>20626</c:v>
                </c:pt>
                <c:pt idx="14176">
                  <c:v>20623</c:v>
                </c:pt>
                <c:pt idx="14177">
                  <c:v>20630</c:v>
                </c:pt>
                <c:pt idx="14178">
                  <c:v>20638</c:v>
                </c:pt>
                <c:pt idx="14179">
                  <c:v>20641</c:v>
                </c:pt>
                <c:pt idx="14180">
                  <c:v>20659</c:v>
                </c:pt>
                <c:pt idx="14181">
                  <c:v>20667</c:v>
                </c:pt>
                <c:pt idx="14182">
                  <c:v>20671</c:v>
                </c:pt>
                <c:pt idx="14183">
                  <c:v>20683</c:v>
                </c:pt>
                <c:pt idx="14184">
                  <c:v>20680</c:v>
                </c:pt>
                <c:pt idx="14185">
                  <c:v>20696</c:v>
                </c:pt>
                <c:pt idx="14186">
                  <c:v>20692</c:v>
                </c:pt>
                <c:pt idx="14187">
                  <c:v>20707</c:v>
                </c:pt>
                <c:pt idx="14188">
                  <c:v>20704</c:v>
                </c:pt>
                <c:pt idx="14189">
                  <c:v>20717</c:v>
                </c:pt>
                <c:pt idx="14190">
                  <c:v>20725</c:v>
                </c:pt>
                <c:pt idx="14191">
                  <c:v>20733</c:v>
                </c:pt>
                <c:pt idx="14192">
                  <c:v>20756</c:v>
                </c:pt>
                <c:pt idx="14193">
                  <c:v>20762</c:v>
                </c:pt>
                <c:pt idx="14194">
                  <c:v>20766</c:v>
                </c:pt>
                <c:pt idx="14195">
                  <c:v>20760</c:v>
                </c:pt>
                <c:pt idx="14196">
                  <c:v>20790</c:v>
                </c:pt>
                <c:pt idx="14197">
                  <c:v>20785</c:v>
                </c:pt>
                <c:pt idx="14198">
                  <c:v>20793</c:v>
                </c:pt>
                <c:pt idx="14199">
                  <c:v>20796</c:v>
                </c:pt>
                <c:pt idx="14200">
                  <c:v>20796</c:v>
                </c:pt>
                <c:pt idx="14201">
                  <c:v>20804</c:v>
                </c:pt>
                <c:pt idx="14202">
                  <c:v>20803</c:v>
                </c:pt>
                <c:pt idx="14203">
                  <c:v>20821</c:v>
                </c:pt>
                <c:pt idx="14204">
                  <c:v>20824</c:v>
                </c:pt>
                <c:pt idx="14205">
                  <c:v>20837</c:v>
                </c:pt>
                <c:pt idx="14206">
                  <c:v>20850</c:v>
                </c:pt>
                <c:pt idx="14207">
                  <c:v>20860</c:v>
                </c:pt>
                <c:pt idx="14208">
                  <c:v>20858</c:v>
                </c:pt>
                <c:pt idx="14209">
                  <c:v>20878</c:v>
                </c:pt>
                <c:pt idx="14210">
                  <c:v>20880</c:v>
                </c:pt>
                <c:pt idx="14211">
                  <c:v>20870</c:v>
                </c:pt>
                <c:pt idx="14212">
                  <c:v>20889</c:v>
                </c:pt>
                <c:pt idx="14213">
                  <c:v>20891</c:v>
                </c:pt>
                <c:pt idx="14214">
                  <c:v>20896</c:v>
                </c:pt>
                <c:pt idx="14215">
                  <c:v>20893</c:v>
                </c:pt>
                <c:pt idx="14216">
                  <c:v>20918</c:v>
                </c:pt>
                <c:pt idx="14217">
                  <c:v>20934</c:v>
                </c:pt>
                <c:pt idx="14218">
                  <c:v>20937</c:v>
                </c:pt>
                <c:pt idx="14219">
                  <c:v>20946</c:v>
                </c:pt>
                <c:pt idx="14220">
                  <c:v>20956</c:v>
                </c:pt>
                <c:pt idx="14221">
                  <c:v>20975</c:v>
                </c:pt>
                <c:pt idx="14222">
                  <c:v>20964</c:v>
                </c:pt>
                <c:pt idx="14223">
                  <c:v>20958</c:v>
                </c:pt>
                <c:pt idx="14224">
                  <c:v>20968</c:v>
                </c:pt>
                <c:pt idx="14225">
                  <c:v>20980</c:v>
                </c:pt>
                <c:pt idx="14226">
                  <c:v>20984</c:v>
                </c:pt>
                <c:pt idx="14227">
                  <c:v>20994</c:v>
                </c:pt>
                <c:pt idx="14228">
                  <c:v>21010</c:v>
                </c:pt>
                <c:pt idx="14229">
                  <c:v>21023</c:v>
                </c:pt>
                <c:pt idx="14230">
                  <c:v>21025</c:v>
                </c:pt>
                <c:pt idx="14231">
                  <c:v>21026</c:v>
                </c:pt>
                <c:pt idx="14232">
                  <c:v>21029</c:v>
                </c:pt>
                <c:pt idx="14233">
                  <c:v>21040</c:v>
                </c:pt>
                <c:pt idx="14234">
                  <c:v>21051</c:v>
                </c:pt>
                <c:pt idx="14235">
                  <c:v>21049</c:v>
                </c:pt>
                <c:pt idx="14236">
                  <c:v>21062</c:v>
                </c:pt>
                <c:pt idx="14237">
                  <c:v>21059</c:v>
                </c:pt>
                <c:pt idx="14238">
                  <c:v>21065</c:v>
                </c:pt>
                <c:pt idx="14239">
                  <c:v>21080</c:v>
                </c:pt>
                <c:pt idx="14240">
                  <c:v>21087</c:v>
                </c:pt>
                <c:pt idx="14241">
                  <c:v>21105</c:v>
                </c:pt>
                <c:pt idx="14242">
                  <c:v>21102</c:v>
                </c:pt>
                <c:pt idx="14243">
                  <c:v>21127</c:v>
                </c:pt>
                <c:pt idx="14244">
                  <c:v>21114</c:v>
                </c:pt>
                <c:pt idx="14245">
                  <c:v>21128</c:v>
                </c:pt>
                <c:pt idx="14246">
                  <c:v>21130</c:v>
                </c:pt>
                <c:pt idx="14247">
                  <c:v>21151</c:v>
                </c:pt>
                <c:pt idx="14248">
                  <c:v>21141</c:v>
                </c:pt>
                <c:pt idx="14249">
                  <c:v>21157</c:v>
                </c:pt>
                <c:pt idx="14250">
                  <c:v>21151</c:v>
                </c:pt>
                <c:pt idx="14251">
                  <c:v>21155</c:v>
                </c:pt>
                <c:pt idx="14252">
                  <c:v>21185</c:v>
                </c:pt>
                <c:pt idx="14253">
                  <c:v>21185</c:v>
                </c:pt>
                <c:pt idx="14254">
                  <c:v>21189</c:v>
                </c:pt>
                <c:pt idx="14255">
                  <c:v>21196</c:v>
                </c:pt>
                <c:pt idx="14256">
                  <c:v>21214</c:v>
                </c:pt>
                <c:pt idx="14257">
                  <c:v>21224</c:v>
                </c:pt>
                <c:pt idx="14258">
                  <c:v>21233</c:v>
                </c:pt>
                <c:pt idx="14259">
                  <c:v>21233</c:v>
                </c:pt>
                <c:pt idx="14260">
                  <c:v>21268</c:v>
                </c:pt>
                <c:pt idx="14261">
                  <c:v>21264</c:v>
                </c:pt>
                <c:pt idx="14262">
                  <c:v>21251</c:v>
                </c:pt>
                <c:pt idx="14263">
                  <c:v>21260</c:v>
                </c:pt>
                <c:pt idx="14264">
                  <c:v>21258</c:v>
                </c:pt>
                <c:pt idx="14265">
                  <c:v>21267</c:v>
                </c:pt>
                <c:pt idx="14266">
                  <c:v>21277</c:v>
                </c:pt>
                <c:pt idx="14267">
                  <c:v>21292</c:v>
                </c:pt>
                <c:pt idx="14268">
                  <c:v>21286</c:v>
                </c:pt>
                <c:pt idx="14269">
                  <c:v>21303</c:v>
                </c:pt>
                <c:pt idx="14270">
                  <c:v>21314</c:v>
                </c:pt>
                <c:pt idx="14271">
                  <c:v>21322</c:v>
                </c:pt>
                <c:pt idx="14272">
                  <c:v>21320</c:v>
                </c:pt>
                <c:pt idx="14273">
                  <c:v>21328</c:v>
                </c:pt>
                <c:pt idx="14274">
                  <c:v>21325</c:v>
                </c:pt>
                <c:pt idx="14275">
                  <c:v>21346</c:v>
                </c:pt>
                <c:pt idx="14276">
                  <c:v>21361</c:v>
                </c:pt>
                <c:pt idx="14277">
                  <c:v>21357</c:v>
                </c:pt>
                <c:pt idx="14278">
                  <c:v>21366</c:v>
                </c:pt>
                <c:pt idx="14279">
                  <c:v>21376</c:v>
                </c:pt>
                <c:pt idx="14280">
                  <c:v>21383</c:v>
                </c:pt>
                <c:pt idx="14281">
                  <c:v>21395</c:v>
                </c:pt>
                <c:pt idx="14282">
                  <c:v>21395</c:v>
                </c:pt>
                <c:pt idx="14283">
                  <c:v>21404</c:v>
                </c:pt>
                <c:pt idx="14284">
                  <c:v>21407</c:v>
                </c:pt>
                <c:pt idx="14285">
                  <c:v>21424</c:v>
                </c:pt>
                <c:pt idx="14286">
                  <c:v>21414</c:v>
                </c:pt>
                <c:pt idx="14287">
                  <c:v>21434</c:v>
                </c:pt>
                <c:pt idx="14288">
                  <c:v>21424</c:v>
                </c:pt>
                <c:pt idx="14289">
                  <c:v>21439</c:v>
                </c:pt>
                <c:pt idx="14290">
                  <c:v>21440</c:v>
                </c:pt>
                <c:pt idx="14291">
                  <c:v>21449</c:v>
                </c:pt>
                <c:pt idx="14292">
                  <c:v>21471</c:v>
                </c:pt>
                <c:pt idx="14293">
                  <c:v>21469</c:v>
                </c:pt>
                <c:pt idx="14294">
                  <c:v>21475</c:v>
                </c:pt>
                <c:pt idx="14295">
                  <c:v>21481</c:v>
                </c:pt>
                <c:pt idx="14296">
                  <c:v>21498</c:v>
                </c:pt>
                <c:pt idx="14297">
                  <c:v>21522</c:v>
                </c:pt>
                <c:pt idx="14298">
                  <c:v>21513</c:v>
                </c:pt>
                <c:pt idx="14299">
                  <c:v>21515</c:v>
                </c:pt>
                <c:pt idx="14300">
                  <c:v>21530</c:v>
                </c:pt>
                <c:pt idx="14301">
                  <c:v>21536</c:v>
                </c:pt>
                <c:pt idx="14302">
                  <c:v>21535</c:v>
                </c:pt>
                <c:pt idx="14303">
                  <c:v>21531</c:v>
                </c:pt>
                <c:pt idx="14304">
                  <c:v>21546</c:v>
                </c:pt>
                <c:pt idx="14305">
                  <c:v>21550</c:v>
                </c:pt>
                <c:pt idx="14306">
                  <c:v>21562</c:v>
                </c:pt>
                <c:pt idx="14307">
                  <c:v>21560</c:v>
                </c:pt>
                <c:pt idx="14308">
                  <c:v>21570</c:v>
                </c:pt>
                <c:pt idx="14309">
                  <c:v>21582</c:v>
                </c:pt>
                <c:pt idx="14310">
                  <c:v>21604</c:v>
                </c:pt>
                <c:pt idx="14311">
                  <c:v>21605</c:v>
                </c:pt>
                <c:pt idx="14312">
                  <c:v>21613</c:v>
                </c:pt>
                <c:pt idx="14313">
                  <c:v>21626</c:v>
                </c:pt>
                <c:pt idx="14314">
                  <c:v>21643</c:v>
                </c:pt>
                <c:pt idx="14315">
                  <c:v>21637</c:v>
                </c:pt>
                <c:pt idx="14316">
                  <c:v>21643</c:v>
                </c:pt>
                <c:pt idx="14317">
                  <c:v>21653</c:v>
                </c:pt>
                <c:pt idx="14318">
                  <c:v>21662</c:v>
                </c:pt>
                <c:pt idx="14319">
                  <c:v>21659</c:v>
                </c:pt>
                <c:pt idx="14320">
                  <c:v>21678</c:v>
                </c:pt>
                <c:pt idx="14321">
                  <c:v>21678</c:v>
                </c:pt>
                <c:pt idx="14322">
                  <c:v>21676</c:v>
                </c:pt>
                <c:pt idx="14323">
                  <c:v>21696</c:v>
                </c:pt>
                <c:pt idx="14324">
                  <c:v>21711</c:v>
                </c:pt>
                <c:pt idx="14325">
                  <c:v>21714</c:v>
                </c:pt>
                <c:pt idx="14326">
                  <c:v>21708</c:v>
                </c:pt>
                <c:pt idx="14327">
                  <c:v>21712</c:v>
                </c:pt>
                <c:pt idx="14328">
                  <c:v>21734</c:v>
                </c:pt>
                <c:pt idx="14329">
                  <c:v>21728</c:v>
                </c:pt>
                <c:pt idx="14330">
                  <c:v>21738</c:v>
                </c:pt>
                <c:pt idx="14331">
                  <c:v>21752</c:v>
                </c:pt>
                <c:pt idx="14332">
                  <c:v>21743</c:v>
                </c:pt>
                <c:pt idx="14333">
                  <c:v>21749</c:v>
                </c:pt>
                <c:pt idx="14334">
                  <c:v>21760</c:v>
                </c:pt>
                <c:pt idx="14335">
                  <c:v>21790</c:v>
                </c:pt>
                <c:pt idx="14336">
                  <c:v>21790</c:v>
                </c:pt>
                <c:pt idx="14337">
                  <c:v>21793</c:v>
                </c:pt>
                <c:pt idx="14338">
                  <c:v>21797</c:v>
                </c:pt>
                <c:pt idx="14339">
                  <c:v>21814</c:v>
                </c:pt>
                <c:pt idx="14340">
                  <c:v>21823</c:v>
                </c:pt>
                <c:pt idx="14341">
                  <c:v>21817</c:v>
                </c:pt>
                <c:pt idx="14342">
                  <c:v>21835</c:v>
                </c:pt>
                <c:pt idx="14343">
                  <c:v>21835</c:v>
                </c:pt>
                <c:pt idx="14344">
                  <c:v>21846</c:v>
                </c:pt>
                <c:pt idx="14345">
                  <c:v>21854</c:v>
                </c:pt>
                <c:pt idx="14346">
                  <c:v>21868</c:v>
                </c:pt>
                <c:pt idx="14347">
                  <c:v>21864</c:v>
                </c:pt>
                <c:pt idx="14348">
                  <c:v>21868</c:v>
                </c:pt>
                <c:pt idx="14349">
                  <c:v>21882</c:v>
                </c:pt>
                <c:pt idx="14350">
                  <c:v>21876</c:v>
                </c:pt>
                <c:pt idx="14351">
                  <c:v>21906</c:v>
                </c:pt>
                <c:pt idx="14352">
                  <c:v>21897</c:v>
                </c:pt>
                <c:pt idx="14353">
                  <c:v>21893</c:v>
                </c:pt>
                <c:pt idx="14354">
                  <c:v>21909</c:v>
                </c:pt>
                <c:pt idx="14355">
                  <c:v>21909</c:v>
                </c:pt>
                <c:pt idx="14356">
                  <c:v>21928</c:v>
                </c:pt>
                <c:pt idx="14357">
                  <c:v>21929</c:v>
                </c:pt>
                <c:pt idx="14358">
                  <c:v>21950</c:v>
                </c:pt>
                <c:pt idx="14359">
                  <c:v>21961</c:v>
                </c:pt>
                <c:pt idx="14360">
                  <c:v>21962</c:v>
                </c:pt>
                <c:pt idx="14361">
                  <c:v>21971</c:v>
                </c:pt>
                <c:pt idx="14362">
                  <c:v>21973</c:v>
                </c:pt>
                <c:pt idx="14363">
                  <c:v>21987</c:v>
                </c:pt>
                <c:pt idx="14364">
                  <c:v>21996</c:v>
                </c:pt>
                <c:pt idx="14365">
                  <c:v>21996</c:v>
                </c:pt>
                <c:pt idx="14366">
                  <c:v>22000</c:v>
                </c:pt>
                <c:pt idx="14367">
                  <c:v>22014</c:v>
                </c:pt>
                <c:pt idx="14368">
                  <c:v>22045</c:v>
                </c:pt>
                <c:pt idx="14369">
                  <c:v>22035</c:v>
                </c:pt>
                <c:pt idx="14370">
                  <c:v>22020</c:v>
                </c:pt>
                <c:pt idx="14371">
                  <c:v>22043</c:v>
                </c:pt>
                <c:pt idx="14372">
                  <c:v>22038</c:v>
                </c:pt>
                <c:pt idx="14373">
                  <c:v>22042</c:v>
                </c:pt>
                <c:pt idx="14374">
                  <c:v>22058</c:v>
                </c:pt>
                <c:pt idx="14375">
                  <c:v>22062</c:v>
                </c:pt>
                <c:pt idx="14376">
                  <c:v>22066</c:v>
                </c:pt>
                <c:pt idx="14377">
                  <c:v>22069</c:v>
                </c:pt>
                <c:pt idx="14378">
                  <c:v>22079</c:v>
                </c:pt>
                <c:pt idx="14379">
                  <c:v>22085</c:v>
                </c:pt>
                <c:pt idx="14380">
                  <c:v>22097</c:v>
                </c:pt>
                <c:pt idx="14381">
                  <c:v>22108</c:v>
                </c:pt>
                <c:pt idx="14382">
                  <c:v>22114</c:v>
                </c:pt>
                <c:pt idx="14383">
                  <c:v>22139</c:v>
                </c:pt>
                <c:pt idx="14384">
                  <c:v>22122</c:v>
                </c:pt>
                <c:pt idx="14385">
                  <c:v>22154</c:v>
                </c:pt>
                <c:pt idx="14386">
                  <c:v>22153</c:v>
                </c:pt>
                <c:pt idx="14387">
                  <c:v>22152</c:v>
                </c:pt>
                <c:pt idx="14388">
                  <c:v>22172</c:v>
                </c:pt>
                <c:pt idx="14389">
                  <c:v>22174</c:v>
                </c:pt>
                <c:pt idx="14390">
                  <c:v>22177</c:v>
                </c:pt>
                <c:pt idx="14391">
                  <c:v>22179</c:v>
                </c:pt>
                <c:pt idx="14392">
                  <c:v>22182</c:v>
                </c:pt>
                <c:pt idx="14393">
                  <c:v>22188</c:v>
                </c:pt>
                <c:pt idx="14394">
                  <c:v>22209</c:v>
                </c:pt>
                <c:pt idx="14395">
                  <c:v>22195</c:v>
                </c:pt>
                <c:pt idx="14396">
                  <c:v>22208</c:v>
                </c:pt>
                <c:pt idx="14397">
                  <c:v>22213</c:v>
                </c:pt>
                <c:pt idx="14398">
                  <c:v>22226</c:v>
                </c:pt>
                <c:pt idx="14399">
                  <c:v>22244</c:v>
                </c:pt>
                <c:pt idx="14400">
                  <c:v>22237</c:v>
                </c:pt>
                <c:pt idx="14401">
                  <c:v>22251</c:v>
                </c:pt>
                <c:pt idx="14402">
                  <c:v>22252</c:v>
                </c:pt>
                <c:pt idx="14403">
                  <c:v>22281</c:v>
                </c:pt>
                <c:pt idx="14404">
                  <c:v>22277</c:v>
                </c:pt>
                <c:pt idx="14405">
                  <c:v>22294</c:v>
                </c:pt>
                <c:pt idx="14406">
                  <c:v>22301</c:v>
                </c:pt>
                <c:pt idx="14407">
                  <c:v>22300</c:v>
                </c:pt>
                <c:pt idx="14408">
                  <c:v>22319</c:v>
                </c:pt>
                <c:pt idx="14409">
                  <c:v>22314</c:v>
                </c:pt>
                <c:pt idx="14410">
                  <c:v>22314</c:v>
                </c:pt>
                <c:pt idx="14411">
                  <c:v>22327</c:v>
                </c:pt>
                <c:pt idx="14412">
                  <c:v>22330</c:v>
                </c:pt>
                <c:pt idx="14413">
                  <c:v>22323</c:v>
                </c:pt>
                <c:pt idx="14414">
                  <c:v>22341</c:v>
                </c:pt>
                <c:pt idx="14415">
                  <c:v>22344</c:v>
                </c:pt>
                <c:pt idx="14416">
                  <c:v>22344</c:v>
                </c:pt>
                <c:pt idx="14417">
                  <c:v>22379</c:v>
                </c:pt>
                <c:pt idx="14418">
                  <c:v>22368</c:v>
                </c:pt>
                <c:pt idx="14419">
                  <c:v>22365</c:v>
                </c:pt>
                <c:pt idx="14420">
                  <c:v>22385</c:v>
                </c:pt>
                <c:pt idx="14421">
                  <c:v>22400</c:v>
                </c:pt>
                <c:pt idx="14422">
                  <c:v>22405</c:v>
                </c:pt>
                <c:pt idx="14423">
                  <c:v>22432</c:v>
                </c:pt>
                <c:pt idx="14424">
                  <c:v>22423</c:v>
                </c:pt>
                <c:pt idx="14425">
                  <c:v>22436</c:v>
                </c:pt>
                <c:pt idx="14426">
                  <c:v>22430</c:v>
                </c:pt>
                <c:pt idx="14427">
                  <c:v>22435</c:v>
                </c:pt>
                <c:pt idx="14428">
                  <c:v>22432</c:v>
                </c:pt>
                <c:pt idx="14429">
                  <c:v>22461</c:v>
                </c:pt>
                <c:pt idx="14430">
                  <c:v>22471</c:v>
                </c:pt>
                <c:pt idx="14431">
                  <c:v>22455</c:v>
                </c:pt>
                <c:pt idx="14432">
                  <c:v>22469</c:v>
                </c:pt>
                <c:pt idx="14433">
                  <c:v>22470</c:v>
                </c:pt>
                <c:pt idx="14434">
                  <c:v>22474</c:v>
                </c:pt>
                <c:pt idx="14435">
                  <c:v>22471</c:v>
                </c:pt>
                <c:pt idx="14436">
                  <c:v>22496</c:v>
                </c:pt>
                <c:pt idx="14437">
                  <c:v>22507</c:v>
                </c:pt>
                <c:pt idx="14438">
                  <c:v>22516</c:v>
                </c:pt>
                <c:pt idx="14439">
                  <c:v>22515</c:v>
                </c:pt>
                <c:pt idx="14440">
                  <c:v>22536</c:v>
                </c:pt>
                <c:pt idx="14441">
                  <c:v>22555</c:v>
                </c:pt>
                <c:pt idx="14442">
                  <c:v>22549</c:v>
                </c:pt>
                <c:pt idx="14443">
                  <c:v>22573</c:v>
                </c:pt>
                <c:pt idx="14444">
                  <c:v>22565</c:v>
                </c:pt>
                <c:pt idx="14445">
                  <c:v>22578</c:v>
                </c:pt>
                <c:pt idx="14446">
                  <c:v>22569</c:v>
                </c:pt>
                <c:pt idx="14447">
                  <c:v>22577</c:v>
                </c:pt>
                <c:pt idx="14448">
                  <c:v>22585</c:v>
                </c:pt>
                <c:pt idx="14449">
                  <c:v>22576</c:v>
                </c:pt>
                <c:pt idx="14450">
                  <c:v>22602</c:v>
                </c:pt>
                <c:pt idx="14451">
                  <c:v>22600</c:v>
                </c:pt>
                <c:pt idx="14452">
                  <c:v>22608</c:v>
                </c:pt>
                <c:pt idx="14453">
                  <c:v>22616</c:v>
                </c:pt>
                <c:pt idx="14454">
                  <c:v>22630</c:v>
                </c:pt>
                <c:pt idx="14455">
                  <c:v>22617</c:v>
                </c:pt>
                <c:pt idx="14456">
                  <c:v>22652</c:v>
                </c:pt>
                <c:pt idx="14457">
                  <c:v>22653</c:v>
                </c:pt>
                <c:pt idx="14458">
                  <c:v>22654</c:v>
                </c:pt>
                <c:pt idx="14459">
                  <c:v>22663</c:v>
                </c:pt>
                <c:pt idx="14460">
                  <c:v>22658</c:v>
                </c:pt>
                <c:pt idx="14461">
                  <c:v>22675</c:v>
                </c:pt>
                <c:pt idx="14462">
                  <c:v>22689</c:v>
                </c:pt>
                <c:pt idx="14463">
                  <c:v>22693</c:v>
                </c:pt>
                <c:pt idx="14464">
                  <c:v>22691</c:v>
                </c:pt>
                <c:pt idx="14465">
                  <c:v>22716</c:v>
                </c:pt>
                <c:pt idx="14466">
                  <c:v>22718</c:v>
                </c:pt>
                <c:pt idx="14467">
                  <c:v>22727</c:v>
                </c:pt>
                <c:pt idx="14468">
                  <c:v>22737</c:v>
                </c:pt>
                <c:pt idx="14469">
                  <c:v>22759</c:v>
                </c:pt>
                <c:pt idx="14470">
                  <c:v>22753</c:v>
                </c:pt>
                <c:pt idx="14471">
                  <c:v>22754</c:v>
                </c:pt>
                <c:pt idx="14472">
                  <c:v>22771</c:v>
                </c:pt>
                <c:pt idx="14473">
                  <c:v>22762</c:v>
                </c:pt>
                <c:pt idx="14474">
                  <c:v>22777</c:v>
                </c:pt>
                <c:pt idx="14475">
                  <c:v>22780</c:v>
                </c:pt>
                <c:pt idx="14476">
                  <c:v>22783</c:v>
                </c:pt>
                <c:pt idx="14477">
                  <c:v>22802</c:v>
                </c:pt>
                <c:pt idx="14478">
                  <c:v>22795</c:v>
                </c:pt>
                <c:pt idx="14479">
                  <c:v>22800</c:v>
                </c:pt>
                <c:pt idx="14480">
                  <c:v>22813</c:v>
                </c:pt>
                <c:pt idx="14481">
                  <c:v>22819</c:v>
                </c:pt>
                <c:pt idx="14482">
                  <c:v>22835</c:v>
                </c:pt>
                <c:pt idx="14483">
                  <c:v>22847</c:v>
                </c:pt>
                <c:pt idx="14484">
                  <c:v>22843</c:v>
                </c:pt>
                <c:pt idx="14485">
                  <c:v>22848</c:v>
                </c:pt>
                <c:pt idx="14486">
                  <c:v>22866</c:v>
                </c:pt>
                <c:pt idx="14487">
                  <c:v>22867</c:v>
                </c:pt>
                <c:pt idx="14488">
                  <c:v>22874</c:v>
                </c:pt>
                <c:pt idx="14489">
                  <c:v>22873</c:v>
                </c:pt>
                <c:pt idx="14490">
                  <c:v>22890</c:v>
                </c:pt>
                <c:pt idx="14491">
                  <c:v>22896</c:v>
                </c:pt>
                <c:pt idx="14492">
                  <c:v>22893</c:v>
                </c:pt>
                <c:pt idx="14493">
                  <c:v>22920</c:v>
                </c:pt>
                <c:pt idx="14494">
                  <c:v>22923</c:v>
                </c:pt>
                <c:pt idx="14495">
                  <c:v>22935</c:v>
                </c:pt>
                <c:pt idx="14496">
                  <c:v>22928</c:v>
                </c:pt>
                <c:pt idx="14497">
                  <c:v>22940</c:v>
                </c:pt>
                <c:pt idx="14498">
                  <c:v>22944</c:v>
                </c:pt>
                <c:pt idx="14499">
                  <c:v>22963</c:v>
                </c:pt>
                <c:pt idx="14500">
                  <c:v>22954</c:v>
                </c:pt>
                <c:pt idx="14501">
                  <c:v>22960</c:v>
                </c:pt>
                <c:pt idx="14502">
                  <c:v>22977</c:v>
                </c:pt>
                <c:pt idx="14503">
                  <c:v>22978</c:v>
                </c:pt>
                <c:pt idx="14504">
                  <c:v>22987</c:v>
                </c:pt>
                <c:pt idx="14505">
                  <c:v>22991</c:v>
                </c:pt>
                <c:pt idx="14506">
                  <c:v>23013</c:v>
                </c:pt>
                <c:pt idx="14507">
                  <c:v>23014</c:v>
                </c:pt>
                <c:pt idx="14508">
                  <c:v>23019</c:v>
                </c:pt>
                <c:pt idx="14509">
                  <c:v>23034</c:v>
                </c:pt>
                <c:pt idx="14510">
                  <c:v>23049</c:v>
                </c:pt>
                <c:pt idx="14511">
                  <c:v>23071</c:v>
                </c:pt>
                <c:pt idx="14512">
                  <c:v>23065</c:v>
                </c:pt>
                <c:pt idx="14513">
                  <c:v>23050</c:v>
                </c:pt>
                <c:pt idx="14514">
                  <c:v>23056</c:v>
                </c:pt>
                <c:pt idx="14515">
                  <c:v>23071</c:v>
                </c:pt>
                <c:pt idx="14516">
                  <c:v>23080</c:v>
                </c:pt>
                <c:pt idx="14517">
                  <c:v>23076</c:v>
                </c:pt>
                <c:pt idx="14518">
                  <c:v>23098</c:v>
                </c:pt>
                <c:pt idx="14519">
                  <c:v>23103</c:v>
                </c:pt>
                <c:pt idx="14520">
                  <c:v>23108</c:v>
                </c:pt>
                <c:pt idx="14521">
                  <c:v>23112</c:v>
                </c:pt>
                <c:pt idx="14522">
                  <c:v>23129</c:v>
                </c:pt>
                <c:pt idx="14523">
                  <c:v>23119</c:v>
                </c:pt>
                <c:pt idx="14524">
                  <c:v>23138</c:v>
                </c:pt>
                <c:pt idx="14525">
                  <c:v>23150</c:v>
                </c:pt>
                <c:pt idx="14526">
                  <c:v>23147</c:v>
                </c:pt>
                <c:pt idx="14527">
                  <c:v>23162</c:v>
                </c:pt>
                <c:pt idx="14528">
                  <c:v>23161</c:v>
                </c:pt>
                <c:pt idx="14529">
                  <c:v>23171</c:v>
                </c:pt>
                <c:pt idx="14530">
                  <c:v>23177</c:v>
                </c:pt>
                <c:pt idx="14531">
                  <c:v>23184</c:v>
                </c:pt>
                <c:pt idx="14532">
                  <c:v>23202</c:v>
                </c:pt>
                <c:pt idx="14533">
                  <c:v>23224</c:v>
                </c:pt>
                <c:pt idx="14534">
                  <c:v>23213</c:v>
                </c:pt>
                <c:pt idx="14535">
                  <c:v>23227</c:v>
                </c:pt>
                <c:pt idx="14536">
                  <c:v>23240</c:v>
                </c:pt>
                <c:pt idx="14537">
                  <c:v>23243</c:v>
                </c:pt>
                <c:pt idx="14538">
                  <c:v>23224</c:v>
                </c:pt>
                <c:pt idx="14539">
                  <c:v>23242</c:v>
                </c:pt>
                <c:pt idx="14540">
                  <c:v>23247</c:v>
                </c:pt>
                <c:pt idx="14541">
                  <c:v>23245</c:v>
                </c:pt>
                <c:pt idx="14542">
                  <c:v>23261</c:v>
                </c:pt>
                <c:pt idx="14543">
                  <c:v>23271</c:v>
                </c:pt>
                <c:pt idx="14544">
                  <c:v>23272</c:v>
                </c:pt>
                <c:pt idx="14545">
                  <c:v>23301</c:v>
                </c:pt>
                <c:pt idx="14546">
                  <c:v>23287</c:v>
                </c:pt>
                <c:pt idx="14547">
                  <c:v>23309</c:v>
                </c:pt>
                <c:pt idx="14548">
                  <c:v>23312</c:v>
                </c:pt>
                <c:pt idx="14549">
                  <c:v>23327</c:v>
                </c:pt>
                <c:pt idx="14550">
                  <c:v>23319</c:v>
                </c:pt>
                <c:pt idx="14551">
                  <c:v>23326</c:v>
                </c:pt>
                <c:pt idx="14552">
                  <c:v>23337</c:v>
                </c:pt>
                <c:pt idx="14553">
                  <c:v>23332</c:v>
                </c:pt>
                <c:pt idx="14554">
                  <c:v>23351</c:v>
                </c:pt>
                <c:pt idx="14555">
                  <c:v>23358</c:v>
                </c:pt>
                <c:pt idx="14556">
                  <c:v>23373</c:v>
                </c:pt>
                <c:pt idx="14557">
                  <c:v>23372</c:v>
                </c:pt>
                <c:pt idx="14558">
                  <c:v>23386</c:v>
                </c:pt>
                <c:pt idx="14559">
                  <c:v>23399</c:v>
                </c:pt>
                <c:pt idx="14560">
                  <c:v>23397</c:v>
                </c:pt>
                <c:pt idx="14561">
                  <c:v>23412</c:v>
                </c:pt>
                <c:pt idx="14562">
                  <c:v>23389</c:v>
                </c:pt>
                <c:pt idx="14563">
                  <c:v>23430</c:v>
                </c:pt>
                <c:pt idx="14564">
                  <c:v>23416</c:v>
                </c:pt>
                <c:pt idx="14565">
                  <c:v>23426</c:v>
                </c:pt>
                <c:pt idx="14566">
                  <c:v>23441</c:v>
                </c:pt>
                <c:pt idx="14567">
                  <c:v>23440</c:v>
                </c:pt>
                <c:pt idx="14568">
                  <c:v>23453</c:v>
                </c:pt>
                <c:pt idx="14569">
                  <c:v>23457</c:v>
                </c:pt>
                <c:pt idx="14570">
                  <c:v>23464</c:v>
                </c:pt>
                <c:pt idx="14571">
                  <c:v>23467</c:v>
                </c:pt>
                <c:pt idx="14572">
                  <c:v>23491</c:v>
                </c:pt>
                <c:pt idx="14573">
                  <c:v>23489</c:v>
                </c:pt>
                <c:pt idx="14574">
                  <c:v>23498</c:v>
                </c:pt>
                <c:pt idx="14575">
                  <c:v>23508</c:v>
                </c:pt>
                <c:pt idx="14576">
                  <c:v>23503</c:v>
                </c:pt>
                <c:pt idx="14577">
                  <c:v>23506</c:v>
                </c:pt>
                <c:pt idx="14578">
                  <c:v>23520</c:v>
                </c:pt>
                <c:pt idx="14579">
                  <c:v>23540</c:v>
                </c:pt>
                <c:pt idx="14580">
                  <c:v>23537</c:v>
                </c:pt>
                <c:pt idx="14581">
                  <c:v>23548</c:v>
                </c:pt>
                <c:pt idx="14582">
                  <c:v>23557</c:v>
                </c:pt>
                <c:pt idx="14583">
                  <c:v>23566</c:v>
                </c:pt>
                <c:pt idx="14584">
                  <c:v>23562</c:v>
                </c:pt>
                <c:pt idx="14585">
                  <c:v>23608</c:v>
                </c:pt>
                <c:pt idx="14586">
                  <c:v>23580</c:v>
                </c:pt>
                <c:pt idx="14587">
                  <c:v>23585</c:v>
                </c:pt>
                <c:pt idx="14588">
                  <c:v>23593</c:v>
                </c:pt>
                <c:pt idx="14589">
                  <c:v>23607</c:v>
                </c:pt>
                <c:pt idx="14590">
                  <c:v>23616</c:v>
                </c:pt>
                <c:pt idx="14591">
                  <c:v>23612</c:v>
                </c:pt>
                <c:pt idx="14592">
                  <c:v>23615</c:v>
                </c:pt>
                <c:pt idx="14593">
                  <c:v>23626</c:v>
                </c:pt>
                <c:pt idx="14594">
                  <c:v>23639</c:v>
                </c:pt>
                <c:pt idx="14595">
                  <c:v>23656</c:v>
                </c:pt>
                <c:pt idx="14596">
                  <c:v>23651</c:v>
                </c:pt>
                <c:pt idx="14597">
                  <c:v>23674</c:v>
                </c:pt>
                <c:pt idx="14598">
                  <c:v>23687</c:v>
                </c:pt>
                <c:pt idx="14599">
                  <c:v>23683</c:v>
                </c:pt>
                <c:pt idx="14600">
                  <c:v>23684</c:v>
                </c:pt>
                <c:pt idx="14601">
                  <c:v>23685</c:v>
                </c:pt>
                <c:pt idx="14602">
                  <c:v>23697</c:v>
                </c:pt>
                <c:pt idx="14603">
                  <c:v>23711</c:v>
                </c:pt>
                <c:pt idx="14604">
                  <c:v>23716</c:v>
                </c:pt>
                <c:pt idx="14605">
                  <c:v>23716</c:v>
                </c:pt>
                <c:pt idx="14606">
                  <c:v>23724</c:v>
                </c:pt>
                <c:pt idx="14607">
                  <c:v>23734</c:v>
                </c:pt>
                <c:pt idx="14608">
                  <c:v>23735</c:v>
                </c:pt>
                <c:pt idx="14609">
                  <c:v>23752</c:v>
                </c:pt>
                <c:pt idx="14610">
                  <c:v>23761</c:v>
                </c:pt>
                <c:pt idx="14611">
                  <c:v>23768</c:v>
                </c:pt>
                <c:pt idx="14612">
                  <c:v>23773</c:v>
                </c:pt>
                <c:pt idx="14613">
                  <c:v>23769</c:v>
                </c:pt>
                <c:pt idx="14614">
                  <c:v>23787</c:v>
                </c:pt>
                <c:pt idx="14615">
                  <c:v>23787</c:v>
                </c:pt>
                <c:pt idx="14616">
                  <c:v>23798</c:v>
                </c:pt>
                <c:pt idx="14617">
                  <c:v>23805</c:v>
                </c:pt>
                <c:pt idx="14618">
                  <c:v>23793</c:v>
                </c:pt>
                <c:pt idx="14619">
                  <c:v>23810</c:v>
                </c:pt>
                <c:pt idx="14620">
                  <c:v>23833</c:v>
                </c:pt>
                <c:pt idx="14621">
                  <c:v>23836</c:v>
                </c:pt>
                <c:pt idx="14622">
                  <c:v>23834</c:v>
                </c:pt>
                <c:pt idx="14623">
                  <c:v>23858</c:v>
                </c:pt>
                <c:pt idx="14624">
                  <c:v>23865</c:v>
                </c:pt>
                <c:pt idx="14625">
                  <c:v>23868</c:v>
                </c:pt>
                <c:pt idx="14626">
                  <c:v>23873</c:v>
                </c:pt>
                <c:pt idx="14627">
                  <c:v>23870</c:v>
                </c:pt>
                <c:pt idx="14628">
                  <c:v>23876</c:v>
                </c:pt>
                <c:pt idx="14629">
                  <c:v>23879</c:v>
                </c:pt>
                <c:pt idx="14630">
                  <c:v>23902</c:v>
                </c:pt>
                <c:pt idx="14631">
                  <c:v>23902</c:v>
                </c:pt>
                <c:pt idx="14632">
                  <c:v>23902</c:v>
                </c:pt>
                <c:pt idx="14633">
                  <c:v>23918</c:v>
                </c:pt>
                <c:pt idx="14634">
                  <c:v>23926</c:v>
                </c:pt>
                <c:pt idx="14635">
                  <c:v>23947</c:v>
                </c:pt>
                <c:pt idx="14636">
                  <c:v>23958</c:v>
                </c:pt>
                <c:pt idx="14637">
                  <c:v>23965</c:v>
                </c:pt>
                <c:pt idx="14638">
                  <c:v>23956</c:v>
                </c:pt>
                <c:pt idx="14639">
                  <c:v>23964</c:v>
                </c:pt>
                <c:pt idx="14640">
                  <c:v>23978</c:v>
                </c:pt>
                <c:pt idx="14641">
                  <c:v>23969</c:v>
                </c:pt>
                <c:pt idx="14642">
                  <c:v>23991</c:v>
                </c:pt>
                <c:pt idx="14643">
                  <c:v>23985</c:v>
                </c:pt>
                <c:pt idx="14644">
                  <c:v>23999</c:v>
                </c:pt>
                <c:pt idx="14645">
                  <c:v>24012</c:v>
                </c:pt>
                <c:pt idx="14646">
                  <c:v>24012</c:v>
                </c:pt>
                <c:pt idx="14647">
                  <c:v>24020</c:v>
                </c:pt>
                <c:pt idx="14648">
                  <c:v>24029</c:v>
                </c:pt>
                <c:pt idx="14649">
                  <c:v>24053</c:v>
                </c:pt>
                <c:pt idx="14650">
                  <c:v>24057</c:v>
                </c:pt>
                <c:pt idx="14651">
                  <c:v>24060</c:v>
                </c:pt>
                <c:pt idx="14652">
                  <c:v>24053</c:v>
                </c:pt>
                <c:pt idx="14653">
                  <c:v>24072</c:v>
                </c:pt>
                <c:pt idx="14654">
                  <c:v>24059</c:v>
                </c:pt>
                <c:pt idx="14655">
                  <c:v>24074</c:v>
                </c:pt>
                <c:pt idx="14656">
                  <c:v>24088</c:v>
                </c:pt>
                <c:pt idx="14657">
                  <c:v>24090</c:v>
                </c:pt>
                <c:pt idx="14658">
                  <c:v>24097</c:v>
                </c:pt>
                <c:pt idx="14659">
                  <c:v>24114</c:v>
                </c:pt>
                <c:pt idx="14660">
                  <c:v>24122</c:v>
                </c:pt>
                <c:pt idx="14661">
                  <c:v>24138</c:v>
                </c:pt>
                <c:pt idx="14662">
                  <c:v>24135</c:v>
                </c:pt>
                <c:pt idx="14663">
                  <c:v>24137</c:v>
                </c:pt>
                <c:pt idx="14664">
                  <c:v>24160</c:v>
                </c:pt>
                <c:pt idx="14665">
                  <c:v>24162</c:v>
                </c:pt>
                <c:pt idx="14666">
                  <c:v>24170</c:v>
                </c:pt>
                <c:pt idx="14667">
                  <c:v>24184</c:v>
                </c:pt>
                <c:pt idx="14668">
                  <c:v>24187</c:v>
                </c:pt>
                <c:pt idx="14669">
                  <c:v>24193</c:v>
                </c:pt>
                <c:pt idx="14670">
                  <c:v>24208</c:v>
                </c:pt>
                <c:pt idx="14671">
                  <c:v>24226</c:v>
                </c:pt>
                <c:pt idx="14672">
                  <c:v>24223</c:v>
                </c:pt>
                <c:pt idx="14673">
                  <c:v>24234</c:v>
                </c:pt>
                <c:pt idx="14674">
                  <c:v>24227</c:v>
                </c:pt>
                <c:pt idx="14675">
                  <c:v>24241</c:v>
                </c:pt>
                <c:pt idx="14676">
                  <c:v>24253</c:v>
                </c:pt>
                <c:pt idx="14677">
                  <c:v>24271</c:v>
                </c:pt>
                <c:pt idx="14678">
                  <c:v>24260</c:v>
                </c:pt>
                <c:pt idx="14679">
                  <c:v>24257</c:v>
                </c:pt>
                <c:pt idx="14680">
                  <c:v>24261</c:v>
                </c:pt>
                <c:pt idx="14681">
                  <c:v>24277</c:v>
                </c:pt>
                <c:pt idx="14682">
                  <c:v>24291</c:v>
                </c:pt>
                <c:pt idx="14683">
                  <c:v>24297</c:v>
                </c:pt>
                <c:pt idx="14684">
                  <c:v>24301</c:v>
                </c:pt>
                <c:pt idx="14685">
                  <c:v>24318</c:v>
                </c:pt>
                <c:pt idx="14686">
                  <c:v>24327</c:v>
                </c:pt>
                <c:pt idx="14687">
                  <c:v>24325</c:v>
                </c:pt>
                <c:pt idx="14688">
                  <c:v>24340</c:v>
                </c:pt>
                <c:pt idx="14689">
                  <c:v>24356</c:v>
                </c:pt>
                <c:pt idx="14690">
                  <c:v>24347</c:v>
                </c:pt>
                <c:pt idx="14691">
                  <c:v>24363</c:v>
                </c:pt>
                <c:pt idx="14692">
                  <c:v>24357</c:v>
                </c:pt>
                <c:pt idx="14693">
                  <c:v>24379</c:v>
                </c:pt>
                <c:pt idx="14694">
                  <c:v>24378</c:v>
                </c:pt>
                <c:pt idx="14695">
                  <c:v>24387</c:v>
                </c:pt>
                <c:pt idx="14696">
                  <c:v>24387</c:v>
                </c:pt>
                <c:pt idx="14697">
                  <c:v>24407</c:v>
                </c:pt>
                <c:pt idx="14698">
                  <c:v>24407</c:v>
                </c:pt>
                <c:pt idx="14699">
                  <c:v>24403</c:v>
                </c:pt>
                <c:pt idx="14700">
                  <c:v>24420</c:v>
                </c:pt>
                <c:pt idx="14701">
                  <c:v>24428</c:v>
                </c:pt>
                <c:pt idx="14702">
                  <c:v>24434</c:v>
                </c:pt>
                <c:pt idx="14703">
                  <c:v>24441</c:v>
                </c:pt>
                <c:pt idx="14704">
                  <c:v>24453</c:v>
                </c:pt>
                <c:pt idx="14705">
                  <c:v>24460</c:v>
                </c:pt>
                <c:pt idx="14706">
                  <c:v>24468</c:v>
                </c:pt>
                <c:pt idx="14707">
                  <c:v>24471</c:v>
                </c:pt>
                <c:pt idx="14708">
                  <c:v>24478</c:v>
                </c:pt>
                <c:pt idx="14709">
                  <c:v>24469</c:v>
                </c:pt>
                <c:pt idx="14710">
                  <c:v>24490</c:v>
                </c:pt>
                <c:pt idx="14711">
                  <c:v>24502</c:v>
                </c:pt>
                <c:pt idx="14712">
                  <c:v>24513</c:v>
                </c:pt>
                <c:pt idx="14713">
                  <c:v>24519</c:v>
                </c:pt>
                <c:pt idx="14714">
                  <c:v>24524</c:v>
                </c:pt>
                <c:pt idx="14715">
                  <c:v>24529</c:v>
                </c:pt>
                <c:pt idx="14716">
                  <c:v>24543</c:v>
                </c:pt>
                <c:pt idx="14717">
                  <c:v>24551</c:v>
                </c:pt>
                <c:pt idx="14718">
                  <c:v>24561</c:v>
                </c:pt>
                <c:pt idx="14719">
                  <c:v>24554</c:v>
                </c:pt>
                <c:pt idx="14720">
                  <c:v>24566</c:v>
                </c:pt>
                <c:pt idx="14721">
                  <c:v>24573</c:v>
                </c:pt>
                <c:pt idx="14722">
                  <c:v>24582</c:v>
                </c:pt>
                <c:pt idx="14723">
                  <c:v>24585</c:v>
                </c:pt>
                <c:pt idx="14724">
                  <c:v>24591</c:v>
                </c:pt>
                <c:pt idx="14725">
                  <c:v>24598</c:v>
                </c:pt>
                <c:pt idx="14726">
                  <c:v>24602</c:v>
                </c:pt>
                <c:pt idx="14727">
                  <c:v>24617</c:v>
                </c:pt>
                <c:pt idx="14728">
                  <c:v>24614</c:v>
                </c:pt>
                <c:pt idx="14729">
                  <c:v>24644</c:v>
                </c:pt>
                <c:pt idx="14730">
                  <c:v>24634</c:v>
                </c:pt>
                <c:pt idx="14731">
                  <c:v>24653</c:v>
                </c:pt>
                <c:pt idx="14732">
                  <c:v>24661</c:v>
                </c:pt>
                <c:pt idx="14733">
                  <c:v>24661</c:v>
                </c:pt>
                <c:pt idx="14734">
                  <c:v>24682</c:v>
                </c:pt>
                <c:pt idx="14735">
                  <c:v>24677</c:v>
                </c:pt>
                <c:pt idx="14736">
                  <c:v>24686</c:v>
                </c:pt>
                <c:pt idx="14737">
                  <c:v>24691</c:v>
                </c:pt>
                <c:pt idx="14738">
                  <c:v>24704</c:v>
                </c:pt>
                <c:pt idx="14739">
                  <c:v>24701</c:v>
                </c:pt>
                <c:pt idx="14740">
                  <c:v>24711</c:v>
                </c:pt>
                <c:pt idx="14741">
                  <c:v>24703</c:v>
                </c:pt>
                <c:pt idx="14742">
                  <c:v>24713</c:v>
                </c:pt>
                <c:pt idx="14743">
                  <c:v>24730</c:v>
                </c:pt>
                <c:pt idx="14744">
                  <c:v>24737</c:v>
                </c:pt>
                <c:pt idx="14745">
                  <c:v>24744</c:v>
                </c:pt>
                <c:pt idx="14746">
                  <c:v>24757</c:v>
                </c:pt>
                <c:pt idx="14747">
                  <c:v>24760</c:v>
                </c:pt>
                <c:pt idx="14748">
                  <c:v>24768</c:v>
                </c:pt>
                <c:pt idx="14749">
                  <c:v>24781</c:v>
                </c:pt>
                <c:pt idx="14750">
                  <c:v>24789</c:v>
                </c:pt>
                <c:pt idx="14751">
                  <c:v>24789</c:v>
                </c:pt>
                <c:pt idx="14752">
                  <c:v>24800</c:v>
                </c:pt>
                <c:pt idx="14753">
                  <c:v>24794</c:v>
                </c:pt>
                <c:pt idx="14754">
                  <c:v>24813</c:v>
                </c:pt>
                <c:pt idx="14755">
                  <c:v>24817</c:v>
                </c:pt>
                <c:pt idx="14756">
                  <c:v>24834</c:v>
                </c:pt>
                <c:pt idx="14757">
                  <c:v>24827</c:v>
                </c:pt>
                <c:pt idx="14758">
                  <c:v>24836</c:v>
                </c:pt>
                <c:pt idx="14759">
                  <c:v>24838</c:v>
                </c:pt>
                <c:pt idx="14760">
                  <c:v>24856</c:v>
                </c:pt>
                <c:pt idx="14761">
                  <c:v>24865</c:v>
                </c:pt>
                <c:pt idx="14762">
                  <c:v>24877</c:v>
                </c:pt>
                <c:pt idx="14763">
                  <c:v>24878</c:v>
                </c:pt>
                <c:pt idx="14764">
                  <c:v>24889</c:v>
                </c:pt>
                <c:pt idx="14765">
                  <c:v>24891</c:v>
                </c:pt>
                <c:pt idx="14766">
                  <c:v>24899</c:v>
                </c:pt>
                <c:pt idx="14767">
                  <c:v>24910</c:v>
                </c:pt>
                <c:pt idx="14768">
                  <c:v>24906</c:v>
                </c:pt>
                <c:pt idx="14769">
                  <c:v>24927</c:v>
                </c:pt>
                <c:pt idx="14770">
                  <c:v>24933</c:v>
                </c:pt>
                <c:pt idx="14771">
                  <c:v>24934</c:v>
                </c:pt>
                <c:pt idx="14772">
                  <c:v>24928</c:v>
                </c:pt>
                <c:pt idx="14773">
                  <c:v>24945</c:v>
                </c:pt>
                <c:pt idx="14774">
                  <c:v>24953</c:v>
                </c:pt>
                <c:pt idx="14775">
                  <c:v>24962</c:v>
                </c:pt>
                <c:pt idx="14776">
                  <c:v>24967</c:v>
                </c:pt>
                <c:pt idx="14777">
                  <c:v>24976</c:v>
                </c:pt>
                <c:pt idx="14778">
                  <c:v>24999</c:v>
                </c:pt>
                <c:pt idx="14779">
                  <c:v>24989</c:v>
                </c:pt>
                <c:pt idx="14780">
                  <c:v>25013</c:v>
                </c:pt>
                <c:pt idx="14781">
                  <c:v>25020</c:v>
                </c:pt>
                <c:pt idx="14782">
                  <c:v>25028</c:v>
                </c:pt>
                <c:pt idx="14783">
                  <c:v>25026</c:v>
                </c:pt>
                <c:pt idx="14784">
                  <c:v>25035</c:v>
                </c:pt>
                <c:pt idx="14785">
                  <c:v>25040</c:v>
                </c:pt>
                <c:pt idx="14786">
                  <c:v>25058</c:v>
                </c:pt>
                <c:pt idx="14787">
                  <c:v>25058</c:v>
                </c:pt>
                <c:pt idx="14788">
                  <c:v>25063</c:v>
                </c:pt>
                <c:pt idx="14789">
                  <c:v>25065</c:v>
                </c:pt>
                <c:pt idx="14790">
                  <c:v>25073</c:v>
                </c:pt>
                <c:pt idx="14791">
                  <c:v>25075</c:v>
                </c:pt>
                <c:pt idx="14792">
                  <c:v>25083</c:v>
                </c:pt>
                <c:pt idx="14793">
                  <c:v>25096</c:v>
                </c:pt>
                <c:pt idx="14794">
                  <c:v>25117</c:v>
                </c:pt>
                <c:pt idx="14795">
                  <c:v>25109</c:v>
                </c:pt>
                <c:pt idx="14796">
                  <c:v>25117</c:v>
                </c:pt>
                <c:pt idx="14797">
                  <c:v>25129</c:v>
                </c:pt>
                <c:pt idx="14798">
                  <c:v>25131</c:v>
                </c:pt>
                <c:pt idx="14799">
                  <c:v>25142</c:v>
                </c:pt>
                <c:pt idx="14800">
                  <c:v>25150</c:v>
                </c:pt>
                <c:pt idx="14801">
                  <c:v>25163</c:v>
                </c:pt>
                <c:pt idx="14802">
                  <c:v>25166</c:v>
                </c:pt>
                <c:pt idx="14803">
                  <c:v>25174</c:v>
                </c:pt>
                <c:pt idx="14804">
                  <c:v>25184</c:v>
                </c:pt>
                <c:pt idx="14805">
                  <c:v>25191</c:v>
                </c:pt>
                <c:pt idx="14806">
                  <c:v>25197</c:v>
                </c:pt>
                <c:pt idx="14807">
                  <c:v>25197</c:v>
                </c:pt>
                <c:pt idx="14808">
                  <c:v>25205</c:v>
                </c:pt>
                <c:pt idx="14809">
                  <c:v>25214</c:v>
                </c:pt>
                <c:pt idx="14810">
                  <c:v>25220</c:v>
                </c:pt>
                <c:pt idx="14811">
                  <c:v>25228</c:v>
                </c:pt>
                <c:pt idx="14812">
                  <c:v>25235</c:v>
                </c:pt>
                <c:pt idx="14813">
                  <c:v>25245</c:v>
                </c:pt>
                <c:pt idx="14814">
                  <c:v>25244</c:v>
                </c:pt>
                <c:pt idx="14815">
                  <c:v>25253</c:v>
                </c:pt>
                <c:pt idx="14816">
                  <c:v>25256</c:v>
                </c:pt>
                <c:pt idx="14817">
                  <c:v>25264</c:v>
                </c:pt>
                <c:pt idx="14818">
                  <c:v>25275</c:v>
                </c:pt>
                <c:pt idx="14819">
                  <c:v>25285</c:v>
                </c:pt>
                <c:pt idx="14820">
                  <c:v>25296</c:v>
                </c:pt>
                <c:pt idx="14821">
                  <c:v>25303</c:v>
                </c:pt>
                <c:pt idx="14822">
                  <c:v>25316</c:v>
                </c:pt>
                <c:pt idx="14823">
                  <c:v>25320</c:v>
                </c:pt>
                <c:pt idx="14824">
                  <c:v>25322</c:v>
                </c:pt>
                <c:pt idx="14825">
                  <c:v>25330</c:v>
                </c:pt>
                <c:pt idx="14826">
                  <c:v>25330</c:v>
                </c:pt>
                <c:pt idx="14827">
                  <c:v>25342</c:v>
                </c:pt>
                <c:pt idx="14828">
                  <c:v>25352</c:v>
                </c:pt>
                <c:pt idx="14829">
                  <c:v>25354</c:v>
                </c:pt>
                <c:pt idx="14830">
                  <c:v>25372</c:v>
                </c:pt>
                <c:pt idx="14831">
                  <c:v>25365</c:v>
                </c:pt>
                <c:pt idx="14832">
                  <c:v>25363</c:v>
                </c:pt>
                <c:pt idx="14833">
                  <c:v>25372</c:v>
                </c:pt>
                <c:pt idx="14834">
                  <c:v>25400</c:v>
                </c:pt>
                <c:pt idx="14835">
                  <c:v>25390</c:v>
                </c:pt>
                <c:pt idx="14836">
                  <c:v>25406</c:v>
                </c:pt>
                <c:pt idx="14837">
                  <c:v>25411</c:v>
                </c:pt>
                <c:pt idx="14838">
                  <c:v>25403</c:v>
                </c:pt>
                <c:pt idx="14839">
                  <c:v>25425</c:v>
                </c:pt>
                <c:pt idx="14840">
                  <c:v>25443</c:v>
                </c:pt>
                <c:pt idx="14841">
                  <c:v>25450</c:v>
                </c:pt>
                <c:pt idx="14842">
                  <c:v>25458</c:v>
                </c:pt>
                <c:pt idx="14843">
                  <c:v>25482</c:v>
                </c:pt>
                <c:pt idx="14844">
                  <c:v>25478</c:v>
                </c:pt>
                <c:pt idx="14845">
                  <c:v>25462</c:v>
                </c:pt>
                <c:pt idx="14846">
                  <c:v>25480</c:v>
                </c:pt>
                <c:pt idx="14847">
                  <c:v>25492</c:v>
                </c:pt>
                <c:pt idx="14848">
                  <c:v>25497</c:v>
                </c:pt>
                <c:pt idx="14849">
                  <c:v>25499</c:v>
                </c:pt>
                <c:pt idx="14850">
                  <c:v>25506</c:v>
                </c:pt>
                <c:pt idx="14851">
                  <c:v>25517</c:v>
                </c:pt>
                <c:pt idx="14852">
                  <c:v>25521</c:v>
                </c:pt>
                <c:pt idx="14853">
                  <c:v>25541</c:v>
                </c:pt>
                <c:pt idx="14854">
                  <c:v>25535</c:v>
                </c:pt>
                <c:pt idx="14855">
                  <c:v>25540</c:v>
                </c:pt>
                <c:pt idx="14856">
                  <c:v>25553</c:v>
                </c:pt>
                <c:pt idx="14857">
                  <c:v>25565</c:v>
                </c:pt>
                <c:pt idx="14858">
                  <c:v>25574</c:v>
                </c:pt>
                <c:pt idx="14859">
                  <c:v>25577</c:v>
                </c:pt>
                <c:pt idx="14860">
                  <c:v>25586</c:v>
                </c:pt>
                <c:pt idx="14861">
                  <c:v>25594</c:v>
                </c:pt>
                <c:pt idx="14862">
                  <c:v>25593</c:v>
                </c:pt>
                <c:pt idx="14863">
                  <c:v>25609</c:v>
                </c:pt>
                <c:pt idx="14864">
                  <c:v>25607</c:v>
                </c:pt>
                <c:pt idx="14865">
                  <c:v>25612</c:v>
                </c:pt>
                <c:pt idx="14866">
                  <c:v>25622</c:v>
                </c:pt>
                <c:pt idx="14867">
                  <c:v>25632</c:v>
                </c:pt>
                <c:pt idx="14868">
                  <c:v>25645</c:v>
                </c:pt>
                <c:pt idx="14869">
                  <c:v>25637</c:v>
                </c:pt>
                <c:pt idx="14870">
                  <c:v>25658</c:v>
                </c:pt>
                <c:pt idx="14871">
                  <c:v>25673</c:v>
                </c:pt>
                <c:pt idx="14872">
                  <c:v>25676</c:v>
                </c:pt>
                <c:pt idx="14873">
                  <c:v>25669</c:v>
                </c:pt>
                <c:pt idx="14874">
                  <c:v>25685</c:v>
                </c:pt>
                <c:pt idx="14875">
                  <c:v>25688</c:v>
                </c:pt>
                <c:pt idx="14876">
                  <c:v>25695</c:v>
                </c:pt>
                <c:pt idx="14877">
                  <c:v>25698</c:v>
                </c:pt>
                <c:pt idx="14878">
                  <c:v>25702</c:v>
                </c:pt>
                <c:pt idx="14879">
                  <c:v>25716</c:v>
                </c:pt>
                <c:pt idx="14880">
                  <c:v>25717</c:v>
                </c:pt>
                <c:pt idx="14881">
                  <c:v>25728</c:v>
                </c:pt>
                <c:pt idx="14882">
                  <c:v>25733</c:v>
                </c:pt>
                <c:pt idx="14883">
                  <c:v>25740</c:v>
                </c:pt>
                <c:pt idx="14884">
                  <c:v>25743</c:v>
                </c:pt>
                <c:pt idx="14885">
                  <c:v>25760</c:v>
                </c:pt>
                <c:pt idx="14886">
                  <c:v>25760</c:v>
                </c:pt>
                <c:pt idx="14887">
                  <c:v>25775</c:v>
                </c:pt>
                <c:pt idx="14888">
                  <c:v>25788</c:v>
                </c:pt>
                <c:pt idx="14889">
                  <c:v>25785</c:v>
                </c:pt>
                <c:pt idx="14890">
                  <c:v>25799</c:v>
                </c:pt>
                <c:pt idx="14891">
                  <c:v>25806</c:v>
                </c:pt>
                <c:pt idx="14892">
                  <c:v>25815</c:v>
                </c:pt>
                <c:pt idx="14893">
                  <c:v>25817</c:v>
                </c:pt>
                <c:pt idx="14894">
                  <c:v>25829</c:v>
                </c:pt>
                <c:pt idx="14895">
                  <c:v>25834</c:v>
                </c:pt>
                <c:pt idx="14896">
                  <c:v>25832</c:v>
                </c:pt>
                <c:pt idx="14897">
                  <c:v>25860</c:v>
                </c:pt>
                <c:pt idx="14898">
                  <c:v>25862</c:v>
                </c:pt>
                <c:pt idx="14899">
                  <c:v>25873</c:v>
                </c:pt>
                <c:pt idx="14900">
                  <c:v>25874</c:v>
                </c:pt>
                <c:pt idx="14901">
                  <c:v>25883</c:v>
                </c:pt>
                <c:pt idx="14902">
                  <c:v>25890</c:v>
                </c:pt>
                <c:pt idx="14903">
                  <c:v>25897</c:v>
                </c:pt>
                <c:pt idx="14904">
                  <c:v>25904</c:v>
                </c:pt>
                <c:pt idx="14905">
                  <c:v>25904</c:v>
                </c:pt>
                <c:pt idx="14906">
                  <c:v>25926</c:v>
                </c:pt>
                <c:pt idx="14907">
                  <c:v>25920</c:v>
                </c:pt>
                <c:pt idx="14908">
                  <c:v>25944</c:v>
                </c:pt>
                <c:pt idx="14909">
                  <c:v>25924</c:v>
                </c:pt>
                <c:pt idx="14910">
                  <c:v>25945</c:v>
                </c:pt>
                <c:pt idx="14911">
                  <c:v>25955</c:v>
                </c:pt>
                <c:pt idx="14912">
                  <c:v>25944</c:v>
                </c:pt>
                <c:pt idx="14913">
                  <c:v>25976</c:v>
                </c:pt>
                <c:pt idx="14914">
                  <c:v>25972</c:v>
                </c:pt>
                <c:pt idx="14915">
                  <c:v>25988</c:v>
                </c:pt>
                <c:pt idx="14916">
                  <c:v>25995</c:v>
                </c:pt>
                <c:pt idx="14917">
                  <c:v>25985</c:v>
                </c:pt>
                <c:pt idx="14918">
                  <c:v>26012</c:v>
                </c:pt>
                <c:pt idx="14919">
                  <c:v>26013</c:v>
                </c:pt>
                <c:pt idx="14920">
                  <c:v>26012</c:v>
                </c:pt>
                <c:pt idx="14921">
                  <c:v>26013</c:v>
                </c:pt>
                <c:pt idx="14922">
                  <c:v>26022</c:v>
                </c:pt>
                <c:pt idx="14923">
                  <c:v>26024</c:v>
                </c:pt>
                <c:pt idx="14924">
                  <c:v>26044</c:v>
                </c:pt>
                <c:pt idx="14925">
                  <c:v>26042</c:v>
                </c:pt>
                <c:pt idx="14926">
                  <c:v>26052</c:v>
                </c:pt>
                <c:pt idx="14927">
                  <c:v>26078</c:v>
                </c:pt>
                <c:pt idx="14928">
                  <c:v>26075</c:v>
                </c:pt>
                <c:pt idx="14929">
                  <c:v>26081</c:v>
                </c:pt>
                <c:pt idx="14930">
                  <c:v>26091</c:v>
                </c:pt>
                <c:pt idx="14931">
                  <c:v>26091</c:v>
                </c:pt>
                <c:pt idx="14932">
                  <c:v>26057</c:v>
                </c:pt>
                <c:pt idx="14933">
                  <c:v>26134</c:v>
                </c:pt>
                <c:pt idx="14934">
                  <c:v>26104</c:v>
                </c:pt>
                <c:pt idx="14935">
                  <c:v>26134</c:v>
                </c:pt>
                <c:pt idx="14936">
                  <c:v>26133</c:v>
                </c:pt>
                <c:pt idx="14937">
                  <c:v>26141</c:v>
                </c:pt>
                <c:pt idx="14938">
                  <c:v>26144</c:v>
                </c:pt>
                <c:pt idx="14939">
                  <c:v>26143</c:v>
                </c:pt>
                <c:pt idx="14940">
                  <c:v>26154</c:v>
                </c:pt>
                <c:pt idx="14941">
                  <c:v>26155</c:v>
                </c:pt>
                <c:pt idx="14942">
                  <c:v>26173</c:v>
                </c:pt>
                <c:pt idx="14943">
                  <c:v>26205</c:v>
                </c:pt>
                <c:pt idx="14944">
                  <c:v>26195</c:v>
                </c:pt>
                <c:pt idx="14945">
                  <c:v>26191</c:v>
                </c:pt>
                <c:pt idx="14946">
                  <c:v>26198</c:v>
                </c:pt>
                <c:pt idx="14947">
                  <c:v>26198</c:v>
                </c:pt>
                <c:pt idx="14948">
                  <c:v>26207</c:v>
                </c:pt>
                <c:pt idx="14949">
                  <c:v>26219</c:v>
                </c:pt>
                <c:pt idx="14950">
                  <c:v>26229</c:v>
                </c:pt>
                <c:pt idx="14951">
                  <c:v>26233</c:v>
                </c:pt>
                <c:pt idx="14952">
                  <c:v>26240</c:v>
                </c:pt>
                <c:pt idx="14953">
                  <c:v>26252</c:v>
                </c:pt>
                <c:pt idx="14954">
                  <c:v>26254</c:v>
                </c:pt>
                <c:pt idx="14955">
                  <c:v>26253</c:v>
                </c:pt>
                <c:pt idx="14956">
                  <c:v>26272</c:v>
                </c:pt>
                <c:pt idx="14957">
                  <c:v>26278</c:v>
                </c:pt>
                <c:pt idx="14958">
                  <c:v>26290</c:v>
                </c:pt>
                <c:pt idx="14959">
                  <c:v>26304</c:v>
                </c:pt>
                <c:pt idx="14960">
                  <c:v>26302</c:v>
                </c:pt>
                <c:pt idx="14961">
                  <c:v>26302</c:v>
                </c:pt>
                <c:pt idx="14962">
                  <c:v>26308</c:v>
                </c:pt>
                <c:pt idx="14963">
                  <c:v>26310</c:v>
                </c:pt>
                <c:pt idx="14964">
                  <c:v>26335</c:v>
                </c:pt>
                <c:pt idx="14965">
                  <c:v>26334</c:v>
                </c:pt>
                <c:pt idx="14966">
                  <c:v>26342</c:v>
                </c:pt>
                <c:pt idx="14967">
                  <c:v>26350</c:v>
                </c:pt>
                <c:pt idx="14968">
                  <c:v>26374</c:v>
                </c:pt>
                <c:pt idx="14969">
                  <c:v>26358</c:v>
                </c:pt>
                <c:pt idx="14970">
                  <c:v>26369</c:v>
                </c:pt>
                <c:pt idx="14971">
                  <c:v>26392</c:v>
                </c:pt>
                <c:pt idx="14972">
                  <c:v>26386</c:v>
                </c:pt>
                <c:pt idx="14973">
                  <c:v>26390</c:v>
                </c:pt>
                <c:pt idx="14974">
                  <c:v>26404</c:v>
                </c:pt>
                <c:pt idx="14975">
                  <c:v>26414</c:v>
                </c:pt>
                <c:pt idx="14976">
                  <c:v>26409</c:v>
                </c:pt>
                <c:pt idx="14977">
                  <c:v>26429</c:v>
                </c:pt>
                <c:pt idx="14978">
                  <c:v>26434</c:v>
                </c:pt>
                <c:pt idx="14979">
                  <c:v>26444</c:v>
                </c:pt>
                <c:pt idx="14980">
                  <c:v>26447</c:v>
                </c:pt>
                <c:pt idx="14981">
                  <c:v>26454</c:v>
                </c:pt>
                <c:pt idx="14982">
                  <c:v>26472</c:v>
                </c:pt>
                <c:pt idx="14983">
                  <c:v>26469</c:v>
                </c:pt>
                <c:pt idx="14984">
                  <c:v>26481</c:v>
                </c:pt>
                <c:pt idx="14985">
                  <c:v>26486</c:v>
                </c:pt>
                <c:pt idx="14986">
                  <c:v>26497</c:v>
                </c:pt>
                <c:pt idx="14987">
                  <c:v>26494</c:v>
                </c:pt>
                <c:pt idx="14988">
                  <c:v>26510</c:v>
                </c:pt>
                <c:pt idx="14989">
                  <c:v>26510</c:v>
                </c:pt>
                <c:pt idx="14990">
                  <c:v>26515</c:v>
                </c:pt>
                <c:pt idx="14991">
                  <c:v>26529</c:v>
                </c:pt>
                <c:pt idx="14992">
                  <c:v>26536</c:v>
                </c:pt>
                <c:pt idx="14993">
                  <c:v>26544</c:v>
                </c:pt>
                <c:pt idx="14994">
                  <c:v>26557</c:v>
                </c:pt>
                <c:pt idx="14995">
                  <c:v>26565</c:v>
                </c:pt>
                <c:pt idx="14996">
                  <c:v>26575</c:v>
                </c:pt>
                <c:pt idx="14997">
                  <c:v>26580</c:v>
                </c:pt>
                <c:pt idx="14998">
                  <c:v>26585</c:v>
                </c:pt>
                <c:pt idx="14999">
                  <c:v>26587</c:v>
                </c:pt>
                <c:pt idx="15000">
                  <c:v>26587</c:v>
                </c:pt>
                <c:pt idx="15001">
                  <c:v>26598</c:v>
                </c:pt>
                <c:pt idx="15002">
                  <c:v>26612</c:v>
                </c:pt>
                <c:pt idx="15003">
                  <c:v>26614</c:v>
                </c:pt>
                <c:pt idx="15004">
                  <c:v>26642</c:v>
                </c:pt>
                <c:pt idx="15005">
                  <c:v>26628</c:v>
                </c:pt>
                <c:pt idx="15006">
                  <c:v>26626</c:v>
                </c:pt>
                <c:pt idx="15007">
                  <c:v>26640</c:v>
                </c:pt>
                <c:pt idx="15008">
                  <c:v>26643</c:v>
                </c:pt>
                <c:pt idx="15009">
                  <c:v>26650</c:v>
                </c:pt>
                <c:pt idx="15010">
                  <c:v>26670</c:v>
                </c:pt>
                <c:pt idx="15011">
                  <c:v>26674</c:v>
                </c:pt>
                <c:pt idx="15012">
                  <c:v>26680</c:v>
                </c:pt>
                <c:pt idx="15013">
                  <c:v>26683</c:v>
                </c:pt>
                <c:pt idx="15014">
                  <c:v>26684</c:v>
                </c:pt>
                <c:pt idx="15015">
                  <c:v>26704</c:v>
                </c:pt>
                <c:pt idx="15016">
                  <c:v>26701</c:v>
                </c:pt>
                <c:pt idx="15017">
                  <c:v>26703</c:v>
                </c:pt>
                <c:pt idx="15018">
                  <c:v>26715</c:v>
                </c:pt>
                <c:pt idx="15019">
                  <c:v>26715</c:v>
                </c:pt>
                <c:pt idx="15020">
                  <c:v>26734</c:v>
                </c:pt>
                <c:pt idx="15021">
                  <c:v>26743</c:v>
                </c:pt>
                <c:pt idx="15022">
                  <c:v>26748</c:v>
                </c:pt>
                <c:pt idx="15023">
                  <c:v>26754</c:v>
                </c:pt>
                <c:pt idx="15024">
                  <c:v>26759</c:v>
                </c:pt>
                <c:pt idx="15025">
                  <c:v>26775</c:v>
                </c:pt>
                <c:pt idx="15026">
                  <c:v>26784</c:v>
                </c:pt>
                <c:pt idx="15027">
                  <c:v>26788</c:v>
                </c:pt>
                <c:pt idx="15028">
                  <c:v>26787</c:v>
                </c:pt>
                <c:pt idx="15029">
                  <c:v>26803</c:v>
                </c:pt>
                <c:pt idx="15030">
                  <c:v>26799</c:v>
                </c:pt>
                <c:pt idx="15031">
                  <c:v>26814</c:v>
                </c:pt>
                <c:pt idx="15032">
                  <c:v>26815</c:v>
                </c:pt>
                <c:pt idx="15033">
                  <c:v>26832</c:v>
                </c:pt>
                <c:pt idx="15034">
                  <c:v>26814</c:v>
                </c:pt>
                <c:pt idx="15035">
                  <c:v>26848</c:v>
                </c:pt>
                <c:pt idx="15036">
                  <c:v>26777</c:v>
                </c:pt>
                <c:pt idx="15037">
                  <c:v>26865</c:v>
                </c:pt>
                <c:pt idx="15038">
                  <c:v>26862</c:v>
                </c:pt>
                <c:pt idx="15039">
                  <c:v>26869</c:v>
                </c:pt>
                <c:pt idx="15040">
                  <c:v>26861</c:v>
                </c:pt>
                <c:pt idx="15041">
                  <c:v>26877</c:v>
                </c:pt>
                <c:pt idx="15042">
                  <c:v>26892</c:v>
                </c:pt>
                <c:pt idx="15043">
                  <c:v>26895</c:v>
                </c:pt>
                <c:pt idx="15044">
                  <c:v>26908</c:v>
                </c:pt>
                <c:pt idx="15045">
                  <c:v>26914</c:v>
                </c:pt>
                <c:pt idx="15046">
                  <c:v>26921</c:v>
                </c:pt>
                <c:pt idx="15047">
                  <c:v>26932</c:v>
                </c:pt>
                <c:pt idx="15048">
                  <c:v>26931</c:v>
                </c:pt>
                <c:pt idx="15049">
                  <c:v>26948</c:v>
                </c:pt>
                <c:pt idx="15050">
                  <c:v>26952</c:v>
                </c:pt>
                <c:pt idx="15051">
                  <c:v>26954</c:v>
                </c:pt>
                <c:pt idx="15052">
                  <c:v>26964</c:v>
                </c:pt>
                <c:pt idx="15053">
                  <c:v>26973</c:v>
                </c:pt>
                <c:pt idx="15054">
                  <c:v>26975</c:v>
                </c:pt>
                <c:pt idx="15055">
                  <c:v>26980</c:v>
                </c:pt>
                <c:pt idx="15056">
                  <c:v>26985</c:v>
                </c:pt>
                <c:pt idx="15057">
                  <c:v>26996</c:v>
                </c:pt>
                <c:pt idx="15058">
                  <c:v>26997</c:v>
                </c:pt>
                <c:pt idx="15059">
                  <c:v>27013</c:v>
                </c:pt>
                <c:pt idx="15060">
                  <c:v>27006</c:v>
                </c:pt>
                <c:pt idx="15061">
                  <c:v>27019</c:v>
                </c:pt>
                <c:pt idx="15062">
                  <c:v>27029</c:v>
                </c:pt>
                <c:pt idx="15063">
                  <c:v>27040</c:v>
                </c:pt>
                <c:pt idx="15064">
                  <c:v>27045</c:v>
                </c:pt>
                <c:pt idx="15065">
                  <c:v>27051</c:v>
                </c:pt>
                <c:pt idx="15066">
                  <c:v>27063</c:v>
                </c:pt>
                <c:pt idx="15067">
                  <c:v>27075</c:v>
                </c:pt>
                <c:pt idx="15068">
                  <c:v>27073</c:v>
                </c:pt>
                <c:pt idx="15069">
                  <c:v>27087</c:v>
                </c:pt>
                <c:pt idx="15070">
                  <c:v>27099</c:v>
                </c:pt>
                <c:pt idx="15071">
                  <c:v>27098</c:v>
                </c:pt>
                <c:pt idx="15072">
                  <c:v>27109</c:v>
                </c:pt>
                <c:pt idx="15073">
                  <c:v>27119</c:v>
                </c:pt>
                <c:pt idx="15074">
                  <c:v>27117</c:v>
                </c:pt>
                <c:pt idx="15075">
                  <c:v>27132</c:v>
                </c:pt>
                <c:pt idx="15076">
                  <c:v>27161</c:v>
                </c:pt>
                <c:pt idx="15077">
                  <c:v>27163</c:v>
                </c:pt>
                <c:pt idx="15078">
                  <c:v>27147</c:v>
                </c:pt>
                <c:pt idx="15079">
                  <c:v>27163</c:v>
                </c:pt>
                <c:pt idx="15080">
                  <c:v>27166</c:v>
                </c:pt>
                <c:pt idx="15081">
                  <c:v>27172</c:v>
                </c:pt>
                <c:pt idx="15082">
                  <c:v>27191</c:v>
                </c:pt>
                <c:pt idx="15083">
                  <c:v>27195</c:v>
                </c:pt>
                <c:pt idx="15084">
                  <c:v>27203</c:v>
                </c:pt>
                <c:pt idx="15085">
                  <c:v>27207</c:v>
                </c:pt>
                <c:pt idx="15086">
                  <c:v>27209</c:v>
                </c:pt>
                <c:pt idx="15087">
                  <c:v>27217</c:v>
                </c:pt>
                <c:pt idx="15088">
                  <c:v>27217</c:v>
                </c:pt>
                <c:pt idx="15089">
                  <c:v>27225</c:v>
                </c:pt>
                <c:pt idx="15090">
                  <c:v>27237</c:v>
                </c:pt>
                <c:pt idx="15091">
                  <c:v>27236</c:v>
                </c:pt>
                <c:pt idx="15092">
                  <c:v>27262</c:v>
                </c:pt>
                <c:pt idx="15093">
                  <c:v>27267</c:v>
                </c:pt>
                <c:pt idx="15094">
                  <c:v>27271</c:v>
                </c:pt>
                <c:pt idx="15095">
                  <c:v>27281</c:v>
                </c:pt>
                <c:pt idx="15096">
                  <c:v>27294</c:v>
                </c:pt>
                <c:pt idx="15097">
                  <c:v>27300</c:v>
                </c:pt>
                <c:pt idx="15098">
                  <c:v>27305</c:v>
                </c:pt>
                <c:pt idx="15099">
                  <c:v>27306</c:v>
                </c:pt>
                <c:pt idx="15100">
                  <c:v>27318</c:v>
                </c:pt>
                <c:pt idx="15101">
                  <c:v>27314</c:v>
                </c:pt>
                <c:pt idx="15102">
                  <c:v>27336</c:v>
                </c:pt>
                <c:pt idx="15103">
                  <c:v>27335</c:v>
                </c:pt>
                <c:pt idx="15104">
                  <c:v>27334</c:v>
                </c:pt>
                <c:pt idx="15105">
                  <c:v>27336</c:v>
                </c:pt>
                <c:pt idx="15106">
                  <c:v>27347</c:v>
                </c:pt>
                <c:pt idx="15107">
                  <c:v>27358</c:v>
                </c:pt>
                <c:pt idx="15108">
                  <c:v>27360</c:v>
                </c:pt>
                <c:pt idx="15109">
                  <c:v>27362</c:v>
                </c:pt>
                <c:pt idx="15110">
                  <c:v>27362</c:v>
                </c:pt>
                <c:pt idx="15111">
                  <c:v>27385</c:v>
                </c:pt>
                <c:pt idx="15112">
                  <c:v>27394</c:v>
                </c:pt>
                <c:pt idx="15113">
                  <c:v>27393</c:v>
                </c:pt>
                <c:pt idx="15114">
                  <c:v>27413</c:v>
                </c:pt>
                <c:pt idx="15115">
                  <c:v>27417</c:v>
                </c:pt>
                <c:pt idx="15116">
                  <c:v>27423</c:v>
                </c:pt>
                <c:pt idx="15117">
                  <c:v>27445</c:v>
                </c:pt>
                <c:pt idx="15118">
                  <c:v>27441</c:v>
                </c:pt>
                <c:pt idx="15119">
                  <c:v>27451</c:v>
                </c:pt>
                <c:pt idx="15120">
                  <c:v>27464</c:v>
                </c:pt>
                <c:pt idx="15121">
                  <c:v>27452</c:v>
                </c:pt>
                <c:pt idx="15122">
                  <c:v>27460</c:v>
                </c:pt>
                <c:pt idx="15123">
                  <c:v>27476</c:v>
                </c:pt>
                <c:pt idx="15124">
                  <c:v>27477</c:v>
                </c:pt>
                <c:pt idx="15125">
                  <c:v>27482</c:v>
                </c:pt>
                <c:pt idx="15126">
                  <c:v>27497</c:v>
                </c:pt>
                <c:pt idx="15127">
                  <c:v>27496</c:v>
                </c:pt>
                <c:pt idx="15128">
                  <c:v>27507</c:v>
                </c:pt>
                <c:pt idx="15129">
                  <c:v>27514</c:v>
                </c:pt>
                <c:pt idx="15130">
                  <c:v>27515</c:v>
                </c:pt>
                <c:pt idx="15131">
                  <c:v>27527</c:v>
                </c:pt>
                <c:pt idx="15132">
                  <c:v>27538</c:v>
                </c:pt>
                <c:pt idx="15133">
                  <c:v>27549</c:v>
                </c:pt>
                <c:pt idx="15134">
                  <c:v>27573</c:v>
                </c:pt>
                <c:pt idx="15135">
                  <c:v>27566</c:v>
                </c:pt>
                <c:pt idx="15136">
                  <c:v>27566</c:v>
                </c:pt>
                <c:pt idx="15137">
                  <c:v>27588</c:v>
                </c:pt>
                <c:pt idx="15138">
                  <c:v>27587</c:v>
                </c:pt>
                <c:pt idx="15139">
                  <c:v>27585</c:v>
                </c:pt>
                <c:pt idx="15140">
                  <c:v>27601</c:v>
                </c:pt>
                <c:pt idx="15141">
                  <c:v>27603</c:v>
                </c:pt>
                <c:pt idx="15142">
                  <c:v>27615</c:v>
                </c:pt>
                <c:pt idx="15143">
                  <c:v>27622</c:v>
                </c:pt>
                <c:pt idx="15144">
                  <c:v>27628</c:v>
                </c:pt>
                <c:pt idx="15145">
                  <c:v>27628</c:v>
                </c:pt>
                <c:pt idx="15146">
                  <c:v>27639</c:v>
                </c:pt>
                <c:pt idx="15147">
                  <c:v>27637</c:v>
                </c:pt>
                <c:pt idx="15148">
                  <c:v>27650</c:v>
                </c:pt>
                <c:pt idx="15149">
                  <c:v>27661</c:v>
                </c:pt>
                <c:pt idx="15150">
                  <c:v>27678</c:v>
                </c:pt>
                <c:pt idx="15151">
                  <c:v>27675</c:v>
                </c:pt>
                <c:pt idx="15152">
                  <c:v>27685</c:v>
                </c:pt>
                <c:pt idx="15153">
                  <c:v>27691</c:v>
                </c:pt>
                <c:pt idx="15154">
                  <c:v>27700</c:v>
                </c:pt>
                <c:pt idx="15155">
                  <c:v>27718</c:v>
                </c:pt>
                <c:pt idx="15156">
                  <c:v>27720</c:v>
                </c:pt>
                <c:pt idx="15157">
                  <c:v>27730</c:v>
                </c:pt>
                <c:pt idx="15158">
                  <c:v>27726</c:v>
                </c:pt>
                <c:pt idx="15159">
                  <c:v>27734</c:v>
                </c:pt>
                <c:pt idx="15160">
                  <c:v>27738</c:v>
                </c:pt>
                <c:pt idx="15161">
                  <c:v>27742</c:v>
                </c:pt>
                <c:pt idx="15162">
                  <c:v>27762</c:v>
                </c:pt>
                <c:pt idx="15163">
                  <c:v>27762</c:v>
                </c:pt>
                <c:pt idx="15164">
                  <c:v>27764</c:v>
                </c:pt>
                <c:pt idx="15165">
                  <c:v>27771</c:v>
                </c:pt>
                <c:pt idx="15166">
                  <c:v>27785</c:v>
                </c:pt>
                <c:pt idx="15167">
                  <c:v>27789</c:v>
                </c:pt>
                <c:pt idx="15168">
                  <c:v>27798</c:v>
                </c:pt>
                <c:pt idx="15169">
                  <c:v>27810</c:v>
                </c:pt>
                <c:pt idx="15170">
                  <c:v>27813</c:v>
                </c:pt>
                <c:pt idx="15171">
                  <c:v>27833</c:v>
                </c:pt>
                <c:pt idx="15172">
                  <c:v>27830</c:v>
                </c:pt>
                <c:pt idx="15173">
                  <c:v>27838</c:v>
                </c:pt>
                <c:pt idx="15174">
                  <c:v>27847</c:v>
                </c:pt>
                <c:pt idx="15175">
                  <c:v>27852</c:v>
                </c:pt>
                <c:pt idx="15176">
                  <c:v>27869</c:v>
                </c:pt>
                <c:pt idx="15177">
                  <c:v>27857</c:v>
                </c:pt>
                <c:pt idx="15178">
                  <c:v>27877</c:v>
                </c:pt>
                <c:pt idx="15179">
                  <c:v>27879</c:v>
                </c:pt>
                <c:pt idx="15180">
                  <c:v>27881</c:v>
                </c:pt>
                <c:pt idx="15181">
                  <c:v>27896</c:v>
                </c:pt>
                <c:pt idx="15182">
                  <c:v>27922</c:v>
                </c:pt>
                <c:pt idx="15183">
                  <c:v>27901</c:v>
                </c:pt>
                <c:pt idx="15184">
                  <c:v>27913</c:v>
                </c:pt>
                <c:pt idx="15185">
                  <c:v>27919</c:v>
                </c:pt>
                <c:pt idx="15186">
                  <c:v>27931</c:v>
                </c:pt>
                <c:pt idx="15187">
                  <c:v>27937</c:v>
                </c:pt>
                <c:pt idx="15188">
                  <c:v>27943</c:v>
                </c:pt>
                <c:pt idx="15189">
                  <c:v>27942</c:v>
                </c:pt>
                <c:pt idx="15190">
                  <c:v>27952</c:v>
                </c:pt>
                <c:pt idx="15191">
                  <c:v>27965</c:v>
                </c:pt>
                <c:pt idx="15192">
                  <c:v>27965</c:v>
                </c:pt>
                <c:pt idx="15193">
                  <c:v>27974</c:v>
                </c:pt>
                <c:pt idx="15194">
                  <c:v>27982</c:v>
                </c:pt>
                <c:pt idx="15195">
                  <c:v>27991</c:v>
                </c:pt>
                <c:pt idx="15196">
                  <c:v>28002</c:v>
                </c:pt>
                <c:pt idx="15197">
                  <c:v>28016</c:v>
                </c:pt>
                <c:pt idx="15198">
                  <c:v>28023</c:v>
                </c:pt>
                <c:pt idx="15199">
                  <c:v>28034</c:v>
                </c:pt>
                <c:pt idx="15200">
                  <c:v>28029</c:v>
                </c:pt>
                <c:pt idx="15201">
                  <c:v>28046</c:v>
                </c:pt>
                <c:pt idx="15202">
                  <c:v>28048</c:v>
                </c:pt>
                <c:pt idx="15203">
                  <c:v>28056</c:v>
                </c:pt>
                <c:pt idx="15204">
                  <c:v>28072</c:v>
                </c:pt>
                <c:pt idx="15205">
                  <c:v>28068</c:v>
                </c:pt>
                <c:pt idx="15206">
                  <c:v>28074</c:v>
                </c:pt>
                <c:pt idx="15207">
                  <c:v>28086</c:v>
                </c:pt>
                <c:pt idx="15208">
                  <c:v>28089</c:v>
                </c:pt>
                <c:pt idx="15209">
                  <c:v>28099</c:v>
                </c:pt>
                <c:pt idx="15210">
                  <c:v>28099</c:v>
                </c:pt>
                <c:pt idx="15211">
                  <c:v>28116</c:v>
                </c:pt>
                <c:pt idx="15212">
                  <c:v>28114</c:v>
                </c:pt>
                <c:pt idx="15213">
                  <c:v>28130</c:v>
                </c:pt>
                <c:pt idx="15214">
                  <c:v>28128</c:v>
                </c:pt>
                <c:pt idx="15215">
                  <c:v>28144</c:v>
                </c:pt>
                <c:pt idx="15216">
                  <c:v>28162</c:v>
                </c:pt>
                <c:pt idx="15217">
                  <c:v>28156</c:v>
                </c:pt>
                <c:pt idx="15218">
                  <c:v>28157</c:v>
                </c:pt>
                <c:pt idx="15219">
                  <c:v>28164</c:v>
                </c:pt>
                <c:pt idx="15220">
                  <c:v>28185</c:v>
                </c:pt>
                <c:pt idx="15221">
                  <c:v>28180</c:v>
                </c:pt>
                <c:pt idx="15222">
                  <c:v>28183</c:v>
                </c:pt>
                <c:pt idx="15223">
                  <c:v>28193</c:v>
                </c:pt>
                <c:pt idx="15224">
                  <c:v>28202</c:v>
                </c:pt>
                <c:pt idx="15225">
                  <c:v>28206</c:v>
                </c:pt>
                <c:pt idx="15226">
                  <c:v>28212</c:v>
                </c:pt>
                <c:pt idx="15227">
                  <c:v>28218</c:v>
                </c:pt>
                <c:pt idx="15228">
                  <c:v>28237</c:v>
                </c:pt>
                <c:pt idx="15229">
                  <c:v>28236</c:v>
                </c:pt>
                <c:pt idx="15230">
                  <c:v>28266</c:v>
                </c:pt>
                <c:pt idx="15231">
                  <c:v>28245</c:v>
                </c:pt>
                <c:pt idx="15232">
                  <c:v>28272</c:v>
                </c:pt>
                <c:pt idx="15233">
                  <c:v>28277</c:v>
                </c:pt>
                <c:pt idx="15234">
                  <c:v>28276</c:v>
                </c:pt>
                <c:pt idx="15235">
                  <c:v>28282</c:v>
                </c:pt>
                <c:pt idx="15236">
                  <c:v>28306</c:v>
                </c:pt>
                <c:pt idx="15237">
                  <c:v>28300</c:v>
                </c:pt>
                <c:pt idx="15238">
                  <c:v>28315</c:v>
                </c:pt>
                <c:pt idx="15239">
                  <c:v>28312</c:v>
                </c:pt>
                <c:pt idx="15240">
                  <c:v>28326</c:v>
                </c:pt>
                <c:pt idx="15241">
                  <c:v>28337</c:v>
                </c:pt>
                <c:pt idx="15242">
                  <c:v>28343</c:v>
                </c:pt>
                <c:pt idx="15243">
                  <c:v>28346</c:v>
                </c:pt>
                <c:pt idx="15244">
                  <c:v>28359</c:v>
                </c:pt>
                <c:pt idx="15245">
                  <c:v>28358</c:v>
                </c:pt>
                <c:pt idx="15246">
                  <c:v>28367</c:v>
                </c:pt>
                <c:pt idx="15247">
                  <c:v>28372</c:v>
                </c:pt>
                <c:pt idx="15248">
                  <c:v>28376</c:v>
                </c:pt>
                <c:pt idx="15249">
                  <c:v>28390</c:v>
                </c:pt>
                <c:pt idx="15250">
                  <c:v>28388</c:v>
                </c:pt>
                <c:pt idx="15251">
                  <c:v>28395</c:v>
                </c:pt>
                <c:pt idx="15252">
                  <c:v>28404</c:v>
                </c:pt>
                <c:pt idx="15253">
                  <c:v>28419</c:v>
                </c:pt>
                <c:pt idx="15254">
                  <c:v>28428</c:v>
                </c:pt>
                <c:pt idx="15255">
                  <c:v>28437</c:v>
                </c:pt>
                <c:pt idx="15256">
                  <c:v>28434</c:v>
                </c:pt>
                <c:pt idx="15257">
                  <c:v>28453</c:v>
                </c:pt>
                <c:pt idx="15258">
                  <c:v>28448</c:v>
                </c:pt>
                <c:pt idx="15259">
                  <c:v>28468</c:v>
                </c:pt>
                <c:pt idx="15260">
                  <c:v>28476</c:v>
                </c:pt>
                <c:pt idx="15261">
                  <c:v>28474</c:v>
                </c:pt>
                <c:pt idx="15262">
                  <c:v>28483</c:v>
                </c:pt>
                <c:pt idx="15263">
                  <c:v>28505</c:v>
                </c:pt>
                <c:pt idx="15264">
                  <c:v>28495</c:v>
                </c:pt>
                <c:pt idx="15265">
                  <c:v>28487</c:v>
                </c:pt>
                <c:pt idx="15266">
                  <c:v>28509</c:v>
                </c:pt>
                <c:pt idx="15267">
                  <c:v>28525</c:v>
                </c:pt>
                <c:pt idx="15268">
                  <c:v>28527</c:v>
                </c:pt>
                <c:pt idx="15269">
                  <c:v>28534</c:v>
                </c:pt>
                <c:pt idx="15270">
                  <c:v>28541</c:v>
                </c:pt>
                <c:pt idx="15271">
                  <c:v>28545</c:v>
                </c:pt>
                <c:pt idx="15272">
                  <c:v>28571</c:v>
                </c:pt>
                <c:pt idx="15273">
                  <c:v>28562</c:v>
                </c:pt>
                <c:pt idx="15274">
                  <c:v>28568</c:v>
                </c:pt>
                <c:pt idx="15275">
                  <c:v>28566</c:v>
                </c:pt>
                <c:pt idx="15276">
                  <c:v>28583</c:v>
                </c:pt>
                <c:pt idx="15277">
                  <c:v>28586</c:v>
                </c:pt>
                <c:pt idx="15278">
                  <c:v>28595</c:v>
                </c:pt>
                <c:pt idx="15279">
                  <c:v>28611</c:v>
                </c:pt>
                <c:pt idx="15280">
                  <c:v>28610</c:v>
                </c:pt>
                <c:pt idx="15281">
                  <c:v>28618</c:v>
                </c:pt>
                <c:pt idx="15282">
                  <c:v>28610</c:v>
                </c:pt>
                <c:pt idx="15283">
                  <c:v>28628</c:v>
                </c:pt>
                <c:pt idx="15284">
                  <c:v>28633</c:v>
                </c:pt>
                <c:pt idx="15285">
                  <c:v>28669</c:v>
                </c:pt>
                <c:pt idx="15286">
                  <c:v>28688</c:v>
                </c:pt>
                <c:pt idx="15287">
                  <c:v>28681</c:v>
                </c:pt>
                <c:pt idx="15288">
                  <c:v>28695</c:v>
                </c:pt>
                <c:pt idx="15289">
                  <c:v>28703</c:v>
                </c:pt>
                <c:pt idx="15290">
                  <c:v>28705</c:v>
                </c:pt>
                <c:pt idx="15291">
                  <c:v>28714</c:v>
                </c:pt>
                <c:pt idx="15292">
                  <c:v>28712</c:v>
                </c:pt>
                <c:pt idx="15293">
                  <c:v>28731</c:v>
                </c:pt>
                <c:pt idx="15294">
                  <c:v>28745</c:v>
                </c:pt>
                <c:pt idx="15295">
                  <c:v>28737</c:v>
                </c:pt>
                <c:pt idx="15296">
                  <c:v>28755</c:v>
                </c:pt>
                <c:pt idx="15297">
                  <c:v>28760</c:v>
                </c:pt>
                <c:pt idx="15298">
                  <c:v>28772</c:v>
                </c:pt>
                <c:pt idx="15299">
                  <c:v>28767</c:v>
                </c:pt>
                <c:pt idx="15300">
                  <c:v>28779</c:v>
                </c:pt>
                <c:pt idx="15301">
                  <c:v>28791</c:v>
                </c:pt>
                <c:pt idx="15302">
                  <c:v>28794</c:v>
                </c:pt>
                <c:pt idx="15303">
                  <c:v>28817</c:v>
                </c:pt>
                <c:pt idx="15304">
                  <c:v>28815</c:v>
                </c:pt>
                <c:pt idx="15305">
                  <c:v>28804</c:v>
                </c:pt>
                <c:pt idx="15306">
                  <c:v>28818</c:v>
                </c:pt>
                <c:pt idx="15307">
                  <c:v>28833</c:v>
                </c:pt>
                <c:pt idx="15308">
                  <c:v>28845</c:v>
                </c:pt>
                <c:pt idx="15309">
                  <c:v>28856</c:v>
                </c:pt>
                <c:pt idx="15310">
                  <c:v>28867</c:v>
                </c:pt>
                <c:pt idx="15311">
                  <c:v>28865</c:v>
                </c:pt>
                <c:pt idx="15312">
                  <c:v>28870</c:v>
                </c:pt>
                <c:pt idx="15313">
                  <c:v>28885</c:v>
                </c:pt>
                <c:pt idx="15314">
                  <c:v>28883</c:v>
                </c:pt>
                <c:pt idx="15315">
                  <c:v>28891</c:v>
                </c:pt>
                <c:pt idx="15316">
                  <c:v>28887</c:v>
                </c:pt>
                <c:pt idx="15317">
                  <c:v>28901</c:v>
                </c:pt>
                <c:pt idx="15318">
                  <c:v>28909</c:v>
                </c:pt>
                <c:pt idx="15319">
                  <c:v>28918</c:v>
                </c:pt>
                <c:pt idx="15320">
                  <c:v>28920</c:v>
                </c:pt>
                <c:pt idx="15321">
                  <c:v>28940</c:v>
                </c:pt>
                <c:pt idx="15322">
                  <c:v>28938</c:v>
                </c:pt>
                <c:pt idx="15323">
                  <c:v>28933</c:v>
                </c:pt>
                <c:pt idx="15324">
                  <c:v>28956</c:v>
                </c:pt>
                <c:pt idx="15325">
                  <c:v>28952</c:v>
                </c:pt>
                <c:pt idx="15326">
                  <c:v>28971</c:v>
                </c:pt>
                <c:pt idx="15327">
                  <c:v>28981</c:v>
                </c:pt>
                <c:pt idx="15328">
                  <c:v>28995</c:v>
                </c:pt>
                <c:pt idx="15329">
                  <c:v>28991</c:v>
                </c:pt>
                <c:pt idx="15330">
                  <c:v>28998</c:v>
                </c:pt>
                <c:pt idx="15331">
                  <c:v>29005</c:v>
                </c:pt>
                <c:pt idx="15332">
                  <c:v>29011</c:v>
                </c:pt>
                <c:pt idx="15333">
                  <c:v>29017</c:v>
                </c:pt>
                <c:pt idx="15334">
                  <c:v>29019</c:v>
                </c:pt>
                <c:pt idx="15335">
                  <c:v>29027</c:v>
                </c:pt>
                <c:pt idx="15336">
                  <c:v>29040</c:v>
                </c:pt>
                <c:pt idx="15337">
                  <c:v>29050</c:v>
                </c:pt>
                <c:pt idx="15338">
                  <c:v>29064</c:v>
                </c:pt>
                <c:pt idx="15339">
                  <c:v>29050</c:v>
                </c:pt>
                <c:pt idx="15340">
                  <c:v>29068</c:v>
                </c:pt>
                <c:pt idx="15341">
                  <c:v>29073</c:v>
                </c:pt>
                <c:pt idx="15342">
                  <c:v>29086</c:v>
                </c:pt>
                <c:pt idx="15343">
                  <c:v>29093</c:v>
                </c:pt>
                <c:pt idx="15344">
                  <c:v>29107</c:v>
                </c:pt>
                <c:pt idx="15345">
                  <c:v>29112</c:v>
                </c:pt>
                <c:pt idx="15346">
                  <c:v>29123</c:v>
                </c:pt>
                <c:pt idx="15347">
                  <c:v>29118</c:v>
                </c:pt>
                <c:pt idx="15348">
                  <c:v>29131</c:v>
                </c:pt>
                <c:pt idx="15349">
                  <c:v>29131</c:v>
                </c:pt>
                <c:pt idx="15350">
                  <c:v>29146</c:v>
                </c:pt>
                <c:pt idx="15351">
                  <c:v>29155</c:v>
                </c:pt>
                <c:pt idx="15352">
                  <c:v>29161</c:v>
                </c:pt>
                <c:pt idx="15353">
                  <c:v>29159</c:v>
                </c:pt>
                <c:pt idx="15354">
                  <c:v>29169</c:v>
                </c:pt>
                <c:pt idx="15355">
                  <c:v>29166</c:v>
                </c:pt>
                <c:pt idx="15356">
                  <c:v>29200</c:v>
                </c:pt>
                <c:pt idx="15357">
                  <c:v>29203</c:v>
                </c:pt>
                <c:pt idx="15358">
                  <c:v>29204</c:v>
                </c:pt>
                <c:pt idx="15359">
                  <c:v>29212</c:v>
                </c:pt>
                <c:pt idx="15360">
                  <c:v>29227</c:v>
                </c:pt>
                <c:pt idx="15361">
                  <c:v>29223</c:v>
                </c:pt>
                <c:pt idx="15362">
                  <c:v>29224</c:v>
                </c:pt>
                <c:pt idx="15363">
                  <c:v>29232</c:v>
                </c:pt>
                <c:pt idx="15364">
                  <c:v>29248</c:v>
                </c:pt>
                <c:pt idx="15365">
                  <c:v>29248</c:v>
                </c:pt>
                <c:pt idx="15366">
                  <c:v>29259</c:v>
                </c:pt>
                <c:pt idx="15367">
                  <c:v>29259</c:v>
                </c:pt>
                <c:pt idx="15368">
                  <c:v>29271</c:v>
                </c:pt>
                <c:pt idx="15369">
                  <c:v>29285</c:v>
                </c:pt>
                <c:pt idx="15370">
                  <c:v>29286</c:v>
                </c:pt>
                <c:pt idx="15371">
                  <c:v>29289</c:v>
                </c:pt>
                <c:pt idx="15372">
                  <c:v>29305</c:v>
                </c:pt>
                <c:pt idx="15373">
                  <c:v>29312</c:v>
                </c:pt>
                <c:pt idx="15374">
                  <c:v>29319</c:v>
                </c:pt>
                <c:pt idx="15375">
                  <c:v>29336</c:v>
                </c:pt>
                <c:pt idx="15376">
                  <c:v>29337</c:v>
                </c:pt>
                <c:pt idx="15377">
                  <c:v>29339</c:v>
                </c:pt>
                <c:pt idx="15378">
                  <c:v>29342</c:v>
                </c:pt>
                <c:pt idx="15379">
                  <c:v>29345</c:v>
                </c:pt>
                <c:pt idx="15380">
                  <c:v>29355</c:v>
                </c:pt>
                <c:pt idx="15381">
                  <c:v>29362</c:v>
                </c:pt>
                <c:pt idx="15382">
                  <c:v>29373</c:v>
                </c:pt>
                <c:pt idx="15383">
                  <c:v>29370</c:v>
                </c:pt>
                <c:pt idx="15384">
                  <c:v>29397</c:v>
                </c:pt>
                <c:pt idx="15385">
                  <c:v>29386</c:v>
                </c:pt>
                <c:pt idx="15386">
                  <c:v>29403</c:v>
                </c:pt>
                <c:pt idx="15387">
                  <c:v>29313</c:v>
                </c:pt>
                <c:pt idx="15388">
                  <c:v>29424</c:v>
                </c:pt>
                <c:pt idx="15389">
                  <c:v>29428</c:v>
                </c:pt>
                <c:pt idx="15390">
                  <c:v>29426</c:v>
                </c:pt>
                <c:pt idx="15391">
                  <c:v>29437</c:v>
                </c:pt>
                <c:pt idx="15392">
                  <c:v>29448</c:v>
                </c:pt>
                <c:pt idx="15393">
                  <c:v>29449</c:v>
                </c:pt>
                <c:pt idx="15394">
                  <c:v>29459</c:v>
                </c:pt>
                <c:pt idx="15395">
                  <c:v>29469</c:v>
                </c:pt>
                <c:pt idx="15396">
                  <c:v>29463</c:v>
                </c:pt>
                <c:pt idx="15397">
                  <c:v>29478</c:v>
                </c:pt>
                <c:pt idx="15398">
                  <c:v>29484</c:v>
                </c:pt>
                <c:pt idx="15399">
                  <c:v>29495</c:v>
                </c:pt>
                <c:pt idx="15400">
                  <c:v>29504</c:v>
                </c:pt>
                <c:pt idx="15401">
                  <c:v>29516</c:v>
                </c:pt>
                <c:pt idx="15402">
                  <c:v>29525</c:v>
                </c:pt>
                <c:pt idx="15403">
                  <c:v>29535</c:v>
                </c:pt>
                <c:pt idx="15404">
                  <c:v>29532</c:v>
                </c:pt>
                <c:pt idx="15405">
                  <c:v>29542</c:v>
                </c:pt>
                <c:pt idx="15406">
                  <c:v>29547</c:v>
                </c:pt>
                <c:pt idx="15407">
                  <c:v>29570</c:v>
                </c:pt>
                <c:pt idx="15408">
                  <c:v>29570</c:v>
                </c:pt>
                <c:pt idx="15409">
                  <c:v>29567</c:v>
                </c:pt>
                <c:pt idx="15410">
                  <c:v>29572</c:v>
                </c:pt>
                <c:pt idx="15411">
                  <c:v>29580</c:v>
                </c:pt>
                <c:pt idx="15412">
                  <c:v>29593</c:v>
                </c:pt>
                <c:pt idx="15413">
                  <c:v>29597</c:v>
                </c:pt>
                <c:pt idx="15414">
                  <c:v>29597</c:v>
                </c:pt>
                <c:pt idx="15415">
                  <c:v>29627</c:v>
                </c:pt>
                <c:pt idx="15416">
                  <c:v>29625</c:v>
                </c:pt>
                <c:pt idx="15417">
                  <c:v>29630</c:v>
                </c:pt>
                <c:pt idx="15418">
                  <c:v>29646</c:v>
                </c:pt>
                <c:pt idx="15419">
                  <c:v>29642</c:v>
                </c:pt>
                <c:pt idx="15420">
                  <c:v>29650</c:v>
                </c:pt>
                <c:pt idx="15421">
                  <c:v>29663</c:v>
                </c:pt>
                <c:pt idx="15422">
                  <c:v>29654</c:v>
                </c:pt>
                <c:pt idx="15423">
                  <c:v>29665</c:v>
                </c:pt>
                <c:pt idx="15424">
                  <c:v>29679</c:v>
                </c:pt>
                <c:pt idx="15425">
                  <c:v>29692</c:v>
                </c:pt>
                <c:pt idx="15426">
                  <c:v>29691</c:v>
                </c:pt>
                <c:pt idx="15427">
                  <c:v>29693</c:v>
                </c:pt>
                <c:pt idx="15428">
                  <c:v>29709</c:v>
                </c:pt>
                <c:pt idx="15429">
                  <c:v>29723</c:v>
                </c:pt>
                <c:pt idx="15430">
                  <c:v>29723</c:v>
                </c:pt>
                <c:pt idx="15431">
                  <c:v>29727</c:v>
                </c:pt>
                <c:pt idx="15432">
                  <c:v>29747</c:v>
                </c:pt>
                <c:pt idx="15433">
                  <c:v>29739</c:v>
                </c:pt>
                <c:pt idx="15434">
                  <c:v>29754</c:v>
                </c:pt>
                <c:pt idx="15435">
                  <c:v>29753</c:v>
                </c:pt>
                <c:pt idx="15436">
                  <c:v>29766</c:v>
                </c:pt>
                <c:pt idx="15437">
                  <c:v>29770</c:v>
                </c:pt>
                <c:pt idx="15438">
                  <c:v>29778</c:v>
                </c:pt>
                <c:pt idx="15439">
                  <c:v>29793</c:v>
                </c:pt>
                <c:pt idx="15440">
                  <c:v>29796</c:v>
                </c:pt>
                <c:pt idx="15441">
                  <c:v>29796</c:v>
                </c:pt>
                <c:pt idx="15442">
                  <c:v>29809</c:v>
                </c:pt>
                <c:pt idx="15443">
                  <c:v>29817</c:v>
                </c:pt>
                <c:pt idx="15444">
                  <c:v>29837</c:v>
                </c:pt>
                <c:pt idx="15445">
                  <c:v>29832</c:v>
                </c:pt>
                <c:pt idx="15446">
                  <c:v>29836</c:v>
                </c:pt>
                <c:pt idx="15447">
                  <c:v>29850</c:v>
                </c:pt>
                <c:pt idx="15448">
                  <c:v>29871</c:v>
                </c:pt>
                <c:pt idx="15449">
                  <c:v>29859</c:v>
                </c:pt>
                <c:pt idx="15450">
                  <c:v>29866</c:v>
                </c:pt>
                <c:pt idx="15451">
                  <c:v>29881</c:v>
                </c:pt>
                <c:pt idx="15452">
                  <c:v>29885</c:v>
                </c:pt>
                <c:pt idx="15453">
                  <c:v>29889</c:v>
                </c:pt>
                <c:pt idx="15454">
                  <c:v>29902</c:v>
                </c:pt>
                <c:pt idx="15455">
                  <c:v>29899</c:v>
                </c:pt>
                <c:pt idx="15456">
                  <c:v>29914</c:v>
                </c:pt>
                <c:pt idx="15457">
                  <c:v>29927</c:v>
                </c:pt>
                <c:pt idx="15458">
                  <c:v>29932</c:v>
                </c:pt>
                <c:pt idx="15459">
                  <c:v>29949</c:v>
                </c:pt>
                <c:pt idx="15460">
                  <c:v>29969</c:v>
                </c:pt>
                <c:pt idx="15461">
                  <c:v>29948</c:v>
                </c:pt>
                <c:pt idx="15462">
                  <c:v>29977</c:v>
                </c:pt>
                <c:pt idx="15463">
                  <c:v>29964</c:v>
                </c:pt>
                <c:pt idx="15464">
                  <c:v>29968</c:v>
                </c:pt>
                <c:pt idx="15465">
                  <c:v>29988</c:v>
                </c:pt>
                <c:pt idx="15466">
                  <c:v>29981</c:v>
                </c:pt>
                <c:pt idx="15467">
                  <c:v>29993</c:v>
                </c:pt>
                <c:pt idx="15468">
                  <c:v>30011</c:v>
                </c:pt>
                <c:pt idx="15469">
                  <c:v>30006</c:v>
                </c:pt>
                <c:pt idx="15470">
                  <c:v>30011</c:v>
                </c:pt>
                <c:pt idx="15471">
                  <c:v>30020</c:v>
                </c:pt>
                <c:pt idx="15472">
                  <c:v>30024</c:v>
                </c:pt>
                <c:pt idx="15473">
                  <c:v>30040</c:v>
                </c:pt>
                <c:pt idx="15474">
                  <c:v>30047</c:v>
                </c:pt>
                <c:pt idx="15475">
                  <c:v>30057</c:v>
                </c:pt>
                <c:pt idx="15476">
                  <c:v>30060</c:v>
                </c:pt>
                <c:pt idx="15477">
                  <c:v>30059</c:v>
                </c:pt>
                <c:pt idx="15478">
                  <c:v>30064</c:v>
                </c:pt>
                <c:pt idx="15479">
                  <c:v>30077</c:v>
                </c:pt>
                <c:pt idx="15480">
                  <c:v>30082</c:v>
                </c:pt>
                <c:pt idx="15481">
                  <c:v>30106</c:v>
                </c:pt>
                <c:pt idx="15482">
                  <c:v>30102</c:v>
                </c:pt>
                <c:pt idx="15483">
                  <c:v>30106</c:v>
                </c:pt>
                <c:pt idx="15484">
                  <c:v>30122</c:v>
                </c:pt>
                <c:pt idx="15485">
                  <c:v>30122</c:v>
                </c:pt>
                <c:pt idx="15486">
                  <c:v>30133</c:v>
                </c:pt>
                <c:pt idx="15487">
                  <c:v>30134</c:v>
                </c:pt>
                <c:pt idx="15488">
                  <c:v>30146</c:v>
                </c:pt>
                <c:pt idx="15489">
                  <c:v>30142</c:v>
                </c:pt>
                <c:pt idx="15490">
                  <c:v>30166</c:v>
                </c:pt>
                <c:pt idx="15491">
                  <c:v>30153</c:v>
                </c:pt>
                <c:pt idx="15492">
                  <c:v>30159</c:v>
                </c:pt>
                <c:pt idx="15493">
                  <c:v>30175</c:v>
                </c:pt>
                <c:pt idx="15494">
                  <c:v>30178</c:v>
                </c:pt>
                <c:pt idx="15495">
                  <c:v>30191</c:v>
                </c:pt>
                <c:pt idx="15496">
                  <c:v>30199</c:v>
                </c:pt>
                <c:pt idx="15497">
                  <c:v>30211</c:v>
                </c:pt>
                <c:pt idx="15498">
                  <c:v>30209</c:v>
                </c:pt>
                <c:pt idx="15499">
                  <c:v>30229</c:v>
                </c:pt>
                <c:pt idx="15500">
                  <c:v>30239</c:v>
                </c:pt>
                <c:pt idx="15501">
                  <c:v>30237</c:v>
                </c:pt>
                <c:pt idx="15502">
                  <c:v>30247</c:v>
                </c:pt>
                <c:pt idx="15503">
                  <c:v>30249</c:v>
                </c:pt>
                <c:pt idx="15504">
                  <c:v>30260</c:v>
                </c:pt>
                <c:pt idx="15505">
                  <c:v>30256</c:v>
                </c:pt>
                <c:pt idx="15506">
                  <c:v>30265</c:v>
                </c:pt>
                <c:pt idx="15507">
                  <c:v>30278</c:v>
                </c:pt>
                <c:pt idx="15508">
                  <c:v>30280</c:v>
                </c:pt>
                <c:pt idx="15509">
                  <c:v>30289</c:v>
                </c:pt>
                <c:pt idx="15510">
                  <c:v>30296</c:v>
                </c:pt>
                <c:pt idx="15511">
                  <c:v>30312</c:v>
                </c:pt>
                <c:pt idx="15512">
                  <c:v>30310</c:v>
                </c:pt>
                <c:pt idx="15513">
                  <c:v>30320</c:v>
                </c:pt>
                <c:pt idx="15514">
                  <c:v>30323</c:v>
                </c:pt>
                <c:pt idx="15515">
                  <c:v>30334</c:v>
                </c:pt>
                <c:pt idx="15516">
                  <c:v>30342</c:v>
                </c:pt>
                <c:pt idx="15517">
                  <c:v>30345</c:v>
                </c:pt>
                <c:pt idx="15518">
                  <c:v>30355</c:v>
                </c:pt>
                <c:pt idx="15519">
                  <c:v>30366</c:v>
                </c:pt>
                <c:pt idx="15520">
                  <c:v>30374</c:v>
                </c:pt>
                <c:pt idx="15521">
                  <c:v>30378</c:v>
                </c:pt>
                <c:pt idx="15522">
                  <c:v>30384</c:v>
                </c:pt>
                <c:pt idx="15523">
                  <c:v>30403</c:v>
                </c:pt>
                <c:pt idx="15524">
                  <c:v>30406</c:v>
                </c:pt>
                <c:pt idx="15525">
                  <c:v>30404</c:v>
                </c:pt>
                <c:pt idx="15526">
                  <c:v>30417</c:v>
                </c:pt>
                <c:pt idx="15527">
                  <c:v>30430</c:v>
                </c:pt>
                <c:pt idx="15528">
                  <c:v>30435</c:v>
                </c:pt>
                <c:pt idx="15529">
                  <c:v>30437</c:v>
                </c:pt>
                <c:pt idx="15530">
                  <c:v>30435</c:v>
                </c:pt>
                <c:pt idx="15531">
                  <c:v>30444</c:v>
                </c:pt>
                <c:pt idx="15532">
                  <c:v>30454</c:v>
                </c:pt>
                <c:pt idx="15533">
                  <c:v>30488</c:v>
                </c:pt>
                <c:pt idx="15534">
                  <c:v>30472</c:v>
                </c:pt>
                <c:pt idx="15535">
                  <c:v>30491</c:v>
                </c:pt>
                <c:pt idx="15536">
                  <c:v>30495</c:v>
                </c:pt>
                <c:pt idx="15537">
                  <c:v>30494</c:v>
                </c:pt>
                <c:pt idx="15538">
                  <c:v>30508</c:v>
                </c:pt>
                <c:pt idx="15539">
                  <c:v>30502</c:v>
                </c:pt>
                <c:pt idx="15540">
                  <c:v>30514</c:v>
                </c:pt>
                <c:pt idx="15541">
                  <c:v>30528</c:v>
                </c:pt>
                <c:pt idx="15542">
                  <c:v>30531</c:v>
                </c:pt>
                <c:pt idx="15543">
                  <c:v>30541</c:v>
                </c:pt>
                <c:pt idx="15544">
                  <c:v>30543</c:v>
                </c:pt>
                <c:pt idx="15545">
                  <c:v>30550</c:v>
                </c:pt>
                <c:pt idx="15546">
                  <c:v>30566</c:v>
                </c:pt>
                <c:pt idx="15547">
                  <c:v>30570</c:v>
                </c:pt>
                <c:pt idx="15548">
                  <c:v>30575</c:v>
                </c:pt>
                <c:pt idx="15549">
                  <c:v>30589</c:v>
                </c:pt>
                <c:pt idx="15550">
                  <c:v>30589</c:v>
                </c:pt>
                <c:pt idx="15551">
                  <c:v>30597</c:v>
                </c:pt>
                <c:pt idx="15552">
                  <c:v>30613</c:v>
                </c:pt>
                <c:pt idx="15553">
                  <c:v>30600</c:v>
                </c:pt>
                <c:pt idx="15554">
                  <c:v>30623</c:v>
                </c:pt>
                <c:pt idx="15555">
                  <c:v>30622</c:v>
                </c:pt>
                <c:pt idx="15556">
                  <c:v>30628</c:v>
                </c:pt>
                <c:pt idx="15557">
                  <c:v>30641</c:v>
                </c:pt>
                <c:pt idx="15558">
                  <c:v>30648</c:v>
                </c:pt>
                <c:pt idx="15559">
                  <c:v>30658</c:v>
                </c:pt>
                <c:pt idx="15560">
                  <c:v>30661</c:v>
                </c:pt>
                <c:pt idx="15561">
                  <c:v>30674</c:v>
                </c:pt>
                <c:pt idx="15562">
                  <c:v>30673</c:v>
                </c:pt>
                <c:pt idx="15563">
                  <c:v>30684</c:v>
                </c:pt>
                <c:pt idx="15564">
                  <c:v>30696</c:v>
                </c:pt>
                <c:pt idx="15565">
                  <c:v>30701</c:v>
                </c:pt>
                <c:pt idx="15566">
                  <c:v>30703</c:v>
                </c:pt>
                <c:pt idx="15567">
                  <c:v>30709</c:v>
                </c:pt>
                <c:pt idx="15568">
                  <c:v>30713</c:v>
                </c:pt>
                <c:pt idx="15569">
                  <c:v>30749</c:v>
                </c:pt>
                <c:pt idx="15570">
                  <c:v>30734</c:v>
                </c:pt>
                <c:pt idx="15571">
                  <c:v>30735</c:v>
                </c:pt>
                <c:pt idx="15572">
                  <c:v>30749</c:v>
                </c:pt>
                <c:pt idx="15573">
                  <c:v>30749</c:v>
                </c:pt>
                <c:pt idx="15574">
                  <c:v>30755</c:v>
                </c:pt>
                <c:pt idx="15575">
                  <c:v>30769</c:v>
                </c:pt>
                <c:pt idx="15576">
                  <c:v>30778</c:v>
                </c:pt>
                <c:pt idx="15577">
                  <c:v>30775</c:v>
                </c:pt>
                <c:pt idx="15578">
                  <c:v>30797</c:v>
                </c:pt>
                <c:pt idx="15579">
                  <c:v>30809</c:v>
                </c:pt>
                <c:pt idx="15580">
                  <c:v>30805</c:v>
                </c:pt>
                <c:pt idx="15581">
                  <c:v>30817</c:v>
                </c:pt>
                <c:pt idx="15582">
                  <c:v>30805</c:v>
                </c:pt>
                <c:pt idx="15583">
                  <c:v>30829</c:v>
                </c:pt>
                <c:pt idx="15584">
                  <c:v>30834</c:v>
                </c:pt>
                <c:pt idx="15585">
                  <c:v>30838</c:v>
                </c:pt>
                <c:pt idx="15586">
                  <c:v>30843</c:v>
                </c:pt>
                <c:pt idx="15587">
                  <c:v>30854</c:v>
                </c:pt>
                <c:pt idx="15588">
                  <c:v>30859</c:v>
                </c:pt>
                <c:pt idx="15589">
                  <c:v>30866</c:v>
                </c:pt>
                <c:pt idx="15590">
                  <c:v>30878</c:v>
                </c:pt>
                <c:pt idx="15591">
                  <c:v>30883</c:v>
                </c:pt>
                <c:pt idx="15592">
                  <c:v>30887</c:v>
                </c:pt>
                <c:pt idx="15593">
                  <c:v>30898</c:v>
                </c:pt>
                <c:pt idx="15594">
                  <c:v>30910</c:v>
                </c:pt>
                <c:pt idx="15595">
                  <c:v>30916</c:v>
                </c:pt>
                <c:pt idx="15596">
                  <c:v>30926</c:v>
                </c:pt>
                <c:pt idx="15597">
                  <c:v>30917</c:v>
                </c:pt>
                <c:pt idx="15598">
                  <c:v>30941</c:v>
                </c:pt>
                <c:pt idx="15599">
                  <c:v>30941</c:v>
                </c:pt>
                <c:pt idx="15600">
                  <c:v>30951</c:v>
                </c:pt>
                <c:pt idx="15601">
                  <c:v>30965</c:v>
                </c:pt>
                <c:pt idx="15602">
                  <c:v>30958</c:v>
                </c:pt>
                <c:pt idx="15603">
                  <c:v>30976</c:v>
                </c:pt>
                <c:pt idx="15604">
                  <c:v>30977</c:v>
                </c:pt>
                <c:pt idx="15605">
                  <c:v>30982</c:v>
                </c:pt>
                <c:pt idx="15606">
                  <c:v>31005</c:v>
                </c:pt>
                <c:pt idx="15607">
                  <c:v>31000</c:v>
                </c:pt>
                <c:pt idx="15608">
                  <c:v>31016</c:v>
                </c:pt>
                <c:pt idx="15609">
                  <c:v>31025</c:v>
                </c:pt>
                <c:pt idx="15610">
                  <c:v>31024</c:v>
                </c:pt>
                <c:pt idx="15611">
                  <c:v>31033</c:v>
                </c:pt>
                <c:pt idx="15612">
                  <c:v>31030</c:v>
                </c:pt>
                <c:pt idx="15613">
                  <c:v>31044</c:v>
                </c:pt>
                <c:pt idx="15614">
                  <c:v>31060</c:v>
                </c:pt>
                <c:pt idx="15615">
                  <c:v>31070</c:v>
                </c:pt>
                <c:pt idx="15616">
                  <c:v>31071</c:v>
                </c:pt>
                <c:pt idx="15617">
                  <c:v>31083</c:v>
                </c:pt>
                <c:pt idx="15618">
                  <c:v>31067</c:v>
                </c:pt>
                <c:pt idx="15619">
                  <c:v>31089</c:v>
                </c:pt>
                <c:pt idx="15620">
                  <c:v>31097</c:v>
                </c:pt>
                <c:pt idx="15621">
                  <c:v>31105</c:v>
                </c:pt>
                <c:pt idx="15622">
                  <c:v>31100</c:v>
                </c:pt>
                <c:pt idx="15623">
                  <c:v>31119</c:v>
                </c:pt>
                <c:pt idx="15624">
                  <c:v>31125</c:v>
                </c:pt>
                <c:pt idx="15625">
                  <c:v>31126</c:v>
                </c:pt>
                <c:pt idx="15626">
                  <c:v>31144</c:v>
                </c:pt>
                <c:pt idx="15627">
                  <c:v>31146</c:v>
                </c:pt>
                <c:pt idx="15628">
                  <c:v>31152</c:v>
                </c:pt>
                <c:pt idx="15629">
                  <c:v>31163</c:v>
                </c:pt>
                <c:pt idx="15630">
                  <c:v>31161</c:v>
                </c:pt>
                <c:pt idx="15631">
                  <c:v>31173</c:v>
                </c:pt>
                <c:pt idx="15632">
                  <c:v>31116</c:v>
                </c:pt>
                <c:pt idx="15633">
                  <c:v>31195</c:v>
                </c:pt>
                <c:pt idx="15634">
                  <c:v>31193</c:v>
                </c:pt>
                <c:pt idx="15635">
                  <c:v>31201</c:v>
                </c:pt>
                <c:pt idx="15636">
                  <c:v>31211</c:v>
                </c:pt>
                <c:pt idx="15637">
                  <c:v>31217</c:v>
                </c:pt>
                <c:pt idx="15638">
                  <c:v>31228</c:v>
                </c:pt>
                <c:pt idx="15639">
                  <c:v>31236</c:v>
                </c:pt>
                <c:pt idx="15640">
                  <c:v>31239</c:v>
                </c:pt>
                <c:pt idx="15641">
                  <c:v>31247</c:v>
                </c:pt>
                <c:pt idx="15642">
                  <c:v>31248</c:v>
                </c:pt>
                <c:pt idx="15643">
                  <c:v>31250</c:v>
                </c:pt>
                <c:pt idx="15644">
                  <c:v>31260</c:v>
                </c:pt>
                <c:pt idx="15645">
                  <c:v>31274</c:v>
                </c:pt>
                <c:pt idx="15646">
                  <c:v>31276</c:v>
                </c:pt>
                <c:pt idx="15647">
                  <c:v>31286</c:v>
                </c:pt>
                <c:pt idx="15648">
                  <c:v>31291</c:v>
                </c:pt>
                <c:pt idx="15649">
                  <c:v>31313</c:v>
                </c:pt>
                <c:pt idx="15650">
                  <c:v>31309</c:v>
                </c:pt>
                <c:pt idx="15651">
                  <c:v>31313</c:v>
                </c:pt>
                <c:pt idx="15652">
                  <c:v>31331</c:v>
                </c:pt>
                <c:pt idx="15653">
                  <c:v>31323</c:v>
                </c:pt>
                <c:pt idx="15654">
                  <c:v>31336</c:v>
                </c:pt>
                <c:pt idx="15655">
                  <c:v>31354</c:v>
                </c:pt>
                <c:pt idx="15656">
                  <c:v>31349</c:v>
                </c:pt>
                <c:pt idx="15657">
                  <c:v>31364</c:v>
                </c:pt>
                <c:pt idx="15658">
                  <c:v>31381</c:v>
                </c:pt>
                <c:pt idx="15659">
                  <c:v>31377</c:v>
                </c:pt>
                <c:pt idx="15660">
                  <c:v>31389</c:v>
                </c:pt>
                <c:pt idx="15661">
                  <c:v>31395</c:v>
                </c:pt>
                <c:pt idx="15662">
                  <c:v>31406</c:v>
                </c:pt>
                <c:pt idx="15663">
                  <c:v>31412</c:v>
                </c:pt>
                <c:pt idx="15664">
                  <c:v>31413</c:v>
                </c:pt>
                <c:pt idx="15665">
                  <c:v>31419</c:v>
                </c:pt>
                <c:pt idx="15666">
                  <c:v>31440</c:v>
                </c:pt>
                <c:pt idx="15667">
                  <c:v>31433</c:v>
                </c:pt>
                <c:pt idx="15668">
                  <c:v>31451</c:v>
                </c:pt>
                <c:pt idx="15669">
                  <c:v>31463</c:v>
                </c:pt>
                <c:pt idx="15670">
                  <c:v>31454</c:v>
                </c:pt>
                <c:pt idx="15671">
                  <c:v>31463</c:v>
                </c:pt>
                <c:pt idx="15672">
                  <c:v>31475</c:v>
                </c:pt>
                <c:pt idx="15673">
                  <c:v>31484</c:v>
                </c:pt>
                <c:pt idx="15674">
                  <c:v>31492</c:v>
                </c:pt>
                <c:pt idx="15675">
                  <c:v>31495</c:v>
                </c:pt>
                <c:pt idx="15676">
                  <c:v>31512</c:v>
                </c:pt>
                <c:pt idx="15677">
                  <c:v>31519</c:v>
                </c:pt>
                <c:pt idx="15678">
                  <c:v>31516</c:v>
                </c:pt>
                <c:pt idx="15679">
                  <c:v>31524</c:v>
                </c:pt>
                <c:pt idx="15680">
                  <c:v>31532</c:v>
                </c:pt>
                <c:pt idx="15681">
                  <c:v>31540</c:v>
                </c:pt>
                <c:pt idx="15682">
                  <c:v>31550</c:v>
                </c:pt>
                <c:pt idx="15683">
                  <c:v>31556</c:v>
                </c:pt>
                <c:pt idx="15684">
                  <c:v>31557</c:v>
                </c:pt>
                <c:pt idx="15685">
                  <c:v>31567</c:v>
                </c:pt>
                <c:pt idx="15686">
                  <c:v>31571</c:v>
                </c:pt>
                <c:pt idx="15687">
                  <c:v>31576</c:v>
                </c:pt>
                <c:pt idx="15688">
                  <c:v>31590</c:v>
                </c:pt>
                <c:pt idx="15689">
                  <c:v>31596</c:v>
                </c:pt>
                <c:pt idx="15690">
                  <c:v>31594</c:v>
                </c:pt>
                <c:pt idx="15691">
                  <c:v>31613</c:v>
                </c:pt>
                <c:pt idx="15692">
                  <c:v>31623</c:v>
                </c:pt>
                <c:pt idx="15693">
                  <c:v>31634</c:v>
                </c:pt>
                <c:pt idx="15694">
                  <c:v>31622</c:v>
                </c:pt>
                <c:pt idx="15695">
                  <c:v>31645</c:v>
                </c:pt>
                <c:pt idx="15696">
                  <c:v>31647</c:v>
                </c:pt>
                <c:pt idx="15697">
                  <c:v>31665</c:v>
                </c:pt>
                <c:pt idx="15698">
                  <c:v>31660</c:v>
                </c:pt>
                <c:pt idx="15699">
                  <c:v>31673</c:v>
                </c:pt>
                <c:pt idx="15700">
                  <c:v>31675</c:v>
                </c:pt>
                <c:pt idx="15701">
                  <c:v>31670</c:v>
                </c:pt>
                <c:pt idx="15702">
                  <c:v>31684</c:v>
                </c:pt>
                <c:pt idx="15703">
                  <c:v>31686</c:v>
                </c:pt>
                <c:pt idx="15704">
                  <c:v>31701</c:v>
                </c:pt>
                <c:pt idx="15705">
                  <c:v>31717</c:v>
                </c:pt>
                <c:pt idx="15706">
                  <c:v>31718</c:v>
                </c:pt>
                <c:pt idx="15707">
                  <c:v>31729</c:v>
                </c:pt>
                <c:pt idx="15708">
                  <c:v>31733</c:v>
                </c:pt>
                <c:pt idx="15709">
                  <c:v>31738</c:v>
                </c:pt>
                <c:pt idx="15710">
                  <c:v>31753</c:v>
                </c:pt>
                <c:pt idx="15711">
                  <c:v>31774</c:v>
                </c:pt>
                <c:pt idx="15712">
                  <c:v>31765</c:v>
                </c:pt>
                <c:pt idx="15713">
                  <c:v>31763</c:v>
                </c:pt>
                <c:pt idx="15714">
                  <c:v>31770</c:v>
                </c:pt>
                <c:pt idx="15715">
                  <c:v>31773</c:v>
                </c:pt>
                <c:pt idx="15716">
                  <c:v>31804</c:v>
                </c:pt>
                <c:pt idx="15717">
                  <c:v>31806</c:v>
                </c:pt>
                <c:pt idx="15718">
                  <c:v>31802</c:v>
                </c:pt>
                <c:pt idx="15719">
                  <c:v>31825</c:v>
                </c:pt>
                <c:pt idx="15720">
                  <c:v>31820</c:v>
                </c:pt>
                <c:pt idx="15721">
                  <c:v>31834</c:v>
                </c:pt>
                <c:pt idx="15722">
                  <c:v>31832</c:v>
                </c:pt>
                <c:pt idx="15723">
                  <c:v>31853</c:v>
                </c:pt>
                <c:pt idx="15724">
                  <c:v>31846</c:v>
                </c:pt>
                <c:pt idx="15725">
                  <c:v>31855</c:v>
                </c:pt>
                <c:pt idx="15726">
                  <c:v>31876</c:v>
                </c:pt>
                <c:pt idx="15727">
                  <c:v>31867</c:v>
                </c:pt>
                <c:pt idx="15728">
                  <c:v>31875</c:v>
                </c:pt>
                <c:pt idx="15729">
                  <c:v>31882</c:v>
                </c:pt>
                <c:pt idx="15730">
                  <c:v>31901</c:v>
                </c:pt>
                <c:pt idx="15731">
                  <c:v>31903</c:v>
                </c:pt>
                <c:pt idx="15732">
                  <c:v>31902</c:v>
                </c:pt>
                <c:pt idx="15733">
                  <c:v>31911</c:v>
                </c:pt>
                <c:pt idx="15734">
                  <c:v>31913</c:v>
                </c:pt>
                <c:pt idx="15735">
                  <c:v>31926</c:v>
                </c:pt>
                <c:pt idx="15736">
                  <c:v>31933</c:v>
                </c:pt>
                <c:pt idx="15737">
                  <c:v>31936</c:v>
                </c:pt>
                <c:pt idx="15738">
                  <c:v>31950</c:v>
                </c:pt>
                <c:pt idx="15739">
                  <c:v>31962</c:v>
                </c:pt>
                <c:pt idx="15740">
                  <c:v>31966</c:v>
                </c:pt>
                <c:pt idx="15741">
                  <c:v>31970</c:v>
                </c:pt>
                <c:pt idx="15742">
                  <c:v>31980</c:v>
                </c:pt>
                <c:pt idx="15743">
                  <c:v>31982</c:v>
                </c:pt>
                <c:pt idx="15744">
                  <c:v>31987</c:v>
                </c:pt>
                <c:pt idx="15745">
                  <c:v>31994</c:v>
                </c:pt>
                <c:pt idx="15746">
                  <c:v>32002</c:v>
                </c:pt>
                <c:pt idx="15747">
                  <c:v>32017</c:v>
                </c:pt>
                <c:pt idx="15748">
                  <c:v>32028</c:v>
                </c:pt>
                <c:pt idx="15749">
                  <c:v>32027</c:v>
                </c:pt>
                <c:pt idx="15750">
                  <c:v>32044</c:v>
                </c:pt>
                <c:pt idx="15751">
                  <c:v>32053</c:v>
                </c:pt>
                <c:pt idx="15752">
                  <c:v>32055</c:v>
                </c:pt>
                <c:pt idx="15753">
                  <c:v>32062</c:v>
                </c:pt>
                <c:pt idx="15754">
                  <c:v>32065</c:v>
                </c:pt>
                <c:pt idx="15755">
                  <c:v>32074</c:v>
                </c:pt>
                <c:pt idx="15756">
                  <c:v>32087</c:v>
                </c:pt>
                <c:pt idx="15757">
                  <c:v>32094</c:v>
                </c:pt>
                <c:pt idx="15758">
                  <c:v>32088</c:v>
                </c:pt>
                <c:pt idx="15759">
                  <c:v>32114</c:v>
                </c:pt>
                <c:pt idx="15760">
                  <c:v>32102</c:v>
                </c:pt>
                <c:pt idx="15761">
                  <c:v>32118</c:v>
                </c:pt>
                <c:pt idx="15762">
                  <c:v>32126</c:v>
                </c:pt>
                <c:pt idx="15763">
                  <c:v>32132</c:v>
                </c:pt>
                <c:pt idx="15764">
                  <c:v>32143</c:v>
                </c:pt>
                <c:pt idx="15765">
                  <c:v>32146</c:v>
                </c:pt>
                <c:pt idx="15766">
                  <c:v>32161</c:v>
                </c:pt>
                <c:pt idx="15767">
                  <c:v>32155</c:v>
                </c:pt>
                <c:pt idx="15768">
                  <c:v>32169</c:v>
                </c:pt>
                <c:pt idx="15769">
                  <c:v>32175</c:v>
                </c:pt>
                <c:pt idx="15770">
                  <c:v>32187</c:v>
                </c:pt>
                <c:pt idx="15771">
                  <c:v>32194</c:v>
                </c:pt>
                <c:pt idx="15772">
                  <c:v>32199</c:v>
                </c:pt>
                <c:pt idx="15773">
                  <c:v>32211</c:v>
                </c:pt>
                <c:pt idx="15774">
                  <c:v>32210</c:v>
                </c:pt>
                <c:pt idx="15775">
                  <c:v>32226</c:v>
                </c:pt>
                <c:pt idx="15776">
                  <c:v>32227</c:v>
                </c:pt>
                <c:pt idx="15777">
                  <c:v>32233</c:v>
                </c:pt>
                <c:pt idx="15778">
                  <c:v>32245</c:v>
                </c:pt>
                <c:pt idx="15779">
                  <c:v>32253</c:v>
                </c:pt>
                <c:pt idx="15780">
                  <c:v>32273</c:v>
                </c:pt>
                <c:pt idx="15781">
                  <c:v>32271</c:v>
                </c:pt>
                <c:pt idx="15782">
                  <c:v>32273</c:v>
                </c:pt>
                <c:pt idx="15783">
                  <c:v>32287</c:v>
                </c:pt>
                <c:pt idx="15784">
                  <c:v>32301</c:v>
                </c:pt>
                <c:pt idx="15785">
                  <c:v>32298</c:v>
                </c:pt>
                <c:pt idx="15786">
                  <c:v>32292</c:v>
                </c:pt>
                <c:pt idx="15787">
                  <c:v>32307</c:v>
                </c:pt>
                <c:pt idx="15788">
                  <c:v>32318</c:v>
                </c:pt>
                <c:pt idx="15789">
                  <c:v>32318</c:v>
                </c:pt>
                <c:pt idx="15790">
                  <c:v>32323</c:v>
                </c:pt>
                <c:pt idx="15791">
                  <c:v>32342</c:v>
                </c:pt>
                <c:pt idx="15792">
                  <c:v>32343</c:v>
                </c:pt>
                <c:pt idx="15793">
                  <c:v>32353</c:v>
                </c:pt>
                <c:pt idx="15794">
                  <c:v>32348</c:v>
                </c:pt>
                <c:pt idx="15795">
                  <c:v>32366</c:v>
                </c:pt>
                <c:pt idx="15796">
                  <c:v>32381</c:v>
                </c:pt>
                <c:pt idx="15797">
                  <c:v>32384</c:v>
                </c:pt>
                <c:pt idx="15798">
                  <c:v>32393</c:v>
                </c:pt>
                <c:pt idx="15799">
                  <c:v>32389</c:v>
                </c:pt>
                <c:pt idx="15800">
                  <c:v>32402</c:v>
                </c:pt>
                <c:pt idx="15801">
                  <c:v>32400</c:v>
                </c:pt>
                <c:pt idx="15802">
                  <c:v>32420</c:v>
                </c:pt>
                <c:pt idx="15803">
                  <c:v>32428</c:v>
                </c:pt>
                <c:pt idx="15804">
                  <c:v>32424</c:v>
                </c:pt>
                <c:pt idx="15805">
                  <c:v>32439</c:v>
                </c:pt>
                <c:pt idx="15806">
                  <c:v>32447</c:v>
                </c:pt>
                <c:pt idx="15807">
                  <c:v>32459</c:v>
                </c:pt>
                <c:pt idx="15808">
                  <c:v>32454</c:v>
                </c:pt>
                <c:pt idx="15809">
                  <c:v>32461</c:v>
                </c:pt>
                <c:pt idx="15810">
                  <c:v>32413</c:v>
                </c:pt>
                <c:pt idx="15811">
                  <c:v>32477</c:v>
                </c:pt>
                <c:pt idx="15812">
                  <c:v>32485</c:v>
                </c:pt>
                <c:pt idx="15813">
                  <c:v>32494</c:v>
                </c:pt>
                <c:pt idx="15814">
                  <c:v>32496</c:v>
                </c:pt>
                <c:pt idx="15815">
                  <c:v>32508</c:v>
                </c:pt>
                <c:pt idx="15816">
                  <c:v>32535</c:v>
                </c:pt>
                <c:pt idx="15817">
                  <c:v>32522</c:v>
                </c:pt>
                <c:pt idx="15818">
                  <c:v>32536</c:v>
                </c:pt>
                <c:pt idx="15819">
                  <c:v>32528</c:v>
                </c:pt>
                <c:pt idx="15820">
                  <c:v>32546</c:v>
                </c:pt>
                <c:pt idx="15821">
                  <c:v>32552</c:v>
                </c:pt>
                <c:pt idx="15822">
                  <c:v>32567</c:v>
                </c:pt>
                <c:pt idx="15823">
                  <c:v>32574</c:v>
                </c:pt>
                <c:pt idx="15824">
                  <c:v>32576</c:v>
                </c:pt>
                <c:pt idx="15825">
                  <c:v>32580</c:v>
                </c:pt>
                <c:pt idx="15826">
                  <c:v>32598</c:v>
                </c:pt>
                <c:pt idx="15827">
                  <c:v>32607</c:v>
                </c:pt>
                <c:pt idx="15828">
                  <c:v>32612</c:v>
                </c:pt>
                <c:pt idx="15829">
                  <c:v>32620</c:v>
                </c:pt>
                <c:pt idx="15830">
                  <c:v>32625</c:v>
                </c:pt>
                <c:pt idx="15831">
                  <c:v>32628</c:v>
                </c:pt>
                <c:pt idx="15832">
                  <c:v>32630</c:v>
                </c:pt>
                <c:pt idx="15833">
                  <c:v>32646</c:v>
                </c:pt>
                <c:pt idx="15834">
                  <c:v>32654</c:v>
                </c:pt>
                <c:pt idx="15835">
                  <c:v>32663</c:v>
                </c:pt>
                <c:pt idx="15836">
                  <c:v>32657</c:v>
                </c:pt>
                <c:pt idx="15837">
                  <c:v>32673</c:v>
                </c:pt>
                <c:pt idx="15838">
                  <c:v>32680</c:v>
                </c:pt>
                <c:pt idx="15839">
                  <c:v>32687</c:v>
                </c:pt>
                <c:pt idx="15840">
                  <c:v>32692</c:v>
                </c:pt>
                <c:pt idx="15841">
                  <c:v>32695</c:v>
                </c:pt>
                <c:pt idx="15842">
                  <c:v>32702</c:v>
                </c:pt>
                <c:pt idx="15843">
                  <c:v>32709</c:v>
                </c:pt>
                <c:pt idx="15844">
                  <c:v>32724</c:v>
                </c:pt>
                <c:pt idx="15845">
                  <c:v>32728</c:v>
                </c:pt>
                <c:pt idx="15846">
                  <c:v>32736</c:v>
                </c:pt>
                <c:pt idx="15847">
                  <c:v>32746</c:v>
                </c:pt>
                <c:pt idx="15848">
                  <c:v>32750</c:v>
                </c:pt>
                <c:pt idx="15849">
                  <c:v>32766</c:v>
                </c:pt>
                <c:pt idx="15850">
                  <c:v>32763</c:v>
                </c:pt>
                <c:pt idx="15851">
                  <c:v>32773</c:v>
                </c:pt>
                <c:pt idx="15852">
                  <c:v>32788</c:v>
                </c:pt>
                <c:pt idx="15853">
                  <c:v>32790</c:v>
                </c:pt>
                <c:pt idx="15854">
                  <c:v>32799</c:v>
                </c:pt>
                <c:pt idx="15855">
                  <c:v>32795</c:v>
                </c:pt>
                <c:pt idx="15856">
                  <c:v>32811</c:v>
                </c:pt>
                <c:pt idx="15857">
                  <c:v>32818</c:v>
                </c:pt>
                <c:pt idx="15858">
                  <c:v>32828</c:v>
                </c:pt>
                <c:pt idx="15859">
                  <c:v>32829</c:v>
                </c:pt>
                <c:pt idx="15860">
                  <c:v>32835</c:v>
                </c:pt>
                <c:pt idx="15861">
                  <c:v>32844</c:v>
                </c:pt>
                <c:pt idx="15862">
                  <c:v>32864</c:v>
                </c:pt>
                <c:pt idx="15863">
                  <c:v>32868</c:v>
                </c:pt>
                <c:pt idx="15864">
                  <c:v>32867</c:v>
                </c:pt>
                <c:pt idx="15865">
                  <c:v>32884</c:v>
                </c:pt>
                <c:pt idx="15866">
                  <c:v>32880</c:v>
                </c:pt>
                <c:pt idx="15867">
                  <c:v>32895</c:v>
                </c:pt>
                <c:pt idx="15868">
                  <c:v>32903</c:v>
                </c:pt>
                <c:pt idx="15869">
                  <c:v>32908</c:v>
                </c:pt>
                <c:pt idx="15870">
                  <c:v>32914</c:v>
                </c:pt>
                <c:pt idx="15871">
                  <c:v>32921</c:v>
                </c:pt>
                <c:pt idx="15872">
                  <c:v>32938</c:v>
                </c:pt>
                <c:pt idx="15873">
                  <c:v>32928</c:v>
                </c:pt>
                <c:pt idx="15874">
                  <c:v>32942</c:v>
                </c:pt>
                <c:pt idx="15875">
                  <c:v>32956</c:v>
                </c:pt>
                <c:pt idx="15876">
                  <c:v>32967</c:v>
                </c:pt>
                <c:pt idx="15877">
                  <c:v>32968</c:v>
                </c:pt>
                <c:pt idx="15878">
                  <c:v>32965</c:v>
                </c:pt>
                <c:pt idx="15879">
                  <c:v>32968</c:v>
                </c:pt>
                <c:pt idx="15880">
                  <c:v>32982</c:v>
                </c:pt>
                <c:pt idx="15881">
                  <c:v>32992</c:v>
                </c:pt>
                <c:pt idx="15882">
                  <c:v>32992</c:v>
                </c:pt>
                <c:pt idx="15883">
                  <c:v>33006</c:v>
                </c:pt>
                <c:pt idx="15884">
                  <c:v>33012</c:v>
                </c:pt>
                <c:pt idx="15885">
                  <c:v>33044</c:v>
                </c:pt>
                <c:pt idx="15886">
                  <c:v>33035</c:v>
                </c:pt>
                <c:pt idx="15887">
                  <c:v>33033</c:v>
                </c:pt>
                <c:pt idx="15888">
                  <c:v>33047</c:v>
                </c:pt>
                <c:pt idx="15889">
                  <c:v>33046</c:v>
                </c:pt>
                <c:pt idx="15890">
                  <c:v>33056</c:v>
                </c:pt>
                <c:pt idx="15891">
                  <c:v>33059</c:v>
                </c:pt>
                <c:pt idx="15892">
                  <c:v>33071</c:v>
                </c:pt>
                <c:pt idx="15893">
                  <c:v>33079</c:v>
                </c:pt>
                <c:pt idx="15894">
                  <c:v>33086</c:v>
                </c:pt>
                <c:pt idx="15895">
                  <c:v>33099</c:v>
                </c:pt>
                <c:pt idx="15896">
                  <c:v>33102</c:v>
                </c:pt>
                <c:pt idx="15897">
                  <c:v>33105</c:v>
                </c:pt>
                <c:pt idx="15898">
                  <c:v>33112</c:v>
                </c:pt>
                <c:pt idx="15899">
                  <c:v>33125</c:v>
                </c:pt>
                <c:pt idx="15900">
                  <c:v>33125</c:v>
                </c:pt>
                <c:pt idx="15901">
                  <c:v>33142</c:v>
                </c:pt>
                <c:pt idx="15902">
                  <c:v>33148</c:v>
                </c:pt>
                <c:pt idx="15903">
                  <c:v>33163</c:v>
                </c:pt>
                <c:pt idx="15904">
                  <c:v>33167</c:v>
                </c:pt>
                <c:pt idx="15905">
                  <c:v>33172</c:v>
                </c:pt>
                <c:pt idx="15906">
                  <c:v>33170</c:v>
                </c:pt>
                <c:pt idx="15907">
                  <c:v>33188</c:v>
                </c:pt>
                <c:pt idx="15908">
                  <c:v>33193</c:v>
                </c:pt>
                <c:pt idx="15909">
                  <c:v>33189</c:v>
                </c:pt>
                <c:pt idx="15910">
                  <c:v>33198</c:v>
                </c:pt>
                <c:pt idx="15911">
                  <c:v>33207</c:v>
                </c:pt>
                <c:pt idx="15912">
                  <c:v>33218</c:v>
                </c:pt>
                <c:pt idx="15913">
                  <c:v>33225</c:v>
                </c:pt>
                <c:pt idx="15914">
                  <c:v>33238</c:v>
                </c:pt>
                <c:pt idx="15915">
                  <c:v>33250</c:v>
                </c:pt>
                <c:pt idx="15916">
                  <c:v>33256</c:v>
                </c:pt>
                <c:pt idx="15917">
                  <c:v>33260</c:v>
                </c:pt>
                <c:pt idx="15918">
                  <c:v>33255</c:v>
                </c:pt>
                <c:pt idx="15919">
                  <c:v>33265</c:v>
                </c:pt>
                <c:pt idx="15920">
                  <c:v>33273</c:v>
                </c:pt>
                <c:pt idx="15921">
                  <c:v>33299</c:v>
                </c:pt>
                <c:pt idx="15922">
                  <c:v>33301</c:v>
                </c:pt>
                <c:pt idx="15923">
                  <c:v>33296</c:v>
                </c:pt>
                <c:pt idx="15924">
                  <c:v>33306</c:v>
                </c:pt>
                <c:pt idx="15925">
                  <c:v>33328</c:v>
                </c:pt>
                <c:pt idx="15926">
                  <c:v>33322</c:v>
                </c:pt>
                <c:pt idx="15927">
                  <c:v>33319</c:v>
                </c:pt>
                <c:pt idx="15928">
                  <c:v>33336</c:v>
                </c:pt>
                <c:pt idx="15929">
                  <c:v>33347</c:v>
                </c:pt>
                <c:pt idx="15930">
                  <c:v>33357</c:v>
                </c:pt>
                <c:pt idx="15931">
                  <c:v>33355</c:v>
                </c:pt>
                <c:pt idx="15932">
                  <c:v>33370</c:v>
                </c:pt>
                <c:pt idx="15933">
                  <c:v>33375</c:v>
                </c:pt>
                <c:pt idx="15934">
                  <c:v>33381</c:v>
                </c:pt>
                <c:pt idx="15935">
                  <c:v>33392</c:v>
                </c:pt>
                <c:pt idx="15936">
                  <c:v>33394</c:v>
                </c:pt>
                <c:pt idx="15937">
                  <c:v>33402</c:v>
                </c:pt>
                <c:pt idx="15938">
                  <c:v>33402</c:v>
                </c:pt>
                <c:pt idx="15939">
                  <c:v>33420</c:v>
                </c:pt>
                <c:pt idx="15940">
                  <c:v>33427</c:v>
                </c:pt>
                <c:pt idx="15941">
                  <c:v>33432</c:v>
                </c:pt>
                <c:pt idx="15942">
                  <c:v>33438</c:v>
                </c:pt>
                <c:pt idx="15943">
                  <c:v>33456</c:v>
                </c:pt>
                <c:pt idx="15944">
                  <c:v>33452</c:v>
                </c:pt>
                <c:pt idx="15945">
                  <c:v>33472</c:v>
                </c:pt>
                <c:pt idx="15946">
                  <c:v>33460</c:v>
                </c:pt>
                <c:pt idx="15947">
                  <c:v>33474</c:v>
                </c:pt>
                <c:pt idx="15948">
                  <c:v>33489</c:v>
                </c:pt>
                <c:pt idx="15949">
                  <c:v>33483</c:v>
                </c:pt>
                <c:pt idx="15950">
                  <c:v>33501</c:v>
                </c:pt>
                <c:pt idx="15951">
                  <c:v>33498</c:v>
                </c:pt>
                <c:pt idx="15952">
                  <c:v>33506</c:v>
                </c:pt>
                <c:pt idx="15953">
                  <c:v>33518</c:v>
                </c:pt>
                <c:pt idx="15954">
                  <c:v>33530</c:v>
                </c:pt>
                <c:pt idx="15955">
                  <c:v>33527</c:v>
                </c:pt>
                <c:pt idx="15956">
                  <c:v>33539</c:v>
                </c:pt>
                <c:pt idx="15957">
                  <c:v>33561</c:v>
                </c:pt>
                <c:pt idx="15958">
                  <c:v>33547</c:v>
                </c:pt>
                <c:pt idx="15959">
                  <c:v>33571</c:v>
                </c:pt>
                <c:pt idx="15960">
                  <c:v>33574</c:v>
                </c:pt>
                <c:pt idx="15961">
                  <c:v>33588</c:v>
                </c:pt>
                <c:pt idx="15962">
                  <c:v>33585</c:v>
                </c:pt>
                <c:pt idx="15963">
                  <c:v>33595</c:v>
                </c:pt>
                <c:pt idx="15964">
                  <c:v>33603</c:v>
                </c:pt>
                <c:pt idx="15965">
                  <c:v>33606</c:v>
                </c:pt>
                <c:pt idx="15966">
                  <c:v>33616</c:v>
                </c:pt>
                <c:pt idx="15967">
                  <c:v>33623</c:v>
                </c:pt>
                <c:pt idx="15968">
                  <c:v>33630</c:v>
                </c:pt>
                <c:pt idx="15969">
                  <c:v>33634</c:v>
                </c:pt>
                <c:pt idx="15970">
                  <c:v>33652</c:v>
                </c:pt>
                <c:pt idx="15971">
                  <c:v>33655</c:v>
                </c:pt>
                <c:pt idx="15972">
                  <c:v>33661</c:v>
                </c:pt>
                <c:pt idx="15973">
                  <c:v>33662</c:v>
                </c:pt>
                <c:pt idx="15974">
                  <c:v>33670</c:v>
                </c:pt>
                <c:pt idx="15975">
                  <c:v>33674</c:v>
                </c:pt>
                <c:pt idx="15976">
                  <c:v>33691</c:v>
                </c:pt>
                <c:pt idx="15977">
                  <c:v>33686</c:v>
                </c:pt>
                <c:pt idx="15978">
                  <c:v>33706</c:v>
                </c:pt>
                <c:pt idx="15979">
                  <c:v>33707</c:v>
                </c:pt>
                <c:pt idx="15980">
                  <c:v>33722</c:v>
                </c:pt>
                <c:pt idx="15981">
                  <c:v>33727</c:v>
                </c:pt>
                <c:pt idx="15982">
                  <c:v>33730</c:v>
                </c:pt>
                <c:pt idx="15983">
                  <c:v>33738</c:v>
                </c:pt>
                <c:pt idx="15984">
                  <c:v>33742</c:v>
                </c:pt>
                <c:pt idx="15985">
                  <c:v>33750</c:v>
                </c:pt>
                <c:pt idx="15986">
                  <c:v>33761</c:v>
                </c:pt>
                <c:pt idx="15987">
                  <c:v>33767</c:v>
                </c:pt>
                <c:pt idx="15988">
                  <c:v>33777</c:v>
                </c:pt>
                <c:pt idx="15989">
                  <c:v>33777</c:v>
                </c:pt>
                <c:pt idx="15990">
                  <c:v>33785</c:v>
                </c:pt>
                <c:pt idx="15991">
                  <c:v>33801</c:v>
                </c:pt>
                <c:pt idx="15992">
                  <c:v>33810</c:v>
                </c:pt>
                <c:pt idx="15993">
                  <c:v>33815</c:v>
                </c:pt>
                <c:pt idx="15994">
                  <c:v>33810</c:v>
                </c:pt>
                <c:pt idx="15995">
                  <c:v>33821</c:v>
                </c:pt>
                <c:pt idx="15996">
                  <c:v>33824</c:v>
                </c:pt>
                <c:pt idx="15997">
                  <c:v>33840</c:v>
                </c:pt>
                <c:pt idx="15998">
                  <c:v>33841</c:v>
                </c:pt>
                <c:pt idx="15999">
                  <c:v>33850</c:v>
                </c:pt>
                <c:pt idx="16000">
                  <c:v>33865</c:v>
                </c:pt>
                <c:pt idx="16001">
                  <c:v>33866</c:v>
                </c:pt>
                <c:pt idx="16002">
                  <c:v>33877</c:v>
                </c:pt>
                <c:pt idx="16003">
                  <c:v>33876</c:v>
                </c:pt>
                <c:pt idx="16004">
                  <c:v>33879</c:v>
                </c:pt>
                <c:pt idx="16005">
                  <c:v>33891</c:v>
                </c:pt>
                <c:pt idx="16006">
                  <c:v>33902</c:v>
                </c:pt>
                <c:pt idx="16007">
                  <c:v>33913</c:v>
                </c:pt>
                <c:pt idx="16008">
                  <c:v>33922</c:v>
                </c:pt>
                <c:pt idx="16009">
                  <c:v>33923</c:v>
                </c:pt>
                <c:pt idx="16010">
                  <c:v>33939</c:v>
                </c:pt>
                <c:pt idx="16011">
                  <c:v>33935</c:v>
                </c:pt>
                <c:pt idx="16012">
                  <c:v>33952</c:v>
                </c:pt>
                <c:pt idx="16013">
                  <c:v>33947</c:v>
                </c:pt>
                <c:pt idx="16014">
                  <c:v>33953</c:v>
                </c:pt>
                <c:pt idx="16015">
                  <c:v>33968</c:v>
                </c:pt>
                <c:pt idx="16016">
                  <c:v>33976</c:v>
                </c:pt>
                <c:pt idx="16017">
                  <c:v>33981</c:v>
                </c:pt>
                <c:pt idx="16018">
                  <c:v>33989</c:v>
                </c:pt>
                <c:pt idx="16019">
                  <c:v>33996</c:v>
                </c:pt>
                <c:pt idx="16020">
                  <c:v>33996</c:v>
                </c:pt>
                <c:pt idx="16021">
                  <c:v>34014</c:v>
                </c:pt>
                <c:pt idx="16022">
                  <c:v>34017</c:v>
                </c:pt>
                <c:pt idx="16023">
                  <c:v>34025</c:v>
                </c:pt>
                <c:pt idx="16024">
                  <c:v>34037</c:v>
                </c:pt>
                <c:pt idx="16025">
                  <c:v>34042</c:v>
                </c:pt>
                <c:pt idx="16026">
                  <c:v>34044</c:v>
                </c:pt>
                <c:pt idx="16027">
                  <c:v>34060</c:v>
                </c:pt>
                <c:pt idx="16028">
                  <c:v>34072</c:v>
                </c:pt>
                <c:pt idx="16029">
                  <c:v>34072</c:v>
                </c:pt>
                <c:pt idx="16030">
                  <c:v>34081</c:v>
                </c:pt>
                <c:pt idx="16031">
                  <c:v>34084</c:v>
                </c:pt>
                <c:pt idx="16032">
                  <c:v>34101</c:v>
                </c:pt>
                <c:pt idx="16033">
                  <c:v>34098</c:v>
                </c:pt>
                <c:pt idx="16034">
                  <c:v>34107</c:v>
                </c:pt>
                <c:pt idx="16035">
                  <c:v>34112</c:v>
                </c:pt>
                <c:pt idx="16036">
                  <c:v>34132</c:v>
                </c:pt>
                <c:pt idx="16037">
                  <c:v>34133</c:v>
                </c:pt>
                <c:pt idx="16038">
                  <c:v>34141</c:v>
                </c:pt>
                <c:pt idx="16039">
                  <c:v>34148</c:v>
                </c:pt>
                <c:pt idx="16040">
                  <c:v>34154</c:v>
                </c:pt>
                <c:pt idx="16041">
                  <c:v>34155</c:v>
                </c:pt>
                <c:pt idx="16042">
                  <c:v>34158</c:v>
                </c:pt>
                <c:pt idx="16043">
                  <c:v>34170</c:v>
                </c:pt>
                <c:pt idx="16044">
                  <c:v>34181</c:v>
                </c:pt>
                <c:pt idx="16045">
                  <c:v>34178</c:v>
                </c:pt>
                <c:pt idx="16046">
                  <c:v>34198</c:v>
                </c:pt>
                <c:pt idx="16047">
                  <c:v>34198</c:v>
                </c:pt>
                <c:pt idx="16048">
                  <c:v>34212</c:v>
                </c:pt>
                <c:pt idx="16049">
                  <c:v>34222</c:v>
                </c:pt>
                <c:pt idx="16050">
                  <c:v>34220</c:v>
                </c:pt>
                <c:pt idx="16051">
                  <c:v>34230</c:v>
                </c:pt>
                <c:pt idx="16052">
                  <c:v>34244</c:v>
                </c:pt>
                <c:pt idx="16053">
                  <c:v>34238</c:v>
                </c:pt>
                <c:pt idx="16054">
                  <c:v>34259</c:v>
                </c:pt>
                <c:pt idx="16055">
                  <c:v>34251</c:v>
                </c:pt>
                <c:pt idx="16056">
                  <c:v>34271</c:v>
                </c:pt>
                <c:pt idx="16057">
                  <c:v>34270</c:v>
                </c:pt>
                <c:pt idx="16058">
                  <c:v>34178</c:v>
                </c:pt>
                <c:pt idx="16059">
                  <c:v>34290</c:v>
                </c:pt>
                <c:pt idx="16060">
                  <c:v>34299</c:v>
                </c:pt>
                <c:pt idx="16061">
                  <c:v>34321</c:v>
                </c:pt>
                <c:pt idx="16062">
                  <c:v>34304</c:v>
                </c:pt>
                <c:pt idx="16063">
                  <c:v>34331</c:v>
                </c:pt>
                <c:pt idx="16064">
                  <c:v>34322</c:v>
                </c:pt>
                <c:pt idx="16065">
                  <c:v>34328</c:v>
                </c:pt>
                <c:pt idx="16066">
                  <c:v>34334</c:v>
                </c:pt>
                <c:pt idx="16067">
                  <c:v>34347</c:v>
                </c:pt>
                <c:pt idx="16068">
                  <c:v>34350</c:v>
                </c:pt>
                <c:pt idx="16069">
                  <c:v>34364</c:v>
                </c:pt>
                <c:pt idx="16070">
                  <c:v>34364</c:v>
                </c:pt>
                <c:pt idx="16071">
                  <c:v>34374</c:v>
                </c:pt>
                <c:pt idx="16072">
                  <c:v>34385</c:v>
                </c:pt>
                <c:pt idx="16073">
                  <c:v>34394</c:v>
                </c:pt>
                <c:pt idx="16074">
                  <c:v>34401</c:v>
                </c:pt>
                <c:pt idx="16075">
                  <c:v>34393</c:v>
                </c:pt>
                <c:pt idx="16076">
                  <c:v>34421</c:v>
                </c:pt>
                <c:pt idx="16077">
                  <c:v>34420</c:v>
                </c:pt>
                <c:pt idx="16078">
                  <c:v>34436</c:v>
                </c:pt>
                <c:pt idx="16079">
                  <c:v>34427</c:v>
                </c:pt>
                <c:pt idx="16080">
                  <c:v>34439</c:v>
                </c:pt>
                <c:pt idx="16081">
                  <c:v>34439</c:v>
                </c:pt>
                <c:pt idx="16082">
                  <c:v>34456</c:v>
                </c:pt>
                <c:pt idx="16083">
                  <c:v>34469</c:v>
                </c:pt>
                <c:pt idx="16084">
                  <c:v>34466</c:v>
                </c:pt>
                <c:pt idx="16085">
                  <c:v>34477</c:v>
                </c:pt>
                <c:pt idx="16086">
                  <c:v>34492</c:v>
                </c:pt>
                <c:pt idx="16087">
                  <c:v>34495</c:v>
                </c:pt>
                <c:pt idx="16088">
                  <c:v>34491</c:v>
                </c:pt>
                <c:pt idx="16089">
                  <c:v>34506</c:v>
                </c:pt>
                <c:pt idx="16090">
                  <c:v>34507</c:v>
                </c:pt>
                <c:pt idx="16091">
                  <c:v>34518</c:v>
                </c:pt>
                <c:pt idx="16092">
                  <c:v>34530</c:v>
                </c:pt>
                <c:pt idx="16093">
                  <c:v>34434</c:v>
                </c:pt>
                <c:pt idx="16094">
                  <c:v>34537</c:v>
                </c:pt>
                <c:pt idx="16095">
                  <c:v>34546</c:v>
                </c:pt>
                <c:pt idx="16096">
                  <c:v>34552</c:v>
                </c:pt>
                <c:pt idx="16097">
                  <c:v>34555</c:v>
                </c:pt>
                <c:pt idx="16098">
                  <c:v>34564</c:v>
                </c:pt>
                <c:pt idx="16099">
                  <c:v>34580</c:v>
                </c:pt>
                <c:pt idx="16100">
                  <c:v>34581</c:v>
                </c:pt>
                <c:pt idx="16101">
                  <c:v>34590</c:v>
                </c:pt>
                <c:pt idx="16102">
                  <c:v>34602</c:v>
                </c:pt>
                <c:pt idx="16103">
                  <c:v>34599</c:v>
                </c:pt>
                <c:pt idx="16104">
                  <c:v>34608</c:v>
                </c:pt>
                <c:pt idx="16105">
                  <c:v>34621</c:v>
                </c:pt>
                <c:pt idx="16106">
                  <c:v>34621</c:v>
                </c:pt>
                <c:pt idx="16107">
                  <c:v>34640</c:v>
                </c:pt>
                <c:pt idx="16108">
                  <c:v>34650</c:v>
                </c:pt>
                <c:pt idx="16109">
                  <c:v>34656</c:v>
                </c:pt>
                <c:pt idx="16110">
                  <c:v>34657</c:v>
                </c:pt>
                <c:pt idx="16111">
                  <c:v>34661</c:v>
                </c:pt>
                <c:pt idx="16112">
                  <c:v>34681</c:v>
                </c:pt>
                <c:pt idx="16113">
                  <c:v>34683</c:v>
                </c:pt>
                <c:pt idx="16114">
                  <c:v>34675</c:v>
                </c:pt>
                <c:pt idx="16115">
                  <c:v>34695</c:v>
                </c:pt>
                <c:pt idx="16116">
                  <c:v>34699</c:v>
                </c:pt>
                <c:pt idx="16117">
                  <c:v>34701</c:v>
                </c:pt>
                <c:pt idx="16118">
                  <c:v>34711</c:v>
                </c:pt>
                <c:pt idx="16119">
                  <c:v>34706</c:v>
                </c:pt>
                <c:pt idx="16120">
                  <c:v>34729</c:v>
                </c:pt>
                <c:pt idx="16121">
                  <c:v>34734</c:v>
                </c:pt>
                <c:pt idx="16122">
                  <c:v>34747</c:v>
                </c:pt>
                <c:pt idx="16123">
                  <c:v>34752</c:v>
                </c:pt>
                <c:pt idx="16124">
                  <c:v>34756</c:v>
                </c:pt>
                <c:pt idx="16125">
                  <c:v>34763</c:v>
                </c:pt>
                <c:pt idx="16126">
                  <c:v>34763</c:v>
                </c:pt>
                <c:pt idx="16127">
                  <c:v>34774</c:v>
                </c:pt>
                <c:pt idx="16128">
                  <c:v>34795</c:v>
                </c:pt>
                <c:pt idx="16129">
                  <c:v>34792</c:v>
                </c:pt>
                <c:pt idx="16130">
                  <c:v>34803</c:v>
                </c:pt>
                <c:pt idx="16131">
                  <c:v>34804</c:v>
                </c:pt>
                <c:pt idx="16132">
                  <c:v>34811</c:v>
                </c:pt>
                <c:pt idx="16133">
                  <c:v>34829</c:v>
                </c:pt>
                <c:pt idx="16134">
                  <c:v>34846</c:v>
                </c:pt>
                <c:pt idx="16135">
                  <c:v>34838</c:v>
                </c:pt>
                <c:pt idx="16136">
                  <c:v>34852</c:v>
                </c:pt>
                <c:pt idx="16137">
                  <c:v>34847</c:v>
                </c:pt>
                <c:pt idx="16138">
                  <c:v>34852</c:v>
                </c:pt>
                <c:pt idx="16139">
                  <c:v>34872</c:v>
                </c:pt>
                <c:pt idx="16140">
                  <c:v>34887</c:v>
                </c:pt>
                <c:pt idx="16141">
                  <c:v>34877</c:v>
                </c:pt>
                <c:pt idx="16142">
                  <c:v>34888</c:v>
                </c:pt>
                <c:pt idx="16143">
                  <c:v>34892</c:v>
                </c:pt>
                <c:pt idx="16144">
                  <c:v>34908</c:v>
                </c:pt>
                <c:pt idx="16145">
                  <c:v>34901</c:v>
                </c:pt>
                <c:pt idx="16146">
                  <c:v>34903</c:v>
                </c:pt>
                <c:pt idx="16147">
                  <c:v>34929</c:v>
                </c:pt>
                <c:pt idx="16148">
                  <c:v>34936</c:v>
                </c:pt>
                <c:pt idx="16149">
                  <c:v>34940</c:v>
                </c:pt>
                <c:pt idx="16150">
                  <c:v>34940</c:v>
                </c:pt>
                <c:pt idx="16151">
                  <c:v>34956</c:v>
                </c:pt>
                <c:pt idx="16152">
                  <c:v>34956</c:v>
                </c:pt>
                <c:pt idx="16153">
                  <c:v>34962</c:v>
                </c:pt>
                <c:pt idx="16154">
                  <c:v>34973</c:v>
                </c:pt>
                <c:pt idx="16155">
                  <c:v>34970</c:v>
                </c:pt>
                <c:pt idx="16156">
                  <c:v>34993</c:v>
                </c:pt>
                <c:pt idx="16157">
                  <c:v>34989</c:v>
                </c:pt>
                <c:pt idx="16158">
                  <c:v>35000</c:v>
                </c:pt>
                <c:pt idx="16159">
                  <c:v>35003</c:v>
                </c:pt>
                <c:pt idx="16160">
                  <c:v>35013</c:v>
                </c:pt>
                <c:pt idx="16161">
                  <c:v>35018</c:v>
                </c:pt>
                <c:pt idx="16162">
                  <c:v>35028</c:v>
                </c:pt>
                <c:pt idx="16163">
                  <c:v>35040</c:v>
                </c:pt>
                <c:pt idx="16164">
                  <c:v>35036</c:v>
                </c:pt>
                <c:pt idx="16165">
                  <c:v>35008</c:v>
                </c:pt>
                <c:pt idx="16166">
                  <c:v>35060</c:v>
                </c:pt>
                <c:pt idx="16167">
                  <c:v>35072</c:v>
                </c:pt>
                <c:pt idx="16168">
                  <c:v>35081</c:v>
                </c:pt>
                <c:pt idx="16169">
                  <c:v>35096</c:v>
                </c:pt>
                <c:pt idx="16170">
                  <c:v>35086</c:v>
                </c:pt>
                <c:pt idx="16171">
                  <c:v>35106</c:v>
                </c:pt>
                <c:pt idx="16172">
                  <c:v>35108</c:v>
                </c:pt>
                <c:pt idx="16173">
                  <c:v>35110</c:v>
                </c:pt>
                <c:pt idx="16174">
                  <c:v>35125</c:v>
                </c:pt>
                <c:pt idx="16175">
                  <c:v>35125</c:v>
                </c:pt>
                <c:pt idx="16176">
                  <c:v>35139</c:v>
                </c:pt>
                <c:pt idx="16177">
                  <c:v>35132</c:v>
                </c:pt>
                <c:pt idx="16178">
                  <c:v>35150</c:v>
                </c:pt>
                <c:pt idx="16179">
                  <c:v>35149</c:v>
                </c:pt>
                <c:pt idx="16180">
                  <c:v>35166</c:v>
                </c:pt>
                <c:pt idx="16181">
                  <c:v>35168</c:v>
                </c:pt>
                <c:pt idx="16182">
                  <c:v>35180</c:v>
                </c:pt>
                <c:pt idx="16183">
                  <c:v>35185</c:v>
                </c:pt>
                <c:pt idx="16184">
                  <c:v>35191</c:v>
                </c:pt>
                <c:pt idx="16185">
                  <c:v>35208</c:v>
                </c:pt>
                <c:pt idx="16186">
                  <c:v>35207</c:v>
                </c:pt>
                <c:pt idx="16187">
                  <c:v>35199</c:v>
                </c:pt>
                <c:pt idx="16188">
                  <c:v>35209</c:v>
                </c:pt>
                <c:pt idx="16189">
                  <c:v>35227</c:v>
                </c:pt>
                <c:pt idx="16190">
                  <c:v>35233</c:v>
                </c:pt>
                <c:pt idx="16191">
                  <c:v>35242</c:v>
                </c:pt>
                <c:pt idx="16192">
                  <c:v>35241</c:v>
                </c:pt>
                <c:pt idx="16193">
                  <c:v>35252</c:v>
                </c:pt>
                <c:pt idx="16194">
                  <c:v>35266</c:v>
                </c:pt>
                <c:pt idx="16195">
                  <c:v>35269</c:v>
                </c:pt>
                <c:pt idx="16196">
                  <c:v>35272</c:v>
                </c:pt>
                <c:pt idx="16197">
                  <c:v>35281</c:v>
                </c:pt>
                <c:pt idx="16198">
                  <c:v>35289</c:v>
                </c:pt>
                <c:pt idx="16199">
                  <c:v>35300</c:v>
                </c:pt>
                <c:pt idx="16200">
                  <c:v>35315</c:v>
                </c:pt>
                <c:pt idx="16201">
                  <c:v>35310</c:v>
                </c:pt>
                <c:pt idx="16202">
                  <c:v>35323</c:v>
                </c:pt>
                <c:pt idx="16203">
                  <c:v>35345</c:v>
                </c:pt>
                <c:pt idx="16204">
                  <c:v>35326</c:v>
                </c:pt>
                <c:pt idx="16205">
                  <c:v>35341</c:v>
                </c:pt>
                <c:pt idx="16206">
                  <c:v>35349</c:v>
                </c:pt>
                <c:pt idx="16207">
                  <c:v>35356</c:v>
                </c:pt>
                <c:pt idx="16208">
                  <c:v>35364</c:v>
                </c:pt>
                <c:pt idx="16209">
                  <c:v>35379</c:v>
                </c:pt>
                <c:pt idx="16210">
                  <c:v>35385</c:v>
                </c:pt>
                <c:pt idx="16211">
                  <c:v>35378</c:v>
                </c:pt>
                <c:pt idx="16212">
                  <c:v>35400</c:v>
                </c:pt>
                <c:pt idx="16213">
                  <c:v>35401</c:v>
                </c:pt>
                <c:pt idx="16214">
                  <c:v>35414</c:v>
                </c:pt>
                <c:pt idx="16215">
                  <c:v>35420</c:v>
                </c:pt>
                <c:pt idx="16216">
                  <c:v>35434</c:v>
                </c:pt>
                <c:pt idx="16217">
                  <c:v>35421</c:v>
                </c:pt>
                <c:pt idx="16218">
                  <c:v>35438</c:v>
                </c:pt>
                <c:pt idx="16219">
                  <c:v>35434</c:v>
                </c:pt>
                <c:pt idx="16220">
                  <c:v>35453</c:v>
                </c:pt>
                <c:pt idx="16221">
                  <c:v>35473</c:v>
                </c:pt>
                <c:pt idx="16222">
                  <c:v>35459</c:v>
                </c:pt>
                <c:pt idx="16223">
                  <c:v>35473</c:v>
                </c:pt>
                <c:pt idx="16224">
                  <c:v>35481</c:v>
                </c:pt>
                <c:pt idx="16225">
                  <c:v>35493</c:v>
                </c:pt>
                <c:pt idx="16226">
                  <c:v>35498</c:v>
                </c:pt>
                <c:pt idx="16227">
                  <c:v>35499</c:v>
                </c:pt>
                <c:pt idx="16228">
                  <c:v>35512</c:v>
                </c:pt>
                <c:pt idx="16229">
                  <c:v>35513</c:v>
                </c:pt>
                <c:pt idx="16230">
                  <c:v>35531</c:v>
                </c:pt>
                <c:pt idx="16231">
                  <c:v>35538</c:v>
                </c:pt>
                <c:pt idx="16232">
                  <c:v>35532</c:v>
                </c:pt>
                <c:pt idx="16233">
                  <c:v>35545</c:v>
                </c:pt>
                <c:pt idx="16234">
                  <c:v>35555</c:v>
                </c:pt>
                <c:pt idx="16235">
                  <c:v>35559</c:v>
                </c:pt>
                <c:pt idx="16236">
                  <c:v>35565</c:v>
                </c:pt>
                <c:pt idx="16237">
                  <c:v>35568</c:v>
                </c:pt>
                <c:pt idx="16238">
                  <c:v>35582</c:v>
                </c:pt>
                <c:pt idx="16239">
                  <c:v>35590</c:v>
                </c:pt>
                <c:pt idx="16240">
                  <c:v>35602</c:v>
                </c:pt>
                <c:pt idx="16241">
                  <c:v>35602</c:v>
                </c:pt>
                <c:pt idx="16242">
                  <c:v>35610</c:v>
                </c:pt>
                <c:pt idx="16243">
                  <c:v>35613</c:v>
                </c:pt>
                <c:pt idx="16244">
                  <c:v>35627</c:v>
                </c:pt>
                <c:pt idx="16245">
                  <c:v>35624</c:v>
                </c:pt>
                <c:pt idx="16246">
                  <c:v>35629</c:v>
                </c:pt>
                <c:pt idx="16247">
                  <c:v>35649</c:v>
                </c:pt>
                <c:pt idx="16248">
                  <c:v>35658</c:v>
                </c:pt>
                <c:pt idx="16249">
                  <c:v>35652</c:v>
                </c:pt>
                <c:pt idx="16250">
                  <c:v>35670</c:v>
                </c:pt>
                <c:pt idx="16251">
                  <c:v>35680</c:v>
                </c:pt>
                <c:pt idx="16252">
                  <c:v>35685</c:v>
                </c:pt>
                <c:pt idx="16253">
                  <c:v>35690</c:v>
                </c:pt>
                <c:pt idx="16254">
                  <c:v>35690</c:v>
                </c:pt>
                <c:pt idx="16255">
                  <c:v>35694</c:v>
                </c:pt>
                <c:pt idx="16256">
                  <c:v>35719</c:v>
                </c:pt>
                <c:pt idx="16257">
                  <c:v>35716</c:v>
                </c:pt>
                <c:pt idx="16258">
                  <c:v>35720</c:v>
                </c:pt>
                <c:pt idx="16259">
                  <c:v>35727</c:v>
                </c:pt>
                <c:pt idx="16260">
                  <c:v>35742</c:v>
                </c:pt>
                <c:pt idx="16261">
                  <c:v>35745</c:v>
                </c:pt>
                <c:pt idx="16262">
                  <c:v>35758</c:v>
                </c:pt>
                <c:pt idx="16263">
                  <c:v>35761</c:v>
                </c:pt>
                <c:pt idx="16264">
                  <c:v>35766</c:v>
                </c:pt>
                <c:pt idx="16265">
                  <c:v>35773</c:v>
                </c:pt>
                <c:pt idx="16266">
                  <c:v>35792</c:v>
                </c:pt>
                <c:pt idx="16267">
                  <c:v>35791</c:v>
                </c:pt>
                <c:pt idx="16268">
                  <c:v>35801</c:v>
                </c:pt>
                <c:pt idx="16269">
                  <c:v>35808</c:v>
                </c:pt>
                <c:pt idx="16270">
                  <c:v>35806</c:v>
                </c:pt>
                <c:pt idx="16271">
                  <c:v>35815</c:v>
                </c:pt>
                <c:pt idx="16272">
                  <c:v>35826</c:v>
                </c:pt>
                <c:pt idx="16273">
                  <c:v>35827</c:v>
                </c:pt>
                <c:pt idx="16274">
                  <c:v>35838</c:v>
                </c:pt>
                <c:pt idx="16275">
                  <c:v>35848</c:v>
                </c:pt>
                <c:pt idx="16276">
                  <c:v>35853</c:v>
                </c:pt>
                <c:pt idx="16277">
                  <c:v>35863</c:v>
                </c:pt>
                <c:pt idx="16278">
                  <c:v>35872</c:v>
                </c:pt>
                <c:pt idx="16279">
                  <c:v>35873</c:v>
                </c:pt>
                <c:pt idx="16280">
                  <c:v>35877</c:v>
                </c:pt>
                <c:pt idx="16281">
                  <c:v>35903</c:v>
                </c:pt>
                <c:pt idx="16282">
                  <c:v>35900</c:v>
                </c:pt>
                <c:pt idx="16283">
                  <c:v>35917</c:v>
                </c:pt>
                <c:pt idx="16284">
                  <c:v>35923</c:v>
                </c:pt>
                <c:pt idx="16285">
                  <c:v>35924</c:v>
                </c:pt>
                <c:pt idx="16286">
                  <c:v>35929</c:v>
                </c:pt>
                <c:pt idx="16287">
                  <c:v>35934</c:v>
                </c:pt>
                <c:pt idx="16288">
                  <c:v>35940</c:v>
                </c:pt>
                <c:pt idx="16289">
                  <c:v>35941</c:v>
                </c:pt>
                <c:pt idx="16290">
                  <c:v>35960</c:v>
                </c:pt>
                <c:pt idx="16291">
                  <c:v>35959</c:v>
                </c:pt>
                <c:pt idx="16292">
                  <c:v>35977</c:v>
                </c:pt>
                <c:pt idx="16293">
                  <c:v>35979</c:v>
                </c:pt>
                <c:pt idx="16294">
                  <c:v>35978</c:v>
                </c:pt>
                <c:pt idx="16295">
                  <c:v>35993</c:v>
                </c:pt>
                <c:pt idx="16296">
                  <c:v>36000</c:v>
                </c:pt>
                <c:pt idx="16297">
                  <c:v>36007</c:v>
                </c:pt>
                <c:pt idx="16298">
                  <c:v>36017</c:v>
                </c:pt>
                <c:pt idx="16299">
                  <c:v>36027</c:v>
                </c:pt>
                <c:pt idx="16300">
                  <c:v>36030</c:v>
                </c:pt>
                <c:pt idx="16301">
                  <c:v>36036</c:v>
                </c:pt>
                <c:pt idx="16302">
                  <c:v>36047</c:v>
                </c:pt>
                <c:pt idx="16303">
                  <c:v>36042</c:v>
                </c:pt>
                <c:pt idx="16304">
                  <c:v>36056</c:v>
                </c:pt>
                <c:pt idx="16305">
                  <c:v>36068</c:v>
                </c:pt>
                <c:pt idx="16306">
                  <c:v>36069</c:v>
                </c:pt>
                <c:pt idx="16307">
                  <c:v>36090</c:v>
                </c:pt>
                <c:pt idx="16308">
                  <c:v>36092</c:v>
                </c:pt>
                <c:pt idx="16309">
                  <c:v>36102</c:v>
                </c:pt>
                <c:pt idx="16310">
                  <c:v>36109</c:v>
                </c:pt>
                <c:pt idx="16311">
                  <c:v>36122</c:v>
                </c:pt>
                <c:pt idx="16312">
                  <c:v>36116</c:v>
                </c:pt>
                <c:pt idx="16313">
                  <c:v>36120</c:v>
                </c:pt>
                <c:pt idx="16314">
                  <c:v>36131</c:v>
                </c:pt>
                <c:pt idx="16315">
                  <c:v>36131</c:v>
                </c:pt>
                <c:pt idx="16316">
                  <c:v>36148</c:v>
                </c:pt>
                <c:pt idx="16317">
                  <c:v>36152</c:v>
                </c:pt>
                <c:pt idx="16318">
                  <c:v>36152</c:v>
                </c:pt>
                <c:pt idx="16319">
                  <c:v>36171</c:v>
                </c:pt>
                <c:pt idx="16320">
                  <c:v>36187</c:v>
                </c:pt>
                <c:pt idx="16321">
                  <c:v>36189</c:v>
                </c:pt>
                <c:pt idx="16322">
                  <c:v>36193</c:v>
                </c:pt>
                <c:pt idx="16323">
                  <c:v>36189</c:v>
                </c:pt>
                <c:pt idx="16324">
                  <c:v>36206</c:v>
                </c:pt>
                <c:pt idx="16325">
                  <c:v>36222</c:v>
                </c:pt>
                <c:pt idx="16326">
                  <c:v>36215</c:v>
                </c:pt>
                <c:pt idx="16327">
                  <c:v>36221</c:v>
                </c:pt>
                <c:pt idx="16328">
                  <c:v>36229</c:v>
                </c:pt>
                <c:pt idx="16329">
                  <c:v>36245</c:v>
                </c:pt>
                <c:pt idx="16330">
                  <c:v>36247</c:v>
                </c:pt>
                <c:pt idx="16331">
                  <c:v>36264</c:v>
                </c:pt>
                <c:pt idx="16332">
                  <c:v>36257</c:v>
                </c:pt>
                <c:pt idx="16333">
                  <c:v>36263</c:v>
                </c:pt>
                <c:pt idx="16334">
                  <c:v>36269</c:v>
                </c:pt>
                <c:pt idx="16335">
                  <c:v>36276</c:v>
                </c:pt>
                <c:pt idx="16336">
                  <c:v>36293</c:v>
                </c:pt>
                <c:pt idx="16337">
                  <c:v>36296</c:v>
                </c:pt>
                <c:pt idx="16338">
                  <c:v>36301</c:v>
                </c:pt>
                <c:pt idx="16339">
                  <c:v>36317</c:v>
                </c:pt>
                <c:pt idx="16340">
                  <c:v>36317</c:v>
                </c:pt>
                <c:pt idx="16341">
                  <c:v>36324</c:v>
                </c:pt>
                <c:pt idx="16342">
                  <c:v>36327</c:v>
                </c:pt>
                <c:pt idx="16343">
                  <c:v>36343</c:v>
                </c:pt>
                <c:pt idx="16344">
                  <c:v>36339</c:v>
                </c:pt>
                <c:pt idx="16345">
                  <c:v>36351</c:v>
                </c:pt>
                <c:pt idx="16346">
                  <c:v>36352</c:v>
                </c:pt>
                <c:pt idx="16347">
                  <c:v>36360</c:v>
                </c:pt>
                <c:pt idx="16348">
                  <c:v>36375</c:v>
                </c:pt>
                <c:pt idx="16349">
                  <c:v>36380</c:v>
                </c:pt>
                <c:pt idx="16350">
                  <c:v>36398</c:v>
                </c:pt>
                <c:pt idx="16351">
                  <c:v>36401</c:v>
                </c:pt>
                <c:pt idx="16352">
                  <c:v>36419</c:v>
                </c:pt>
                <c:pt idx="16353">
                  <c:v>36418</c:v>
                </c:pt>
                <c:pt idx="16354">
                  <c:v>36423</c:v>
                </c:pt>
                <c:pt idx="16355">
                  <c:v>36433</c:v>
                </c:pt>
                <c:pt idx="16356">
                  <c:v>36447</c:v>
                </c:pt>
                <c:pt idx="16357">
                  <c:v>36451</c:v>
                </c:pt>
                <c:pt idx="16358">
                  <c:v>36453</c:v>
                </c:pt>
                <c:pt idx="16359">
                  <c:v>36459</c:v>
                </c:pt>
                <c:pt idx="16360">
                  <c:v>36455</c:v>
                </c:pt>
                <c:pt idx="16361">
                  <c:v>36474</c:v>
                </c:pt>
                <c:pt idx="16362">
                  <c:v>36486</c:v>
                </c:pt>
                <c:pt idx="16363">
                  <c:v>36492</c:v>
                </c:pt>
                <c:pt idx="16364">
                  <c:v>36497</c:v>
                </c:pt>
                <c:pt idx="16365">
                  <c:v>36494</c:v>
                </c:pt>
                <c:pt idx="16366">
                  <c:v>36515</c:v>
                </c:pt>
                <c:pt idx="16367">
                  <c:v>36520</c:v>
                </c:pt>
                <c:pt idx="16368">
                  <c:v>36526</c:v>
                </c:pt>
                <c:pt idx="16369">
                  <c:v>36524</c:v>
                </c:pt>
                <c:pt idx="16370">
                  <c:v>36529</c:v>
                </c:pt>
                <c:pt idx="16371">
                  <c:v>36548</c:v>
                </c:pt>
                <c:pt idx="16372">
                  <c:v>36552</c:v>
                </c:pt>
                <c:pt idx="16373">
                  <c:v>36551</c:v>
                </c:pt>
                <c:pt idx="16374">
                  <c:v>36572</c:v>
                </c:pt>
                <c:pt idx="16375">
                  <c:v>36575</c:v>
                </c:pt>
                <c:pt idx="16376">
                  <c:v>36584</c:v>
                </c:pt>
                <c:pt idx="16377">
                  <c:v>36578</c:v>
                </c:pt>
                <c:pt idx="16378">
                  <c:v>36586</c:v>
                </c:pt>
                <c:pt idx="16379">
                  <c:v>36608</c:v>
                </c:pt>
                <c:pt idx="16380">
                  <c:v>36628</c:v>
                </c:pt>
                <c:pt idx="16381">
                  <c:v>36614</c:v>
                </c:pt>
                <c:pt idx="16382">
                  <c:v>36632</c:v>
                </c:pt>
                <c:pt idx="16383">
                  <c:v>36627</c:v>
                </c:pt>
                <c:pt idx="16384">
                  <c:v>36637</c:v>
                </c:pt>
                <c:pt idx="16385">
                  <c:v>36640</c:v>
                </c:pt>
                <c:pt idx="16386">
                  <c:v>36641</c:v>
                </c:pt>
                <c:pt idx="16387">
                  <c:v>36657</c:v>
                </c:pt>
                <c:pt idx="16388">
                  <c:v>36666</c:v>
                </c:pt>
                <c:pt idx="16389">
                  <c:v>36682</c:v>
                </c:pt>
                <c:pt idx="16390">
                  <c:v>36678</c:v>
                </c:pt>
                <c:pt idx="16391">
                  <c:v>36695</c:v>
                </c:pt>
                <c:pt idx="16392">
                  <c:v>36701</c:v>
                </c:pt>
                <c:pt idx="16393">
                  <c:v>36706</c:v>
                </c:pt>
                <c:pt idx="16394">
                  <c:v>36712</c:v>
                </c:pt>
                <c:pt idx="16395">
                  <c:v>36713</c:v>
                </c:pt>
                <c:pt idx="16396">
                  <c:v>36706</c:v>
                </c:pt>
                <c:pt idx="16397">
                  <c:v>36723</c:v>
                </c:pt>
                <c:pt idx="16398">
                  <c:v>36735</c:v>
                </c:pt>
                <c:pt idx="16399">
                  <c:v>36740</c:v>
                </c:pt>
                <c:pt idx="16400">
                  <c:v>36758</c:v>
                </c:pt>
                <c:pt idx="16401">
                  <c:v>36759</c:v>
                </c:pt>
                <c:pt idx="16402">
                  <c:v>36762</c:v>
                </c:pt>
                <c:pt idx="16403">
                  <c:v>36776</c:v>
                </c:pt>
                <c:pt idx="16404">
                  <c:v>36787</c:v>
                </c:pt>
                <c:pt idx="16405">
                  <c:v>36791</c:v>
                </c:pt>
                <c:pt idx="16406">
                  <c:v>36794</c:v>
                </c:pt>
                <c:pt idx="16407">
                  <c:v>36806</c:v>
                </c:pt>
                <c:pt idx="16408">
                  <c:v>36809</c:v>
                </c:pt>
                <c:pt idx="16409">
                  <c:v>36829</c:v>
                </c:pt>
                <c:pt idx="16410">
                  <c:v>36822</c:v>
                </c:pt>
                <c:pt idx="16411">
                  <c:v>36829</c:v>
                </c:pt>
                <c:pt idx="16412">
                  <c:v>36843</c:v>
                </c:pt>
                <c:pt idx="16413">
                  <c:v>36854</c:v>
                </c:pt>
                <c:pt idx="16414">
                  <c:v>36858</c:v>
                </c:pt>
                <c:pt idx="16415">
                  <c:v>36860</c:v>
                </c:pt>
                <c:pt idx="16416">
                  <c:v>36878</c:v>
                </c:pt>
                <c:pt idx="16417">
                  <c:v>36890</c:v>
                </c:pt>
                <c:pt idx="16418">
                  <c:v>36906</c:v>
                </c:pt>
                <c:pt idx="16419">
                  <c:v>36918</c:v>
                </c:pt>
                <c:pt idx="16420">
                  <c:v>36919</c:v>
                </c:pt>
                <c:pt idx="16421">
                  <c:v>36930</c:v>
                </c:pt>
                <c:pt idx="16422">
                  <c:v>36934</c:v>
                </c:pt>
                <c:pt idx="16423">
                  <c:v>36942</c:v>
                </c:pt>
                <c:pt idx="16424">
                  <c:v>36959</c:v>
                </c:pt>
                <c:pt idx="16425">
                  <c:v>36954</c:v>
                </c:pt>
                <c:pt idx="16426">
                  <c:v>36967</c:v>
                </c:pt>
                <c:pt idx="16427">
                  <c:v>36978</c:v>
                </c:pt>
                <c:pt idx="16428">
                  <c:v>36981</c:v>
                </c:pt>
                <c:pt idx="16429">
                  <c:v>36992</c:v>
                </c:pt>
                <c:pt idx="16430">
                  <c:v>37001</c:v>
                </c:pt>
                <c:pt idx="16431">
                  <c:v>37006</c:v>
                </c:pt>
                <c:pt idx="16432">
                  <c:v>37010</c:v>
                </c:pt>
                <c:pt idx="16433">
                  <c:v>37024</c:v>
                </c:pt>
                <c:pt idx="16434">
                  <c:v>37018</c:v>
                </c:pt>
                <c:pt idx="16435">
                  <c:v>37036</c:v>
                </c:pt>
                <c:pt idx="16436">
                  <c:v>37034</c:v>
                </c:pt>
                <c:pt idx="16437">
                  <c:v>37047</c:v>
                </c:pt>
                <c:pt idx="16438">
                  <c:v>37049</c:v>
                </c:pt>
                <c:pt idx="16439">
                  <c:v>37059</c:v>
                </c:pt>
                <c:pt idx="16440">
                  <c:v>37071</c:v>
                </c:pt>
                <c:pt idx="16441">
                  <c:v>37067</c:v>
                </c:pt>
                <c:pt idx="16442">
                  <c:v>37084</c:v>
                </c:pt>
                <c:pt idx="16443">
                  <c:v>37083</c:v>
                </c:pt>
                <c:pt idx="16444">
                  <c:v>37095</c:v>
                </c:pt>
                <c:pt idx="16445">
                  <c:v>37102</c:v>
                </c:pt>
                <c:pt idx="16446">
                  <c:v>37110</c:v>
                </c:pt>
                <c:pt idx="16447">
                  <c:v>37133</c:v>
                </c:pt>
                <c:pt idx="16448">
                  <c:v>37112</c:v>
                </c:pt>
                <c:pt idx="16449">
                  <c:v>37145</c:v>
                </c:pt>
                <c:pt idx="16450">
                  <c:v>37146</c:v>
                </c:pt>
                <c:pt idx="16451">
                  <c:v>37153</c:v>
                </c:pt>
                <c:pt idx="16452">
                  <c:v>37155</c:v>
                </c:pt>
                <c:pt idx="16453">
                  <c:v>37170</c:v>
                </c:pt>
                <c:pt idx="16454">
                  <c:v>37169</c:v>
                </c:pt>
                <c:pt idx="16455">
                  <c:v>37179</c:v>
                </c:pt>
                <c:pt idx="16456">
                  <c:v>37194</c:v>
                </c:pt>
                <c:pt idx="16457">
                  <c:v>37187</c:v>
                </c:pt>
                <c:pt idx="16458">
                  <c:v>37201</c:v>
                </c:pt>
                <c:pt idx="16459">
                  <c:v>37207</c:v>
                </c:pt>
                <c:pt idx="16460">
                  <c:v>37219</c:v>
                </c:pt>
                <c:pt idx="16461">
                  <c:v>37221</c:v>
                </c:pt>
                <c:pt idx="16462">
                  <c:v>37232</c:v>
                </c:pt>
                <c:pt idx="16463">
                  <c:v>37231</c:v>
                </c:pt>
                <c:pt idx="16464">
                  <c:v>37248</c:v>
                </c:pt>
                <c:pt idx="16465">
                  <c:v>37250</c:v>
                </c:pt>
                <c:pt idx="16466">
                  <c:v>37249</c:v>
                </c:pt>
                <c:pt idx="16467">
                  <c:v>37258</c:v>
                </c:pt>
                <c:pt idx="16468">
                  <c:v>37271</c:v>
                </c:pt>
                <c:pt idx="16469">
                  <c:v>37276</c:v>
                </c:pt>
                <c:pt idx="16470">
                  <c:v>37285</c:v>
                </c:pt>
                <c:pt idx="16471">
                  <c:v>37294</c:v>
                </c:pt>
                <c:pt idx="16472">
                  <c:v>37290</c:v>
                </c:pt>
                <c:pt idx="16473">
                  <c:v>37309</c:v>
                </c:pt>
                <c:pt idx="16474">
                  <c:v>37320</c:v>
                </c:pt>
                <c:pt idx="16475">
                  <c:v>37336</c:v>
                </c:pt>
                <c:pt idx="16476">
                  <c:v>37338</c:v>
                </c:pt>
                <c:pt idx="16477">
                  <c:v>37342</c:v>
                </c:pt>
                <c:pt idx="16478">
                  <c:v>37350</c:v>
                </c:pt>
                <c:pt idx="16479">
                  <c:v>37356</c:v>
                </c:pt>
                <c:pt idx="16480">
                  <c:v>37364</c:v>
                </c:pt>
                <c:pt idx="16481">
                  <c:v>37369</c:v>
                </c:pt>
                <c:pt idx="16482">
                  <c:v>37392</c:v>
                </c:pt>
                <c:pt idx="16483">
                  <c:v>37399</c:v>
                </c:pt>
                <c:pt idx="16484">
                  <c:v>37400</c:v>
                </c:pt>
                <c:pt idx="16485">
                  <c:v>37404</c:v>
                </c:pt>
                <c:pt idx="16486">
                  <c:v>37400</c:v>
                </c:pt>
                <c:pt idx="16487">
                  <c:v>37406</c:v>
                </c:pt>
                <c:pt idx="16488">
                  <c:v>37414</c:v>
                </c:pt>
                <c:pt idx="16489">
                  <c:v>37425</c:v>
                </c:pt>
                <c:pt idx="16490">
                  <c:v>37431</c:v>
                </c:pt>
                <c:pt idx="16491">
                  <c:v>37441</c:v>
                </c:pt>
                <c:pt idx="16492">
                  <c:v>37436</c:v>
                </c:pt>
                <c:pt idx="16493">
                  <c:v>37460</c:v>
                </c:pt>
                <c:pt idx="16494">
                  <c:v>37454</c:v>
                </c:pt>
                <c:pt idx="16495">
                  <c:v>37470</c:v>
                </c:pt>
                <c:pt idx="16496">
                  <c:v>37483</c:v>
                </c:pt>
                <c:pt idx="16497">
                  <c:v>37491</c:v>
                </c:pt>
                <c:pt idx="16498">
                  <c:v>37492</c:v>
                </c:pt>
                <c:pt idx="16499">
                  <c:v>37506</c:v>
                </c:pt>
                <c:pt idx="16500">
                  <c:v>37509</c:v>
                </c:pt>
                <c:pt idx="16501">
                  <c:v>37508</c:v>
                </c:pt>
                <c:pt idx="16502">
                  <c:v>37515</c:v>
                </c:pt>
                <c:pt idx="16503">
                  <c:v>37524</c:v>
                </c:pt>
                <c:pt idx="16504">
                  <c:v>37528</c:v>
                </c:pt>
                <c:pt idx="16505">
                  <c:v>37526</c:v>
                </c:pt>
                <c:pt idx="16506">
                  <c:v>37537</c:v>
                </c:pt>
                <c:pt idx="16507">
                  <c:v>37553</c:v>
                </c:pt>
                <c:pt idx="16508">
                  <c:v>37554</c:v>
                </c:pt>
                <c:pt idx="16509">
                  <c:v>37568</c:v>
                </c:pt>
                <c:pt idx="16510">
                  <c:v>37573</c:v>
                </c:pt>
                <c:pt idx="16511">
                  <c:v>37583</c:v>
                </c:pt>
                <c:pt idx="16512">
                  <c:v>37588</c:v>
                </c:pt>
                <c:pt idx="16513">
                  <c:v>37600</c:v>
                </c:pt>
                <c:pt idx="16514">
                  <c:v>37599</c:v>
                </c:pt>
                <c:pt idx="16515">
                  <c:v>37609</c:v>
                </c:pt>
                <c:pt idx="16516">
                  <c:v>37609</c:v>
                </c:pt>
                <c:pt idx="16517">
                  <c:v>37621</c:v>
                </c:pt>
                <c:pt idx="16518">
                  <c:v>37630</c:v>
                </c:pt>
                <c:pt idx="16519">
                  <c:v>37650</c:v>
                </c:pt>
                <c:pt idx="16520">
                  <c:v>37643</c:v>
                </c:pt>
                <c:pt idx="16521">
                  <c:v>37654</c:v>
                </c:pt>
                <c:pt idx="16522">
                  <c:v>37656</c:v>
                </c:pt>
                <c:pt idx="16523">
                  <c:v>37671</c:v>
                </c:pt>
                <c:pt idx="16524">
                  <c:v>37664</c:v>
                </c:pt>
                <c:pt idx="16525">
                  <c:v>37676</c:v>
                </c:pt>
                <c:pt idx="16526">
                  <c:v>37689</c:v>
                </c:pt>
                <c:pt idx="16527">
                  <c:v>37698</c:v>
                </c:pt>
                <c:pt idx="16528">
                  <c:v>37707</c:v>
                </c:pt>
                <c:pt idx="16529">
                  <c:v>37721</c:v>
                </c:pt>
                <c:pt idx="16530">
                  <c:v>37711</c:v>
                </c:pt>
                <c:pt idx="16531">
                  <c:v>37733</c:v>
                </c:pt>
                <c:pt idx="16532">
                  <c:v>37734</c:v>
                </c:pt>
                <c:pt idx="16533">
                  <c:v>37740</c:v>
                </c:pt>
                <c:pt idx="16534">
                  <c:v>37751</c:v>
                </c:pt>
                <c:pt idx="16535">
                  <c:v>37747</c:v>
                </c:pt>
                <c:pt idx="16536">
                  <c:v>37763</c:v>
                </c:pt>
                <c:pt idx="16537">
                  <c:v>37770</c:v>
                </c:pt>
                <c:pt idx="16538">
                  <c:v>37769</c:v>
                </c:pt>
                <c:pt idx="16539">
                  <c:v>37779</c:v>
                </c:pt>
                <c:pt idx="16540">
                  <c:v>37801</c:v>
                </c:pt>
                <c:pt idx="16541">
                  <c:v>37796</c:v>
                </c:pt>
                <c:pt idx="16542">
                  <c:v>37803</c:v>
                </c:pt>
                <c:pt idx="16543">
                  <c:v>37813</c:v>
                </c:pt>
                <c:pt idx="16544">
                  <c:v>37824</c:v>
                </c:pt>
                <c:pt idx="16545">
                  <c:v>37835</c:v>
                </c:pt>
                <c:pt idx="16546">
                  <c:v>37841</c:v>
                </c:pt>
                <c:pt idx="16547">
                  <c:v>37844</c:v>
                </c:pt>
                <c:pt idx="16548">
                  <c:v>37843</c:v>
                </c:pt>
                <c:pt idx="16549">
                  <c:v>37867</c:v>
                </c:pt>
                <c:pt idx="16550">
                  <c:v>37858</c:v>
                </c:pt>
                <c:pt idx="16551">
                  <c:v>37835</c:v>
                </c:pt>
                <c:pt idx="16552">
                  <c:v>37884</c:v>
                </c:pt>
                <c:pt idx="16553">
                  <c:v>37879</c:v>
                </c:pt>
                <c:pt idx="16554">
                  <c:v>37878</c:v>
                </c:pt>
                <c:pt idx="16555">
                  <c:v>37907</c:v>
                </c:pt>
                <c:pt idx="16556">
                  <c:v>37895</c:v>
                </c:pt>
                <c:pt idx="16557">
                  <c:v>37910</c:v>
                </c:pt>
                <c:pt idx="16558">
                  <c:v>37926</c:v>
                </c:pt>
                <c:pt idx="16559">
                  <c:v>37933</c:v>
                </c:pt>
                <c:pt idx="16560">
                  <c:v>37937</c:v>
                </c:pt>
                <c:pt idx="16561">
                  <c:v>37948</c:v>
                </c:pt>
                <c:pt idx="16562">
                  <c:v>37951</c:v>
                </c:pt>
                <c:pt idx="16563">
                  <c:v>37955</c:v>
                </c:pt>
                <c:pt idx="16564">
                  <c:v>37966</c:v>
                </c:pt>
                <c:pt idx="16565">
                  <c:v>37974</c:v>
                </c:pt>
                <c:pt idx="16566">
                  <c:v>37980</c:v>
                </c:pt>
                <c:pt idx="16567">
                  <c:v>37986</c:v>
                </c:pt>
                <c:pt idx="16568">
                  <c:v>37992</c:v>
                </c:pt>
                <c:pt idx="16569">
                  <c:v>37995</c:v>
                </c:pt>
                <c:pt idx="16570">
                  <c:v>38002</c:v>
                </c:pt>
                <c:pt idx="16571">
                  <c:v>38029</c:v>
                </c:pt>
                <c:pt idx="16572">
                  <c:v>38022</c:v>
                </c:pt>
                <c:pt idx="16573">
                  <c:v>38030</c:v>
                </c:pt>
                <c:pt idx="16574">
                  <c:v>38038</c:v>
                </c:pt>
                <c:pt idx="16575">
                  <c:v>38059</c:v>
                </c:pt>
                <c:pt idx="16576">
                  <c:v>38071</c:v>
                </c:pt>
                <c:pt idx="16577">
                  <c:v>38056</c:v>
                </c:pt>
                <c:pt idx="16578">
                  <c:v>38065</c:v>
                </c:pt>
                <c:pt idx="16579">
                  <c:v>38080</c:v>
                </c:pt>
                <c:pt idx="16580">
                  <c:v>38081</c:v>
                </c:pt>
                <c:pt idx="16581">
                  <c:v>38091</c:v>
                </c:pt>
                <c:pt idx="16582">
                  <c:v>38094</c:v>
                </c:pt>
                <c:pt idx="16583">
                  <c:v>38097</c:v>
                </c:pt>
                <c:pt idx="16584">
                  <c:v>38116</c:v>
                </c:pt>
                <c:pt idx="16585">
                  <c:v>38113</c:v>
                </c:pt>
                <c:pt idx="16586">
                  <c:v>38128</c:v>
                </c:pt>
                <c:pt idx="16587">
                  <c:v>38136</c:v>
                </c:pt>
                <c:pt idx="16588">
                  <c:v>38136</c:v>
                </c:pt>
                <c:pt idx="16589">
                  <c:v>38151</c:v>
                </c:pt>
                <c:pt idx="16590">
                  <c:v>38165</c:v>
                </c:pt>
                <c:pt idx="16591">
                  <c:v>38152</c:v>
                </c:pt>
                <c:pt idx="16592">
                  <c:v>38161</c:v>
                </c:pt>
                <c:pt idx="16593">
                  <c:v>38170</c:v>
                </c:pt>
                <c:pt idx="16594">
                  <c:v>38186</c:v>
                </c:pt>
                <c:pt idx="16595">
                  <c:v>38187</c:v>
                </c:pt>
                <c:pt idx="16596">
                  <c:v>38199</c:v>
                </c:pt>
                <c:pt idx="16597">
                  <c:v>38194</c:v>
                </c:pt>
                <c:pt idx="16598">
                  <c:v>38203</c:v>
                </c:pt>
                <c:pt idx="16599">
                  <c:v>38218</c:v>
                </c:pt>
                <c:pt idx="16600">
                  <c:v>38228</c:v>
                </c:pt>
                <c:pt idx="16601">
                  <c:v>38235</c:v>
                </c:pt>
                <c:pt idx="16602">
                  <c:v>38252</c:v>
                </c:pt>
                <c:pt idx="16603">
                  <c:v>38265</c:v>
                </c:pt>
                <c:pt idx="16604">
                  <c:v>38251</c:v>
                </c:pt>
                <c:pt idx="16605">
                  <c:v>38272</c:v>
                </c:pt>
                <c:pt idx="16606">
                  <c:v>38266</c:v>
                </c:pt>
                <c:pt idx="16607">
                  <c:v>38273</c:v>
                </c:pt>
                <c:pt idx="16608">
                  <c:v>38282</c:v>
                </c:pt>
                <c:pt idx="16609">
                  <c:v>38285</c:v>
                </c:pt>
                <c:pt idx="16610">
                  <c:v>38285</c:v>
                </c:pt>
                <c:pt idx="16611">
                  <c:v>38303</c:v>
                </c:pt>
                <c:pt idx="16612">
                  <c:v>38309</c:v>
                </c:pt>
                <c:pt idx="16613">
                  <c:v>38331</c:v>
                </c:pt>
                <c:pt idx="16614">
                  <c:v>38331</c:v>
                </c:pt>
                <c:pt idx="16615">
                  <c:v>38344</c:v>
                </c:pt>
                <c:pt idx="16616">
                  <c:v>38341</c:v>
                </c:pt>
                <c:pt idx="16617">
                  <c:v>38356</c:v>
                </c:pt>
                <c:pt idx="16618">
                  <c:v>38357</c:v>
                </c:pt>
                <c:pt idx="16619">
                  <c:v>38365</c:v>
                </c:pt>
                <c:pt idx="16620">
                  <c:v>38364</c:v>
                </c:pt>
                <c:pt idx="16621">
                  <c:v>38376</c:v>
                </c:pt>
                <c:pt idx="16622">
                  <c:v>38390</c:v>
                </c:pt>
                <c:pt idx="16623">
                  <c:v>38397</c:v>
                </c:pt>
                <c:pt idx="16624">
                  <c:v>38397</c:v>
                </c:pt>
                <c:pt idx="16625">
                  <c:v>38418</c:v>
                </c:pt>
                <c:pt idx="16626">
                  <c:v>38402</c:v>
                </c:pt>
                <c:pt idx="16627">
                  <c:v>38409</c:v>
                </c:pt>
                <c:pt idx="16628">
                  <c:v>38426</c:v>
                </c:pt>
                <c:pt idx="16629">
                  <c:v>38436</c:v>
                </c:pt>
                <c:pt idx="16630">
                  <c:v>38453</c:v>
                </c:pt>
                <c:pt idx="16631">
                  <c:v>38445</c:v>
                </c:pt>
                <c:pt idx="16632">
                  <c:v>38457</c:v>
                </c:pt>
                <c:pt idx="16633">
                  <c:v>38462</c:v>
                </c:pt>
                <c:pt idx="16634">
                  <c:v>38469</c:v>
                </c:pt>
                <c:pt idx="16635">
                  <c:v>38478</c:v>
                </c:pt>
                <c:pt idx="16636">
                  <c:v>38487</c:v>
                </c:pt>
                <c:pt idx="16637">
                  <c:v>38492</c:v>
                </c:pt>
                <c:pt idx="16638">
                  <c:v>38498</c:v>
                </c:pt>
                <c:pt idx="16639">
                  <c:v>38513</c:v>
                </c:pt>
                <c:pt idx="16640">
                  <c:v>38512</c:v>
                </c:pt>
                <c:pt idx="16641">
                  <c:v>38520</c:v>
                </c:pt>
                <c:pt idx="16642">
                  <c:v>38520</c:v>
                </c:pt>
                <c:pt idx="16643">
                  <c:v>38541</c:v>
                </c:pt>
                <c:pt idx="16644">
                  <c:v>38544</c:v>
                </c:pt>
                <c:pt idx="16645">
                  <c:v>38548</c:v>
                </c:pt>
                <c:pt idx="16646">
                  <c:v>38565</c:v>
                </c:pt>
                <c:pt idx="16647">
                  <c:v>38559</c:v>
                </c:pt>
                <c:pt idx="16648">
                  <c:v>38591</c:v>
                </c:pt>
                <c:pt idx="16649">
                  <c:v>38585</c:v>
                </c:pt>
                <c:pt idx="16650">
                  <c:v>38598</c:v>
                </c:pt>
                <c:pt idx="16651">
                  <c:v>38586</c:v>
                </c:pt>
                <c:pt idx="16652">
                  <c:v>38600</c:v>
                </c:pt>
                <c:pt idx="16653">
                  <c:v>38609</c:v>
                </c:pt>
                <c:pt idx="16654">
                  <c:v>38614</c:v>
                </c:pt>
                <c:pt idx="16655">
                  <c:v>38628</c:v>
                </c:pt>
                <c:pt idx="16656">
                  <c:v>38628</c:v>
                </c:pt>
                <c:pt idx="16657">
                  <c:v>38628</c:v>
                </c:pt>
                <c:pt idx="16658">
                  <c:v>38646</c:v>
                </c:pt>
                <c:pt idx="16659">
                  <c:v>38656</c:v>
                </c:pt>
                <c:pt idx="16660">
                  <c:v>38677</c:v>
                </c:pt>
                <c:pt idx="16661">
                  <c:v>38672</c:v>
                </c:pt>
                <c:pt idx="16662">
                  <c:v>38680</c:v>
                </c:pt>
                <c:pt idx="16663">
                  <c:v>38676</c:v>
                </c:pt>
                <c:pt idx="16664">
                  <c:v>38677</c:v>
                </c:pt>
                <c:pt idx="16665">
                  <c:v>38691</c:v>
                </c:pt>
                <c:pt idx="16666">
                  <c:v>38695</c:v>
                </c:pt>
                <c:pt idx="16667">
                  <c:v>38701</c:v>
                </c:pt>
                <c:pt idx="16668">
                  <c:v>38702</c:v>
                </c:pt>
                <c:pt idx="16669">
                  <c:v>38724</c:v>
                </c:pt>
                <c:pt idx="16670">
                  <c:v>38719</c:v>
                </c:pt>
                <c:pt idx="16671">
                  <c:v>38739</c:v>
                </c:pt>
                <c:pt idx="16672">
                  <c:v>38737</c:v>
                </c:pt>
                <c:pt idx="16673">
                  <c:v>38744</c:v>
                </c:pt>
                <c:pt idx="16674">
                  <c:v>38758</c:v>
                </c:pt>
                <c:pt idx="16675">
                  <c:v>38772</c:v>
                </c:pt>
                <c:pt idx="16676">
                  <c:v>38775</c:v>
                </c:pt>
                <c:pt idx="16677">
                  <c:v>38782</c:v>
                </c:pt>
                <c:pt idx="16678">
                  <c:v>38802</c:v>
                </c:pt>
                <c:pt idx="16679">
                  <c:v>38793</c:v>
                </c:pt>
                <c:pt idx="16680">
                  <c:v>38799</c:v>
                </c:pt>
                <c:pt idx="16681">
                  <c:v>38810</c:v>
                </c:pt>
                <c:pt idx="16682">
                  <c:v>38813</c:v>
                </c:pt>
                <c:pt idx="16683">
                  <c:v>38824</c:v>
                </c:pt>
                <c:pt idx="16684">
                  <c:v>38819</c:v>
                </c:pt>
                <c:pt idx="16685">
                  <c:v>38826</c:v>
                </c:pt>
                <c:pt idx="16686">
                  <c:v>38833</c:v>
                </c:pt>
                <c:pt idx="16687">
                  <c:v>38843</c:v>
                </c:pt>
                <c:pt idx="16688">
                  <c:v>38854</c:v>
                </c:pt>
                <c:pt idx="16689">
                  <c:v>38870</c:v>
                </c:pt>
                <c:pt idx="16690">
                  <c:v>38868</c:v>
                </c:pt>
                <c:pt idx="16691">
                  <c:v>38882</c:v>
                </c:pt>
                <c:pt idx="16692">
                  <c:v>38887</c:v>
                </c:pt>
                <c:pt idx="16693">
                  <c:v>38886</c:v>
                </c:pt>
                <c:pt idx="16694">
                  <c:v>38906</c:v>
                </c:pt>
                <c:pt idx="16695">
                  <c:v>38932</c:v>
                </c:pt>
                <c:pt idx="16696">
                  <c:v>38913</c:v>
                </c:pt>
                <c:pt idx="16697">
                  <c:v>38914</c:v>
                </c:pt>
                <c:pt idx="16698">
                  <c:v>38930</c:v>
                </c:pt>
                <c:pt idx="16699">
                  <c:v>38935</c:v>
                </c:pt>
                <c:pt idx="16700">
                  <c:v>38931</c:v>
                </c:pt>
                <c:pt idx="16701">
                  <c:v>38951</c:v>
                </c:pt>
                <c:pt idx="16702">
                  <c:v>38955</c:v>
                </c:pt>
                <c:pt idx="16703">
                  <c:v>38958</c:v>
                </c:pt>
                <c:pt idx="16704">
                  <c:v>38968</c:v>
                </c:pt>
                <c:pt idx="16705">
                  <c:v>38980</c:v>
                </c:pt>
                <c:pt idx="16706">
                  <c:v>38984</c:v>
                </c:pt>
                <c:pt idx="16707">
                  <c:v>38991</c:v>
                </c:pt>
                <c:pt idx="16708">
                  <c:v>39003</c:v>
                </c:pt>
                <c:pt idx="16709">
                  <c:v>39003</c:v>
                </c:pt>
                <c:pt idx="16710">
                  <c:v>39013</c:v>
                </c:pt>
                <c:pt idx="16711">
                  <c:v>39027</c:v>
                </c:pt>
                <c:pt idx="16712">
                  <c:v>39033</c:v>
                </c:pt>
                <c:pt idx="16713">
                  <c:v>39031</c:v>
                </c:pt>
                <c:pt idx="16714">
                  <c:v>39053</c:v>
                </c:pt>
                <c:pt idx="16715">
                  <c:v>39046</c:v>
                </c:pt>
                <c:pt idx="16716">
                  <c:v>39063</c:v>
                </c:pt>
                <c:pt idx="16717">
                  <c:v>39065</c:v>
                </c:pt>
                <c:pt idx="16718">
                  <c:v>39073</c:v>
                </c:pt>
                <c:pt idx="16719">
                  <c:v>39083</c:v>
                </c:pt>
                <c:pt idx="16720">
                  <c:v>39078</c:v>
                </c:pt>
                <c:pt idx="16721">
                  <c:v>39092</c:v>
                </c:pt>
                <c:pt idx="16722">
                  <c:v>39101</c:v>
                </c:pt>
                <c:pt idx="16723">
                  <c:v>39104</c:v>
                </c:pt>
                <c:pt idx="16724">
                  <c:v>39110</c:v>
                </c:pt>
                <c:pt idx="16725">
                  <c:v>39133</c:v>
                </c:pt>
                <c:pt idx="16726">
                  <c:v>39133</c:v>
                </c:pt>
                <c:pt idx="16727">
                  <c:v>39132</c:v>
                </c:pt>
                <c:pt idx="16728">
                  <c:v>39150</c:v>
                </c:pt>
                <c:pt idx="16729">
                  <c:v>39159</c:v>
                </c:pt>
                <c:pt idx="16730">
                  <c:v>39109</c:v>
                </c:pt>
                <c:pt idx="16731">
                  <c:v>39175</c:v>
                </c:pt>
                <c:pt idx="16732">
                  <c:v>39180</c:v>
                </c:pt>
                <c:pt idx="16733">
                  <c:v>39174</c:v>
                </c:pt>
                <c:pt idx="16734">
                  <c:v>39193</c:v>
                </c:pt>
                <c:pt idx="16735">
                  <c:v>39200</c:v>
                </c:pt>
                <c:pt idx="16736">
                  <c:v>39200</c:v>
                </c:pt>
                <c:pt idx="16737">
                  <c:v>39214</c:v>
                </c:pt>
                <c:pt idx="16738">
                  <c:v>39231</c:v>
                </c:pt>
                <c:pt idx="16739">
                  <c:v>39222</c:v>
                </c:pt>
                <c:pt idx="16740">
                  <c:v>39232</c:v>
                </c:pt>
                <c:pt idx="16741">
                  <c:v>39241</c:v>
                </c:pt>
                <c:pt idx="16742">
                  <c:v>39246</c:v>
                </c:pt>
                <c:pt idx="16743">
                  <c:v>39253</c:v>
                </c:pt>
                <c:pt idx="16744">
                  <c:v>39260</c:v>
                </c:pt>
                <c:pt idx="16745">
                  <c:v>39284</c:v>
                </c:pt>
                <c:pt idx="16746">
                  <c:v>39278</c:v>
                </c:pt>
                <c:pt idx="16747">
                  <c:v>39305</c:v>
                </c:pt>
                <c:pt idx="16748">
                  <c:v>39296</c:v>
                </c:pt>
                <c:pt idx="16749">
                  <c:v>39293</c:v>
                </c:pt>
                <c:pt idx="16750">
                  <c:v>39313</c:v>
                </c:pt>
                <c:pt idx="16751">
                  <c:v>39321</c:v>
                </c:pt>
                <c:pt idx="16752">
                  <c:v>39328</c:v>
                </c:pt>
                <c:pt idx="16753">
                  <c:v>39328</c:v>
                </c:pt>
                <c:pt idx="16754">
                  <c:v>39348</c:v>
                </c:pt>
                <c:pt idx="16755">
                  <c:v>39343</c:v>
                </c:pt>
                <c:pt idx="16756">
                  <c:v>39340</c:v>
                </c:pt>
                <c:pt idx="16757">
                  <c:v>39344</c:v>
                </c:pt>
                <c:pt idx="16758">
                  <c:v>39360</c:v>
                </c:pt>
                <c:pt idx="16759">
                  <c:v>39370</c:v>
                </c:pt>
                <c:pt idx="16760">
                  <c:v>39385</c:v>
                </c:pt>
                <c:pt idx="16761">
                  <c:v>39388</c:v>
                </c:pt>
                <c:pt idx="16762">
                  <c:v>39398</c:v>
                </c:pt>
                <c:pt idx="16763">
                  <c:v>39412</c:v>
                </c:pt>
                <c:pt idx="16764">
                  <c:v>39406</c:v>
                </c:pt>
                <c:pt idx="16765">
                  <c:v>39423</c:v>
                </c:pt>
                <c:pt idx="16766">
                  <c:v>39421</c:v>
                </c:pt>
                <c:pt idx="16767">
                  <c:v>39425</c:v>
                </c:pt>
                <c:pt idx="16768">
                  <c:v>39449</c:v>
                </c:pt>
                <c:pt idx="16769">
                  <c:v>39434</c:v>
                </c:pt>
                <c:pt idx="16770">
                  <c:v>39449</c:v>
                </c:pt>
                <c:pt idx="16771">
                  <c:v>39460</c:v>
                </c:pt>
                <c:pt idx="16772">
                  <c:v>39462</c:v>
                </c:pt>
                <c:pt idx="16773">
                  <c:v>39459</c:v>
                </c:pt>
                <c:pt idx="16774">
                  <c:v>39468</c:v>
                </c:pt>
                <c:pt idx="16775">
                  <c:v>39481</c:v>
                </c:pt>
                <c:pt idx="16776">
                  <c:v>39498</c:v>
                </c:pt>
                <c:pt idx="16777">
                  <c:v>39489</c:v>
                </c:pt>
                <c:pt idx="16778">
                  <c:v>39505</c:v>
                </c:pt>
                <c:pt idx="16779">
                  <c:v>39515</c:v>
                </c:pt>
                <c:pt idx="16780">
                  <c:v>39527</c:v>
                </c:pt>
                <c:pt idx="16781">
                  <c:v>39533</c:v>
                </c:pt>
                <c:pt idx="16782">
                  <c:v>39532</c:v>
                </c:pt>
                <c:pt idx="16783">
                  <c:v>39548</c:v>
                </c:pt>
                <c:pt idx="16784">
                  <c:v>39540</c:v>
                </c:pt>
                <c:pt idx="16785">
                  <c:v>39554</c:v>
                </c:pt>
                <c:pt idx="16786">
                  <c:v>39571</c:v>
                </c:pt>
                <c:pt idx="16787">
                  <c:v>39581</c:v>
                </c:pt>
                <c:pt idx="16788">
                  <c:v>39586</c:v>
                </c:pt>
                <c:pt idx="16789">
                  <c:v>39592</c:v>
                </c:pt>
                <c:pt idx="16790">
                  <c:v>39603</c:v>
                </c:pt>
                <c:pt idx="16791">
                  <c:v>39605</c:v>
                </c:pt>
                <c:pt idx="16792">
                  <c:v>39621</c:v>
                </c:pt>
                <c:pt idx="16793">
                  <c:v>39616</c:v>
                </c:pt>
                <c:pt idx="16794">
                  <c:v>39622</c:v>
                </c:pt>
                <c:pt idx="16795">
                  <c:v>39622</c:v>
                </c:pt>
                <c:pt idx="16796">
                  <c:v>39646</c:v>
                </c:pt>
                <c:pt idx="16797">
                  <c:v>39641</c:v>
                </c:pt>
                <c:pt idx="16798">
                  <c:v>39641</c:v>
                </c:pt>
                <c:pt idx="16799">
                  <c:v>39658</c:v>
                </c:pt>
                <c:pt idx="16800">
                  <c:v>39665</c:v>
                </c:pt>
                <c:pt idx="16801">
                  <c:v>39664</c:v>
                </c:pt>
                <c:pt idx="16802">
                  <c:v>39670</c:v>
                </c:pt>
                <c:pt idx="16803">
                  <c:v>39683</c:v>
                </c:pt>
                <c:pt idx="16804">
                  <c:v>39709</c:v>
                </c:pt>
                <c:pt idx="16805">
                  <c:v>39713</c:v>
                </c:pt>
                <c:pt idx="16806">
                  <c:v>39712</c:v>
                </c:pt>
                <c:pt idx="16807">
                  <c:v>39725</c:v>
                </c:pt>
                <c:pt idx="16808">
                  <c:v>39724</c:v>
                </c:pt>
                <c:pt idx="16809">
                  <c:v>39728</c:v>
                </c:pt>
                <c:pt idx="16810">
                  <c:v>39746</c:v>
                </c:pt>
                <c:pt idx="16811">
                  <c:v>39741</c:v>
                </c:pt>
                <c:pt idx="16812">
                  <c:v>39747</c:v>
                </c:pt>
                <c:pt idx="16813">
                  <c:v>39754</c:v>
                </c:pt>
                <c:pt idx="16814">
                  <c:v>39752</c:v>
                </c:pt>
                <c:pt idx="16815">
                  <c:v>39775</c:v>
                </c:pt>
                <c:pt idx="16816">
                  <c:v>39770</c:v>
                </c:pt>
                <c:pt idx="16817">
                  <c:v>39786</c:v>
                </c:pt>
                <c:pt idx="16818">
                  <c:v>39804</c:v>
                </c:pt>
                <c:pt idx="16819">
                  <c:v>39797</c:v>
                </c:pt>
                <c:pt idx="16820">
                  <c:v>39803</c:v>
                </c:pt>
                <c:pt idx="16821">
                  <c:v>39805</c:v>
                </c:pt>
                <c:pt idx="16822">
                  <c:v>39833</c:v>
                </c:pt>
                <c:pt idx="16823">
                  <c:v>39835</c:v>
                </c:pt>
                <c:pt idx="16824">
                  <c:v>39837</c:v>
                </c:pt>
                <c:pt idx="16825">
                  <c:v>39850</c:v>
                </c:pt>
                <c:pt idx="16826">
                  <c:v>39856</c:v>
                </c:pt>
                <c:pt idx="16827">
                  <c:v>39853</c:v>
                </c:pt>
                <c:pt idx="16828">
                  <c:v>39862</c:v>
                </c:pt>
                <c:pt idx="16829">
                  <c:v>39877</c:v>
                </c:pt>
                <c:pt idx="16830">
                  <c:v>39877</c:v>
                </c:pt>
                <c:pt idx="16831">
                  <c:v>39882</c:v>
                </c:pt>
                <c:pt idx="16832">
                  <c:v>39886</c:v>
                </c:pt>
                <c:pt idx="16833">
                  <c:v>39910</c:v>
                </c:pt>
                <c:pt idx="16834">
                  <c:v>39924</c:v>
                </c:pt>
                <c:pt idx="16835">
                  <c:v>39915</c:v>
                </c:pt>
                <c:pt idx="16836">
                  <c:v>39930</c:v>
                </c:pt>
                <c:pt idx="16837">
                  <c:v>39934</c:v>
                </c:pt>
                <c:pt idx="16838">
                  <c:v>39942</c:v>
                </c:pt>
                <c:pt idx="16839">
                  <c:v>39965</c:v>
                </c:pt>
                <c:pt idx="16840">
                  <c:v>39958</c:v>
                </c:pt>
                <c:pt idx="16841">
                  <c:v>39965</c:v>
                </c:pt>
                <c:pt idx="16842">
                  <c:v>39966</c:v>
                </c:pt>
                <c:pt idx="16843">
                  <c:v>39981</c:v>
                </c:pt>
                <c:pt idx="16844">
                  <c:v>39980</c:v>
                </c:pt>
                <c:pt idx="16845">
                  <c:v>39981</c:v>
                </c:pt>
                <c:pt idx="16846">
                  <c:v>39989</c:v>
                </c:pt>
                <c:pt idx="16847">
                  <c:v>40004</c:v>
                </c:pt>
                <c:pt idx="16848">
                  <c:v>40004</c:v>
                </c:pt>
                <c:pt idx="16849">
                  <c:v>40022</c:v>
                </c:pt>
                <c:pt idx="16850">
                  <c:v>40025</c:v>
                </c:pt>
                <c:pt idx="16851">
                  <c:v>40033</c:v>
                </c:pt>
                <c:pt idx="16852">
                  <c:v>40044</c:v>
                </c:pt>
                <c:pt idx="16853">
                  <c:v>40060</c:v>
                </c:pt>
                <c:pt idx="16854">
                  <c:v>40059</c:v>
                </c:pt>
                <c:pt idx="16855">
                  <c:v>40075</c:v>
                </c:pt>
                <c:pt idx="16856">
                  <c:v>40071</c:v>
                </c:pt>
                <c:pt idx="16857">
                  <c:v>40076</c:v>
                </c:pt>
                <c:pt idx="16858">
                  <c:v>40097</c:v>
                </c:pt>
                <c:pt idx="16859">
                  <c:v>40095</c:v>
                </c:pt>
                <c:pt idx="16860">
                  <c:v>40099</c:v>
                </c:pt>
                <c:pt idx="16861">
                  <c:v>40102</c:v>
                </c:pt>
                <c:pt idx="16862">
                  <c:v>40102</c:v>
                </c:pt>
                <c:pt idx="16863">
                  <c:v>40115</c:v>
                </c:pt>
                <c:pt idx="16864">
                  <c:v>40126</c:v>
                </c:pt>
                <c:pt idx="16865">
                  <c:v>40136</c:v>
                </c:pt>
                <c:pt idx="16866">
                  <c:v>40080</c:v>
                </c:pt>
                <c:pt idx="16867">
                  <c:v>40150</c:v>
                </c:pt>
                <c:pt idx="16868">
                  <c:v>40155</c:v>
                </c:pt>
                <c:pt idx="16869">
                  <c:v>40167</c:v>
                </c:pt>
                <c:pt idx="16870">
                  <c:v>40182</c:v>
                </c:pt>
                <c:pt idx="16871">
                  <c:v>40170</c:v>
                </c:pt>
                <c:pt idx="16872">
                  <c:v>40193</c:v>
                </c:pt>
                <c:pt idx="16873">
                  <c:v>40187</c:v>
                </c:pt>
                <c:pt idx="16874">
                  <c:v>40193</c:v>
                </c:pt>
                <c:pt idx="16875">
                  <c:v>40199</c:v>
                </c:pt>
                <c:pt idx="16876">
                  <c:v>40223</c:v>
                </c:pt>
                <c:pt idx="16877">
                  <c:v>40220</c:v>
                </c:pt>
                <c:pt idx="16878">
                  <c:v>40215</c:v>
                </c:pt>
                <c:pt idx="16879">
                  <c:v>40241</c:v>
                </c:pt>
                <c:pt idx="16880">
                  <c:v>40237</c:v>
                </c:pt>
                <c:pt idx="16881">
                  <c:v>40254</c:v>
                </c:pt>
                <c:pt idx="16882">
                  <c:v>40267</c:v>
                </c:pt>
                <c:pt idx="16883">
                  <c:v>40266</c:v>
                </c:pt>
                <c:pt idx="16884">
                  <c:v>40271</c:v>
                </c:pt>
                <c:pt idx="16885">
                  <c:v>40291</c:v>
                </c:pt>
                <c:pt idx="16886">
                  <c:v>40284</c:v>
                </c:pt>
                <c:pt idx="16887">
                  <c:v>40302</c:v>
                </c:pt>
                <c:pt idx="16888">
                  <c:v>40312</c:v>
                </c:pt>
                <c:pt idx="16889">
                  <c:v>40299</c:v>
                </c:pt>
                <c:pt idx="16890">
                  <c:v>40317</c:v>
                </c:pt>
                <c:pt idx="16891">
                  <c:v>40320</c:v>
                </c:pt>
                <c:pt idx="16892">
                  <c:v>40328</c:v>
                </c:pt>
                <c:pt idx="16893">
                  <c:v>40340</c:v>
                </c:pt>
                <c:pt idx="16894">
                  <c:v>40341</c:v>
                </c:pt>
                <c:pt idx="16895">
                  <c:v>40342</c:v>
                </c:pt>
                <c:pt idx="16896">
                  <c:v>40350</c:v>
                </c:pt>
                <c:pt idx="16897">
                  <c:v>40366</c:v>
                </c:pt>
                <c:pt idx="16898">
                  <c:v>40376</c:v>
                </c:pt>
                <c:pt idx="16899">
                  <c:v>40383</c:v>
                </c:pt>
                <c:pt idx="16900">
                  <c:v>40390</c:v>
                </c:pt>
                <c:pt idx="16901">
                  <c:v>40397</c:v>
                </c:pt>
                <c:pt idx="16902">
                  <c:v>40396</c:v>
                </c:pt>
                <c:pt idx="16903">
                  <c:v>40406</c:v>
                </c:pt>
                <c:pt idx="16904">
                  <c:v>40411</c:v>
                </c:pt>
                <c:pt idx="16905">
                  <c:v>40332</c:v>
                </c:pt>
                <c:pt idx="16906">
                  <c:v>40441</c:v>
                </c:pt>
                <c:pt idx="16907">
                  <c:v>40438</c:v>
                </c:pt>
                <c:pt idx="16908">
                  <c:v>40438</c:v>
                </c:pt>
                <c:pt idx="16909">
                  <c:v>40434</c:v>
                </c:pt>
                <c:pt idx="16910">
                  <c:v>40454</c:v>
                </c:pt>
                <c:pt idx="16911">
                  <c:v>40466</c:v>
                </c:pt>
                <c:pt idx="16912">
                  <c:v>40470</c:v>
                </c:pt>
                <c:pt idx="16913">
                  <c:v>40493</c:v>
                </c:pt>
                <c:pt idx="16914">
                  <c:v>40494</c:v>
                </c:pt>
                <c:pt idx="16915">
                  <c:v>40506</c:v>
                </c:pt>
                <c:pt idx="16916">
                  <c:v>40519</c:v>
                </c:pt>
                <c:pt idx="16917">
                  <c:v>40517</c:v>
                </c:pt>
                <c:pt idx="16918">
                  <c:v>40523</c:v>
                </c:pt>
                <c:pt idx="16919">
                  <c:v>40533</c:v>
                </c:pt>
                <c:pt idx="16920">
                  <c:v>40538</c:v>
                </c:pt>
                <c:pt idx="16921">
                  <c:v>40542</c:v>
                </c:pt>
                <c:pt idx="16922">
                  <c:v>40540</c:v>
                </c:pt>
                <c:pt idx="16923">
                  <c:v>40550</c:v>
                </c:pt>
                <c:pt idx="16924">
                  <c:v>40549</c:v>
                </c:pt>
                <c:pt idx="16925">
                  <c:v>40559</c:v>
                </c:pt>
                <c:pt idx="16926">
                  <c:v>40571</c:v>
                </c:pt>
                <c:pt idx="16927">
                  <c:v>40581</c:v>
                </c:pt>
                <c:pt idx="16928">
                  <c:v>40592</c:v>
                </c:pt>
                <c:pt idx="16929">
                  <c:v>40594</c:v>
                </c:pt>
                <c:pt idx="16930">
                  <c:v>40609</c:v>
                </c:pt>
                <c:pt idx="16931">
                  <c:v>40613</c:v>
                </c:pt>
                <c:pt idx="16932">
                  <c:v>40625</c:v>
                </c:pt>
                <c:pt idx="16933">
                  <c:v>40629</c:v>
                </c:pt>
                <c:pt idx="16934">
                  <c:v>40641</c:v>
                </c:pt>
                <c:pt idx="16935">
                  <c:v>40649</c:v>
                </c:pt>
                <c:pt idx="16936">
                  <c:v>40633</c:v>
                </c:pt>
                <c:pt idx="16937">
                  <c:v>40658</c:v>
                </c:pt>
                <c:pt idx="16938">
                  <c:v>40669</c:v>
                </c:pt>
                <c:pt idx="16939">
                  <c:v>40679</c:v>
                </c:pt>
                <c:pt idx="16940">
                  <c:v>40665</c:v>
                </c:pt>
                <c:pt idx="16941">
                  <c:v>40687</c:v>
                </c:pt>
                <c:pt idx="16942">
                  <c:v>40683</c:v>
                </c:pt>
                <c:pt idx="16943">
                  <c:v>40703</c:v>
                </c:pt>
                <c:pt idx="16944">
                  <c:v>40701</c:v>
                </c:pt>
                <c:pt idx="16945">
                  <c:v>40700</c:v>
                </c:pt>
                <c:pt idx="16946">
                  <c:v>40720</c:v>
                </c:pt>
                <c:pt idx="16947">
                  <c:v>40715</c:v>
                </c:pt>
                <c:pt idx="16948">
                  <c:v>40749</c:v>
                </c:pt>
                <c:pt idx="16949">
                  <c:v>40746</c:v>
                </c:pt>
                <c:pt idx="16950">
                  <c:v>40753</c:v>
                </c:pt>
                <c:pt idx="16951">
                  <c:v>40769</c:v>
                </c:pt>
                <c:pt idx="16952">
                  <c:v>40776</c:v>
                </c:pt>
                <c:pt idx="16953">
                  <c:v>40770</c:v>
                </c:pt>
                <c:pt idx="16954">
                  <c:v>40774</c:v>
                </c:pt>
                <c:pt idx="16955">
                  <c:v>40790</c:v>
                </c:pt>
                <c:pt idx="16956">
                  <c:v>40799</c:v>
                </c:pt>
                <c:pt idx="16957">
                  <c:v>40810</c:v>
                </c:pt>
                <c:pt idx="16958">
                  <c:v>40810</c:v>
                </c:pt>
                <c:pt idx="16959">
                  <c:v>40824</c:v>
                </c:pt>
                <c:pt idx="16960">
                  <c:v>40820</c:v>
                </c:pt>
                <c:pt idx="16961">
                  <c:v>40844</c:v>
                </c:pt>
                <c:pt idx="16962">
                  <c:v>40836</c:v>
                </c:pt>
                <c:pt idx="16963">
                  <c:v>40847</c:v>
                </c:pt>
                <c:pt idx="16964">
                  <c:v>40846</c:v>
                </c:pt>
                <c:pt idx="16965">
                  <c:v>40854</c:v>
                </c:pt>
                <c:pt idx="16966">
                  <c:v>40860</c:v>
                </c:pt>
                <c:pt idx="16967">
                  <c:v>40876</c:v>
                </c:pt>
                <c:pt idx="16968">
                  <c:v>40890</c:v>
                </c:pt>
                <c:pt idx="16969">
                  <c:v>40898</c:v>
                </c:pt>
                <c:pt idx="16970">
                  <c:v>40901</c:v>
                </c:pt>
                <c:pt idx="16971">
                  <c:v>40912</c:v>
                </c:pt>
                <c:pt idx="16972">
                  <c:v>40917</c:v>
                </c:pt>
                <c:pt idx="16973">
                  <c:v>40921</c:v>
                </c:pt>
                <c:pt idx="16974">
                  <c:v>40917</c:v>
                </c:pt>
                <c:pt idx="16975">
                  <c:v>40936</c:v>
                </c:pt>
                <c:pt idx="16976">
                  <c:v>40947</c:v>
                </c:pt>
                <c:pt idx="16977">
                  <c:v>40944</c:v>
                </c:pt>
                <c:pt idx="16978">
                  <c:v>40960</c:v>
                </c:pt>
                <c:pt idx="16979">
                  <c:v>40959</c:v>
                </c:pt>
                <c:pt idx="16980">
                  <c:v>40967</c:v>
                </c:pt>
                <c:pt idx="16981">
                  <c:v>40977</c:v>
                </c:pt>
                <c:pt idx="16982">
                  <c:v>40985</c:v>
                </c:pt>
                <c:pt idx="16983">
                  <c:v>40989</c:v>
                </c:pt>
                <c:pt idx="16984">
                  <c:v>40995</c:v>
                </c:pt>
                <c:pt idx="16985">
                  <c:v>41020</c:v>
                </c:pt>
                <c:pt idx="16986">
                  <c:v>41010</c:v>
                </c:pt>
                <c:pt idx="16987">
                  <c:v>41030</c:v>
                </c:pt>
                <c:pt idx="16988">
                  <c:v>41031</c:v>
                </c:pt>
                <c:pt idx="16989">
                  <c:v>41049</c:v>
                </c:pt>
                <c:pt idx="16990">
                  <c:v>41048</c:v>
                </c:pt>
                <c:pt idx="16991">
                  <c:v>41056</c:v>
                </c:pt>
                <c:pt idx="16992">
                  <c:v>41052</c:v>
                </c:pt>
                <c:pt idx="16993">
                  <c:v>41057</c:v>
                </c:pt>
                <c:pt idx="16994">
                  <c:v>41088</c:v>
                </c:pt>
                <c:pt idx="16995">
                  <c:v>41080</c:v>
                </c:pt>
                <c:pt idx="16996">
                  <c:v>41103</c:v>
                </c:pt>
                <c:pt idx="16997">
                  <c:v>41107</c:v>
                </c:pt>
                <c:pt idx="16998">
                  <c:v>41124</c:v>
                </c:pt>
                <c:pt idx="16999">
                  <c:v>41120</c:v>
                </c:pt>
                <c:pt idx="17000">
                  <c:v>41124</c:v>
                </c:pt>
                <c:pt idx="17001">
                  <c:v>41143</c:v>
                </c:pt>
                <c:pt idx="17002">
                  <c:v>41152</c:v>
                </c:pt>
                <c:pt idx="17003">
                  <c:v>41159</c:v>
                </c:pt>
                <c:pt idx="17004">
                  <c:v>41163</c:v>
                </c:pt>
                <c:pt idx="17005">
                  <c:v>41174</c:v>
                </c:pt>
                <c:pt idx="17006">
                  <c:v>41178</c:v>
                </c:pt>
                <c:pt idx="17007">
                  <c:v>41181</c:v>
                </c:pt>
                <c:pt idx="17008">
                  <c:v>41183</c:v>
                </c:pt>
                <c:pt idx="17009">
                  <c:v>41197</c:v>
                </c:pt>
                <c:pt idx="17010">
                  <c:v>41194</c:v>
                </c:pt>
                <c:pt idx="17011">
                  <c:v>41194</c:v>
                </c:pt>
                <c:pt idx="17012">
                  <c:v>41233</c:v>
                </c:pt>
                <c:pt idx="17013">
                  <c:v>41221</c:v>
                </c:pt>
                <c:pt idx="17014">
                  <c:v>41244</c:v>
                </c:pt>
                <c:pt idx="17015">
                  <c:v>41240</c:v>
                </c:pt>
                <c:pt idx="17016">
                  <c:v>41240</c:v>
                </c:pt>
                <c:pt idx="17017">
                  <c:v>41258</c:v>
                </c:pt>
                <c:pt idx="17018">
                  <c:v>41259</c:v>
                </c:pt>
                <c:pt idx="17019">
                  <c:v>41284</c:v>
                </c:pt>
                <c:pt idx="17020">
                  <c:v>41283</c:v>
                </c:pt>
                <c:pt idx="17021">
                  <c:v>41290</c:v>
                </c:pt>
                <c:pt idx="17022">
                  <c:v>41285</c:v>
                </c:pt>
                <c:pt idx="17023">
                  <c:v>41288</c:v>
                </c:pt>
                <c:pt idx="17024">
                  <c:v>41307</c:v>
                </c:pt>
                <c:pt idx="17025">
                  <c:v>41307</c:v>
                </c:pt>
                <c:pt idx="17026">
                  <c:v>41311</c:v>
                </c:pt>
                <c:pt idx="17027">
                  <c:v>41317</c:v>
                </c:pt>
                <c:pt idx="17028">
                  <c:v>41317</c:v>
                </c:pt>
                <c:pt idx="17029">
                  <c:v>41329</c:v>
                </c:pt>
                <c:pt idx="17030">
                  <c:v>41346</c:v>
                </c:pt>
                <c:pt idx="17031">
                  <c:v>41350</c:v>
                </c:pt>
                <c:pt idx="17032">
                  <c:v>41358</c:v>
                </c:pt>
                <c:pt idx="17033">
                  <c:v>41368</c:v>
                </c:pt>
                <c:pt idx="17034">
                  <c:v>41375</c:v>
                </c:pt>
                <c:pt idx="17035">
                  <c:v>41376</c:v>
                </c:pt>
                <c:pt idx="17036">
                  <c:v>41404</c:v>
                </c:pt>
                <c:pt idx="17037">
                  <c:v>41393</c:v>
                </c:pt>
                <c:pt idx="17038">
                  <c:v>41409</c:v>
                </c:pt>
                <c:pt idx="17039">
                  <c:v>41411</c:v>
                </c:pt>
                <c:pt idx="17040">
                  <c:v>41418</c:v>
                </c:pt>
                <c:pt idx="17041">
                  <c:v>41423</c:v>
                </c:pt>
                <c:pt idx="17042">
                  <c:v>41433</c:v>
                </c:pt>
                <c:pt idx="17043">
                  <c:v>41437</c:v>
                </c:pt>
                <c:pt idx="17044">
                  <c:v>41444</c:v>
                </c:pt>
                <c:pt idx="17045">
                  <c:v>41442</c:v>
                </c:pt>
                <c:pt idx="17046">
                  <c:v>41461</c:v>
                </c:pt>
                <c:pt idx="17047">
                  <c:v>41489</c:v>
                </c:pt>
                <c:pt idx="17048">
                  <c:v>41493</c:v>
                </c:pt>
                <c:pt idx="17049">
                  <c:v>41494</c:v>
                </c:pt>
                <c:pt idx="17050">
                  <c:v>41482</c:v>
                </c:pt>
                <c:pt idx="17051">
                  <c:v>41505</c:v>
                </c:pt>
                <c:pt idx="17052">
                  <c:v>41516</c:v>
                </c:pt>
                <c:pt idx="17053">
                  <c:v>41514</c:v>
                </c:pt>
                <c:pt idx="17054">
                  <c:v>41521</c:v>
                </c:pt>
                <c:pt idx="17055">
                  <c:v>41524</c:v>
                </c:pt>
                <c:pt idx="17056">
                  <c:v>41540</c:v>
                </c:pt>
                <c:pt idx="17057">
                  <c:v>41532</c:v>
                </c:pt>
                <c:pt idx="17058">
                  <c:v>41559</c:v>
                </c:pt>
                <c:pt idx="17059">
                  <c:v>41562</c:v>
                </c:pt>
                <c:pt idx="17060">
                  <c:v>41557</c:v>
                </c:pt>
                <c:pt idx="17061">
                  <c:v>41560</c:v>
                </c:pt>
                <c:pt idx="17062">
                  <c:v>41582</c:v>
                </c:pt>
                <c:pt idx="17063">
                  <c:v>41586</c:v>
                </c:pt>
                <c:pt idx="17064">
                  <c:v>41590</c:v>
                </c:pt>
                <c:pt idx="17065">
                  <c:v>41603</c:v>
                </c:pt>
                <c:pt idx="17066">
                  <c:v>41614</c:v>
                </c:pt>
                <c:pt idx="17067">
                  <c:v>41618</c:v>
                </c:pt>
                <c:pt idx="17068">
                  <c:v>41621</c:v>
                </c:pt>
                <c:pt idx="17069">
                  <c:v>41625</c:v>
                </c:pt>
                <c:pt idx="17070">
                  <c:v>41639</c:v>
                </c:pt>
                <c:pt idx="17071">
                  <c:v>41643</c:v>
                </c:pt>
                <c:pt idx="17072">
                  <c:v>41630</c:v>
                </c:pt>
                <c:pt idx="17073">
                  <c:v>41661</c:v>
                </c:pt>
                <c:pt idx="17074">
                  <c:v>41654</c:v>
                </c:pt>
                <c:pt idx="17075">
                  <c:v>41664</c:v>
                </c:pt>
                <c:pt idx="17076">
                  <c:v>41679</c:v>
                </c:pt>
                <c:pt idx="17077">
                  <c:v>41672</c:v>
                </c:pt>
                <c:pt idx="17078">
                  <c:v>41695</c:v>
                </c:pt>
                <c:pt idx="17079">
                  <c:v>41708</c:v>
                </c:pt>
                <c:pt idx="17080">
                  <c:v>41706</c:v>
                </c:pt>
                <c:pt idx="17081">
                  <c:v>41717</c:v>
                </c:pt>
                <c:pt idx="17082">
                  <c:v>41732</c:v>
                </c:pt>
                <c:pt idx="17083">
                  <c:v>41729</c:v>
                </c:pt>
                <c:pt idx="17084">
                  <c:v>41746</c:v>
                </c:pt>
                <c:pt idx="17085">
                  <c:v>41741</c:v>
                </c:pt>
                <c:pt idx="17086">
                  <c:v>41739</c:v>
                </c:pt>
                <c:pt idx="17087">
                  <c:v>41759</c:v>
                </c:pt>
                <c:pt idx="17088">
                  <c:v>41771</c:v>
                </c:pt>
                <c:pt idx="17089">
                  <c:v>41765</c:v>
                </c:pt>
                <c:pt idx="17090">
                  <c:v>41782</c:v>
                </c:pt>
                <c:pt idx="17091">
                  <c:v>41787</c:v>
                </c:pt>
                <c:pt idx="17092">
                  <c:v>41788</c:v>
                </c:pt>
                <c:pt idx="17093">
                  <c:v>41804</c:v>
                </c:pt>
                <c:pt idx="17094">
                  <c:v>41814</c:v>
                </c:pt>
                <c:pt idx="17095">
                  <c:v>41820</c:v>
                </c:pt>
                <c:pt idx="17096">
                  <c:v>41829</c:v>
                </c:pt>
                <c:pt idx="17097">
                  <c:v>41830</c:v>
                </c:pt>
                <c:pt idx="17098">
                  <c:v>41848</c:v>
                </c:pt>
                <c:pt idx="17099">
                  <c:v>41844</c:v>
                </c:pt>
                <c:pt idx="17100">
                  <c:v>41858</c:v>
                </c:pt>
                <c:pt idx="17101">
                  <c:v>41865</c:v>
                </c:pt>
                <c:pt idx="17102">
                  <c:v>41863</c:v>
                </c:pt>
                <c:pt idx="17103">
                  <c:v>41867</c:v>
                </c:pt>
                <c:pt idx="17104">
                  <c:v>41862</c:v>
                </c:pt>
                <c:pt idx="17105">
                  <c:v>41893</c:v>
                </c:pt>
                <c:pt idx="17106">
                  <c:v>41873</c:v>
                </c:pt>
                <c:pt idx="17107">
                  <c:v>41892</c:v>
                </c:pt>
                <c:pt idx="17108">
                  <c:v>41898</c:v>
                </c:pt>
                <c:pt idx="17109">
                  <c:v>41897</c:v>
                </c:pt>
                <c:pt idx="17110">
                  <c:v>41904</c:v>
                </c:pt>
                <c:pt idx="17111">
                  <c:v>41921</c:v>
                </c:pt>
                <c:pt idx="17112">
                  <c:v>41938</c:v>
                </c:pt>
                <c:pt idx="17113">
                  <c:v>41943</c:v>
                </c:pt>
                <c:pt idx="17114">
                  <c:v>41953</c:v>
                </c:pt>
                <c:pt idx="17115">
                  <c:v>41962</c:v>
                </c:pt>
                <c:pt idx="17116">
                  <c:v>41956</c:v>
                </c:pt>
                <c:pt idx="17117">
                  <c:v>41983</c:v>
                </c:pt>
                <c:pt idx="17118">
                  <c:v>41992</c:v>
                </c:pt>
                <c:pt idx="17119">
                  <c:v>42013</c:v>
                </c:pt>
                <c:pt idx="17120">
                  <c:v>41996</c:v>
                </c:pt>
                <c:pt idx="17121">
                  <c:v>42002</c:v>
                </c:pt>
                <c:pt idx="17122">
                  <c:v>41997</c:v>
                </c:pt>
                <c:pt idx="17123">
                  <c:v>42017</c:v>
                </c:pt>
                <c:pt idx="17124">
                  <c:v>42013</c:v>
                </c:pt>
                <c:pt idx="17125">
                  <c:v>42023</c:v>
                </c:pt>
                <c:pt idx="17126">
                  <c:v>42033</c:v>
                </c:pt>
                <c:pt idx="17127">
                  <c:v>42042</c:v>
                </c:pt>
                <c:pt idx="17128">
                  <c:v>42052</c:v>
                </c:pt>
                <c:pt idx="17129">
                  <c:v>42054</c:v>
                </c:pt>
                <c:pt idx="17130">
                  <c:v>42072</c:v>
                </c:pt>
                <c:pt idx="17131">
                  <c:v>42087</c:v>
                </c:pt>
                <c:pt idx="17132">
                  <c:v>42088</c:v>
                </c:pt>
                <c:pt idx="17133">
                  <c:v>42095</c:v>
                </c:pt>
                <c:pt idx="17134">
                  <c:v>42110</c:v>
                </c:pt>
                <c:pt idx="17135">
                  <c:v>42114</c:v>
                </c:pt>
                <c:pt idx="17136">
                  <c:v>42123</c:v>
                </c:pt>
                <c:pt idx="17137">
                  <c:v>42122</c:v>
                </c:pt>
                <c:pt idx="17138">
                  <c:v>42129</c:v>
                </c:pt>
                <c:pt idx="17139">
                  <c:v>42137</c:v>
                </c:pt>
                <c:pt idx="17140">
                  <c:v>42138</c:v>
                </c:pt>
                <c:pt idx="17141">
                  <c:v>42155</c:v>
                </c:pt>
                <c:pt idx="17142">
                  <c:v>42149</c:v>
                </c:pt>
                <c:pt idx="17143">
                  <c:v>42166</c:v>
                </c:pt>
                <c:pt idx="17144">
                  <c:v>42162</c:v>
                </c:pt>
                <c:pt idx="17145">
                  <c:v>42175</c:v>
                </c:pt>
                <c:pt idx="17146">
                  <c:v>42173</c:v>
                </c:pt>
                <c:pt idx="17147">
                  <c:v>42191</c:v>
                </c:pt>
                <c:pt idx="17148">
                  <c:v>42191</c:v>
                </c:pt>
                <c:pt idx="17149">
                  <c:v>42209</c:v>
                </c:pt>
                <c:pt idx="17150">
                  <c:v>42214</c:v>
                </c:pt>
                <c:pt idx="17151">
                  <c:v>42217</c:v>
                </c:pt>
                <c:pt idx="17152">
                  <c:v>42229</c:v>
                </c:pt>
                <c:pt idx="17153">
                  <c:v>42225</c:v>
                </c:pt>
                <c:pt idx="17154">
                  <c:v>42247</c:v>
                </c:pt>
                <c:pt idx="17155">
                  <c:v>42251</c:v>
                </c:pt>
                <c:pt idx="17156">
                  <c:v>42253</c:v>
                </c:pt>
                <c:pt idx="17157">
                  <c:v>42274</c:v>
                </c:pt>
                <c:pt idx="17158">
                  <c:v>42276</c:v>
                </c:pt>
                <c:pt idx="17159">
                  <c:v>42285</c:v>
                </c:pt>
                <c:pt idx="17160">
                  <c:v>42290</c:v>
                </c:pt>
                <c:pt idx="17161">
                  <c:v>42298</c:v>
                </c:pt>
                <c:pt idx="17162">
                  <c:v>42304</c:v>
                </c:pt>
                <c:pt idx="17163">
                  <c:v>42320</c:v>
                </c:pt>
                <c:pt idx="17164">
                  <c:v>42311</c:v>
                </c:pt>
                <c:pt idx="17165">
                  <c:v>42325</c:v>
                </c:pt>
                <c:pt idx="17166">
                  <c:v>42331</c:v>
                </c:pt>
                <c:pt idx="17167">
                  <c:v>42328</c:v>
                </c:pt>
                <c:pt idx="17168">
                  <c:v>42343</c:v>
                </c:pt>
                <c:pt idx="17169">
                  <c:v>42339</c:v>
                </c:pt>
                <c:pt idx="17170">
                  <c:v>42349</c:v>
                </c:pt>
                <c:pt idx="17171">
                  <c:v>42357</c:v>
                </c:pt>
                <c:pt idx="17172">
                  <c:v>42375</c:v>
                </c:pt>
                <c:pt idx="17173">
                  <c:v>42384</c:v>
                </c:pt>
                <c:pt idx="17174">
                  <c:v>42389</c:v>
                </c:pt>
                <c:pt idx="17175">
                  <c:v>42396</c:v>
                </c:pt>
                <c:pt idx="17176">
                  <c:v>42417</c:v>
                </c:pt>
                <c:pt idx="17177">
                  <c:v>42417</c:v>
                </c:pt>
                <c:pt idx="17178">
                  <c:v>42405</c:v>
                </c:pt>
                <c:pt idx="17179">
                  <c:v>42427</c:v>
                </c:pt>
                <c:pt idx="17180">
                  <c:v>42434</c:v>
                </c:pt>
                <c:pt idx="17181">
                  <c:v>42457</c:v>
                </c:pt>
                <c:pt idx="17182">
                  <c:v>42449</c:v>
                </c:pt>
                <c:pt idx="17183">
                  <c:v>42450</c:v>
                </c:pt>
                <c:pt idx="17184">
                  <c:v>42460</c:v>
                </c:pt>
                <c:pt idx="17185">
                  <c:v>42460</c:v>
                </c:pt>
                <c:pt idx="17186">
                  <c:v>42477</c:v>
                </c:pt>
                <c:pt idx="17187">
                  <c:v>42469</c:v>
                </c:pt>
                <c:pt idx="17188">
                  <c:v>42495</c:v>
                </c:pt>
                <c:pt idx="17189">
                  <c:v>42482</c:v>
                </c:pt>
                <c:pt idx="17190">
                  <c:v>42497</c:v>
                </c:pt>
                <c:pt idx="17191">
                  <c:v>42519</c:v>
                </c:pt>
                <c:pt idx="17192">
                  <c:v>42523</c:v>
                </c:pt>
                <c:pt idx="17193">
                  <c:v>42511</c:v>
                </c:pt>
                <c:pt idx="17194">
                  <c:v>42531</c:v>
                </c:pt>
                <c:pt idx="17195">
                  <c:v>42533</c:v>
                </c:pt>
                <c:pt idx="17196">
                  <c:v>42548</c:v>
                </c:pt>
                <c:pt idx="17197">
                  <c:v>42558</c:v>
                </c:pt>
                <c:pt idx="17198">
                  <c:v>42544</c:v>
                </c:pt>
                <c:pt idx="17199">
                  <c:v>42572</c:v>
                </c:pt>
                <c:pt idx="17200">
                  <c:v>42584</c:v>
                </c:pt>
                <c:pt idx="17201">
                  <c:v>42593</c:v>
                </c:pt>
                <c:pt idx="17202">
                  <c:v>42592</c:v>
                </c:pt>
                <c:pt idx="17203">
                  <c:v>42595</c:v>
                </c:pt>
                <c:pt idx="17204">
                  <c:v>42595</c:v>
                </c:pt>
                <c:pt idx="17205">
                  <c:v>42612</c:v>
                </c:pt>
                <c:pt idx="17206">
                  <c:v>42615</c:v>
                </c:pt>
                <c:pt idx="17207">
                  <c:v>42619</c:v>
                </c:pt>
                <c:pt idx="17208">
                  <c:v>42624</c:v>
                </c:pt>
                <c:pt idx="17209">
                  <c:v>42626</c:v>
                </c:pt>
                <c:pt idx="17210">
                  <c:v>42627</c:v>
                </c:pt>
                <c:pt idx="17211">
                  <c:v>42647</c:v>
                </c:pt>
                <c:pt idx="17212">
                  <c:v>42653</c:v>
                </c:pt>
                <c:pt idx="17213">
                  <c:v>42661</c:v>
                </c:pt>
                <c:pt idx="17214">
                  <c:v>42675</c:v>
                </c:pt>
                <c:pt idx="17215">
                  <c:v>42676</c:v>
                </c:pt>
                <c:pt idx="17216">
                  <c:v>42687</c:v>
                </c:pt>
                <c:pt idx="17217">
                  <c:v>42695</c:v>
                </c:pt>
                <c:pt idx="17218">
                  <c:v>42702</c:v>
                </c:pt>
                <c:pt idx="17219">
                  <c:v>42713</c:v>
                </c:pt>
                <c:pt idx="17220">
                  <c:v>42722</c:v>
                </c:pt>
                <c:pt idx="17221">
                  <c:v>42729</c:v>
                </c:pt>
                <c:pt idx="17222">
                  <c:v>42734</c:v>
                </c:pt>
                <c:pt idx="17223">
                  <c:v>42748</c:v>
                </c:pt>
                <c:pt idx="17224">
                  <c:v>42751</c:v>
                </c:pt>
                <c:pt idx="17225">
                  <c:v>42762</c:v>
                </c:pt>
                <c:pt idx="17226">
                  <c:v>42763</c:v>
                </c:pt>
                <c:pt idx="17227">
                  <c:v>42771</c:v>
                </c:pt>
                <c:pt idx="17228">
                  <c:v>42785</c:v>
                </c:pt>
                <c:pt idx="17229">
                  <c:v>42776</c:v>
                </c:pt>
                <c:pt idx="17230">
                  <c:v>42779</c:v>
                </c:pt>
                <c:pt idx="17231">
                  <c:v>42798</c:v>
                </c:pt>
                <c:pt idx="17232">
                  <c:v>42806</c:v>
                </c:pt>
                <c:pt idx="17233">
                  <c:v>42809</c:v>
                </c:pt>
                <c:pt idx="17234">
                  <c:v>42823</c:v>
                </c:pt>
                <c:pt idx="17235">
                  <c:v>42817</c:v>
                </c:pt>
                <c:pt idx="17236">
                  <c:v>42826</c:v>
                </c:pt>
                <c:pt idx="17237">
                  <c:v>42839</c:v>
                </c:pt>
                <c:pt idx="17238">
                  <c:v>42847</c:v>
                </c:pt>
                <c:pt idx="17239">
                  <c:v>42860</c:v>
                </c:pt>
                <c:pt idx="17240">
                  <c:v>42870</c:v>
                </c:pt>
                <c:pt idx="17241">
                  <c:v>42882</c:v>
                </c:pt>
                <c:pt idx="17242">
                  <c:v>42886</c:v>
                </c:pt>
                <c:pt idx="17243">
                  <c:v>42898</c:v>
                </c:pt>
                <c:pt idx="17244">
                  <c:v>42894</c:v>
                </c:pt>
                <c:pt idx="17245">
                  <c:v>42916</c:v>
                </c:pt>
                <c:pt idx="17246">
                  <c:v>42920</c:v>
                </c:pt>
                <c:pt idx="17247">
                  <c:v>42924</c:v>
                </c:pt>
                <c:pt idx="17248">
                  <c:v>42917</c:v>
                </c:pt>
                <c:pt idx="17249">
                  <c:v>42921</c:v>
                </c:pt>
                <c:pt idx="17250">
                  <c:v>42931</c:v>
                </c:pt>
                <c:pt idx="17251">
                  <c:v>42919</c:v>
                </c:pt>
                <c:pt idx="17252">
                  <c:v>42954</c:v>
                </c:pt>
                <c:pt idx="17253">
                  <c:v>42943</c:v>
                </c:pt>
                <c:pt idx="17254">
                  <c:v>42959</c:v>
                </c:pt>
                <c:pt idx="17255">
                  <c:v>42963</c:v>
                </c:pt>
                <c:pt idx="17256">
                  <c:v>42998</c:v>
                </c:pt>
                <c:pt idx="17257">
                  <c:v>43001</c:v>
                </c:pt>
                <c:pt idx="17258">
                  <c:v>42998</c:v>
                </c:pt>
                <c:pt idx="17259">
                  <c:v>43022</c:v>
                </c:pt>
                <c:pt idx="17260">
                  <c:v>43031</c:v>
                </c:pt>
                <c:pt idx="17261">
                  <c:v>43032</c:v>
                </c:pt>
                <c:pt idx="17262">
                  <c:v>43035</c:v>
                </c:pt>
                <c:pt idx="17263">
                  <c:v>43054</c:v>
                </c:pt>
                <c:pt idx="17264">
                  <c:v>43040</c:v>
                </c:pt>
                <c:pt idx="17265">
                  <c:v>43052</c:v>
                </c:pt>
                <c:pt idx="17266">
                  <c:v>43061</c:v>
                </c:pt>
                <c:pt idx="17267">
                  <c:v>43050</c:v>
                </c:pt>
                <c:pt idx="17268">
                  <c:v>43074</c:v>
                </c:pt>
                <c:pt idx="17269">
                  <c:v>43080</c:v>
                </c:pt>
                <c:pt idx="17270">
                  <c:v>43080</c:v>
                </c:pt>
                <c:pt idx="17271">
                  <c:v>43083</c:v>
                </c:pt>
                <c:pt idx="17272">
                  <c:v>43089</c:v>
                </c:pt>
                <c:pt idx="17273">
                  <c:v>43094</c:v>
                </c:pt>
                <c:pt idx="17274">
                  <c:v>43091</c:v>
                </c:pt>
                <c:pt idx="17275">
                  <c:v>43106</c:v>
                </c:pt>
                <c:pt idx="17276">
                  <c:v>43110</c:v>
                </c:pt>
                <c:pt idx="17277">
                  <c:v>43130</c:v>
                </c:pt>
                <c:pt idx="17278">
                  <c:v>43129</c:v>
                </c:pt>
                <c:pt idx="17279">
                  <c:v>43134</c:v>
                </c:pt>
                <c:pt idx="17280">
                  <c:v>43144</c:v>
                </c:pt>
                <c:pt idx="17281">
                  <c:v>43157</c:v>
                </c:pt>
                <c:pt idx="17282">
                  <c:v>43159</c:v>
                </c:pt>
                <c:pt idx="17283">
                  <c:v>43164</c:v>
                </c:pt>
                <c:pt idx="17284">
                  <c:v>43173</c:v>
                </c:pt>
                <c:pt idx="17285">
                  <c:v>43173</c:v>
                </c:pt>
                <c:pt idx="17286">
                  <c:v>43187</c:v>
                </c:pt>
                <c:pt idx="17287">
                  <c:v>43202</c:v>
                </c:pt>
                <c:pt idx="17288">
                  <c:v>43210</c:v>
                </c:pt>
                <c:pt idx="17289">
                  <c:v>43223</c:v>
                </c:pt>
                <c:pt idx="17290">
                  <c:v>43227</c:v>
                </c:pt>
                <c:pt idx="17291">
                  <c:v>43229</c:v>
                </c:pt>
                <c:pt idx="17292">
                  <c:v>43239</c:v>
                </c:pt>
                <c:pt idx="17293">
                  <c:v>43242</c:v>
                </c:pt>
                <c:pt idx="17294">
                  <c:v>43248</c:v>
                </c:pt>
                <c:pt idx="17295">
                  <c:v>43252</c:v>
                </c:pt>
                <c:pt idx="17296">
                  <c:v>43265</c:v>
                </c:pt>
                <c:pt idx="17297">
                  <c:v>43272</c:v>
                </c:pt>
                <c:pt idx="17298">
                  <c:v>43287</c:v>
                </c:pt>
                <c:pt idx="17299">
                  <c:v>43280</c:v>
                </c:pt>
                <c:pt idx="17300">
                  <c:v>43283</c:v>
                </c:pt>
                <c:pt idx="17301">
                  <c:v>43300</c:v>
                </c:pt>
                <c:pt idx="17302">
                  <c:v>43321</c:v>
                </c:pt>
                <c:pt idx="17303">
                  <c:v>43317</c:v>
                </c:pt>
                <c:pt idx="17304">
                  <c:v>43319</c:v>
                </c:pt>
                <c:pt idx="17305">
                  <c:v>43339</c:v>
                </c:pt>
                <c:pt idx="17306">
                  <c:v>43336</c:v>
                </c:pt>
                <c:pt idx="17307">
                  <c:v>43341</c:v>
                </c:pt>
                <c:pt idx="17308">
                  <c:v>43356</c:v>
                </c:pt>
                <c:pt idx="17309">
                  <c:v>43359</c:v>
                </c:pt>
                <c:pt idx="17310">
                  <c:v>43369</c:v>
                </c:pt>
                <c:pt idx="17311">
                  <c:v>43379</c:v>
                </c:pt>
                <c:pt idx="17312">
                  <c:v>43377</c:v>
                </c:pt>
                <c:pt idx="17313">
                  <c:v>43391</c:v>
                </c:pt>
                <c:pt idx="17314">
                  <c:v>43394</c:v>
                </c:pt>
                <c:pt idx="17315">
                  <c:v>43399</c:v>
                </c:pt>
                <c:pt idx="17316">
                  <c:v>43404</c:v>
                </c:pt>
                <c:pt idx="17317">
                  <c:v>43418</c:v>
                </c:pt>
                <c:pt idx="17318">
                  <c:v>43412</c:v>
                </c:pt>
                <c:pt idx="17319">
                  <c:v>43443</c:v>
                </c:pt>
                <c:pt idx="17320">
                  <c:v>43442</c:v>
                </c:pt>
                <c:pt idx="17321">
                  <c:v>43446</c:v>
                </c:pt>
                <c:pt idx="17322">
                  <c:v>43447</c:v>
                </c:pt>
                <c:pt idx="17323">
                  <c:v>43473</c:v>
                </c:pt>
                <c:pt idx="17324">
                  <c:v>43485</c:v>
                </c:pt>
                <c:pt idx="17325">
                  <c:v>43484</c:v>
                </c:pt>
                <c:pt idx="17326">
                  <c:v>43491</c:v>
                </c:pt>
                <c:pt idx="17327">
                  <c:v>43490</c:v>
                </c:pt>
                <c:pt idx="17328">
                  <c:v>43515</c:v>
                </c:pt>
                <c:pt idx="17329">
                  <c:v>43502</c:v>
                </c:pt>
                <c:pt idx="17330">
                  <c:v>43517</c:v>
                </c:pt>
                <c:pt idx="17331">
                  <c:v>43522</c:v>
                </c:pt>
                <c:pt idx="17332">
                  <c:v>43537</c:v>
                </c:pt>
                <c:pt idx="17333">
                  <c:v>43550</c:v>
                </c:pt>
                <c:pt idx="17334">
                  <c:v>43540</c:v>
                </c:pt>
                <c:pt idx="17335">
                  <c:v>43546</c:v>
                </c:pt>
                <c:pt idx="17336">
                  <c:v>43552</c:v>
                </c:pt>
                <c:pt idx="17337">
                  <c:v>43557</c:v>
                </c:pt>
                <c:pt idx="17338">
                  <c:v>43569</c:v>
                </c:pt>
                <c:pt idx="17339">
                  <c:v>43573</c:v>
                </c:pt>
                <c:pt idx="17340">
                  <c:v>43583</c:v>
                </c:pt>
                <c:pt idx="17341">
                  <c:v>43590</c:v>
                </c:pt>
                <c:pt idx="17342">
                  <c:v>43596</c:v>
                </c:pt>
                <c:pt idx="17343">
                  <c:v>43586</c:v>
                </c:pt>
                <c:pt idx="17344">
                  <c:v>43604</c:v>
                </c:pt>
                <c:pt idx="17345">
                  <c:v>43621</c:v>
                </c:pt>
                <c:pt idx="17346">
                  <c:v>43616</c:v>
                </c:pt>
                <c:pt idx="17347">
                  <c:v>43622</c:v>
                </c:pt>
                <c:pt idx="17348">
                  <c:v>43626</c:v>
                </c:pt>
                <c:pt idx="17349">
                  <c:v>43644</c:v>
                </c:pt>
                <c:pt idx="17350">
                  <c:v>43658</c:v>
                </c:pt>
                <c:pt idx="17351">
                  <c:v>43668</c:v>
                </c:pt>
                <c:pt idx="17352">
                  <c:v>43669</c:v>
                </c:pt>
                <c:pt idx="17353">
                  <c:v>43675</c:v>
                </c:pt>
                <c:pt idx="17354">
                  <c:v>43679</c:v>
                </c:pt>
                <c:pt idx="17355">
                  <c:v>43701</c:v>
                </c:pt>
                <c:pt idx="17356">
                  <c:v>43696</c:v>
                </c:pt>
                <c:pt idx="17357">
                  <c:v>43702</c:v>
                </c:pt>
                <c:pt idx="17358">
                  <c:v>43722</c:v>
                </c:pt>
                <c:pt idx="17359">
                  <c:v>43719</c:v>
                </c:pt>
                <c:pt idx="17360">
                  <c:v>43729</c:v>
                </c:pt>
                <c:pt idx="17361">
                  <c:v>43728</c:v>
                </c:pt>
                <c:pt idx="17362">
                  <c:v>43736</c:v>
                </c:pt>
                <c:pt idx="17363">
                  <c:v>43748</c:v>
                </c:pt>
                <c:pt idx="17364">
                  <c:v>43750</c:v>
                </c:pt>
                <c:pt idx="17365">
                  <c:v>43760</c:v>
                </c:pt>
                <c:pt idx="17366">
                  <c:v>43763</c:v>
                </c:pt>
                <c:pt idx="17367">
                  <c:v>43774</c:v>
                </c:pt>
                <c:pt idx="17368">
                  <c:v>43780</c:v>
                </c:pt>
                <c:pt idx="17369">
                  <c:v>43797</c:v>
                </c:pt>
                <c:pt idx="17370">
                  <c:v>43796</c:v>
                </c:pt>
                <c:pt idx="17371">
                  <c:v>43811</c:v>
                </c:pt>
                <c:pt idx="17372">
                  <c:v>43818</c:v>
                </c:pt>
                <c:pt idx="17373">
                  <c:v>43827</c:v>
                </c:pt>
                <c:pt idx="17374">
                  <c:v>43821</c:v>
                </c:pt>
                <c:pt idx="17375">
                  <c:v>43836</c:v>
                </c:pt>
                <c:pt idx="17376">
                  <c:v>43842</c:v>
                </c:pt>
                <c:pt idx="17377">
                  <c:v>43848</c:v>
                </c:pt>
                <c:pt idx="17378">
                  <c:v>43850</c:v>
                </c:pt>
                <c:pt idx="17379">
                  <c:v>43860</c:v>
                </c:pt>
                <c:pt idx="17380">
                  <c:v>43858</c:v>
                </c:pt>
                <c:pt idx="17381">
                  <c:v>43868</c:v>
                </c:pt>
                <c:pt idx="17382">
                  <c:v>43881</c:v>
                </c:pt>
                <c:pt idx="17383">
                  <c:v>43890</c:v>
                </c:pt>
                <c:pt idx="17384">
                  <c:v>43897</c:v>
                </c:pt>
                <c:pt idx="17385">
                  <c:v>43902</c:v>
                </c:pt>
                <c:pt idx="17386">
                  <c:v>43921</c:v>
                </c:pt>
                <c:pt idx="17387">
                  <c:v>43932</c:v>
                </c:pt>
                <c:pt idx="17388">
                  <c:v>43925</c:v>
                </c:pt>
                <c:pt idx="17389">
                  <c:v>43946</c:v>
                </c:pt>
                <c:pt idx="17390">
                  <c:v>43937</c:v>
                </c:pt>
                <c:pt idx="17391">
                  <c:v>43966</c:v>
                </c:pt>
                <c:pt idx="17392">
                  <c:v>43953</c:v>
                </c:pt>
                <c:pt idx="17393">
                  <c:v>43969</c:v>
                </c:pt>
                <c:pt idx="17394">
                  <c:v>43957</c:v>
                </c:pt>
                <c:pt idx="17395">
                  <c:v>43976</c:v>
                </c:pt>
                <c:pt idx="17396">
                  <c:v>43964</c:v>
                </c:pt>
                <c:pt idx="17397">
                  <c:v>43992</c:v>
                </c:pt>
                <c:pt idx="17398">
                  <c:v>43985</c:v>
                </c:pt>
                <c:pt idx="17399">
                  <c:v>44002</c:v>
                </c:pt>
                <c:pt idx="17400">
                  <c:v>44008</c:v>
                </c:pt>
                <c:pt idx="17401">
                  <c:v>44028</c:v>
                </c:pt>
                <c:pt idx="17402">
                  <c:v>44035</c:v>
                </c:pt>
                <c:pt idx="17403">
                  <c:v>44049</c:v>
                </c:pt>
                <c:pt idx="17404">
                  <c:v>44044</c:v>
                </c:pt>
                <c:pt idx="17405">
                  <c:v>44055</c:v>
                </c:pt>
                <c:pt idx="17406">
                  <c:v>44042</c:v>
                </c:pt>
                <c:pt idx="17407">
                  <c:v>44064</c:v>
                </c:pt>
                <c:pt idx="17408">
                  <c:v>44065</c:v>
                </c:pt>
                <c:pt idx="17409">
                  <c:v>44080</c:v>
                </c:pt>
                <c:pt idx="17410">
                  <c:v>44082</c:v>
                </c:pt>
                <c:pt idx="17411">
                  <c:v>44094</c:v>
                </c:pt>
                <c:pt idx="17412">
                  <c:v>44084</c:v>
                </c:pt>
                <c:pt idx="17413">
                  <c:v>44108</c:v>
                </c:pt>
                <c:pt idx="17414">
                  <c:v>44113</c:v>
                </c:pt>
                <c:pt idx="17415">
                  <c:v>44118</c:v>
                </c:pt>
                <c:pt idx="17416">
                  <c:v>44133</c:v>
                </c:pt>
                <c:pt idx="17417">
                  <c:v>44136</c:v>
                </c:pt>
                <c:pt idx="17418">
                  <c:v>44158</c:v>
                </c:pt>
                <c:pt idx="17419">
                  <c:v>44146</c:v>
                </c:pt>
                <c:pt idx="17420">
                  <c:v>44168</c:v>
                </c:pt>
                <c:pt idx="17421">
                  <c:v>44182</c:v>
                </c:pt>
                <c:pt idx="17422">
                  <c:v>44182</c:v>
                </c:pt>
                <c:pt idx="17423">
                  <c:v>44187</c:v>
                </c:pt>
                <c:pt idx="17424">
                  <c:v>44190</c:v>
                </c:pt>
                <c:pt idx="17425">
                  <c:v>44195</c:v>
                </c:pt>
                <c:pt idx="17426">
                  <c:v>44195</c:v>
                </c:pt>
                <c:pt idx="17427">
                  <c:v>44204</c:v>
                </c:pt>
                <c:pt idx="17428">
                  <c:v>44189</c:v>
                </c:pt>
                <c:pt idx="17429">
                  <c:v>44220</c:v>
                </c:pt>
                <c:pt idx="17430">
                  <c:v>44225</c:v>
                </c:pt>
                <c:pt idx="17431">
                  <c:v>44218</c:v>
                </c:pt>
                <c:pt idx="17432">
                  <c:v>44243</c:v>
                </c:pt>
                <c:pt idx="17433">
                  <c:v>44235</c:v>
                </c:pt>
                <c:pt idx="17434">
                  <c:v>44252</c:v>
                </c:pt>
                <c:pt idx="17435">
                  <c:v>44248</c:v>
                </c:pt>
                <c:pt idx="17436">
                  <c:v>44273</c:v>
                </c:pt>
                <c:pt idx="17437">
                  <c:v>44273</c:v>
                </c:pt>
                <c:pt idx="17438">
                  <c:v>44288</c:v>
                </c:pt>
                <c:pt idx="17439">
                  <c:v>44286</c:v>
                </c:pt>
                <c:pt idx="17440">
                  <c:v>44305</c:v>
                </c:pt>
                <c:pt idx="17441">
                  <c:v>44312</c:v>
                </c:pt>
                <c:pt idx="17442">
                  <c:v>44308</c:v>
                </c:pt>
                <c:pt idx="17443">
                  <c:v>44317</c:v>
                </c:pt>
                <c:pt idx="17444">
                  <c:v>44334</c:v>
                </c:pt>
                <c:pt idx="17445">
                  <c:v>44345</c:v>
                </c:pt>
                <c:pt idx="17446">
                  <c:v>44350</c:v>
                </c:pt>
                <c:pt idx="17447">
                  <c:v>44341</c:v>
                </c:pt>
                <c:pt idx="17448">
                  <c:v>44355</c:v>
                </c:pt>
                <c:pt idx="17449">
                  <c:v>44355</c:v>
                </c:pt>
                <c:pt idx="17450">
                  <c:v>44360</c:v>
                </c:pt>
                <c:pt idx="17451">
                  <c:v>44367</c:v>
                </c:pt>
                <c:pt idx="17452">
                  <c:v>44383</c:v>
                </c:pt>
                <c:pt idx="17453">
                  <c:v>44396</c:v>
                </c:pt>
                <c:pt idx="17454">
                  <c:v>44405</c:v>
                </c:pt>
                <c:pt idx="17455">
                  <c:v>44404</c:v>
                </c:pt>
                <c:pt idx="17456">
                  <c:v>44418</c:v>
                </c:pt>
                <c:pt idx="17457">
                  <c:v>44438</c:v>
                </c:pt>
                <c:pt idx="17458">
                  <c:v>44437</c:v>
                </c:pt>
                <c:pt idx="17459">
                  <c:v>44457</c:v>
                </c:pt>
                <c:pt idx="17460">
                  <c:v>44446</c:v>
                </c:pt>
                <c:pt idx="17461">
                  <c:v>44466</c:v>
                </c:pt>
                <c:pt idx="17462">
                  <c:v>44449</c:v>
                </c:pt>
                <c:pt idx="17463">
                  <c:v>44486</c:v>
                </c:pt>
                <c:pt idx="17464">
                  <c:v>44475</c:v>
                </c:pt>
                <c:pt idx="17465">
                  <c:v>44481</c:v>
                </c:pt>
                <c:pt idx="17466">
                  <c:v>44484</c:v>
                </c:pt>
                <c:pt idx="17467">
                  <c:v>44498</c:v>
                </c:pt>
                <c:pt idx="17468">
                  <c:v>44507</c:v>
                </c:pt>
                <c:pt idx="17469">
                  <c:v>44506</c:v>
                </c:pt>
                <c:pt idx="17470">
                  <c:v>44506</c:v>
                </c:pt>
                <c:pt idx="17471">
                  <c:v>44514</c:v>
                </c:pt>
                <c:pt idx="17472">
                  <c:v>44534</c:v>
                </c:pt>
                <c:pt idx="17473">
                  <c:v>44531</c:v>
                </c:pt>
                <c:pt idx="17474">
                  <c:v>44565</c:v>
                </c:pt>
                <c:pt idx="17475">
                  <c:v>44567</c:v>
                </c:pt>
                <c:pt idx="17476">
                  <c:v>44574</c:v>
                </c:pt>
                <c:pt idx="17477">
                  <c:v>44564</c:v>
                </c:pt>
                <c:pt idx="17478">
                  <c:v>44589</c:v>
                </c:pt>
                <c:pt idx="17479">
                  <c:v>44601</c:v>
                </c:pt>
                <c:pt idx="17480">
                  <c:v>44593</c:v>
                </c:pt>
                <c:pt idx="17481">
                  <c:v>44590</c:v>
                </c:pt>
                <c:pt idx="17482">
                  <c:v>44608</c:v>
                </c:pt>
                <c:pt idx="17483">
                  <c:v>44608</c:v>
                </c:pt>
                <c:pt idx="17484">
                  <c:v>44622</c:v>
                </c:pt>
                <c:pt idx="17485">
                  <c:v>44617</c:v>
                </c:pt>
                <c:pt idx="17486">
                  <c:v>44635</c:v>
                </c:pt>
                <c:pt idx="17487">
                  <c:v>44625</c:v>
                </c:pt>
                <c:pt idx="17488">
                  <c:v>44636</c:v>
                </c:pt>
                <c:pt idx="17489">
                  <c:v>44656</c:v>
                </c:pt>
                <c:pt idx="17490">
                  <c:v>44645</c:v>
                </c:pt>
                <c:pt idx="17491">
                  <c:v>44671</c:v>
                </c:pt>
                <c:pt idx="17492">
                  <c:v>44690</c:v>
                </c:pt>
                <c:pt idx="17493">
                  <c:v>44684</c:v>
                </c:pt>
                <c:pt idx="17494">
                  <c:v>44695</c:v>
                </c:pt>
                <c:pt idx="17495">
                  <c:v>44699</c:v>
                </c:pt>
                <c:pt idx="17496">
                  <c:v>44715</c:v>
                </c:pt>
                <c:pt idx="17497">
                  <c:v>44727</c:v>
                </c:pt>
                <c:pt idx="17498">
                  <c:v>44713</c:v>
                </c:pt>
                <c:pt idx="17499">
                  <c:v>44729</c:v>
                </c:pt>
                <c:pt idx="17500">
                  <c:v>44738</c:v>
                </c:pt>
                <c:pt idx="17501">
                  <c:v>44738</c:v>
                </c:pt>
                <c:pt idx="17502">
                  <c:v>44756</c:v>
                </c:pt>
                <c:pt idx="17503">
                  <c:v>44761</c:v>
                </c:pt>
                <c:pt idx="17504">
                  <c:v>44769</c:v>
                </c:pt>
                <c:pt idx="17505">
                  <c:v>44769</c:v>
                </c:pt>
                <c:pt idx="17506">
                  <c:v>44774</c:v>
                </c:pt>
                <c:pt idx="17507">
                  <c:v>44790</c:v>
                </c:pt>
                <c:pt idx="17508">
                  <c:v>44794</c:v>
                </c:pt>
                <c:pt idx="17509">
                  <c:v>44806</c:v>
                </c:pt>
                <c:pt idx="17510">
                  <c:v>44821</c:v>
                </c:pt>
                <c:pt idx="17511">
                  <c:v>44829</c:v>
                </c:pt>
                <c:pt idx="17512">
                  <c:v>44811</c:v>
                </c:pt>
                <c:pt idx="17513">
                  <c:v>44823</c:v>
                </c:pt>
                <c:pt idx="17514">
                  <c:v>44817</c:v>
                </c:pt>
                <c:pt idx="17515">
                  <c:v>44839</c:v>
                </c:pt>
                <c:pt idx="17516">
                  <c:v>44841</c:v>
                </c:pt>
                <c:pt idx="17517">
                  <c:v>44856</c:v>
                </c:pt>
                <c:pt idx="17518">
                  <c:v>44859</c:v>
                </c:pt>
                <c:pt idx="17519">
                  <c:v>44873</c:v>
                </c:pt>
                <c:pt idx="17520">
                  <c:v>44884</c:v>
                </c:pt>
                <c:pt idx="17521">
                  <c:v>44876</c:v>
                </c:pt>
                <c:pt idx="17522">
                  <c:v>44887</c:v>
                </c:pt>
                <c:pt idx="17523">
                  <c:v>44900</c:v>
                </c:pt>
                <c:pt idx="17524">
                  <c:v>44922</c:v>
                </c:pt>
                <c:pt idx="17525">
                  <c:v>44929</c:v>
                </c:pt>
                <c:pt idx="17526">
                  <c:v>44930</c:v>
                </c:pt>
                <c:pt idx="17527">
                  <c:v>44940</c:v>
                </c:pt>
                <c:pt idx="17528">
                  <c:v>44941</c:v>
                </c:pt>
                <c:pt idx="17529">
                  <c:v>44945</c:v>
                </c:pt>
                <c:pt idx="17530">
                  <c:v>44958</c:v>
                </c:pt>
                <c:pt idx="17531">
                  <c:v>44953</c:v>
                </c:pt>
                <c:pt idx="17532">
                  <c:v>44967</c:v>
                </c:pt>
                <c:pt idx="17533">
                  <c:v>44964</c:v>
                </c:pt>
                <c:pt idx="17534">
                  <c:v>44968</c:v>
                </c:pt>
                <c:pt idx="17535">
                  <c:v>44985</c:v>
                </c:pt>
                <c:pt idx="17536">
                  <c:v>44990</c:v>
                </c:pt>
                <c:pt idx="17537">
                  <c:v>44996</c:v>
                </c:pt>
                <c:pt idx="17538">
                  <c:v>44997</c:v>
                </c:pt>
                <c:pt idx="17539">
                  <c:v>45041</c:v>
                </c:pt>
                <c:pt idx="17540">
                  <c:v>45019</c:v>
                </c:pt>
                <c:pt idx="17541">
                  <c:v>45053</c:v>
                </c:pt>
                <c:pt idx="17542">
                  <c:v>45069</c:v>
                </c:pt>
                <c:pt idx="17543">
                  <c:v>45071</c:v>
                </c:pt>
                <c:pt idx="17544">
                  <c:v>45086</c:v>
                </c:pt>
                <c:pt idx="17545">
                  <c:v>45087</c:v>
                </c:pt>
                <c:pt idx="17546">
                  <c:v>45092</c:v>
                </c:pt>
                <c:pt idx="17547">
                  <c:v>45090</c:v>
                </c:pt>
                <c:pt idx="17548">
                  <c:v>45103</c:v>
                </c:pt>
                <c:pt idx="17549">
                  <c:v>45124</c:v>
                </c:pt>
                <c:pt idx="17550">
                  <c:v>45115</c:v>
                </c:pt>
                <c:pt idx="17551">
                  <c:v>45117</c:v>
                </c:pt>
                <c:pt idx="17552">
                  <c:v>45131</c:v>
                </c:pt>
                <c:pt idx="17553">
                  <c:v>45145</c:v>
                </c:pt>
                <c:pt idx="17554">
                  <c:v>45145</c:v>
                </c:pt>
                <c:pt idx="17555">
                  <c:v>45143</c:v>
                </c:pt>
                <c:pt idx="17556">
                  <c:v>45161</c:v>
                </c:pt>
                <c:pt idx="17557">
                  <c:v>45163</c:v>
                </c:pt>
                <c:pt idx="17558">
                  <c:v>45172</c:v>
                </c:pt>
                <c:pt idx="17559">
                  <c:v>45191</c:v>
                </c:pt>
                <c:pt idx="17560">
                  <c:v>45201</c:v>
                </c:pt>
                <c:pt idx="17561">
                  <c:v>45216</c:v>
                </c:pt>
                <c:pt idx="17562">
                  <c:v>45215</c:v>
                </c:pt>
                <c:pt idx="17563">
                  <c:v>45227</c:v>
                </c:pt>
                <c:pt idx="17564">
                  <c:v>45225</c:v>
                </c:pt>
                <c:pt idx="17565">
                  <c:v>45229</c:v>
                </c:pt>
                <c:pt idx="17566">
                  <c:v>45229</c:v>
                </c:pt>
                <c:pt idx="17567">
                  <c:v>45238</c:v>
                </c:pt>
                <c:pt idx="17568">
                  <c:v>45246</c:v>
                </c:pt>
                <c:pt idx="17569">
                  <c:v>45252</c:v>
                </c:pt>
                <c:pt idx="17570">
                  <c:v>45256</c:v>
                </c:pt>
                <c:pt idx="17571">
                  <c:v>45274</c:v>
                </c:pt>
                <c:pt idx="17572">
                  <c:v>45284</c:v>
                </c:pt>
                <c:pt idx="17573">
                  <c:v>45266</c:v>
                </c:pt>
                <c:pt idx="17574">
                  <c:v>45296</c:v>
                </c:pt>
                <c:pt idx="17575">
                  <c:v>45300</c:v>
                </c:pt>
                <c:pt idx="17576">
                  <c:v>45310</c:v>
                </c:pt>
                <c:pt idx="17577">
                  <c:v>45341</c:v>
                </c:pt>
                <c:pt idx="17578">
                  <c:v>45322</c:v>
                </c:pt>
                <c:pt idx="17579">
                  <c:v>45339</c:v>
                </c:pt>
                <c:pt idx="17580">
                  <c:v>45331</c:v>
                </c:pt>
                <c:pt idx="17581">
                  <c:v>45343</c:v>
                </c:pt>
                <c:pt idx="17582">
                  <c:v>45343</c:v>
                </c:pt>
                <c:pt idx="17583">
                  <c:v>45357</c:v>
                </c:pt>
                <c:pt idx="17584">
                  <c:v>45368</c:v>
                </c:pt>
                <c:pt idx="17585">
                  <c:v>45371</c:v>
                </c:pt>
                <c:pt idx="17586">
                  <c:v>45385</c:v>
                </c:pt>
                <c:pt idx="17587">
                  <c:v>45383</c:v>
                </c:pt>
                <c:pt idx="17588">
                  <c:v>45400</c:v>
                </c:pt>
                <c:pt idx="17589">
                  <c:v>45394</c:v>
                </c:pt>
                <c:pt idx="17590">
                  <c:v>45393</c:v>
                </c:pt>
                <c:pt idx="17591">
                  <c:v>45408</c:v>
                </c:pt>
                <c:pt idx="17592">
                  <c:v>45426</c:v>
                </c:pt>
                <c:pt idx="17593">
                  <c:v>45429</c:v>
                </c:pt>
                <c:pt idx="17594">
                  <c:v>45430</c:v>
                </c:pt>
                <c:pt idx="17595">
                  <c:v>45451</c:v>
                </c:pt>
                <c:pt idx="17596">
                  <c:v>45444</c:v>
                </c:pt>
                <c:pt idx="17597">
                  <c:v>45461</c:v>
                </c:pt>
                <c:pt idx="17598">
                  <c:v>45457</c:v>
                </c:pt>
                <c:pt idx="17599">
                  <c:v>45463</c:v>
                </c:pt>
                <c:pt idx="17600">
                  <c:v>45465</c:v>
                </c:pt>
                <c:pt idx="17601">
                  <c:v>45479</c:v>
                </c:pt>
                <c:pt idx="17602">
                  <c:v>45491</c:v>
                </c:pt>
                <c:pt idx="17603">
                  <c:v>45495</c:v>
                </c:pt>
                <c:pt idx="17604">
                  <c:v>45506</c:v>
                </c:pt>
                <c:pt idx="17605">
                  <c:v>45508</c:v>
                </c:pt>
                <c:pt idx="17606">
                  <c:v>45524</c:v>
                </c:pt>
                <c:pt idx="17607">
                  <c:v>45539</c:v>
                </c:pt>
                <c:pt idx="17608">
                  <c:v>45544</c:v>
                </c:pt>
                <c:pt idx="17609">
                  <c:v>45561</c:v>
                </c:pt>
                <c:pt idx="17610">
                  <c:v>45554</c:v>
                </c:pt>
                <c:pt idx="17611">
                  <c:v>45574</c:v>
                </c:pt>
                <c:pt idx="17612">
                  <c:v>45594</c:v>
                </c:pt>
                <c:pt idx="17613">
                  <c:v>45581</c:v>
                </c:pt>
                <c:pt idx="17614">
                  <c:v>45594</c:v>
                </c:pt>
                <c:pt idx="17615">
                  <c:v>45589</c:v>
                </c:pt>
                <c:pt idx="17616">
                  <c:v>45591</c:v>
                </c:pt>
                <c:pt idx="17617">
                  <c:v>45604</c:v>
                </c:pt>
                <c:pt idx="17618">
                  <c:v>45600</c:v>
                </c:pt>
                <c:pt idx="17619">
                  <c:v>45619</c:v>
                </c:pt>
                <c:pt idx="17620">
                  <c:v>45632</c:v>
                </c:pt>
                <c:pt idx="17621">
                  <c:v>45635</c:v>
                </c:pt>
                <c:pt idx="17622">
                  <c:v>45636</c:v>
                </c:pt>
                <c:pt idx="17623">
                  <c:v>45656</c:v>
                </c:pt>
                <c:pt idx="17624">
                  <c:v>45654</c:v>
                </c:pt>
                <c:pt idx="17625">
                  <c:v>45660</c:v>
                </c:pt>
                <c:pt idx="17626">
                  <c:v>45657</c:v>
                </c:pt>
                <c:pt idx="17627">
                  <c:v>45672</c:v>
                </c:pt>
                <c:pt idx="17628">
                  <c:v>45680</c:v>
                </c:pt>
                <c:pt idx="17629">
                  <c:v>45681</c:v>
                </c:pt>
                <c:pt idx="17630">
                  <c:v>45682</c:v>
                </c:pt>
                <c:pt idx="17631">
                  <c:v>45696</c:v>
                </c:pt>
                <c:pt idx="17632">
                  <c:v>45705</c:v>
                </c:pt>
                <c:pt idx="17633">
                  <c:v>45705</c:v>
                </c:pt>
                <c:pt idx="17634">
                  <c:v>45724</c:v>
                </c:pt>
                <c:pt idx="17635">
                  <c:v>45729</c:v>
                </c:pt>
                <c:pt idx="17636">
                  <c:v>45737</c:v>
                </c:pt>
                <c:pt idx="17637">
                  <c:v>45747</c:v>
                </c:pt>
                <c:pt idx="17638">
                  <c:v>45763</c:v>
                </c:pt>
                <c:pt idx="17639">
                  <c:v>45755</c:v>
                </c:pt>
                <c:pt idx="17640">
                  <c:v>45766</c:v>
                </c:pt>
                <c:pt idx="17641">
                  <c:v>45778</c:v>
                </c:pt>
                <c:pt idx="17642">
                  <c:v>45772</c:v>
                </c:pt>
                <c:pt idx="17643">
                  <c:v>45790</c:v>
                </c:pt>
                <c:pt idx="17644">
                  <c:v>45799</c:v>
                </c:pt>
                <c:pt idx="17645">
                  <c:v>45790</c:v>
                </c:pt>
                <c:pt idx="17646">
                  <c:v>45812</c:v>
                </c:pt>
                <c:pt idx="17647">
                  <c:v>45804</c:v>
                </c:pt>
                <c:pt idx="17648">
                  <c:v>45813</c:v>
                </c:pt>
                <c:pt idx="17649">
                  <c:v>45813</c:v>
                </c:pt>
                <c:pt idx="17650">
                  <c:v>45849</c:v>
                </c:pt>
                <c:pt idx="17651">
                  <c:v>45837</c:v>
                </c:pt>
                <c:pt idx="17652">
                  <c:v>45845</c:v>
                </c:pt>
                <c:pt idx="17653">
                  <c:v>45869</c:v>
                </c:pt>
                <c:pt idx="17654">
                  <c:v>45863</c:v>
                </c:pt>
                <c:pt idx="17655">
                  <c:v>45893</c:v>
                </c:pt>
                <c:pt idx="17656">
                  <c:v>45886</c:v>
                </c:pt>
                <c:pt idx="17657">
                  <c:v>45906</c:v>
                </c:pt>
                <c:pt idx="17658">
                  <c:v>45901</c:v>
                </c:pt>
                <c:pt idx="17659">
                  <c:v>45890</c:v>
                </c:pt>
                <c:pt idx="17660">
                  <c:v>45910</c:v>
                </c:pt>
                <c:pt idx="17661">
                  <c:v>45908</c:v>
                </c:pt>
                <c:pt idx="17662">
                  <c:v>45927</c:v>
                </c:pt>
                <c:pt idx="17663">
                  <c:v>45926</c:v>
                </c:pt>
                <c:pt idx="17664">
                  <c:v>45918</c:v>
                </c:pt>
                <c:pt idx="17665">
                  <c:v>45933</c:v>
                </c:pt>
                <c:pt idx="17666">
                  <c:v>45949</c:v>
                </c:pt>
                <c:pt idx="17667">
                  <c:v>45976</c:v>
                </c:pt>
                <c:pt idx="17668">
                  <c:v>45990</c:v>
                </c:pt>
                <c:pt idx="17669">
                  <c:v>45991</c:v>
                </c:pt>
                <c:pt idx="17670">
                  <c:v>45998</c:v>
                </c:pt>
                <c:pt idx="17671">
                  <c:v>45995</c:v>
                </c:pt>
                <c:pt idx="17672">
                  <c:v>46012</c:v>
                </c:pt>
                <c:pt idx="17673">
                  <c:v>46000</c:v>
                </c:pt>
                <c:pt idx="17674">
                  <c:v>46022</c:v>
                </c:pt>
                <c:pt idx="17675">
                  <c:v>46023</c:v>
                </c:pt>
                <c:pt idx="17676">
                  <c:v>46013</c:v>
                </c:pt>
                <c:pt idx="17677">
                  <c:v>46012</c:v>
                </c:pt>
                <c:pt idx="17678">
                  <c:v>46026</c:v>
                </c:pt>
                <c:pt idx="17679">
                  <c:v>46042</c:v>
                </c:pt>
                <c:pt idx="17680">
                  <c:v>46062</c:v>
                </c:pt>
                <c:pt idx="17681">
                  <c:v>46068</c:v>
                </c:pt>
                <c:pt idx="17682">
                  <c:v>46081</c:v>
                </c:pt>
                <c:pt idx="17683">
                  <c:v>46079</c:v>
                </c:pt>
                <c:pt idx="17684">
                  <c:v>46108</c:v>
                </c:pt>
                <c:pt idx="17685">
                  <c:v>46120</c:v>
                </c:pt>
                <c:pt idx="17686">
                  <c:v>46110</c:v>
                </c:pt>
                <c:pt idx="17687">
                  <c:v>46107</c:v>
                </c:pt>
                <c:pt idx="17688">
                  <c:v>46114</c:v>
                </c:pt>
                <c:pt idx="17689">
                  <c:v>46110</c:v>
                </c:pt>
                <c:pt idx="17690">
                  <c:v>46137</c:v>
                </c:pt>
                <c:pt idx="17691">
                  <c:v>46124</c:v>
                </c:pt>
                <c:pt idx="17692">
                  <c:v>46135</c:v>
                </c:pt>
                <c:pt idx="17693">
                  <c:v>46150</c:v>
                </c:pt>
                <c:pt idx="17694">
                  <c:v>46161</c:v>
                </c:pt>
                <c:pt idx="17695">
                  <c:v>46167</c:v>
                </c:pt>
                <c:pt idx="17696">
                  <c:v>46182</c:v>
                </c:pt>
                <c:pt idx="17697">
                  <c:v>46185</c:v>
                </c:pt>
                <c:pt idx="17698">
                  <c:v>46194</c:v>
                </c:pt>
                <c:pt idx="17699">
                  <c:v>46210</c:v>
                </c:pt>
                <c:pt idx="17700">
                  <c:v>46196</c:v>
                </c:pt>
                <c:pt idx="17701">
                  <c:v>46201</c:v>
                </c:pt>
                <c:pt idx="17702">
                  <c:v>46220</c:v>
                </c:pt>
                <c:pt idx="17703">
                  <c:v>46205</c:v>
                </c:pt>
                <c:pt idx="17704">
                  <c:v>46230</c:v>
                </c:pt>
                <c:pt idx="17705">
                  <c:v>46230</c:v>
                </c:pt>
                <c:pt idx="17706">
                  <c:v>46238</c:v>
                </c:pt>
                <c:pt idx="17707">
                  <c:v>46248</c:v>
                </c:pt>
                <c:pt idx="17708">
                  <c:v>46273</c:v>
                </c:pt>
                <c:pt idx="17709">
                  <c:v>46277</c:v>
                </c:pt>
                <c:pt idx="17710">
                  <c:v>46289</c:v>
                </c:pt>
                <c:pt idx="17711">
                  <c:v>46286</c:v>
                </c:pt>
                <c:pt idx="17712">
                  <c:v>46288</c:v>
                </c:pt>
                <c:pt idx="17713">
                  <c:v>46298</c:v>
                </c:pt>
                <c:pt idx="17714">
                  <c:v>46306</c:v>
                </c:pt>
                <c:pt idx="17715">
                  <c:v>46300</c:v>
                </c:pt>
                <c:pt idx="17716">
                  <c:v>46299</c:v>
                </c:pt>
                <c:pt idx="17717">
                  <c:v>46306</c:v>
                </c:pt>
                <c:pt idx="17718">
                  <c:v>46320</c:v>
                </c:pt>
                <c:pt idx="17719">
                  <c:v>46338</c:v>
                </c:pt>
                <c:pt idx="17720">
                  <c:v>46341</c:v>
                </c:pt>
                <c:pt idx="17721">
                  <c:v>46358</c:v>
                </c:pt>
                <c:pt idx="17722">
                  <c:v>46364</c:v>
                </c:pt>
                <c:pt idx="17723">
                  <c:v>46383</c:v>
                </c:pt>
                <c:pt idx="17724">
                  <c:v>46374</c:v>
                </c:pt>
                <c:pt idx="17725">
                  <c:v>46385</c:v>
                </c:pt>
                <c:pt idx="17726">
                  <c:v>46385</c:v>
                </c:pt>
                <c:pt idx="17727">
                  <c:v>46398</c:v>
                </c:pt>
                <c:pt idx="17728">
                  <c:v>46409</c:v>
                </c:pt>
                <c:pt idx="17729">
                  <c:v>46398</c:v>
                </c:pt>
                <c:pt idx="17730">
                  <c:v>46412</c:v>
                </c:pt>
                <c:pt idx="17731">
                  <c:v>46412</c:v>
                </c:pt>
                <c:pt idx="17732">
                  <c:v>46431</c:v>
                </c:pt>
                <c:pt idx="17733">
                  <c:v>46438</c:v>
                </c:pt>
                <c:pt idx="17734">
                  <c:v>46445</c:v>
                </c:pt>
                <c:pt idx="17735">
                  <c:v>46460</c:v>
                </c:pt>
                <c:pt idx="17736">
                  <c:v>46467</c:v>
                </c:pt>
                <c:pt idx="17737">
                  <c:v>46473</c:v>
                </c:pt>
                <c:pt idx="17738">
                  <c:v>46462</c:v>
                </c:pt>
                <c:pt idx="17739">
                  <c:v>46473</c:v>
                </c:pt>
                <c:pt idx="17740">
                  <c:v>46486</c:v>
                </c:pt>
                <c:pt idx="17741">
                  <c:v>46490</c:v>
                </c:pt>
                <c:pt idx="17742">
                  <c:v>46494</c:v>
                </c:pt>
                <c:pt idx="17743">
                  <c:v>46508</c:v>
                </c:pt>
                <c:pt idx="17744">
                  <c:v>46508</c:v>
                </c:pt>
                <c:pt idx="17745">
                  <c:v>46525</c:v>
                </c:pt>
                <c:pt idx="17746">
                  <c:v>46534</c:v>
                </c:pt>
                <c:pt idx="17747">
                  <c:v>46538</c:v>
                </c:pt>
                <c:pt idx="17748">
                  <c:v>46546</c:v>
                </c:pt>
                <c:pt idx="17749">
                  <c:v>46569</c:v>
                </c:pt>
                <c:pt idx="17750">
                  <c:v>46574</c:v>
                </c:pt>
                <c:pt idx="17751">
                  <c:v>46572</c:v>
                </c:pt>
                <c:pt idx="17752">
                  <c:v>46591</c:v>
                </c:pt>
                <c:pt idx="17753">
                  <c:v>46583</c:v>
                </c:pt>
                <c:pt idx="17754">
                  <c:v>46584</c:v>
                </c:pt>
                <c:pt idx="17755">
                  <c:v>46612</c:v>
                </c:pt>
                <c:pt idx="17756">
                  <c:v>46591</c:v>
                </c:pt>
                <c:pt idx="17757">
                  <c:v>46612</c:v>
                </c:pt>
                <c:pt idx="17758">
                  <c:v>46596</c:v>
                </c:pt>
                <c:pt idx="17759">
                  <c:v>46630</c:v>
                </c:pt>
                <c:pt idx="17760">
                  <c:v>46621</c:v>
                </c:pt>
                <c:pt idx="17761">
                  <c:v>46646</c:v>
                </c:pt>
                <c:pt idx="17762">
                  <c:v>46643</c:v>
                </c:pt>
                <c:pt idx="17763">
                  <c:v>46660</c:v>
                </c:pt>
                <c:pt idx="17764">
                  <c:v>46668</c:v>
                </c:pt>
                <c:pt idx="17765">
                  <c:v>46667</c:v>
                </c:pt>
                <c:pt idx="17766">
                  <c:v>46687</c:v>
                </c:pt>
                <c:pt idx="17767">
                  <c:v>46680</c:v>
                </c:pt>
                <c:pt idx="17768">
                  <c:v>46693</c:v>
                </c:pt>
                <c:pt idx="17769">
                  <c:v>46690</c:v>
                </c:pt>
                <c:pt idx="17770">
                  <c:v>46712</c:v>
                </c:pt>
                <c:pt idx="17771">
                  <c:v>46705</c:v>
                </c:pt>
                <c:pt idx="17772">
                  <c:v>46723</c:v>
                </c:pt>
                <c:pt idx="17773">
                  <c:v>46721</c:v>
                </c:pt>
                <c:pt idx="17774">
                  <c:v>46723</c:v>
                </c:pt>
                <c:pt idx="17775">
                  <c:v>46750</c:v>
                </c:pt>
                <c:pt idx="17776">
                  <c:v>46744</c:v>
                </c:pt>
                <c:pt idx="17777">
                  <c:v>46764</c:v>
                </c:pt>
                <c:pt idx="17778">
                  <c:v>46773</c:v>
                </c:pt>
                <c:pt idx="17779">
                  <c:v>46773</c:v>
                </c:pt>
                <c:pt idx="17780">
                  <c:v>46779</c:v>
                </c:pt>
                <c:pt idx="17781">
                  <c:v>46777</c:v>
                </c:pt>
                <c:pt idx="17782">
                  <c:v>46796</c:v>
                </c:pt>
                <c:pt idx="17783">
                  <c:v>46784</c:v>
                </c:pt>
                <c:pt idx="17784">
                  <c:v>46809</c:v>
                </c:pt>
                <c:pt idx="17785">
                  <c:v>46812</c:v>
                </c:pt>
                <c:pt idx="17786">
                  <c:v>46823</c:v>
                </c:pt>
                <c:pt idx="17787">
                  <c:v>46824</c:v>
                </c:pt>
                <c:pt idx="17788">
                  <c:v>46865</c:v>
                </c:pt>
                <c:pt idx="17789">
                  <c:v>46859</c:v>
                </c:pt>
                <c:pt idx="17790">
                  <c:v>46853</c:v>
                </c:pt>
                <c:pt idx="17791">
                  <c:v>46869</c:v>
                </c:pt>
                <c:pt idx="17792">
                  <c:v>46888</c:v>
                </c:pt>
                <c:pt idx="17793">
                  <c:v>46881</c:v>
                </c:pt>
                <c:pt idx="17794">
                  <c:v>46873</c:v>
                </c:pt>
                <c:pt idx="17795">
                  <c:v>46882</c:v>
                </c:pt>
                <c:pt idx="17796">
                  <c:v>46884</c:v>
                </c:pt>
                <c:pt idx="17797">
                  <c:v>46890</c:v>
                </c:pt>
                <c:pt idx="17798">
                  <c:v>46898</c:v>
                </c:pt>
                <c:pt idx="17799">
                  <c:v>46904</c:v>
                </c:pt>
                <c:pt idx="17800">
                  <c:v>46900</c:v>
                </c:pt>
                <c:pt idx="17801">
                  <c:v>46929</c:v>
                </c:pt>
                <c:pt idx="17802">
                  <c:v>46918</c:v>
                </c:pt>
                <c:pt idx="17803">
                  <c:v>46945</c:v>
                </c:pt>
                <c:pt idx="17804">
                  <c:v>46966</c:v>
                </c:pt>
                <c:pt idx="17805">
                  <c:v>46961</c:v>
                </c:pt>
                <c:pt idx="17806">
                  <c:v>46977</c:v>
                </c:pt>
                <c:pt idx="17807">
                  <c:v>46962</c:v>
                </c:pt>
                <c:pt idx="17808">
                  <c:v>46978</c:v>
                </c:pt>
                <c:pt idx="17809">
                  <c:v>46983</c:v>
                </c:pt>
                <c:pt idx="17810">
                  <c:v>46990</c:v>
                </c:pt>
                <c:pt idx="17811">
                  <c:v>46992</c:v>
                </c:pt>
                <c:pt idx="17812">
                  <c:v>46996</c:v>
                </c:pt>
                <c:pt idx="17813">
                  <c:v>47008</c:v>
                </c:pt>
                <c:pt idx="17814">
                  <c:v>47012</c:v>
                </c:pt>
                <c:pt idx="17815">
                  <c:v>47015</c:v>
                </c:pt>
                <c:pt idx="17816">
                  <c:v>47040</c:v>
                </c:pt>
                <c:pt idx="17817">
                  <c:v>47041</c:v>
                </c:pt>
                <c:pt idx="17818">
                  <c:v>47065</c:v>
                </c:pt>
                <c:pt idx="17819">
                  <c:v>47057</c:v>
                </c:pt>
                <c:pt idx="17820">
                  <c:v>47061</c:v>
                </c:pt>
                <c:pt idx="17821">
                  <c:v>47066</c:v>
                </c:pt>
                <c:pt idx="17822">
                  <c:v>47075</c:v>
                </c:pt>
                <c:pt idx="17823">
                  <c:v>47078</c:v>
                </c:pt>
                <c:pt idx="17824">
                  <c:v>47081</c:v>
                </c:pt>
                <c:pt idx="17825">
                  <c:v>47108</c:v>
                </c:pt>
                <c:pt idx="17826">
                  <c:v>47113</c:v>
                </c:pt>
                <c:pt idx="17827">
                  <c:v>47123</c:v>
                </c:pt>
                <c:pt idx="17828">
                  <c:v>47127</c:v>
                </c:pt>
                <c:pt idx="17829">
                  <c:v>47140</c:v>
                </c:pt>
                <c:pt idx="17830">
                  <c:v>47138</c:v>
                </c:pt>
                <c:pt idx="17831">
                  <c:v>47150</c:v>
                </c:pt>
                <c:pt idx="17832">
                  <c:v>47157</c:v>
                </c:pt>
                <c:pt idx="17833">
                  <c:v>47155</c:v>
                </c:pt>
                <c:pt idx="17834">
                  <c:v>47167</c:v>
                </c:pt>
                <c:pt idx="17835">
                  <c:v>47166</c:v>
                </c:pt>
                <c:pt idx="17836">
                  <c:v>47179</c:v>
                </c:pt>
                <c:pt idx="17837">
                  <c:v>47176</c:v>
                </c:pt>
                <c:pt idx="17838">
                  <c:v>47179</c:v>
                </c:pt>
                <c:pt idx="17839">
                  <c:v>47190</c:v>
                </c:pt>
                <c:pt idx="17840">
                  <c:v>47212</c:v>
                </c:pt>
                <c:pt idx="17841">
                  <c:v>47217</c:v>
                </c:pt>
                <c:pt idx="17842">
                  <c:v>47226</c:v>
                </c:pt>
                <c:pt idx="17843">
                  <c:v>47244</c:v>
                </c:pt>
                <c:pt idx="17844">
                  <c:v>47236</c:v>
                </c:pt>
                <c:pt idx="17845">
                  <c:v>47253</c:v>
                </c:pt>
                <c:pt idx="17846">
                  <c:v>47258</c:v>
                </c:pt>
                <c:pt idx="17847">
                  <c:v>47277</c:v>
                </c:pt>
                <c:pt idx="17848">
                  <c:v>47275</c:v>
                </c:pt>
                <c:pt idx="17849">
                  <c:v>47277</c:v>
                </c:pt>
                <c:pt idx="17850">
                  <c:v>47291</c:v>
                </c:pt>
                <c:pt idx="17851">
                  <c:v>47283</c:v>
                </c:pt>
                <c:pt idx="17852">
                  <c:v>47268</c:v>
                </c:pt>
                <c:pt idx="17853">
                  <c:v>47295</c:v>
                </c:pt>
                <c:pt idx="17854">
                  <c:v>47305</c:v>
                </c:pt>
                <c:pt idx="17855">
                  <c:v>47313</c:v>
                </c:pt>
                <c:pt idx="17856">
                  <c:v>47317</c:v>
                </c:pt>
                <c:pt idx="17857">
                  <c:v>47324</c:v>
                </c:pt>
                <c:pt idx="17858">
                  <c:v>47346</c:v>
                </c:pt>
                <c:pt idx="17859">
                  <c:v>47363</c:v>
                </c:pt>
                <c:pt idx="17860">
                  <c:v>47368</c:v>
                </c:pt>
                <c:pt idx="17861">
                  <c:v>47388</c:v>
                </c:pt>
                <c:pt idx="17862">
                  <c:v>47387</c:v>
                </c:pt>
                <c:pt idx="17863">
                  <c:v>47386</c:v>
                </c:pt>
                <c:pt idx="17864">
                  <c:v>47385</c:v>
                </c:pt>
                <c:pt idx="17865">
                  <c:v>47396</c:v>
                </c:pt>
                <c:pt idx="17866">
                  <c:v>47401</c:v>
                </c:pt>
                <c:pt idx="17867">
                  <c:v>47402</c:v>
                </c:pt>
                <c:pt idx="17868">
                  <c:v>47412</c:v>
                </c:pt>
                <c:pt idx="17869">
                  <c:v>47413</c:v>
                </c:pt>
                <c:pt idx="17870">
                  <c:v>47414</c:v>
                </c:pt>
                <c:pt idx="17871">
                  <c:v>47410</c:v>
                </c:pt>
                <c:pt idx="17872">
                  <c:v>47429</c:v>
                </c:pt>
                <c:pt idx="17873">
                  <c:v>47453</c:v>
                </c:pt>
                <c:pt idx="17874">
                  <c:v>47457</c:v>
                </c:pt>
                <c:pt idx="17875">
                  <c:v>47456</c:v>
                </c:pt>
                <c:pt idx="17876">
                  <c:v>47476</c:v>
                </c:pt>
                <c:pt idx="17877">
                  <c:v>47487</c:v>
                </c:pt>
                <c:pt idx="17878">
                  <c:v>47496</c:v>
                </c:pt>
                <c:pt idx="17879">
                  <c:v>47496</c:v>
                </c:pt>
                <c:pt idx="17880">
                  <c:v>47501</c:v>
                </c:pt>
                <c:pt idx="17881">
                  <c:v>47510</c:v>
                </c:pt>
                <c:pt idx="17882">
                  <c:v>47500</c:v>
                </c:pt>
                <c:pt idx="17883">
                  <c:v>47524</c:v>
                </c:pt>
                <c:pt idx="17884">
                  <c:v>47519</c:v>
                </c:pt>
                <c:pt idx="17885">
                  <c:v>47518</c:v>
                </c:pt>
                <c:pt idx="17886">
                  <c:v>47543</c:v>
                </c:pt>
                <c:pt idx="17887">
                  <c:v>47550</c:v>
                </c:pt>
                <c:pt idx="17888">
                  <c:v>47563</c:v>
                </c:pt>
                <c:pt idx="17889">
                  <c:v>47559</c:v>
                </c:pt>
                <c:pt idx="17890">
                  <c:v>47578</c:v>
                </c:pt>
                <c:pt idx="17891">
                  <c:v>47576</c:v>
                </c:pt>
                <c:pt idx="17892">
                  <c:v>47597</c:v>
                </c:pt>
                <c:pt idx="17893">
                  <c:v>47596</c:v>
                </c:pt>
                <c:pt idx="17894">
                  <c:v>47595</c:v>
                </c:pt>
                <c:pt idx="17895">
                  <c:v>47632</c:v>
                </c:pt>
                <c:pt idx="17896">
                  <c:v>47609</c:v>
                </c:pt>
                <c:pt idx="17897">
                  <c:v>47623</c:v>
                </c:pt>
                <c:pt idx="17898">
                  <c:v>47638</c:v>
                </c:pt>
                <c:pt idx="17899">
                  <c:v>47634</c:v>
                </c:pt>
                <c:pt idx="17900">
                  <c:v>47640</c:v>
                </c:pt>
                <c:pt idx="17901">
                  <c:v>47655</c:v>
                </c:pt>
                <c:pt idx="17902">
                  <c:v>47657</c:v>
                </c:pt>
                <c:pt idx="17903">
                  <c:v>47668</c:v>
                </c:pt>
                <c:pt idx="17904">
                  <c:v>47670</c:v>
                </c:pt>
                <c:pt idx="17905">
                  <c:v>47687</c:v>
                </c:pt>
                <c:pt idx="17906">
                  <c:v>47696</c:v>
                </c:pt>
                <c:pt idx="17907">
                  <c:v>47696</c:v>
                </c:pt>
                <c:pt idx="17908">
                  <c:v>47722</c:v>
                </c:pt>
                <c:pt idx="17909">
                  <c:v>47717</c:v>
                </c:pt>
                <c:pt idx="17910">
                  <c:v>47718</c:v>
                </c:pt>
                <c:pt idx="17911">
                  <c:v>47720</c:v>
                </c:pt>
                <c:pt idx="17912">
                  <c:v>47724</c:v>
                </c:pt>
                <c:pt idx="17913">
                  <c:v>47729</c:v>
                </c:pt>
                <c:pt idx="17914">
                  <c:v>47739</c:v>
                </c:pt>
                <c:pt idx="17915">
                  <c:v>47752</c:v>
                </c:pt>
                <c:pt idx="17916">
                  <c:v>47748</c:v>
                </c:pt>
                <c:pt idx="17917">
                  <c:v>47757</c:v>
                </c:pt>
                <c:pt idx="17918">
                  <c:v>47767</c:v>
                </c:pt>
                <c:pt idx="17919">
                  <c:v>47779</c:v>
                </c:pt>
                <c:pt idx="17920">
                  <c:v>47808</c:v>
                </c:pt>
                <c:pt idx="17921">
                  <c:v>47784</c:v>
                </c:pt>
                <c:pt idx="17922">
                  <c:v>47803</c:v>
                </c:pt>
                <c:pt idx="17923">
                  <c:v>47813</c:v>
                </c:pt>
                <c:pt idx="17924">
                  <c:v>47830</c:v>
                </c:pt>
                <c:pt idx="17925">
                  <c:v>47840</c:v>
                </c:pt>
                <c:pt idx="17926">
                  <c:v>47830</c:v>
                </c:pt>
                <c:pt idx="17927">
                  <c:v>47829</c:v>
                </c:pt>
                <c:pt idx="17928">
                  <c:v>47844</c:v>
                </c:pt>
                <c:pt idx="17929">
                  <c:v>47832</c:v>
                </c:pt>
                <c:pt idx="17930">
                  <c:v>47839</c:v>
                </c:pt>
                <c:pt idx="17931">
                  <c:v>47854</c:v>
                </c:pt>
                <c:pt idx="17932">
                  <c:v>47889</c:v>
                </c:pt>
                <c:pt idx="17933">
                  <c:v>47887</c:v>
                </c:pt>
                <c:pt idx="17934">
                  <c:v>47888</c:v>
                </c:pt>
                <c:pt idx="17935">
                  <c:v>47896</c:v>
                </c:pt>
                <c:pt idx="17936">
                  <c:v>47902</c:v>
                </c:pt>
                <c:pt idx="17937">
                  <c:v>47897</c:v>
                </c:pt>
                <c:pt idx="17938">
                  <c:v>47923</c:v>
                </c:pt>
                <c:pt idx="17939">
                  <c:v>47928</c:v>
                </c:pt>
                <c:pt idx="17940">
                  <c:v>47943</c:v>
                </c:pt>
                <c:pt idx="17941">
                  <c:v>47923</c:v>
                </c:pt>
                <c:pt idx="17942">
                  <c:v>47947</c:v>
                </c:pt>
                <c:pt idx="17943">
                  <c:v>47942</c:v>
                </c:pt>
                <c:pt idx="17944">
                  <c:v>47964</c:v>
                </c:pt>
                <c:pt idx="17945">
                  <c:v>47954</c:v>
                </c:pt>
                <c:pt idx="17946">
                  <c:v>47978</c:v>
                </c:pt>
                <c:pt idx="17947">
                  <c:v>47990</c:v>
                </c:pt>
                <c:pt idx="17948">
                  <c:v>47986</c:v>
                </c:pt>
                <c:pt idx="17949">
                  <c:v>48002</c:v>
                </c:pt>
                <c:pt idx="17950">
                  <c:v>47998</c:v>
                </c:pt>
                <c:pt idx="17951">
                  <c:v>48025</c:v>
                </c:pt>
                <c:pt idx="17952">
                  <c:v>48016</c:v>
                </c:pt>
                <c:pt idx="17953">
                  <c:v>48020</c:v>
                </c:pt>
                <c:pt idx="17954">
                  <c:v>48036</c:v>
                </c:pt>
                <c:pt idx="17955">
                  <c:v>48042</c:v>
                </c:pt>
                <c:pt idx="17956">
                  <c:v>48042</c:v>
                </c:pt>
                <c:pt idx="17957">
                  <c:v>48038</c:v>
                </c:pt>
                <c:pt idx="17958">
                  <c:v>48058</c:v>
                </c:pt>
                <c:pt idx="17959">
                  <c:v>48054</c:v>
                </c:pt>
                <c:pt idx="17960">
                  <c:v>48072</c:v>
                </c:pt>
                <c:pt idx="17961">
                  <c:v>48062</c:v>
                </c:pt>
                <c:pt idx="17962">
                  <c:v>48083</c:v>
                </c:pt>
                <c:pt idx="17963">
                  <c:v>48090</c:v>
                </c:pt>
                <c:pt idx="17964">
                  <c:v>48105</c:v>
                </c:pt>
                <c:pt idx="17965">
                  <c:v>48117</c:v>
                </c:pt>
                <c:pt idx="17966">
                  <c:v>48144</c:v>
                </c:pt>
                <c:pt idx="17967">
                  <c:v>48139</c:v>
                </c:pt>
                <c:pt idx="17968">
                  <c:v>48145</c:v>
                </c:pt>
                <c:pt idx="17969">
                  <c:v>48153</c:v>
                </c:pt>
                <c:pt idx="17970">
                  <c:v>48152</c:v>
                </c:pt>
                <c:pt idx="17971">
                  <c:v>48160</c:v>
                </c:pt>
                <c:pt idx="17972">
                  <c:v>48169</c:v>
                </c:pt>
                <c:pt idx="17973">
                  <c:v>48175</c:v>
                </c:pt>
                <c:pt idx="17974">
                  <c:v>48177</c:v>
                </c:pt>
                <c:pt idx="17975">
                  <c:v>48177</c:v>
                </c:pt>
                <c:pt idx="17976">
                  <c:v>48182</c:v>
                </c:pt>
                <c:pt idx="17977">
                  <c:v>48179</c:v>
                </c:pt>
                <c:pt idx="17978">
                  <c:v>48206</c:v>
                </c:pt>
                <c:pt idx="17979">
                  <c:v>48193</c:v>
                </c:pt>
                <c:pt idx="17980">
                  <c:v>48205</c:v>
                </c:pt>
                <c:pt idx="17981">
                  <c:v>48248</c:v>
                </c:pt>
                <c:pt idx="17982">
                  <c:v>48243</c:v>
                </c:pt>
                <c:pt idx="17983">
                  <c:v>48252</c:v>
                </c:pt>
                <c:pt idx="17984">
                  <c:v>48256</c:v>
                </c:pt>
                <c:pt idx="17985">
                  <c:v>48265</c:v>
                </c:pt>
                <c:pt idx="17986">
                  <c:v>48260</c:v>
                </c:pt>
                <c:pt idx="17987">
                  <c:v>48264</c:v>
                </c:pt>
                <c:pt idx="17988">
                  <c:v>48265</c:v>
                </c:pt>
                <c:pt idx="17989">
                  <c:v>48275</c:v>
                </c:pt>
                <c:pt idx="17990">
                  <c:v>48288</c:v>
                </c:pt>
                <c:pt idx="17991">
                  <c:v>48305</c:v>
                </c:pt>
                <c:pt idx="17992">
                  <c:v>48316</c:v>
                </c:pt>
                <c:pt idx="17993">
                  <c:v>48304</c:v>
                </c:pt>
                <c:pt idx="17994">
                  <c:v>48316</c:v>
                </c:pt>
                <c:pt idx="17995">
                  <c:v>48328</c:v>
                </c:pt>
                <c:pt idx="17996">
                  <c:v>48329</c:v>
                </c:pt>
                <c:pt idx="17997">
                  <c:v>48336</c:v>
                </c:pt>
                <c:pt idx="17998">
                  <c:v>48379</c:v>
                </c:pt>
                <c:pt idx="17999">
                  <c:v>48369</c:v>
                </c:pt>
                <c:pt idx="18000">
                  <c:v>48352</c:v>
                </c:pt>
                <c:pt idx="18001">
                  <c:v>48362</c:v>
                </c:pt>
                <c:pt idx="18002">
                  <c:v>48368</c:v>
                </c:pt>
                <c:pt idx="18003">
                  <c:v>48363</c:v>
                </c:pt>
                <c:pt idx="18004">
                  <c:v>48387</c:v>
                </c:pt>
                <c:pt idx="18005">
                  <c:v>48390</c:v>
                </c:pt>
                <c:pt idx="18006">
                  <c:v>48407</c:v>
                </c:pt>
                <c:pt idx="18007">
                  <c:v>48409</c:v>
                </c:pt>
                <c:pt idx="18008">
                  <c:v>48422</c:v>
                </c:pt>
                <c:pt idx="18009">
                  <c:v>48447</c:v>
                </c:pt>
                <c:pt idx="18010">
                  <c:v>48438</c:v>
                </c:pt>
                <c:pt idx="18011">
                  <c:v>48452</c:v>
                </c:pt>
                <c:pt idx="18012">
                  <c:v>48460</c:v>
                </c:pt>
                <c:pt idx="18013">
                  <c:v>48461</c:v>
                </c:pt>
                <c:pt idx="18014">
                  <c:v>48459</c:v>
                </c:pt>
                <c:pt idx="18015">
                  <c:v>48462</c:v>
                </c:pt>
                <c:pt idx="18016">
                  <c:v>48480</c:v>
                </c:pt>
                <c:pt idx="18017">
                  <c:v>48482</c:v>
                </c:pt>
                <c:pt idx="18018">
                  <c:v>48484</c:v>
                </c:pt>
                <c:pt idx="18019">
                  <c:v>48493</c:v>
                </c:pt>
                <c:pt idx="18020">
                  <c:v>48503</c:v>
                </c:pt>
                <c:pt idx="18021">
                  <c:v>48504</c:v>
                </c:pt>
                <c:pt idx="18022">
                  <c:v>48528</c:v>
                </c:pt>
                <c:pt idx="18023">
                  <c:v>48533</c:v>
                </c:pt>
                <c:pt idx="18024">
                  <c:v>48549</c:v>
                </c:pt>
                <c:pt idx="18025">
                  <c:v>48572</c:v>
                </c:pt>
                <c:pt idx="18026">
                  <c:v>48552</c:v>
                </c:pt>
                <c:pt idx="18027">
                  <c:v>48565</c:v>
                </c:pt>
                <c:pt idx="18028">
                  <c:v>48564</c:v>
                </c:pt>
                <c:pt idx="18029">
                  <c:v>48581</c:v>
                </c:pt>
                <c:pt idx="18030">
                  <c:v>48584</c:v>
                </c:pt>
                <c:pt idx="18031">
                  <c:v>48586</c:v>
                </c:pt>
                <c:pt idx="18032">
                  <c:v>48588</c:v>
                </c:pt>
                <c:pt idx="18033">
                  <c:v>48611</c:v>
                </c:pt>
                <c:pt idx="18034">
                  <c:v>48626</c:v>
                </c:pt>
                <c:pt idx="18035">
                  <c:v>48620</c:v>
                </c:pt>
                <c:pt idx="18036">
                  <c:v>48625</c:v>
                </c:pt>
                <c:pt idx="18037">
                  <c:v>48638</c:v>
                </c:pt>
                <c:pt idx="18038">
                  <c:v>48658</c:v>
                </c:pt>
                <c:pt idx="18039">
                  <c:v>48646</c:v>
                </c:pt>
                <c:pt idx="18040">
                  <c:v>48661</c:v>
                </c:pt>
                <c:pt idx="18041">
                  <c:v>48661</c:v>
                </c:pt>
                <c:pt idx="18042">
                  <c:v>48661</c:v>
                </c:pt>
                <c:pt idx="18043">
                  <c:v>48657</c:v>
                </c:pt>
                <c:pt idx="18044">
                  <c:v>48654</c:v>
                </c:pt>
                <c:pt idx="18045">
                  <c:v>48685</c:v>
                </c:pt>
                <c:pt idx="18046">
                  <c:v>48692</c:v>
                </c:pt>
                <c:pt idx="18047">
                  <c:v>48701</c:v>
                </c:pt>
                <c:pt idx="18048">
                  <c:v>48718</c:v>
                </c:pt>
                <c:pt idx="18049">
                  <c:v>48731</c:v>
                </c:pt>
                <c:pt idx="18050">
                  <c:v>48748</c:v>
                </c:pt>
                <c:pt idx="18051">
                  <c:v>48730</c:v>
                </c:pt>
                <c:pt idx="18052">
                  <c:v>48756</c:v>
                </c:pt>
                <c:pt idx="18053">
                  <c:v>48760</c:v>
                </c:pt>
                <c:pt idx="18054">
                  <c:v>48754</c:v>
                </c:pt>
                <c:pt idx="18055">
                  <c:v>48760</c:v>
                </c:pt>
                <c:pt idx="18056">
                  <c:v>48764</c:v>
                </c:pt>
                <c:pt idx="18057">
                  <c:v>48766</c:v>
                </c:pt>
                <c:pt idx="18058">
                  <c:v>48776</c:v>
                </c:pt>
                <c:pt idx="18059">
                  <c:v>48769</c:v>
                </c:pt>
                <c:pt idx="18060">
                  <c:v>48794</c:v>
                </c:pt>
                <c:pt idx="18061">
                  <c:v>48785</c:v>
                </c:pt>
                <c:pt idx="18062">
                  <c:v>48804</c:v>
                </c:pt>
                <c:pt idx="18063">
                  <c:v>48810</c:v>
                </c:pt>
                <c:pt idx="18064">
                  <c:v>48834</c:v>
                </c:pt>
                <c:pt idx="18065">
                  <c:v>48848</c:v>
                </c:pt>
                <c:pt idx="18066">
                  <c:v>48849</c:v>
                </c:pt>
                <c:pt idx="18067">
                  <c:v>48859</c:v>
                </c:pt>
                <c:pt idx="18068">
                  <c:v>48864</c:v>
                </c:pt>
                <c:pt idx="18069">
                  <c:v>48863</c:v>
                </c:pt>
                <c:pt idx="18070">
                  <c:v>48877</c:v>
                </c:pt>
                <c:pt idx="18071">
                  <c:v>48876</c:v>
                </c:pt>
                <c:pt idx="18072">
                  <c:v>48832</c:v>
                </c:pt>
                <c:pt idx="18073">
                  <c:v>48886</c:v>
                </c:pt>
                <c:pt idx="18074">
                  <c:v>48912</c:v>
                </c:pt>
                <c:pt idx="18075">
                  <c:v>48896</c:v>
                </c:pt>
                <c:pt idx="18076">
                  <c:v>48906</c:v>
                </c:pt>
                <c:pt idx="18077">
                  <c:v>48917</c:v>
                </c:pt>
                <c:pt idx="18078">
                  <c:v>48914</c:v>
                </c:pt>
                <c:pt idx="18079">
                  <c:v>48926</c:v>
                </c:pt>
                <c:pt idx="18080">
                  <c:v>48940</c:v>
                </c:pt>
                <c:pt idx="18081">
                  <c:v>48966</c:v>
                </c:pt>
                <c:pt idx="18082">
                  <c:v>48979</c:v>
                </c:pt>
                <c:pt idx="18083">
                  <c:v>48975</c:v>
                </c:pt>
                <c:pt idx="18084">
                  <c:v>48976</c:v>
                </c:pt>
                <c:pt idx="18085">
                  <c:v>48986</c:v>
                </c:pt>
                <c:pt idx="18086">
                  <c:v>48975</c:v>
                </c:pt>
                <c:pt idx="18087">
                  <c:v>48995</c:v>
                </c:pt>
                <c:pt idx="18088">
                  <c:v>49002</c:v>
                </c:pt>
                <c:pt idx="18089">
                  <c:v>49018</c:v>
                </c:pt>
                <c:pt idx="18090">
                  <c:v>49021</c:v>
                </c:pt>
                <c:pt idx="18091">
                  <c:v>49030</c:v>
                </c:pt>
                <c:pt idx="18092">
                  <c:v>49044</c:v>
                </c:pt>
                <c:pt idx="18093">
                  <c:v>49037</c:v>
                </c:pt>
                <c:pt idx="18094">
                  <c:v>49048</c:v>
                </c:pt>
                <c:pt idx="18095">
                  <c:v>49039</c:v>
                </c:pt>
                <c:pt idx="18096">
                  <c:v>49061</c:v>
                </c:pt>
                <c:pt idx="18097">
                  <c:v>49070</c:v>
                </c:pt>
                <c:pt idx="18098">
                  <c:v>49075</c:v>
                </c:pt>
                <c:pt idx="18099">
                  <c:v>49078</c:v>
                </c:pt>
                <c:pt idx="18100">
                  <c:v>49076</c:v>
                </c:pt>
                <c:pt idx="18101">
                  <c:v>49086</c:v>
                </c:pt>
                <c:pt idx="18102">
                  <c:v>49093</c:v>
                </c:pt>
                <c:pt idx="18103">
                  <c:v>49091</c:v>
                </c:pt>
                <c:pt idx="18104">
                  <c:v>49112</c:v>
                </c:pt>
                <c:pt idx="18105">
                  <c:v>49117</c:v>
                </c:pt>
                <c:pt idx="18106">
                  <c:v>49132</c:v>
                </c:pt>
                <c:pt idx="18107">
                  <c:v>49143</c:v>
                </c:pt>
                <c:pt idx="18108">
                  <c:v>49170</c:v>
                </c:pt>
                <c:pt idx="18109">
                  <c:v>49181</c:v>
                </c:pt>
                <c:pt idx="18110">
                  <c:v>49176</c:v>
                </c:pt>
                <c:pt idx="18111">
                  <c:v>49179</c:v>
                </c:pt>
                <c:pt idx="18112">
                  <c:v>49178</c:v>
                </c:pt>
                <c:pt idx="18113">
                  <c:v>49190</c:v>
                </c:pt>
                <c:pt idx="18114">
                  <c:v>49182</c:v>
                </c:pt>
                <c:pt idx="18115">
                  <c:v>49193</c:v>
                </c:pt>
                <c:pt idx="18116">
                  <c:v>49196</c:v>
                </c:pt>
                <c:pt idx="18117">
                  <c:v>49204</c:v>
                </c:pt>
                <c:pt idx="18118">
                  <c:v>49208</c:v>
                </c:pt>
                <c:pt idx="18119">
                  <c:v>49225</c:v>
                </c:pt>
                <c:pt idx="18120">
                  <c:v>49242</c:v>
                </c:pt>
                <c:pt idx="18121">
                  <c:v>49242</c:v>
                </c:pt>
                <c:pt idx="18122">
                  <c:v>49245</c:v>
                </c:pt>
                <c:pt idx="18123">
                  <c:v>49249</c:v>
                </c:pt>
                <c:pt idx="18124">
                  <c:v>49258</c:v>
                </c:pt>
                <c:pt idx="18125">
                  <c:v>49269</c:v>
                </c:pt>
                <c:pt idx="18126">
                  <c:v>49286</c:v>
                </c:pt>
                <c:pt idx="18127">
                  <c:v>49279</c:v>
                </c:pt>
                <c:pt idx="18128">
                  <c:v>49294</c:v>
                </c:pt>
                <c:pt idx="18129">
                  <c:v>49296</c:v>
                </c:pt>
                <c:pt idx="18130">
                  <c:v>49297</c:v>
                </c:pt>
                <c:pt idx="18131">
                  <c:v>49305</c:v>
                </c:pt>
                <c:pt idx="18132">
                  <c:v>49315</c:v>
                </c:pt>
                <c:pt idx="18133">
                  <c:v>49332</c:v>
                </c:pt>
                <c:pt idx="18134">
                  <c:v>49339</c:v>
                </c:pt>
                <c:pt idx="18135">
                  <c:v>49352</c:v>
                </c:pt>
                <c:pt idx="18136">
                  <c:v>49347</c:v>
                </c:pt>
                <c:pt idx="18137">
                  <c:v>49362</c:v>
                </c:pt>
                <c:pt idx="18138">
                  <c:v>49389</c:v>
                </c:pt>
                <c:pt idx="18139">
                  <c:v>49376</c:v>
                </c:pt>
                <c:pt idx="18140">
                  <c:v>49393</c:v>
                </c:pt>
                <c:pt idx="18141">
                  <c:v>49395</c:v>
                </c:pt>
                <c:pt idx="18142">
                  <c:v>49409</c:v>
                </c:pt>
                <c:pt idx="18143">
                  <c:v>49403</c:v>
                </c:pt>
                <c:pt idx="18144">
                  <c:v>49389</c:v>
                </c:pt>
                <c:pt idx="18145">
                  <c:v>49404</c:v>
                </c:pt>
                <c:pt idx="18146">
                  <c:v>49406</c:v>
                </c:pt>
                <c:pt idx="18147">
                  <c:v>49428</c:v>
                </c:pt>
                <c:pt idx="18148">
                  <c:v>49406</c:v>
                </c:pt>
                <c:pt idx="18149">
                  <c:v>49449</c:v>
                </c:pt>
                <c:pt idx="18150">
                  <c:v>49441</c:v>
                </c:pt>
                <c:pt idx="18151">
                  <c:v>49453</c:v>
                </c:pt>
                <c:pt idx="18152">
                  <c:v>49468</c:v>
                </c:pt>
                <c:pt idx="18153">
                  <c:v>49486</c:v>
                </c:pt>
                <c:pt idx="18154">
                  <c:v>49504</c:v>
                </c:pt>
                <c:pt idx="18155">
                  <c:v>49490</c:v>
                </c:pt>
                <c:pt idx="18156">
                  <c:v>49516</c:v>
                </c:pt>
                <c:pt idx="18157">
                  <c:v>49505</c:v>
                </c:pt>
                <c:pt idx="18158">
                  <c:v>49531</c:v>
                </c:pt>
                <c:pt idx="18159">
                  <c:v>49529</c:v>
                </c:pt>
                <c:pt idx="18160">
                  <c:v>49529</c:v>
                </c:pt>
                <c:pt idx="18161">
                  <c:v>49530</c:v>
                </c:pt>
                <c:pt idx="18162">
                  <c:v>49533</c:v>
                </c:pt>
                <c:pt idx="18163">
                  <c:v>49535</c:v>
                </c:pt>
                <c:pt idx="18164">
                  <c:v>49534</c:v>
                </c:pt>
                <c:pt idx="18165">
                  <c:v>49568</c:v>
                </c:pt>
                <c:pt idx="18166">
                  <c:v>49563</c:v>
                </c:pt>
                <c:pt idx="18167">
                  <c:v>49563</c:v>
                </c:pt>
                <c:pt idx="18168">
                  <c:v>49580</c:v>
                </c:pt>
                <c:pt idx="18169">
                  <c:v>49580</c:v>
                </c:pt>
                <c:pt idx="18170">
                  <c:v>49596</c:v>
                </c:pt>
                <c:pt idx="18171">
                  <c:v>49605</c:v>
                </c:pt>
                <c:pt idx="18172">
                  <c:v>49626</c:v>
                </c:pt>
                <c:pt idx="18173">
                  <c:v>49626</c:v>
                </c:pt>
                <c:pt idx="18174">
                  <c:v>49650</c:v>
                </c:pt>
                <c:pt idx="18175">
                  <c:v>49646</c:v>
                </c:pt>
                <c:pt idx="18176">
                  <c:v>49658</c:v>
                </c:pt>
                <c:pt idx="18177">
                  <c:v>49662</c:v>
                </c:pt>
                <c:pt idx="18178">
                  <c:v>49652</c:v>
                </c:pt>
                <c:pt idx="18179">
                  <c:v>49654</c:v>
                </c:pt>
                <c:pt idx="18180">
                  <c:v>49652</c:v>
                </c:pt>
                <c:pt idx="18181">
                  <c:v>49689</c:v>
                </c:pt>
                <c:pt idx="18182">
                  <c:v>49670</c:v>
                </c:pt>
                <c:pt idx="18183">
                  <c:v>49684</c:v>
                </c:pt>
                <c:pt idx="18184">
                  <c:v>49697</c:v>
                </c:pt>
                <c:pt idx="18185">
                  <c:v>49699</c:v>
                </c:pt>
                <c:pt idx="18186">
                  <c:v>49705</c:v>
                </c:pt>
                <c:pt idx="18187">
                  <c:v>49724</c:v>
                </c:pt>
                <c:pt idx="18188">
                  <c:v>49734</c:v>
                </c:pt>
                <c:pt idx="18189">
                  <c:v>49734</c:v>
                </c:pt>
                <c:pt idx="18190">
                  <c:v>49761</c:v>
                </c:pt>
                <c:pt idx="18191">
                  <c:v>49747</c:v>
                </c:pt>
                <c:pt idx="18192">
                  <c:v>49752</c:v>
                </c:pt>
                <c:pt idx="18193">
                  <c:v>49770</c:v>
                </c:pt>
                <c:pt idx="18194">
                  <c:v>49790</c:v>
                </c:pt>
                <c:pt idx="18195">
                  <c:v>49792</c:v>
                </c:pt>
                <c:pt idx="18196">
                  <c:v>49780</c:v>
                </c:pt>
                <c:pt idx="18197">
                  <c:v>49784</c:v>
                </c:pt>
                <c:pt idx="18198">
                  <c:v>49782</c:v>
                </c:pt>
                <c:pt idx="18199">
                  <c:v>49797</c:v>
                </c:pt>
                <c:pt idx="18200">
                  <c:v>49782</c:v>
                </c:pt>
                <c:pt idx="18201">
                  <c:v>49822</c:v>
                </c:pt>
                <c:pt idx="18202">
                  <c:v>49834</c:v>
                </c:pt>
                <c:pt idx="18203">
                  <c:v>49839</c:v>
                </c:pt>
                <c:pt idx="18204">
                  <c:v>49853</c:v>
                </c:pt>
                <c:pt idx="18205">
                  <c:v>49855</c:v>
                </c:pt>
                <c:pt idx="18206">
                  <c:v>49856</c:v>
                </c:pt>
                <c:pt idx="18207">
                  <c:v>49874</c:v>
                </c:pt>
                <c:pt idx="18208">
                  <c:v>49869</c:v>
                </c:pt>
                <c:pt idx="18209">
                  <c:v>49890</c:v>
                </c:pt>
                <c:pt idx="18210">
                  <c:v>49889</c:v>
                </c:pt>
                <c:pt idx="18211">
                  <c:v>49895</c:v>
                </c:pt>
                <c:pt idx="18212">
                  <c:v>49896</c:v>
                </c:pt>
                <c:pt idx="18213">
                  <c:v>49913</c:v>
                </c:pt>
                <c:pt idx="18214">
                  <c:v>49941</c:v>
                </c:pt>
                <c:pt idx="18215">
                  <c:v>49915</c:v>
                </c:pt>
                <c:pt idx="18216">
                  <c:v>49928</c:v>
                </c:pt>
                <c:pt idx="18217">
                  <c:v>49926</c:v>
                </c:pt>
                <c:pt idx="18218">
                  <c:v>49932</c:v>
                </c:pt>
                <c:pt idx="18219">
                  <c:v>49948</c:v>
                </c:pt>
                <c:pt idx="18220">
                  <c:v>49953</c:v>
                </c:pt>
                <c:pt idx="18221">
                  <c:v>49953</c:v>
                </c:pt>
                <c:pt idx="18222">
                  <c:v>49969</c:v>
                </c:pt>
                <c:pt idx="18223">
                  <c:v>49992</c:v>
                </c:pt>
                <c:pt idx="18224">
                  <c:v>49991</c:v>
                </c:pt>
                <c:pt idx="18225">
                  <c:v>50008</c:v>
                </c:pt>
                <c:pt idx="18226">
                  <c:v>50001</c:v>
                </c:pt>
                <c:pt idx="18227">
                  <c:v>50021</c:v>
                </c:pt>
                <c:pt idx="18228">
                  <c:v>50013</c:v>
                </c:pt>
                <c:pt idx="18229">
                  <c:v>50010</c:v>
                </c:pt>
                <c:pt idx="18230">
                  <c:v>50023</c:v>
                </c:pt>
                <c:pt idx="18231">
                  <c:v>50025</c:v>
                </c:pt>
                <c:pt idx="18232">
                  <c:v>50032</c:v>
                </c:pt>
                <c:pt idx="18233">
                  <c:v>50043</c:v>
                </c:pt>
                <c:pt idx="18234">
                  <c:v>50049</c:v>
                </c:pt>
                <c:pt idx="18235">
                  <c:v>50089</c:v>
                </c:pt>
                <c:pt idx="18236">
                  <c:v>50068</c:v>
                </c:pt>
                <c:pt idx="18237">
                  <c:v>50083</c:v>
                </c:pt>
                <c:pt idx="18238">
                  <c:v>50098</c:v>
                </c:pt>
                <c:pt idx="18239">
                  <c:v>50111</c:v>
                </c:pt>
                <c:pt idx="18240">
                  <c:v>50111</c:v>
                </c:pt>
                <c:pt idx="18241">
                  <c:v>50113</c:v>
                </c:pt>
                <c:pt idx="18242">
                  <c:v>50105</c:v>
                </c:pt>
                <c:pt idx="18243">
                  <c:v>50120</c:v>
                </c:pt>
                <c:pt idx="18244">
                  <c:v>50100</c:v>
                </c:pt>
                <c:pt idx="18245">
                  <c:v>50125</c:v>
                </c:pt>
                <c:pt idx="18246">
                  <c:v>50137</c:v>
                </c:pt>
                <c:pt idx="18247">
                  <c:v>50138</c:v>
                </c:pt>
                <c:pt idx="18248">
                  <c:v>50167</c:v>
                </c:pt>
                <c:pt idx="18249">
                  <c:v>50173</c:v>
                </c:pt>
                <c:pt idx="18250">
                  <c:v>50170</c:v>
                </c:pt>
                <c:pt idx="18251">
                  <c:v>50201</c:v>
                </c:pt>
                <c:pt idx="18252">
                  <c:v>50193</c:v>
                </c:pt>
                <c:pt idx="18253">
                  <c:v>50202</c:v>
                </c:pt>
                <c:pt idx="18254">
                  <c:v>50214</c:v>
                </c:pt>
                <c:pt idx="18255">
                  <c:v>50215</c:v>
                </c:pt>
                <c:pt idx="18256">
                  <c:v>50211</c:v>
                </c:pt>
                <c:pt idx="18257">
                  <c:v>50219</c:v>
                </c:pt>
                <c:pt idx="18258">
                  <c:v>50230</c:v>
                </c:pt>
                <c:pt idx="18259">
                  <c:v>50232</c:v>
                </c:pt>
                <c:pt idx="18260">
                  <c:v>50235</c:v>
                </c:pt>
                <c:pt idx="18261">
                  <c:v>50251</c:v>
                </c:pt>
                <c:pt idx="18262">
                  <c:v>50245</c:v>
                </c:pt>
                <c:pt idx="18263">
                  <c:v>50272</c:v>
                </c:pt>
                <c:pt idx="18264">
                  <c:v>50271</c:v>
                </c:pt>
                <c:pt idx="18265">
                  <c:v>50283</c:v>
                </c:pt>
                <c:pt idx="18266">
                  <c:v>50298</c:v>
                </c:pt>
                <c:pt idx="18267">
                  <c:v>50293</c:v>
                </c:pt>
                <c:pt idx="18268">
                  <c:v>50306</c:v>
                </c:pt>
                <c:pt idx="18269">
                  <c:v>50308</c:v>
                </c:pt>
                <c:pt idx="18270">
                  <c:v>50334</c:v>
                </c:pt>
                <c:pt idx="18271">
                  <c:v>50329</c:v>
                </c:pt>
                <c:pt idx="18272">
                  <c:v>50327</c:v>
                </c:pt>
                <c:pt idx="18273">
                  <c:v>50339</c:v>
                </c:pt>
                <c:pt idx="18274">
                  <c:v>50351</c:v>
                </c:pt>
                <c:pt idx="18275">
                  <c:v>50356</c:v>
                </c:pt>
                <c:pt idx="18276">
                  <c:v>50342</c:v>
                </c:pt>
                <c:pt idx="18277">
                  <c:v>50362</c:v>
                </c:pt>
                <c:pt idx="18278">
                  <c:v>50371</c:v>
                </c:pt>
                <c:pt idx="18279">
                  <c:v>50380</c:v>
                </c:pt>
                <c:pt idx="18280">
                  <c:v>50390</c:v>
                </c:pt>
                <c:pt idx="18281">
                  <c:v>50400</c:v>
                </c:pt>
                <c:pt idx="18282">
                  <c:v>50424</c:v>
                </c:pt>
                <c:pt idx="18283">
                  <c:v>50432</c:v>
                </c:pt>
                <c:pt idx="18284">
                  <c:v>50418</c:v>
                </c:pt>
                <c:pt idx="18285">
                  <c:v>50447</c:v>
                </c:pt>
                <c:pt idx="18286">
                  <c:v>50446</c:v>
                </c:pt>
                <c:pt idx="18287">
                  <c:v>50454</c:v>
                </c:pt>
                <c:pt idx="18288">
                  <c:v>50456</c:v>
                </c:pt>
                <c:pt idx="18289">
                  <c:v>50451</c:v>
                </c:pt>
                <c:pt idx="18290">
                  <c:v>50456</c:v>
                </c:pt>
                <c:pt idx="18291">
                  <c:v>50465</c:v>
                </c:pt>
                <c:pt idx="18292">
                  <c:v>50460</c:v>
                </c:pt>
                <c:pt idx="18293">
                  <c:v>50485</c:v>
                </c:pt>
                <c:pt idx="18294">
                  <c:v>50484</c:v>
                </c:pt>
                <c:pt idx="18295">
                  <c:v>50504</c:v>
                </c:pt>
                <c:pt idx="18296">
                  <c:v>50516</c:v>
                </c:pt>
                <c:pt idx="18297">
                  <c:v>50542</c:v>
                </c:pt>
                <c:pt idx="18298">
                  <c:v>50529</c:v>
                </c:pt>
                <c:pt idx="18299">
                  <c:v>50546</c:v>
                </c:pt>
                <c:pt idx="18300">
                  <c:v>50545</c:v>
                </c:pt>
                <c:pt idx="18301">
                  <c:v>50554</c:v>
                </c:pt>
                <c:pt idx="18302">
                  <c:v>50553</c:v>
                </c:pt>
                <c:pt idx="18303">
                  <c:v>50548</c:v>
                </c:pt>
                <c:pt idx="18304">
                  <c:v>50558</c:v>
                </c:pt>
                <c:pt idx="18305">
                  <c:v>50555</c:v>
                </c:pt>
                <c:pt idx="18306">
                  <c:v>50580</c:v>
                </c:pt>
                <c:pt idx="18307">
                  <c:v>50577</c:v>
                </c:pt>
                <c:pt idx="18308">
                  <c:v>50587</c:v>
                </c:pt>
                <c:pt idx="18309">
                  <c:v>50600</c:v>
                </c:pt>
                <c:pt idx="18310">
                  <c:v>50619</c:v>
                </c:pt>
                <c:pt idx="18311">
                  <c:v>50626</c:v>
                </c:pt>
                <c:pt idx="18312">
                  <c:v>50616</c:v>
                </c:pt>
                <c:pt idx="18313">
                  <c:v>50635</c:v>
                </c:pt>
                <c:pt idx="18314">
                  <c:v>50644</c:v>
                </c:pt>
                <c:pt idx="18315">
                  <c:v>50647</c:v>
                </c:pt>
                <c:pt idx="18316">
                  <c:v>50658</c:v>
                </c:pt>
                <c:pt idx="18317">
                  <c:v>50665</c:v>
                </c:pt>
                <c:pt idx="18318">
                  <c:v>50674</c:v>
                </c:pt>
                <c:pt idx="18319">
                  <c:v>50659</c:v>
                </c:pt>
                <c:pt idx="18320">
                  <c:v>50689</c:v>
                </c:pt>
                <c:pt idx="18321">
                  <c:v>50678</c:v>
                </c:pt>
                <c:pt idx="18322">
                  <c:v>50654</c:v>
                </c:pt>
                <c:pt idx="18323">
                  <c:v>50710</c:v>
                </c:pt>
                <c:pt idx="18324">
                  <c:v>50702</c:v>
                </c:pt>
                <c:pt idx="18325">
                  <c:v>50724</c:v>
                </c:pt>
                <c:pt idx="18326">
                  <c:v>50726</c:v>
                </c:pt>
                <c:pt idx="18327">
                  <c:v>50730</c:v>
                </c:pt>
                <c:pt idx="18328">
                  <c:v>50719</c:v>
                </c:pt>
                <c:pt idx="18329">
                  <c:v>50763</c:v>
                </c:pt>
                <c:pt idx="18330">
                  <c:v>50757</c:v>
                </c:pt>
                <c:pt idx="18331">
                  <c:v>50757</c:v>
                </c:pt>
                <c:pt idx="18332">
                  <c:v>50764</c:v>
                </c:pt>
                <c:pt idx="18333">
                  <c:v>50761</c:v>
                </c:pt>
                <c:pt idx="18334">
                  <c:v>50781</c:v>
                </c:pt>
                <c:pt idx="18335">
                  <c:v>50770</c:v>
                </c:pt>
                <c:pt idx="18336">
                  <c:v>50793</c:v>
                </c:pt>
                <c:pt idx="18337">
                  <c:v>50794</c:v>
                </c:pt>
                <c:pt idx="18338">
                  <c:v>50801</c:v>
                </c:pt>
                <c:pt idx="18339">
                  <c:v>50822</c:v>
                </c:pt>
                <c:pt idx="18340">
                  <c:v>50819</c:v>
                </c:pt>
                <c:pt idx="18341">
                  <c:v>50839</c:v>
                </c:pt>
                <c:pt idx="18342">
                  <c:v>50852</c:v>
                </c:pt>
                <c:pt idx="18343">
                  <c:v>50870</c:v>
                </c:pt>
                <c:pt idx="18344">
                  <c:v>50869</c:v>
                </c:pt>
                <c:pt idx="18345">
                  <c:v>50878</c:v>
                </c:pt>
                <c:pt idx="18346">
                  <c:v>50872</c:v>
                </c:pt>
                <c:pt idx="18347">
                  <c:v>50873</c:v>
                </c:pt>
                <c:pt idx="18348">
                  <c:v>50869</c:v>
                </c:pt>
                <c:pt idx="18349">
                  <c:v>50878</c:v>
                </c:pt>
                <c:pt idx="18350">
                  <c:v>50885</c:v>
                </c:pt>
                <c:pt idx="18351">
                  <c:v>50899</c:v>
                </c:pt>
                <c:pt idx="18352">
                  <c:v>50894</c:v>
                </c:pt>
                <c:pt idx="18353">
                  <c:v>50909</c:v>
                </c:pt>
                <c:pt idx="18354">
                  <c:v>50925</c:v>
                </c:pt>
                <c:pt idx="18355">
                  <c:v>50948</c:v>
                </c:pt>
                <c:pt idx="18356">
                  <c:v>50949</c:v>
                </c:pt>
                <c:pt idx="18357">
                  <c:v>50967</c:v>
                </c:pt>
                <c:pt idx="18358">
                  <c:v>50968</c:v>
                </c:pt>
                <c:pt idx="18359">
                  <c:v>50964</c:v>
                </c:pt>
                <c:pt idx="18360">
                  <c:v>50963</c:v>
                </c:pt>
                <c:pt idx="18361">
                  <c:v>50971</c:v>
                </c:pt>
                <c:pt idx="18362">
                  <c:v>50989</c:v>
                </c:pt>
                <c:pt idx="18363">
                  <c:v>50992</c:v>
                </c:pt>
                <c:pt idx="18364">
                  <c:v>50992</c:v>
                </c:pt>
                <c:pt idx="18365">
                  <c:v>51007</c:v>
                </c:pt>
                <c:pt idx="18366">
                  <c:v>51023</c:v>
                </c:pt>
                <c:pt idx="18367">
                  <c:v>51013</c:v>
                </c:pt>
                <c:pt idx="18368">
                  <c:v>51032</c:v>
                </c:pt>
                <c:pt idx="18369">
                  <c:v>51046</c:v>
                </c:pt>
                <c:pt idx="18370">
                  <c:v>51042</c:v>
                </c:pt>
                <c:pt idx="18371">
                  <c:v>51058</c:v>
                </c:pt>
                <c:pt idx="18372">
                  <c:v>51065</c:v>
                </c:pt>
                <c:pt idx="18373">
                  <c:v>51075</c:v>
                </c:pt>
                <c:pt idx="18374">
                  <c:v>51088</c:v>
                </c:pt>
                <c:pt idx="18375">
                  <c:v>51085</c:v>
                </c:pt>
                <c:pt idx="18376">
                  <c:v>51085</c:v>
                </c:pt>
                <c:pt idx="18377">
                  <c:v>51095</c:v>
                </c:pt>
                <c:pt idx="18378">
                  <c:v>51100</c:v>
                </c:pt>
                <c:pt idx="18379">
                  <c:v>51094</c:v>
                </c:pt>
                <c:pt idx="18380">
                  <c:v>51108</c:v>
                </c:pt>
                <c:pt idx="18381">
                  <c:v>51118</c:v>
                </c:pt>
                <c:pt idx="18382">
                  <c:v>51123</c:v>
                </c:pt>
                <c:pt idx="18383">
                  <c:v>51138</c:v>
                </c:pt>
                <c:pt idx="18384">
                  <c:v>51140</c:v>
                </c:pt>
                <c:pt idx="18385">
                  <c:v>51158</c:v>
                </c:pt>
                <c:pt idx="18386">
                  <c:v>51176</c:v>
                </c:pt>
                <c:pt idx="18387">
                  <c:v>51170</c:v>
                </c:pt>
                <c:pt idx="18388">
                  <c:v>51188</c:v>
                </c:pt>
                <c:pt idx="18389">
                  <c:v>51186</c:v>
                </c:pt>
                <c:pt idx="18390">
                  <c:v>51204</c:v>
                </c:pt>
                <c:pt idx="18391">
                  <c:v>51198</c:v>
                </c:pt>
                <c:pt idx="18392">
                  <c:v>51204</c:v>
                </c:pt>
                <c:pt idx="18393">
                  <c:v>51206</c:v>
                </c:pt>
                <c:pt idx="18394">
                  <c:v>51228</c:v>
                </c:pt>
                <c:pt idx="18395">
                  <c:v>51229</c:v>
                </c:pt>
                <c:pt idx="18396">
                  <c:v>51200</c:v>
                </c:pt>
                <c:pt idx="18397">
                  <c:v>51233</c:v>
                </c:pt>
                <c:pt idx="18398">
                  <c:v>51235</c:v>
                </c:pt>
                <c:pt idx="18399">
                  <c:v>51246</c:v>
                </c:pt>
                <c:pt idx="18400">
                  <c:v>51261</c:v>
                </c:pt>
                <c:pt idx="18401">
                  <c:v>51260</c:v>
                </c:pt>
                <c:pt idx="18402">
                  <c:v>51275</c:v>
                </c:pt>
                <c:pt idx="18403">
                  <c:v>51277</c:v>
                </c:pt>
                <c:pt idx="18404">
                  <c:v>51297</c:v>
                </c:pt>
                <c:pt idx="18405">
                  <c:v>51294</c:v>
                </c:pt>
                <c:pt idx="18406">
                  <c:v>51307</c:v>
                </c:pt>
                <c:pt idx="18407">
                  <c:v>51322</c:v>
                </c:pt>
                <c:pt idx="18408">
                  <c:v>51312</c:v>
                </c:pt>
                <c:pt idx="18409">
                  <c:v>51319</c:v>
                </c:pt>
                <c:pt idx="18410">
                  <c:v>51319</c:v>
                </c:pt>
                <c:pt idx="18411">
                  <c:v>51328</c:v>
                </c:pt>
                <c:pt idx="18412">
                  <c:v>51329</c:v>
                </c:pt>
                <c:pt idx="18413">
                  <c:v>51348</c:v>
                </c:pt>
                <c:pt idx="18414">
                  <c:v>51356</c:v>
                </c:pt>
                <c:pt idx="18415">
                  <c:v>51338</c:v>
                </c:pt>
                <c:pt idx="18416">
                  <c:v>51357</c:v>
                </c:pt>
                <c:pt idx="18417">
                  <c:v>51378</c:v>
                </c:pt>
                <c:pt idx="18418">
                  <c:v>51391</c:v>
                </c:pt>
                <c:pt idx="18419">
                  <c:v>51386</c:v>
                </c:pt>
                <c:pt idx="18420">
                  <c:v>51391</c:v>
                </c:pt>
                <c:pt idx="18421">
                  <c:v>51413</c:v>
                </c:pt>
                <c:pt idx="18422">
                  <c:v>51417</c:v>
                </c:pt>
                <c:pt idx="18423">
                  <c:v>51430</c:v>
                </c:pt>
                <c:pt idx="18424">
                  <c:v>51436</c:v>
                </c:pt>
                <c:pt idx="18425">
                  <c:v>51437</c:v>
                </c:pt>
                <c:pt idx="18426">
                  <c:v>51436</c:v>
                </c:pt>
                <c:pt idx="18427">
                  <c:v>51447</c:v>
                </c:pt>
                <c:pt idx="18428">
                  <c:v>51456</c:v>
                </c:pt>
                <c:pt idx="18429">
                  <c:v>51486</c:v>
                </c:pt>
                <c:pt idx="18430">
                  <c:v>51455</c:v>
                </c:pt>
                <c:pt idx="18431">
                  <c:v>51468</c:v>
                </c:pt>
                <c:pt idx="18432">
                  <c:v>51478</c:v>
                </c:pt>
                <c:pt idx="18433">
                  <c:v>51490</c:v>
                </c:pt>
                <c:pt idx="18434">
                  <c:v>51494</c:v>
                </c:pt>
                <c:pt idx="18435">
                  <c:v>51503</c:v>
                </c:pt>
                <c:pt idx="18436">
                  <c:v>51518</c:v>
                </c:pt>
                <c:pt idx="18437">
                  <c:v>51530</c:v>
                </c:pt>
                <c:pt idx="18438">
                  <c:v>51530</c:v>
                </c:pt>
                <c:pt idx="18439">
                  <c:v>51526</c:v>
                </c:pt>
                <c:pt idx="18440">
                  <c:v>51520</c:v>
                </c:pt>
                <c:pt idx="18441">
                  <c:v>51559</c:v>
                </c:pt>
                <c:pt idx="18442">
                  <c:v>51549</c:v>
                </c:pt>
                <c:pt idx="18443">
                  <c:v>51576</c:v>
                </c:pt>
                <c:pt idx="18444">
                  <c:v>51558</c:v>
                </c:pt>
                <c:pt idx="18445">
                  <c:v>51573</c:v>
                </c:pt>
                <c:pt idx="18446">
                  <c:v>51579</c:v>
                </c:pt>
                <c:pt idx="18447">
                  <c:v>51576</c:v>
                </c:pt>
                <c:pt idx="18448">
                  <c:v>51595</c:v>
                </c:pt>
                <c:pt idx="18449">
                  <c:v>51596</c:v>
                </c:pt>
                <c:pt idx="18450">
                  <c:v>51612</c:v>
                </c:pt>
                <c:pt idx="18451">
                  <c:v>51616</c:v>
                </c:pt>
                <c:pt idx="18452">
                  <c:v>51633</c:v>
                </c:pt>
                <c:pt idx="18453">
                  <c:v>51636</c:v>
                </c:pt>
                <c:pt idx="18454">
                  <c:v>51656</c:v>
                </c:pt>
                <c:pt idx="18455">
                  <c:v>51675</c:v>
                </c:pt>
                <c:pt idx="18456">
                  <c:v>51673</c:v>
                </c:pt>
                <c:pt idx="18457">
                  <c:v>51695</c:v>
                </c:pt>
                <c:pt idx="18458">
                  <c:v>51675</c:v>
                </c:pt>
                <c:pt idx="18459">
                  <c:v>51687</c:v>
                </c:pt>
                <c:pt idx="18460">
                  <c:v>51682</c:v>
                </c:pt>
                <c:pt idx="18461">
                  <c:v>51692</c:v>
                </c:pt>
                <c:pt idx="18462">
                  <c:v>51694</c:v>
                </c:pt>
                <c:pt idx="18463">
                  <c:v>51695</c:v>
                </c:pt>
                <c:pt idx="18464">
                  <c:v>51710</c:v>
                </c:pt>
                <c:pt idx="18465">
                  <c:v>51716</c:v>
                </c:pt>
                <c:pt idx="18466">
                  <c:v>51717</c:v>
                </c:pt>
                <c:pt idx="18467">
                  <c:v>51740</c:v>
                </c:pt>
                <c:pt idx="18468">
                  <c:v>51743</c:v>
                </c:pt>
                <c:pt idx="18469">
                  <c:v>51751</c:v>
                </c:pt>
                <c:pt idx="18470">
                  <c:v>51756</c:v>
                </c:pt>
                <c:pt idx="18471">
                  <c:v>51769</c:v>
                </c:pt>
                <c:pt idx="18472">
                  <c:v>51775</c:v>
                </c:pt>
                <c:pt idx="18473">
                  <c:v>51789</c:v>
                </c:pt>
                <c:pt idx="18474">
                  <c:v>51780</c:v>
                </c:pt>
                <c:pt idx="18475">
                  <c:v>51792</c:v>
                </c:pt>
                <c:pt idx="18476">
                  <c:v>51805</c:v>
                </c:pt>
                <c:pt idx="18477">
                  <c:v>51798</c:v>
                </c:pt>
                <c:pt idx="18478">
                  <c:v>51816</c:v>
                </c:pt>
                <c:pt idx="18479">
                  <c:v>51811</c:v>
                </c:pt>
                <c:pt idx="18480">
                  <c:v>51841</c:v>
                </c:pt>
                <c:pt idx="18481">
                  <c:v>51838</c:v>
                </c:pt>
                <c:pt idx="18482">
                  <c:v>51847</c:v>
                </c:pt>
                <c:pt idx="18483">
                  <c:v>51838</c:v>
                </c:pt>
                <c:pt idx="18484">
                  <c:v>51853</c:v>
                </c:pt>
                <c:pt idx="18485">
                  <c:v>51869</c:v>
                </c:pt>
                <c:pt idx="18486">
                  <c:v>51867</c:v>
                </c:pt>
                <c:pt idx="18487">
                  <c:v>51887</c:v>
                </c:pt>
                <c:pt idx="18488">
                  <c:v>51879</c:v>
                </c:pt>
                <c:pt idx="18489">
                  <c:v>51905</c:v>
                </c:pt>
                <c:pt idx="18490">
                  <c:v>51901</c:v>
                </c:pt>
                <c:pt idx="18491">
                  <c:v>51914</c:v>
                </c:pt>
                <c:pt idx="18492">
                  <c:v>51914</c:v>
                </c:pt>
                <c:pt idx="18493">
                  <c:v>51930</c:v>
                </c:pt>
                <c:pt idx="18494">
                  <c:v>51933</c:v>
                </c:pt>
                <c:pt idx="18495">
                  <c:v>51936</c:v>
                </c:pt>
                <c:pt idx="18496">
                  <c:v>51944</c:v>
                </c:pt>
                <c:pt idx="18497">
                  <c:v>51956</c:v>
                </c:pt>
                <c:pt idx="18498">
                  <c:v>51963</c:v>
                </c:pt>
                <c:pt idx="18499">
                  <c:v>51959</c:v>
                </c:pt>
                <c:pt idx="18500">
                  <c:v>51977</c:v>
                </c:pt>
                <c:pt idx="18501">
                  <c:v>51989</c:v>
                </c:pt>
                <c:pt idx="18502">
                  <c:v>51997</c:v>
                </c:pt>
                <c:pt idx="18503">
                  <c:v>51978</c:v>
                </c:pt>
                <c:pt idx="18504">
                  <c:v>51989</c:v>
                </c:pt>
                <c:pt idx="18505">
                  <c:v>52013</c:v>
                </c:pt>
                <c:pt idx="18506">
                  <c:v>52002</c:v>
                </c:pt>
                <c:pt idx="18507">
                  <c:v>52026</c:v>
                </c:pt>
                <c:pt idx="18508">
                  <c:v>52050</c:v>
                </c:pt>
                <c:pt idx="18509">
                  <c:v>52059</c:v>
                </c:pt>
                <c:pt idx="18510">
                  <c:v>52059</c:v>
                </c:pt>
                <c:pt idx="18511">
                  <c:v>52050</c:v>
                </c:pt>
                <c:pt idx="18512">
                  <c:v>52063</c:v>
                </c:pt>
                <c:pt idx="18513">
                  <c:v>52068</c:v>
                </c:pt>
                <c:pt idx="18514">
                  <c:v>52076</c:v>
                </c:pt>
                <c:pt idx="18515">
                  <c:v>52066</c:v>
                </c:pt>
                <c:pt idx="18516">
                  <c:v>52078</c:v>
                </c:pt>
                <c:pt idx="18517">
                  <c:v>52091</c:v>
                </c:pt>
                <c:pt idx="18518">
                  <c:v>52099</c:v>
                </c:pt>
                <c:pt idx="18519">
                  <c:v>52101</c:v>
                </c:pt>
                <c:pt idx="18520">
                  <c:v>52118</c:v>
                </c:pt>
                <c:pt idx="18521">
                  <c:v>52153</c:v>
                </c:pt>
                <c:pt idx="18522">
                  <c:v>52146</c:v>
                </c:pt>
                <c:pt idx="18523">
                  <c:v>52163</c:v>
                </c:pt>
                <c:pt idx="18524">
                  <c:v>52174</c:v>
                </c:pt>
                <c:pt idx="18525">
                  <c:v>52176</c:v>
                </c:pt>
                <c:pt idx="18526">
                  <c:v>52172</c:v>
                </c:pt>
                <c:pt idx="18527">
                  <c:v>52182</c:v>
                </c:pt>
                <c:pt idx="18528">
                  <c:v>52179</c:v>
                </c:pt>
                <c:pt idx="18529">
                  <c:v>52165</c:v>
                </c:pt>
                <c:pt idx="18530">
                  <c:v>52179</c:v>
                </c:pt>
                <c:pt idx="18531">
                  <c:v>52183</c:v>
                </c:pt>
                <c:pt idx="18532">
                  <c:v>52200</c:v>
                </c:pt>
                <c:pt idx="18533">
                  <c:v>52212</c:v>
                </c:pt>
                <c:pt idx="18534">
                  <c:v>52204</c:v>
                </c:pt>
                <c:pt idx="18535">
                  <c:v>52210</c:v>
                </c:pt>
                <c:pt idx="18536">
                  <c:v>52218</c:v>
                </c:pt>
                <c:pt idx="18537">
                  <c:v>52232</c:v>
                </c:pt>
                <c:pt idx="18538">
                  <c:v>52248</c:v>
                </c:pt>
                <c:pt idx="18539">
                  <c:v>52254</c:v>
                </c:pt>
                <c:pt idx="18540">
                  <c:v>52275</c:v>
                </c:pt>
                <c:pt idx="18541">
                  <c:v>52279</c:v>
                </c:pt>
                <c:pt idx="18542">
                  <c:v>52294</c:v>
                </c:pt>
                <c:pt idx="18543">
                  <c:v>52296</c:v>
                </c:pt>
                <c:pt idx="18544">
                  <c:v>52295</c:v>
                </c:pt>
                <c:pt idx="18545">
                  <c:v>52312</c:v>
                </c:pt>
                <c:pt idx="18546">
                  <c:v>52296</c:v>
                </c:pt>
                <c:pt idx="18547">
                  <c:v>52305</c:v>
                </c:pt>
                <c:pt idx="18548">
                  <c:v>52303</c:v>
                </c:pt>
                <c:pt idx="18549">
                  <c:v>52326</c:v>
                </c:pt>
                <c:pt idx="18550">
                  <c:v>52330</c:v>
                </c:pt>
                <c:pt idx="18551">
                  <c:v>52322</c:v>
                </c:pt>
                <c:pt idx="18552">
                  <c:v>52327</c:v>
                </c:pt>
                <c:pt idx="18553">
                  <c:v>52356</c:v>
                </c:pt>
                <c:pt idx="18554">
                  <c:v>52376</c:v>
                </c:pt>
                <c:pt idx="18555">
                  <c:v>52363</c:v>
                </c:pt>
                <c:pt idx="18556">
                  <c:v>52376</c:v>
                </c:pt>
                <c:pt idx="18557">
                  <c:v>52400</c:v>
                </c:pt>
                <c:pt idx="18558">
                  <c:v>52406</c:v>
                </c:pt>
                <c:pt idx="18559">
                  <c:v>52402</c:v>
                </c:pt>
                <c:pt idx="18560">
                  <c:v>52382</c:v>
                </c:pt>
                <c:pt idx="18561">
                  <c:v>52405</c:v>
                </c:pt>
                <c:pt idx="18562">
                  <c:v>52404</c:v>
                </c:pt>
                <c:pt idx="18563">
                  <c:v>52410</c:v>
                </c:pt>
                <c:pt idx="18564">
                  <c:v>52419</c:v>
                </c:pt>
                <c:pt idx="18565">
                  <c:v>52442</c:v>
                </c:pt>
                <c:pt idx="18566">
                  <c:v>52447</c:v>
                </c:pt>
                <c:pt idx="18567">
                  <c:v>52445</c:v>
                </c:pt>
                <c:pt idx="18568">
                  <c:v>52472</c:v>
                </c:pt>
                <c:pt idx="18569">
                  <c:v>52473</c:v>
                </c:pt>
                <c:pt idx="18570">
                  <c:v>52509</c:v>
                </c:pt>
                <c:pt idx="18571">
                  <c:v>52499</c:v>
                </c:pt>
                <c:pt idx="18572">
                  <c:v>52487</c:v>
                </c:pt>
                <c:pt idx="18573">
                  <c:v>52461</c:v>
                </c:pt>
                <c:pt idx="18574">
                  <c:v>52499</c:v>
                </c:pt>
                <c:pt idx="18575">
                  <c:v>52508</c:v>
                </c:pt>
                <c:pt idx="18576">
                  <c:v>52500</c:v>
                </c:pt>
                <c:pt idx="18577">
                  <c:v>52515</c:v>
                </c:pt>
                <c:pt idx="18578">
                  <c:v>52527</c:v>
                </c:pt>
                <c:pt idx="18579">
                  <c:v>52539</c:v>
                </c:pt>
                <c:pt idx="18580">
                  <c:v>52538</c:v>
                </c:pt>
                <c:pt idx="18581">
                  <c:v>52544</c:v>
                </c:pt>
                <c:pt idx="18582">
                  <c:v>52562</c:v>
                </c:pt>
                <c:pt idx="18583">
                  <c:v>52567</c:v>
                </c:pt>
                <c:pt idx="18584">
                  <c:v>52578</c:v>
                </c:pt>
                <c:pt idx="18585">
                  <c:v>52589</c:v>
                </c:pt>
                <c:pt idx="18586">
                  <c:v>52617</c:v>
                </c:pt>
                <c:pt idx="18587">
                  <c:v>52605</c:v>
                </c:pt>
                <c:pt idx="18588">
                  <c:v>52611</c:v>
                </c:pt>
                <c:pt idx="18589">
                  <c:v>52621</c:v>
                </c:pt>
                <c:pt idx="18590">
                  <c:v>52605</c:v>
                </c:pt>
                <c:pt idx="18591">
                  <c:v>52614</c:v>
                </c:pt>
                <c:pt idx="18592">
                  <c:v>52617</c:v>
                </c:pt>
                <c:pt idx="18593">
                  <c:v>52625</c:v>
                </c:pt>
                <c:pt idx="18594">
                  <c:v>52632</c:v>
                </c:pt>
                <c:pt idx="18595">
                  <c:v>52648</c:v>
                </c:pt>
                <c:pt idx="18596">
                  <c:v>52651</c:v>
                </c:pt>
                <c:pt idx="18597">
                  <c:v>52661</c:v>
                </c:pt>
                <c:pt idx="18598">
                  <c:v>52676</c:v>
                </c:pt>
                <c:pt idx="18599">
                  <c:v>52676</c:v>
                </c:pt>
                <c:pt idx="18600">
                  <c:v>52712</c:v>
                </c:pt>
                <c:pt idx="18601">
                  <c:v>52707</c:v>
                </c:pt>
                <c:pt idx="18602">
                  <c:v>52724</c:v>
                </c:pt>
                <c:pt idx="18603">
                  <c:v>52710</c:v>
                </c:pt>
                <c:pt idx="18604">
                  <c:v>52729</c:v>
                </c:pt>
                <c:pt idx="18605">
                  <c:v>52730</c:v>
                </c:pt>
                <c:pt idx="18606">
                  <c:v>52754</c:v>
                </c:pt>
                <c:pt idx="18607">
                  <c:v>52759</c:v>
                </c:pt>
                <c:pt idx="18608">
                  <c:v>52750</c:v>
                </c:pt>
                <c:pt idx="18609">
                  <c:v>52761</c:v>
                </c:pt>
                <c:pt idx="18610">
                  <c:v>52758</c:v>
                </c:pt>
                <c:pt idx="18611">
                  <c:v>52766</c:v>
                </c:pt>
                <c:pt idx="18612">
                  <c:v>52781</c:v>
                </c:pt>
                <c:pt idx="18613">
                  <c:v>52796</c:v>
                </c:pt>
                <c:pt idx="18614">
                  <c:v>52806</c:v>
                </c:pt>
                <c:pt idx="18615">
                  <c:v>52782</c:v>
                </c:pt>
                <c:pt idx="18616">
                  <c:v>52817</c:v>
                </c:pt>
                <c:pt idx="18617">
                  <c:v>52814</c:v>
                </c:pt>
                <c:pt idx="18618">
                  <c:v>52832</c:v>
                </c:pt>
                <c:pt idx="18619">
                  <c:v>52827</c:v>
                </c:pt>
                <c:pt idx="18620">
                  <c:v>52829</c:v>
                </c:pt>
                <c:pt idx="18621">
                  <c:v>52838</c:v>
                </c:pt>
                <c:pt idx="18622">
                  <c:v>52828</c:v>
                </c:pt>
                <c:pt idx="18623">
                  <c:v>52845</c:v>
                </c:pt>
                <c:pt idx="18624">
                  <c:v>52862</c:v>
                </c:pt>
                <c:pt idx="18625">
                  <c:v>52885</c:v>
                </c:pt>
                <c:pt idx="18626">
                  <c:v>52875</c:v>
                </c:pt>
                <c:pt idx="18627">
                  <c:v>52896</c:v>
                </c:pt>
                <c:pt idx="18628">
                  <c:v>52916</c:v>
                </c:pt>
                <c:pt idx="18629">
                  <c:v>52906</c:v>
                </c:pt>
                <c:pt idx="18630">
                  <c:v>52929</c:v>
                </c:pt>
                <c:pt idx="18631">
                  <c:v>52931</c:v>
                </c:pt>
                <c:pt idx="18632">
                  <c:v>52933</c:v>
                </c:pt>
                <c:pt idx="18633">
                  <c:v>52914</c:v>
                </c:pt>
                <c:pt idx="18634">
                  <c:v>52929</c:v>
                </c:pt>
                <c:pt idx="18635">
                  <c:v>52931</c:v>
                </c:pt>
                <c:pt idx="18636">
                  <c:v>52939</c:v>
                </c:pt>
                <c:pt idx="18637">
                  <c:v>52945</c:v>
                </c:pt>
                <c:pt idx="18638">
                  <c:v>52943</c:v>
                </c:pt>
                <c:pt idx="18639">
                  <c:v>52958</c:v>
                </c:pt>
                <c:pt idx="18640">
                  <c:v>52964</c:v>
                </c:pt>
                <c:pt idx="18641">
                  <c:v>52979</c:v>
                </c:pt>
                <c:pt idx="18642">
                  <c:v>52991</c:v>
                </c:pt>
                <c:pt idx="18643">
                  <c:v>53009</c:v>
                </c:pt>
                <c:pt idx="18644">
                  <c:v>53030</c:v>
                </c:pt>
                <c:pt idx="18645">
                  <c:v>53027</c:v>
                </c:pt>
                <c:pt idx="18646">
                  <c:v>53036</c:v>
                </c:pt>
                <c:pt idx="18647">
                  <c:v>53045</c:v>
                </c:pt>
                <c:pt idx="18648">
                  <c:v>53063</c:v>
                </c:pt>
                <c:pt idx="18649">
                  <c:v>53046</c:v>
                </c:pt>
                <c:pt idx="18650">
                  <c:v>53051</c:v>
                </c:pt>
                <c:pt idx="18651">
                  <c:v>53047</c:v>
                </c:pt>
                <c:pt idx="18652">
                  <c:v>53053</c:v>
                </c:pt>
                <c:pt idx="18653">
                  <c:v>53061</c:v>
                </c:pt>
                <c:pt idx="18654">
                  <c:v>53074</c:v>
                </c:pt>
                <c:pt idx="18655">
                  <c:v>53078</c:v>
                </c:pt>
                <c:pt idx="18656">
                  <c:v>53098</c:v>
                </c:pt>
                <c:pt idx="18657">
                  <c:v>53101</c:v>
                </c:pt>
                <c:pt idx="18658">
                  <c:v>53111</c:v>
                </c:pt>
                <c:pt idx="18659">
                  <c:v>53124</c:v>
                </c:pt>
                <c:pt idx="18660">
                  <c:v>53129</c:v>
                </c:pt>
                <c:pt idx="18661">
                  <c:v>53149</c:v>
                </c:pt>
                <c:pt idx="18662">
                  <c:v>53149</c:v>
                </c:pt>
                <c:pt idx="18663">
                  <c:v>53156</c:v>
                </c:pt>
                <c:pt idx="18664">
                  <c:v>53140</c:v>
                </c:pt>
                <c:pt idx="18665">
                  <c:v>53163</c:v>
                </c:pt>
                <c:pt idx="18666">
                  <c:v>53155</c:v>
                </c:pt>
                <c:pt idx="18667">
                  <c:v>53164</c:v>
                </c:pt>
                <c:pt idx="18668">
                  <c:v>53173</c:v>
                </c:pt>
                <c:pt idx="18669">
                  <c:v>53175</c:v>
                </c:pt>
                <c:pt idx="18670">
                  <c:v>53197</c:v>
                </c:pt>
                <c:pt idx="18671">
                  <c:v>53196</c:v>
                </c:pt>
                <c:pt idx="18672">
                  <c:v>53223</c:v>
                </c:pt>
                <c:pt idx="18673">
                  <c:v>53217</c:v>
                </c:pt>
                <c:pt idx="18674">
                  <c:v>53244</c:v>
                </c:pt>
                <c:pt idx="18675">
                  <c:v>53235</c:v>
                </c:pt>
                <c:pt idx="18676">
                  <c:v>53268</c:v>
                </c:pt>
                <c:pt idx="18677">
                  <c:v>53265</c:v>
                </c:pt>
                <c:pt idx="18678">
                  <c:v>53243</c:v>
                </c:pt>
                <c:pt idx="18679">
                  <c:v>53251</c:v>
                </c:pt>
                <c:pt idx="18680">
                  <c:v>53264</c:v>
                </c:pt>
                <c:pt idx="18681">
                  <c:v>53292</c:v>
                </c:pt>
                <c:pt idx="18682">
                  <c:v>53300</c:v>
                </c:pt>
                <c:pt idx="18683">
                  <c:v>53295</c:v>
                </c:pt>
                <c:pt idx="18684">
                  <c:v>53315</c:v>
                </c:pt>
                <c:pt idx="18685">
                  <c:v>53314</c:v>
                </c:pt>
                <c:pt idx="18686">
                  <c:v>53335</c:v>
                </c:pt>
                <c:pt idx="18687">
                  <c:v>53327</c:v>
                </c:pt>
                <c:pt idx="18688">
                  <c:v>53345</c:v>
                </c:pt>
                <c:pt idx="18689">
                  <c:v>53361</c:v>
                </c:pt>
                <c:pt idx="18690">
                  <c:v>53366</c:v>
                </c:pt>
                <c:pt idx="18691">
                  <c:v>53371</c:v>
                </c:pt>
                <c:pt idx="18692">
                  <c:v>53380</c:v>
                </c:pt>
                <c:pt idx="18693">
                  <c:v>53396</c:v>
                </c:pt>
                <c:pt idx="18694">
                  <c:v>53405</c:v>
                </c:pt>
                <c:pt idx="18695">
                  <c:v>53398</c:v>
                </c:pt>
                <c:pt idx="18696">
                  <c:v>53401</c:v>
                </c:pt>
                <c:pt idx="18697">
                  <c:v>53418</c:v>
                </c:pt>
                <c:pt idx="18698">
                  <c:v>53406</c:v>
                </c:pt>
                <c:pt idx="18699">
                  <c:v>53438</c:v>
                </c:pt>
                <c:pt idx="18700">
                  <c:v>53427</c:v>
                </c:pt>
                <c:pt idx="18701">
                  <c:v>53445</c:v>
                </c:pt>
                <c:pt idx="18702">
                  <c:v>53441</c:v>
                </c:pt>
                <c:pt idx="18703">
                  <c:v>53436</c:v>
                </c:pt>
                <c:pt idx="18704">
                  <c:v>53451</c:v>
                </c:pt>
                <c:pt idx="18705">
                  <c:v>53461</c:v>
                </c:pt>
                <c:pt idx="18706">
                  <c:v>53465</c:v>
                </c:pt>
                <c:pt idx="18707">
                  <c:v>53478</c:v>
                </c:pt>
                <c:pt idx="18708">
                  <c:v>53486</c:v>
                </c:pt>
                <c:pt idx="18709">
                  <c:v>53496</c:v>
                </c:pt>
                <c:pt idx="18710">
                  <c:v>53500</c:v>
                </c:pt>
                <c:pt idx="18711">
                  <c:v>53514</c:v>
                </c:pt>
                <c:pt idx="18712">
                  <c:v>53523</c:v>
                </c:pt>
                <c:pt idx="18713">
                  <c:v>53532</c:v>
                </c:pt>
                <c:pt idx="18714">
                  <c:v>53520</c:v>
                </c:pt>
                <c:pt idx="18715">
                  <c:v>53548</c:v>
                </c:pt>
                <c:pt idx="18716">
                  <c:v>53562</c:v>
                </c:pt>
                <c:pt idx="18717">
                  <c:v>53567</c:v>
                </c:pt>
                <c:pt idx="18718">
                  <c:v>53557</c:v>
                </c:pt>
                <c:pt idx="18719">
                  <c:v>53563</c:v>
                </c:pt>
                <c:pt idx="18720">
                  <c:v>53562</c:v>
                </c:pt>
                <c:pt idx="18721">
                  <c:v>53593</c:v>
                </c:pt>
                <c:pt idx="18722">
                  <c:v>53598</c:v>
                </c:pt>
                <c:pt idx="18723">
                  <c:v>53599</c:v>
                </c:pt>
                <c:pt idx="18724">
                  <c:v>53629</c:v>
                </c:pt>
                <c:pt idx="18725">
                  <c:v>53636</c:v>
                </c:pt>
                <c:pt idx="18726">
                  <c:v>53623</c:v>
                </c:pt>
                <c:pt idx="18727">
                  <c:v>53633</c:v>
                </c:pt>
                <c:pt idx="18728">
                  <c:v>53628</c:v>
                </c:pt>
                <c:pt idx="18729">
                  <c:v>53643</c:v>
                </c:pt>
                <c:pt idx="18730">
                  <c:v>53654</c:v>
                </c:pt>
                <c:pt idx="18731">
                  <c:v>53649</c:v>
                </c:pt>
                <c:pt idx="18732">
                  <c:v>53659</c:v>
                </c:pt>
                <c:pt idx="18733">
                  <c:v>53666</c:v>
                </c:pt>
                <c:pt idx="18734">
                  <c:v>53673</c:v>
                </c:pt>
                <c:pt idx="18735">
                  <c:v>53678</c:v>
                </c:pt>
                <c:pt idx="18736">
                  <c:v>53703</c:v>
                </c:pt>
                <c:pt idx="18737">
                  <c:v>53719</c:v>
                </c:pt>
                <c:pt idx="18738">
                  <c:v>53697</c:v>
                </c:pt>
                <c:pt idx="18739">
                  <c:v>53733</c:v>
                </c:pt>
                <c:pt idx="18740">
                  <c:v>53717</c:v>
                </c:pt>
                <c:pt idx="18741">
                  <c:v>53742</c:v>
                </c:pt>
                <c:pt idx="18742">
                  <c:v>53737</c:v>
                </c:pt>
                <c:pt idx="18743">
                  <c:v>53738</c:v>
                </c:pt>
                <c:pt idx="18744">
                  <c:v>53735</c:v>
                </c:pt>
                <c:pt idx="18745">
                  <c:v>53729</c:v>
                </c:pt>
                <c:pt idx="18746">
                  <c:v>53727</c:v>
                </c:pt>
                <c:pt idx="18747">
                  <c:v>53759</c:v>
                </c:pt>
                <c:pt idx="18748">
                  <c:v>53765</c:v>
                </c:pt>
                <c:pt idx="18749">
                  <c:v>53769</c:v>
                </c:pt>
                <c:pt idx="18750">
                  <c:v>53786</c:v>
                </c:pt>
                <c:pt idx="18751">
                  <c:v>53793</c:v>
                </c:pt>
                <c:pt idx="18752">
                  <c:v>53822</c:v>
                </c:pt>
                <c:pt idx="18753">
                  <c:v>53823</c:v>
                </c:pt>
                <c:pt idx="18754">
                  <c:v>53841</c:v>
                </c:pt>
                <c:pt idx="18755">
                  <c:v>53853</c:v>
                </c:pt>
                <c:pt idx="18756">
                  <c:v>53863</c:v>
                </c:pt>
                <c:pt idx="18757">
                  <c:v>53857</c:v>
                </c:pt>
                <c:pt idx="18758">
                  <c:v>53871</c:v>
                </c:pt>
                <c:pt idx="18759">
                  <c:v>53849</c:v>
                </c:pt>
                <c:pt idx="18760">
                  <c:v>53867</c:v>
                </c:pt>
                <c:pt idx="18761">
                  <c:v>53871</c:v>
                </c:pt>
                <c:pt idx="18762">
                  <c:v>53875</c:v>
                </c:pt>
                <c:pt idx="18763">
                  <c:v>53878</c:v>
                </c:pt>
                <c:pt idx="18764">
                  <c:v>53887</c:v>
                </c:pt>
                <c:pt idx="18765">
                  <c:v>53888</c:v>
                </c:pt>
                <c:pt idx="18766">
                  <c:v>53902</c:v>
                </c:pt>
                <c:pt idx="18767">
                  <c:v>53899</c:v>
                </c:pt>
                <c:pt idx="18768">
                  <c:v>53914</c:v>
                </c:pt>
                <c:pt idx="18769">
                  <c:v>53936</c:v>
                </c:pt>
                <c:pt idx="18770">
                  <c:v>53952</c:v>
                </c:pt>
                <c:pt idx="18771">
                  <c:v>53956</c:v>
                </c:pt>
                <c:pt idx="18772">
                  <c:v>53969</c:v>
                </c:pt>
                <c:pt idx="18773">
                  <c:v>53974</c:v>
                </c:pt>
                <c:pt idx="18774">
                  <c:v>53971</c:v>
                </c:pt>
                <c:pt idx="18775">
                  <c:v>53977</c:v>
                </c:pt>
                <c:pt idx="18776">
                  <c:v>53985</c:v>
                </c:pt>
                <c:pt idx="18777">
                  <c:v>53982</c:v>
                </c:pt>
                <c:pt idx="18778">
                  <c:v>53981</c:v>
                </c:pt>
                <c:pt idx="18779">
                  <c:v>53966</c:v>
                </c:pt>
                <c:pt idx="18780">
                  <c:v>53997</c:v>
                </c:pt>
                <c:pt idx="18781">
                  <c:v>54015</c:v>
                </c:pt>
                <c:pt idx="18782">
                  <c:v>54032</c:v>
                </c:pt>
                <c:pt idx="18783">
                  <c:v>54040</c:v>
                </c:pt>
                <c:pt idx="18784">
                  <c:v>54042</c:v>
                </c:pt>
                <c:pt idx="18785">
                  <c:v>54056</c:v>
                </c:pt>
                <c:pt idx="18786">
                  <c:v>54047</c:v>
                </c:pt>
                <c:pt idx="18787">
                  <c:v>54060</c:v>
                </c:pt>
                <c:pt idx="18788">
                  <c:v>54080</c:v>
                </c:pt>
                <c:pt idx="18789">
                  <c:v>54073</c:v>
                </c:pt>
                <c:pt idx="18790">
                  <c:v>54072</c:v>
                </c:pt>
                <c:pt idx="18791">
                  <c:v>54080</c:v>
                </c:pt>
                <c:pt idx="18792">
                  <c:v>54091</c:v>
                </c:pt>
                <c:pt idx="18793">
                  <c:v>54095</c:v>
                </c:pt>
                <c:pt idx="18794">
                  <c:v>54094</c:v>
                </c:pt>
                <c:pt idx="18795">
                  <c:v>54113</c:v>
                </c:pt>
                <c:pt idx="18796">
                  <c:v>54124</c:v>
                </c:pt>
                <c:pt idx="18797">
                  <c:v>54122</c:v>
                </c:pt>
                <c:pt idx="18798">
                  <c:v>54140</c:v>
                </c:pt>
                <c:pt idx="18799">
                  <c:v>54170</c:v>
                </c:pt>
                <c:pt idx="18800">
                  <c:v>54158</c:v>
                </c:pt>
                <c:pt idx="18801">
                  <c:v>54170</c:v>
                </c:pt>
                <c:pt idx="18802">
                  <c:v>54180</c:v>
                </c:pt>
                <c:pt idx="18803">
                  <c:v>54185</c:v>
                </c:pt>
                <c:pt idx="18804">
                  <c:v>54188</c:v>
                </c:pt>
                <c:pt idx="18805">
                  <c:v>54200</c:v>
                </c:pt>
                <c:pt idx="18806">
                  <c:v>54201</c:v>
                </c:pt>
                <c:pt idx="18807">
                  <c:v>54207</c:v>
                </c:pt>
                <c:pt idx="18808">
                  <c:v>54215</c:v>
                </c:pt>
                <c:pt idx="18809">
                  <c:v>54202</c:v>
                </c:pt>
                <c:pt idx="18810">
                  <c:v>54212</c:v>
                </c:pt>
                <c:pt idx="18811">
                  <c:v>54225</c:v>
                </c:pt>
                <c:pt idx="18812">
                  <c:v>54225</c:v>
                </c:pt>
                <c:pt idx="18813">
                  <c:v>54229</c:v>
                </c:pt>
                <c:pt idx="18814">
                  <c:v>54245</c:v>
                </c:pt>
                <c:pt idx="18815">
                  <c:v>54261</c:v>
                </c:pt>
                <c:pt idx="18816">
                  <c:v>54265</c:v>
                </c:pt>
                <c:pt idx="18817">
                  <c:v>54269</c:v>
                </c:pt>
                <c:pt idx="18818">
                  <c:v>54285</c:v>
                </c:pt>
                <c:pt idx="18819">
                  <c:v>54305</c:v>
                </c:pt>
                <c:pt idx="18820">
                  <c:v>54303</c:v>
                </c:pt>
                <c:pt idx="18821">
                  <c:v>54330</c:v>
                </c:pt>
                <c:pt idx="18822">
                  <c:v>54313</c:v>
                </c:pt>
                <c:pt idx="18823">
                  <c:v>54338</c:v>
                </c:pt>
                <c:pt idx="18824">
                  <c:v>54337</c:v>
                </c:pt>
                <c:pt idx="18825">
                  <c:v>54339</c:v>
                </c:pt>
                <c:pt idx="18826">
                  <c:v>54345</c:v>
                </c:pt>
                <c:pt idx="18827">
                  <c:v>54322</c:v>
                </c:pt>
                <c:pt idx="18828">
                  <c:v>54343</c:v>
                </c:pt>
                <c:pt idx="18829">
                  <c:v>54353</c:v>
                </c:pt>
                <c:pt idx="18830">
                  <c:v>54367</c:v>
                </c:pt>
                <c:pt idx="18831">
                  <c:v>54363</c:v>
                </c:pt>
                <c:pt idx="18832">
                  <c:v>54369</c:v>
                </c:pt>
                <c:pt idx="18833">
                  <c:v>54392</c:v>
                </c:pt>
                <c:pt idx="18834">
                  <c:v>54399</c:v>
                </c:pt>
                <c:pt idx="18835">
                  <c:v>54407</c:v>
                </c:pt>
                <c:pt idx="18836">
                  <c:v>54413</c:v>
                </c:pt>
                <c:pt idx="18837">
                  <c:v>54431</c:v>
                </c:pt>
                <c:pt idx="18838">
                  <c:v>54432</c:v>
                </c:pt>
                <c:pt idx="18839">
                  <c:v>54456</c:v>
                </c:pt>
                <c:pt idx="18840">
                  <c:v>54454</c:v>
                </c:pt>
                <c:pt idx="18841">
                  <c:v>54452</c:v>
                </c:pt>
                <c:pt idx="18842">
                  <c:v>54475</c:v>
                </c:pt>
                <c:pt idx="18843">
                  <c:v>54462</c:v>
                </c:pt>
                <c:pt idx="18844">
                  <c:v>54444</c:v>
                </c:pt>
                <c:pt idx="18845">
                  <c:v>54461</c:v>
                </c:pt>
                <c:pt idx="18846">
                  <c:v>54477</c:v>
                </c:pt>
                <c:pt idx="18847">
                  <c:v>54474</c:v>
                </c:pt>
                <c:pt idx="18848">
                  <c:v>54468</c:v>
                </c:pt>
                <c:pt idx="18849">
                  <c:v>54486</c:v>
                </c:pt>
                <c:pt idx="18850">
                  <c:v>54481</c:v>
                </c:pt>
                <c:pt idx="18851">
                  <c:v>54534</c:v>
                </c:pt>
                <c:pt idx="18852">
                  <c:v>54497</c:v>
                </c:pt>
                <c:pt idx="18853">
                  <c:v>54522</c:v>
                </c:pt>
                <c:pt idx="18854">
                  <c:v>54530</c:v>
                </c:pt>
                <c:pt idx="18855">
                  <c:v>54535</c:v>
                </c:pt>
                <c:pt idx="18856">
                  <c:v>54558</c:v>
                </c:pt>
                <c:pt idx="18857">
                  <c:v>54567</c:v>
                </c:pt>
                <c:pt idx="18858">
                  <c:v>54577</c:v>
                </c:pt>
                <c:pt idx="18859">
                  <c:v>54581</c:v>
                </c:pt>
                <c:pt idx="18860">
                  <c:v>54591</c:v>
                </c:pt>
                <c:pt idx="18861">
                  <c:v>54598</c:v>
                </c:pt>
                <c:pt idx="18862">
                  <c:v>54593</c:v>
                </c:pt>
                <c:pt idx="18863">
                  <c:v>54616</c:v>
                </c:pt>
                <c:pt idx="18864">
                  <c:v>54616</c:v>
                </c:pt>
                <c:pt idx="18865">
                  <c:v>54621</c:v>
                </c:pt>
                <c:pt idx="18866">
                  <c:v>54614</c:v>
                </c:pt>
                <c:pt idx="18867">
                  <c:v>54637</c:v>
                </c:pt>
                <c:pt idx="18868">
                  <c:v>54630</c:v>
                </c:pt>
                <c:pt idx="18869">
                  <c:v>54646</c:v>
                </c:pt>
                <c:pt idx="18870">
                  <c:v>54634</c:v>
                </c:pt>
                <c:pt idx="18871">
                  <c:v>54642</c:v>
                </c:pt>
                <c:pt idx="18872">
                  <c:v>54677</c:v>
                </c:pt>
                <c:pt idx="18873">
                  <c:v>54663</c:v>
                </c:pt>
                <c:pt idx="18874">
                  <c:v>54687</c:v>
                </c:pt>
                <c:pt idx="18875">
                  <c:v>54688</c:v>
                </c:pt>
                <c:pt idx="18876">
                  <c:v>54706</c:v>
                </c:pt>
                <c:pt idx="18877">
                  <c:v>54704</c:v>
                </c:pt>
                <c:pt idx="18878">
                  <c:v>54726</c:v>
                </c:pt>
                <c:pt idx="18879">
                  <c:v>54739</c:v>
                </c:pt>
                <c:pt idx="18880">
                  <c:v>54740</c:v>
                </c:pt>
                <c:pt idx="18881">
                  <c:v>54758</c:v>
                </c:pt>
                <c:pt idx="18882">
                  <c:v>54741</c:v>
                </c:pt>
                <c:pt idx="18883">
                  <c:v>54743</c:v>
                </c:pt>
                <c:pt idx="18884">
                  <c:v>54756</c:v>
                </c:pt>
                <c:pt idx="18885">
                  <c:v>54738</c:v>
                </c:pt>
                <c:pt idx="18886">
                  <c:v>54756</c:v>
                </c:pt>
                <c:pt idx="18887">
                  <c:v>54760</c:v>
                </c:pt>
                <c:pt idx="18888">
                  <c:v>54768</c:v>
                </c:pt>
                <c:pt idx="18889">
                  <c:v>54762</c:v>
                </c:pt>
                <c:pt idx="18890">
                  <c:v>54790</c:v>
                </c:pt>
                <c:pt idx="18891">
                  <c:v>54768</c:v>
                </c:pt>
                <c:pt idx="18892">
                  <c:v>54809</c:v>
                </c:pt>
                <c:pt idx="18893">
                  <c:v>54815</c:v>
                </c:pt>
                <c:pt idx="18894">
                  <c:v>54835</c:v>
                </c:pt>
                <c:pt idx="18895">
                  <c:v>54832</c:v>
                </c:pt>
                <c:pt idx="18896">
                  <c:v>54851</c:v>
                </c:pt>
                <c:pt idx="18897">
                  <c:v>54871</c:v>
                </c:pt>
                <c:pt idx="18898">
                  <c:v>54865</c:v>
                </c:pt>
                <c:pt idx="18899">
                  <c:v>54881</c:v>
                </c:pt>
                <c:pt idx="18900">
                  <c:v>54865</c:v>
                </c:pt>
                <c:pt idx="18901">
                  <c:v>54897</c:v>
                </c:pt>
                <c:pt idx="18902">
                  <c:v>54893</c:v>
                </c:pt>
                <c:pt idx="18903">
                  <c:v>54898</c:v>
                </c:pt>
                <c:pt idx="18904">
                  <c:v>54911</c:v>
                </c:pt>
                <c:pt idx="18905">
                  <c:v>54906</c:v>
                </c:pt>
                <c:pt idx="18906">
                  <c:v>54907</c:v>
                </c:pt>
                <c:pt idx="18907">
                  <c:v>54911</c:v>
                </c:pt>
                <c:pt idx="18908">
                  <c:v>54922</c:v>
                </c:pt>
                <c:pt idx="18909">
                  <c:v>54937</c:v>
                </c:pt>
                <c:pt idx="18910">
                  <c:v>54936</c:v>
                </c:pt>
                <c:pt idx="18911">
                  <c:v>54926</c:v>
                </c:pt>
                <c:pt idx="18912">
                  <c:v>54935</c:v>
                </c:pt>
                <c:pt idx="18913">
                  <c:v>54950</c:v>
                </c:pt>
                <c:pt idx="18914">
                  <c:v>54952</c:v>
                </c:pt>
                <c:pt idx="18915">
                  <c:v>54956</c:v>
                </c:pt>
                <c:pt idx="18916">
                  <c:v>54971</c:v>
                </c:pt>
                <c:pt idx="18917">
                  <c:v>54977</c:v>
                </c:pt>
                <c:pt idx="18918">
                  <c:v>54989</c:v>
                </c:pt>
                <c:pt idx="18919">
                  <c:v>55017</c:v>
                </c:pt>
                <c:pt idx="18920">
                  <c:v>55008</c:v>
                </c:pt>
                <c:pt idx="18921">
                  <c:v>55019</c:v>
                </c:pt>
                <c:pt idx="18922">
                  <c:v>55032</c:v>
                </c:pt>
                <c:pt idx="18923">
                  <c:v>55037</c:v>
                </c:pt>
                <c:pt idx="18924">
                  <c:v>55051</c:v>
                </c:pt>
                <c:pt idx="18925">
                  <c:v>55058</c:v>
                </c:pt>
                <c:pt idx="18926">
                  <c:v>55065</c:v>
                </c:pt>
                <c:pt idx="18927">
                  <c:v>55077</c:v>
                </c:pt>
                <c:pt idx="18928">
                  <c:v>55078</c:v>
                </c:pt>
                <c:pt idx="18929">
                  <c:v>55088</c:v>
                </c:pt>
                <c:pt idx="18930">
                  <c:v>55090</c:v>
                </c:pt>
                <c:pt idx="18931">
                  <c:v>55106</c:v>
                </c:pt>
                <c:pt idx="18932">
                  <c:v>55087</c:v>
                </c:pt>
                <c:pt idx="18933">
                  <c:v>55097</c:v>
                </c:pt>
                <c:pt idx="18934">
                  <c:v>55103</c:v>
                </c:pt>
                <c:pt idx="18935">
                  <c:v>55108</c:v>
                </c:pt>
                <c:pt idx="18936">
                  <c:v>55129</c:v>
                </c:pt>
                <c:pt idx="18937">
                  <c:v>55115</c:v>
                </c:pt>
                <c:pt idx="18938">
                  <c:v>55138</c:v>
                </c:pt>
                <c:pt idx="18939">
                  <c:v>55137</c:v>
                </c:pt>
                <c:pt idx="18940">
                  <c:v>55158</c:v>
                </c:pt>
                <c:pt idx="18941">
                  <c:v>55169</c:v>
                </c:pt>
                <c:pt idx="18942">
                  <c:v>55178</c:v>
                </c:pt>
                <c:pt idx="18943">
                  <c:v>55176</c:v>
                </c:pt>
                <c:pt idx="18944">
                  <c:v>55181</c:v>
                </c:pt>
                <c:pt idx="18945">
                  <c:v>55198</c:v>
                </c:pt>
                <c:pt idx="18946">
                  <c:v>55189</c:v>
                </c:pt>
                <c:pt idx="18947">
                  <c:v>55212</c:v>
                </c:pt>
                <c:pt idx="18948">
                  <c:v>55205</c:v>
                </c:pt>
                <c:pt idx="18949">
                  <c:v>55220</c:v>
                </c:pt>
                <c:pt idx="18950">
                  <c:v>55227</c:v>
                </c:pt>
                <c:pt idx="18951">
                  <c:v>55228</c:v>
                </c:pt>
                <c:pt idx="18952">
                  <c:v>55244</c:v>
                </c:pt>
                <c:pt idx="18953">
                  <c:v>55252</c:v>
                </c:pt>
                <c:pt idx="18954">
                  <c:v>55254</c:v>
                </c:pt>
                <c:pt idx="18955">
                  <c:v>55259</c:v>
                </c:pt>
                <c:pt idx="18956">
                  <c:v>55282</c:v>
                </c:pt>
                <c:pt idx="18957">
                  <c:v>55277</c:v>
                </c:pt>
                <c:pt idx="18958">
                  <c:v>55269</c:v>
                </c:pt>
                <c:pt idx="18959">
                  <c:v>55282</c:v>
                </c:pt>
                <c:pt idx="18960">
                  <c:v>55285</c:v>
                </c:pt>
                <c:pt idx="18961">
                  <c:v>55304</c:v>
                </c:pt>
                <c:pt idx="18962">
                  <c:v>55316</c:v>
                </c:pt>
                <c:pt idx="18963">
                  <c:v>55321</c:v>
                </c:pt>
                <c:pt idx="18964">
                  <c:v>55335</c:v>
                </c:pt>
                <c:pt idx="18965">
                  <c:v>55327</c:v>
                </c:pt>
                <c:pt idx="18966">
                  <c:v>55343</c:v>
                </c:pt>
                <c:pt idx="18967">
                  <c:v>55341</c:v>
                </c:pt>
                <c:pt idx="18968">
                  <c:v>55361</c:v>
                </c:pt>
                <c:pt idx="18969">
                  <c:v>55357</c:v>
                </c:pt>
                <c:pt idx="18970">
                  <c:v>55383</c:v>
                </c:pt>
                <c:pt idx="18971">
                  <c:v>55375</c:v>
                </c:pt>
                <c:pt idx="18972">
                  <c:v>55392</c:v>
                </c:pt>
                <c:pt idx="18973">
                  <c:v>55391</c:v>
                </c:pt>
                <c:pt idx="18974">
                  <c:v>55403</c:v>
                </c:pt>
                <c:pt idx="18975">
                  <c:v>55432</c:v>
                </c:pt>
                <c:pt idx="18976">
                  <c:v>55403</c:v>
                </c:pt>
                <c:pt idx="18977">
                  <c:v>55420</c:v>
                </c:pt>
                <c:pt idx="18978">
                  <c:v>55428</c:v>
                </c:pt>
                <c:pt idx="18979">
                  <c:v>55435</c:v>
                </c:pt>
                <c:pt idx="18980">
                  <c:v>55439</c:v>
                </c:pt>
                <c:pt idx="18981">
                  <c:v>55432</c:v>
                </c:pt>
                <c:pt idx="18982">
                  <c:v>55457</c:v>
                </c:pt>
                <c:pt idx="18983">
                  <c:v>55463</c:v>
                </c:pt>
                <c:pt idx="18984">
                  <c:v>55462</c:v>
                </c:pt>
                <c:pt idx="18985">
                  <c:v>55470</c:v>
                </c:pt>
                <c:pt idx="18986">
                  <c:v>55481</c:v>
                </c:pt>
                <c:pt idx="18987">
                  <c:v>55484</c:v>
                </c:pt>
                <c:pt idx="18988">
                  <c:v>55493</c:v>
                </c:pt>
                <c:pt idx="18989">
                  <c:v>55493</c:v>
                </c:pt>
                <c:pt idx="18990">
                  <c:v>55511</c:v>
                </c:pt>
                <c:pt idx="18991">
                  <c:v>55523</c:v>
                </c:pt>
                <c:pt idx="18992">
                  <c:v>55527</c:v>
                </c:pt>
                <c:pt idx="18993">
                  <c:v>55525</c:v>
                </c:pt>
                <c:pt idx="18994">
                  <c:v>55535</c:v>
                </c:pt>
                <c:pt idx="18995">
                  <c:v>55549</c:v>
                </c:pt>
                <c:pt idx="18996">
                  <c:v>55558</c:v>
                </c:pt>
                <c:pt idx="18997">
                  <c:v>55582</c:v>
                </c:pt>
                <c:pt idx="18998">
                  <c:v>55560</c:v>
                </c:pt>
                <c:pt idx="18999">
                  <c:v>55578</c:v>
                </c:pt>
                <c:pt idx="19000">
                  <c:v>55581</c:v>
                </c:pt>
                <c:pt idx="19001">
                  <c:v>55579</c:v>
                </c:pt>
                <c:pt idx="19002">
                  <c:v>55604</c:v>
                </c:pt>
                <c:pt idx="19003">
                  <c:v>55589</c:v>
                </c:pt>
                <c:pt idx="19004">
                  <c:v>55599</c:v>
                </c:pt>
                <c:pt idx="19005">
                  <c:v>55603</c:v>
                </c:pt>
                <c:pt idx="19006">
                  <c:v>55626</c:v>
                </c:pt>
                <c:pt idx="19007">
                  <c:v>55615</c:v>
                </c:pt>
                <c:pt idx="19008">
                  <c:v>55630</c:v>
                </c:pt>
                <c:pt idx="19009">
                  <c:v>55646</c:v>
                </c:pt>
                <c:pt idx="19010">
                  <c:v>55641</c:v>
                </c:pt>
                <c:pt idx="19011">
                  <c:v>55655</c:v>
                </c:pt>
                <c:pt idx="19012">
                  <c:v>55641</c:v>
                </c:pt>
                <c:pt idx="19013">
                  <c:v>55662</c:v>
                </c:pt>
                <c:pt idx="19014">
                  <c:v>55673</c:v>
                </c:pt>
                <c:pt idx="19015">
                  <c:v>55676</c:v>
                </c:pt>
                <c:pt idx="19016">
                  <c:v>55701</c:v>
                </c:pt>
                <c:pt idx="19017">
                  <c:v>55702</c:v>
                </c:pt>
                <c:pt idx="19018">
                  <c:v>55702</c:v>
                </c:pt>
                <c:pt idx="19019">
                  <c:v>55716</c:v>
                </c:pt>
                <c:pt idx="19020">
                  <c:v>55729</c:v>
                </c:pt>
                <c:pt idx="19021">
                  <c:v>55733</c:v>
                </c:pt>
                <c:pt idx="19022">
                  <c:v>55746</c:v>
                </c:pt>
                <c:pt idx="19023">
                  <c:v>55741</c:v>
                </c:pt>
                <c:pt idx="19024">
                  <c:v>55759</c:v>
                </c:pt>
                <c:pt idx="19025">
                  <c:v>55763</c:v>
                </c:pt>
                <c:pt idx="19026">
                  <c:v>55784</c:v>
                </c:pt>
                <c:pt idx="19027">
                  <c:v>55786</c:v>
                </c:pt>
                <c:pt idx="19028">
                  <c:v>55788</c:v>
                </c:pt>
                <c:pt idx="19029">
                  <c:v>55794</c:v>
                </c:pt>
                <c:pt idx="19030">
                  <c:v>55774</c:v>
                </c:pt>
                <c:pt idx="19031">
                  <c:v>55820</c:v>
                </c:pt>
                <c:pt idx="19032">
                  <c:v>55797</c:v>
                </c:pt>
                <c:pt idx="19033">
                  <c:v>55832</c:v>
                </c:pt>
                <c:pt idx="19034">
                  <c:v>55838</c:v>
                </c:pt>
                <c:pt idx="19035">
                  <c:v>55815</c:v>
                </c:pt>
                <c:pt idx="19036">
                  <c:v>55826</c:v>
                </c:pt>
                <c:pt idx="19037">
                  <c:v>55837</c:v>
                </c:pt>
                <c:pt idx="19038">
                  <c:v>55859</c:v>
                </c:pt>
                <c:pt idx="19039">
                  <c:v>55865</c:v>
                </c:pt>
                <c:pt idx="19040">
                  <c:v>55879</c:v>
                </c:pt>
                <c:pt idx="19041">
                  <c:v>55887</c:v>
                </c:pt>
                <c:pt idx="19042">
                  <c:v>55899</c:v>
                </c:pt>
                <c:pt idx="19043">
                  <c:v>55893</c:v>
                </c:pt>
                <c:pt idx="19044">
                  <c:v>55892</c:v>
                </c:pt>
                <c:pt idx="19045">
                  <c:v>55909</c:v>
                </c:pt>
                <c:pt idx="19046">
                  <c:v>55903</c:v>
                </c:pt>
                <c:pt idx="19047">
                  <c:v>55918</c:v>
                </c:pt>
                <c:pt idx="19048">
                  <c:v>55898</c:v>
                </c:pt>
                <c:pt idx="19049">
                  <c:v>55921</c:v>
                </c:pt>
                <c:pt idx="19050">
                  <c:v>55917</c:v>
                </c:pt>
                <c:pt idx="19051">
                  <c:v>55961</c:v>
                </c:pt>
                <c:pt idx="19052">
                  <c:v>55943</c:v>
                </c:pt>
                <c:pt idx="19053">
                  <c:v>55967</c:v>
                </c:pt>
                <c:pt idx="19054">
                  <c:v>55978</c:v>
                </c:pt>
                <c:pt idx="19055">
                  <c:v>55990</c:v>
                </c:pt>
                <c:pt idx="19056">
                  <c:v>55991</c:v>
                </c:pt>
                <c:pt idx="19057">
                  <c:v>55989</c:v>
                </c:pt>
                <c:pt idx="19058">
                  <c:v>56007</c:v>
                </c:pt>
                <c:pt idx="19059">
                  <c:v>56012</c:v>
                </c:pt>
                <c:pt idx="19060">
                  <c:v>56005</c:v>
                </c:pt>
                <c:pt idx="19061">
                  <c:v>56023</c:v>
                </c:pt>
                <c:pt idx="19062">
                  <c:v>56021</c:v>
                </c:pt>
                <c:pt idx="19063">
                  <c:v>56048</c:v>
                </c:pt>
                <c:pt idx="19064">
                  <c:v>56020</c:v>
                </c:pt>
                <c:pt idx="19065">
                  <c:v>56040</c:v>
                </c:pt>
                <c:pt idx="19066">
                  <c:v>56045</c:v>
                </c:pt>
                <c:pt idx="19067">
                  <c:v>56049</c:v>
                </c:pt>
                <c:pt idx="19068">
                  <c:v>56080</c:v>
                </c:pt>
                <c:pt idx="19069">
                  <c:v>56070</c:v>
                </c:pt>
                <c:pt idx="19070">
                  <c:v>56088</c:v>
                </c:pt>
                <c:pt idx="19071">
                  <c:v>56086</c:v>
                </c:pt>
                <c:pt idx="19072">
                  <c:v>56100</c:v>
                </c:pt>
                <c:pt idx="19073">
                  <c:v>56089</c:v>
                </c:pt>
                <c:pt idx="19074">
                  <c:v>56097</c:v>
                </c:pt>
                <c:pt idx="19075">
                  <c:v>56115</c:v>
                </c:pt>
                <c:pt idx="19076">
                  <c:v>56121</c:v>
                </c:pt>
                <c:pt idx="19077">
                  <c:v>56133</c:v>
                </c:pt>
                <c:pt idx="19078">
                  <c:v>56137</c:v>
                </c:pt>
                <c:pt idx="19079">
                  <c:v>56154</c:v>
                </c:pt>
                <c:pt idx="19080">
                  <c:v>56150</c:v>
                </c:pt>
                <c:pt idx="19081">
                  <c:v>56170</c:v>
                </c:pt>
                <c:pt idx="19082">
                  <c:v>56166</c:v>
                </c:pt>
                <c:pt idx="19083">
                  <c:v>56165</c:v>
                </c:pt>
                <c:pt idx="19084">
                  <c:v>56196</c:v>
                </c:pt>
                <c:pt idx="19085">
                  <c:v>56193</c:v>
                </c:pt>
                <c:pt idx="19086">
                  <c:v>56194</c:v>
                </c:pt>
                <c:pt idx="19087">
                  <c:v>56200</c:v>
                </c:pt>
                <c:pt idx="19088">
                  <c:v>56219</c:v>
                </c:pt>
                <c:pt idx="19089">
                  <c:v>56216</c:v>
                </c:pt>
                <c:pt idx="19090">
                  <c:v>56226</c:v>
                </c:pt>
                <c:pt idx="19091">
                  <c:v>56220</c:v>
                </c:pt>
                <c:pt idx="19092">
                  <c:v>56233</c:v>
                </c:pt>
                <c:pt idx="19093">
                  <c:v>56240</c:v>
                </c:pt>
                <c:pt idx="19094">
                  <c:v>56235</c:v>
                </c:pt>
                <c:pt idx="19095">
                  <c:v>56266</c:v>
                </c:pt>
                <c:pt idx="19096">
                  <c:v>56261</c:v>
                </c:pt>
                <c:pt idx="19097">
                  <c:v>56262</c:v>
                </c:pt>
                <c:pt idx="19098">
                  <c:v>56269</c:v>
                </c:pt>
                <c:pt idx="19099">
                  <c:v>56309</c:v>
                </c:pt>
                <c:pt idx="19100">
                  <c:v>56303</c:v>
                </c:pt>
                <c:pt idx="19101">
                  <c:v>56306</c:v>
                </c:pt>
                <c:pt idx="19102">
                  <c:v>56319</c:v>
                </c:pt>
                <c:pt idx="19103">
                  <c:v>56315</c:v>
                </c:pt>
                <c:pt idx="19104">
                  <c:v>56334</c:v>
                </c:pt>
                <c:pt idx="19105">
                  <c:v>56329</c:v>
                </c:pt>
                <c:pt idx="19106">
                  <c:v>56345</c:v>
                </c:pt>
                <c:pt idx="19107">
                  <c:v>56339</c:v>
                </c:pt>
                <c:pt idx="19108">
                  <c:v>56352</c:v>
                </c:pt>
                <c:pt idx="19109">
                  <c:v>56361</c:v>
                </c:pt>
                <c:pt idx="19110">
                  <c:v>56361</c:v>
                </c:pt>
                <c:pt idx="19111">
                  <c:v>56369</c:v>
                </c:pt>
                <c:pt idx="19112">
                  <c:v>56366</c:v>
                </c:pt>
                <c:pt idx="19113">
                  <c:v>56388</c:v>
                </c:pt>
                <c:pt idx="19114">
                  <c:v>56390</c:v>
                </c:pt>
                <c:pt idx="19115">
                  <c:v>56416</c:v>
                </c:pt>
                <c:pt idx="19116">
                  <c:v>56414</c:v>
                </c:pt>
                <c:pt idx="19117">
                  <c:v>56436</c:v>
                </c:pt>
                <c:pt idx="19118">
                  <c:v>56415</c:v>
                </c:pt>
                <c:pt idx="19119">
                  <c:v>56436</c:v>
                </c:pt>
                <c:pt idx="19120">
                  <c:v>56425</c:v>
                </c:pt>
                <c:pt idx="19121">
                  <c:v>56458</c:v>
                </c:pt>
                <c:pt idx="19122">
                  <c:v>56468</c:v>
                </c:pt>
                <c:pt idx="19123">
                  <c:v>56458</c:v>
                </c:pt>
                <c:pt idx="19124">
                  <c:v>56480</c:v>
                </c:pt>
                <c:pt idx="19125">
                  <c:v>56480</c:v>
                </c:pt>
                <c:pt idx="19126">
                  <c:v>56478</c:v>
                </c:pt>
                <c:pt idx="19127">
                  <c:v>56497</c:v>
                </c:pt>
                <c:pt idx="19128">
                  <c:v>56488</c:v>
                </c:pt>
                <c:pt idx="19129">
                  <c:v>56513</c:v>
                </c:pt>
                <c:pt idx="19130">
                  <c:v>56504</c:v>
                </c:pt>
                <c:pt idx="19131">
                  <c:v>56529</c:v>
                </c:pt>
                <c:pt idx="19132">
                  <c:v>56534</c:v>
                </c:pt>
                <c:pt idx="19133">
                  <c:v>56541</c:v>
                </c:pt>
                <c:pt idx="19134">
                  <c:v>56547</c:v>
                </c:pt>
                <c:pt idx="19135">
                  <c:v>56546</c:v>
                </c:pt>
                <c:pt idx="19136">
                  <c:v>56547</c:v>
                </c:pt>
                <c:pt idx="19137">
                  <c:v>56566</c:v>
                </c:pt>
                <c:pt idx="19138">
                  <c:v>56574</c:v>
                </c:pt>
                <c:pt idx="19139">
                  <c:v>56581</c:v>
                </c:pt>
                <c:pt idx="19140">
                  <c:v>56566</c:v>
                </c:pt>
                <c:pt idx="19141">
                  <c:v>56577</c:v>
                </c:pt>
                <c:pt idx="19142">
                  <c:v>56581</c:v>
                </c:pt>
                <c:pt idx="19143">
                  <c:v>56574</c:v>
                </c:pt>
                <c:pt idx="19144">
                  <c:v>56608</c:v>
                </c:pt>
                <c:pt idx="19145">
                  <c:v>56600</c:v>
                </c:pt>
                <c:pt idx="19146">
                  <c:v>56608</c:v>
                </c:pt>
                <c:pt idx="19147">
                  <c:v>56623</c:v>
                </c:pt>
                <c:pt idx="19148">
                  <c:v>56642</c:v>
                </c:pt>
                <c:pt idx="19149">
                  <c:v>56650</c:v>
                </c:pt>
                <c:pt idx="19150">
                  <c:v>56653</c:v>
                </c:pt>
                <c:pt idx="19151">
                  <c:v>56666</c:v>
                </c:pt>
                <c:pt idx="19152">
                  <c:v>56672</c:v>
                </c:pt>
                <c:pt idx="19153">
                  <c:v>56695</c:v>
                </c:pt>
                <c:pt idx="19154">
                  <c:v>56694</c:v>
                </c:pt>
                <c:pt idx="19155">
                  <c:v>56707</c:v>
                </c:pt>
                <c:pt idx="19156">
                  <c:v>56700</c:v>
                </c:pt>
                <c:pt idx="19157">
                  <c:v>56716</c:v>
                </c:pt>
                <c:pt idx="19158">
                  <c:v>56711</c:v>
                </c:pt>
                <c:pt idx="19159">
                  <c:v>56710</c:v>
                </c:pt>
                <c:pt idx="19160">
                  <c:v>56720</c:v>
                </c:pt>
                <c:pt idx="19161">
                  <c:v>56735</c:v>
                </c:pt>
                <c:pt idx="19162">
                  <c:v>56731</c:v>
                </c:pt>
                <c:pt idx="19163">
                  <c:v>56732</c:v>
                </c:pt>
                <c:pt idx="19164">
                  <c:v>56737</c:v>
                </c:pt>
                <c:pt idx="19165">
                  <c:v>56752</c:v>
                </c:pt>
                <c:pt idx="19166">
                  <c:v>56780</c:v>
                </c:pt>
                <c:pt idx="19167">
                  <c:v>56770</c:v>
                </c:pt>
                <c:pt idx="19168">
                  <c:v>56779</c:v>
                </c:pt>
                <c:pt idx="19169">
                  <c:v>56799</c:v>
                </c:pt>
                <c:pt idx="19170">
                  <c:v>56806</c:v>
                </c:pt>
                <c:pt idx="19171">
                  <c:v>56811</c:v>
                </c:pt>
                <c:pt idx="19172">
                  <c:v>56813</c:v>
                </c:pt>
                <c:pt idx="19173">
                  <c:v>56822</c:v>
                </c:pt>
                <c:pt idx="19174">
                  <c:v>56823</c:v>
                </c:pt>
                <c:pt idx="19175">
                  <c:v>56815</c:v>
                </c:pt>
                <c:pt idx="19176">
                  <c:v>56822</c:v>
                </c:pt>
                <c:pt idx="19177">
                  <c:v>56846</c:v>
                </c:pt>
                <c:pt idx="19178">
                  <c:v>56829</c:v>
                </c:pt>
                <c:pt idx="19179">
                  <c:v>56858</c:v>
                </c:pt>
                <c:pt idx="19180">
                  <c:v>56856</c:v>
                </c:pt>
                <c:pt idx="19181">
                  <c:v>56880</c:v>
                </c:pt>
                <c:pt idx="19182">
                  <c:v>56885</c:v>
                </c:pt>
                <c:pt idx="19183">
                  <c:v>56894</c:v>
                </c:pt>
                <c:pt idx="19184">
                  <c:v>56888</c:v>
                </c:pt>
                <c:pt idx="19185">
                  <c:v>56904</c:v>
                </c:pt>
                <c:pt idx="19186">
                  <c:v>56921</c:v>
                </c:pt>
                <c:pt idx="19187">
                  <c:v>56930</c:v>
                </c:pt>
                <c:pt idx="19188">
                  <c:v>56930</c:v>
                </c:pt>
                <c:pt idx="19189">
                  <c:v>56947</c:v>
                </c:pt>
                <c:pt idx="19190">
                  <c:v>56946</c:v>
                </c:pt>
                <c:pt idx="19191">
                  <c:v>56943</c:v>
                </c:pt>
                <c:pt idx="19192">
                  <c:v>56953</c:v>
                </c:pt>
                <c:pt idx="19193">
                  <c:v>56950</c:v>
                </c:pt>
                <c:pt idx="19194">
                  <c:v>56949</c:v>
                </c:pt>
                <c:pt idx="19195">
                  <c:v>56959</c:v>
                </c:pt>
                <c:pt idx="19196">
                  <c:v>56964</c:v>
                </c:pt>
                <c:pt idx="19197">
                  <c:v>56983</c:v>
                </c:pt>
                <c:pt idx="19198">
                  <c:v>56991</c:v>
                </c:pt>
                <c:pt idx="19199">
                  <c:v>57008</c:v>
                </c:pt>
                <c:pt idx="19200">
                  <c:v>57008</c:v>
                </c:pt>
                <c:pt idx="19201">
                  <c:v>57022</c:v>
                </c:pt>
                <c:pt idx="19202">
                  <c:v>57021</c:v>
                </c:pt>
                <c:pt idx="19203">
                  <c:v>57045</c:v>
                </c:pt>
                <c:pt idx="19204">
                  <c:v>57050</c:v>
                </c:pt>
                <c:pt idx="19205">
                  <c:v>57061</c:v>
                </c:pt>
                <c:pt idx="19206">
                  <c:v>57037</c:v>
                </c:pt>
                <c:pt idx="19207">
                  <c:v>57063</c:v>
                </c:pt>
                <c:pt idx="19208">
                  <c:v>57047</c:v>
                </c:pt>
                <c:pt idx="19209">
                  <c:v>57071</c:v>
                </c:pt>
                <c:pt idx="19210">
                  <c:v>57081</c:v>
                </c:pt>
                <c:pt idx="19211">
                  <c:v>57109</c:v>
                </c:pt>
                <c:pt idx="19212">
                  <c:v>57120</c:v>
                </c:pt>
                <c:pt idx="19213">
                  <c:v>57112</c:v>
                </c:pt>
                <c:pt idx="19214">
                  <c:v>57126</c:v>
                </c:pt>
                <c:pt idx="19215">
                  <c:v>57126</c:v>
                </c:pt>
                <c:pt idx="19216">
                  <c:v>57145</c:v>
                </c:pt>
                <c:pt idx="19217">
                  <c:v>57139</c:v>
                </c:pt>
                <c:pt idx="19218">
                  <c:v>57141</c:v>
                </c:pt>
                <c:pt idx="19219">
                  <c:v>57152</c:v>
                </c:pt>
                <c:pt idx="19220">
                  <c:v>57151</c:v>
                </c:pt>
                <c:pt idx="19221">
                  <c:v>57136</c:v>
                </c:pt>
                <c:pt idx="19222">
                  <c:v>57156</c:v>
                </c:pt>
                <c:pt idx="19223">
                  <c:v>57167</c:v>
                </c:pt>
                <c:pt idx="19224">
                  <c:v>57163</c:v>
                </c:pt>
                <c:pt idx="19225">
                  <c:v>57201</c:v>
                </c:pt>
                <c:pt idx="19226">
                  <c:v>57189</c:v>
                </c:pt>
                <c:pt idx="19227">
                  <c:v>57211</c:v>
                </c:pt>
                <c:pt idx="19228">
                  <c:v>57222</c:v>
                </c:pt>
                <c:pt idx="19229">
                  <c:v>57228</c:v>
                </c:pt>
                <c:pt idx="19230">
                  <c:v>57239</c:v>
                </c:pt>
                <c:pt idx="19231">
                  <c:v>57234</c:v>
                </c:pt>
                <c:pt idx="19232">
                  <c:v>57248</c:v>
                </c:pt>
                <c:pt idx="19233">
                  <c:v>57254</c:v>
                </c:pt>
                <c:pt idx="19234">
                  <c:v>57252</c:v>
                </c:pt>
                <c:pt idx="19235">
                  <c:v>57260</c:v>
                </c:pt>
                <c:pt idx="19236">
                  <c:v>57256</c:v>
                </c:pt>
                <c:pt idx="19237">
                  <c:v>57266</c:v>
                </c:pt>
                <c:pt idx="19238">
                  <c:v>57264</c:v>
                </c:pt>
                <c:pt idx="19239">
                  <c:v>57286</c:v>
                </c:pt>
                <c:pt idx="19240">
                  <c:v>57301</c:v>
                </c:pt>
                <c:pt idx="19241">
                  <c:v>57316</c:v>
                </c:pt>
                <c:pt idx="19242">
                  <c:v>57315</c:v>
                </c:pt>
                <c:pt idx="19243">
                  <c:v>57321</c:v>
                </c:pt>
                <c:pt idx="19244">
                  <c:v>57331</c:v>
                </c:pt>
                <c:pt idx="19245">
                  <c:v>57371</c:v>
                </c:pt>
                <c:pt idx="19246">
                  <c:v>57348</c:v>
                </c:pt>
                <c:pt idx="19247">
                  <c:v>57351</c:v>
                </c:pt>
                <c:pt idx="19248">
                  <c:v>57375</c:v>
                </c:pt>
                <c:pt idx="19249">
                  <c:v>57368</c:v>
                </c:pt>
                <c:pt idx="19250">
                  <c:v>57361</c:v>
                </c:pt>
                <c:pt idx="19251">
                  <c:v>57389</c:v>
                </c:pt>
                <c:pt idx="19252">
                  <c:v>57390</c:v>
                </c:pt>
                <c:pt idx="19253">
                  <c:v>57395</c:v>
                </c:pt>
                <c:pt idx="19254">
                  <c:v>57405</c:v>
                </c:pt>
                <c:pt idx="19255">
                  <c:v>57425</c:v>
                </c:pt>
                <c:pt idx="19256">
                  <c:v>57434</c:v>
                </c:pt>
                <c:pt idx="19257">
                  <c:v>57418</c:v>
                </c:pt>
                <c:pt idx="19258">
                  <c:v>57434</c:v>
                </c:pt>
                <c:pt idx="19259">
                  <c:v>57411</c:v>
                </c:pt>
                <c:pt idx="19260">
                  <c:v>57433</c:v>
                </c:pt>
                <c:pt idx="19261">
                  <c:v>57435</c:v>
                </c:pt>
                <c:pt idx="19262">
                  <c:v>57446</c:v>
                </c:pt>
                <c:pt idx="19263">
                  <c:v>57435</c:v>
                </c:pt>
                <c:pt idx="19264">
                  <c:v>57475</c:v>
                </c:pt>
                <c:pt idx="19265">
                  <c:v>57472</c:v>
                </c:pt>
                <c:pt idx="19266">
                  <c:v>57497</c:v>
                </c:pt>
                <c:pt idx="19267">
                  <c:v>57497</c:v>
                </c:pt>
                <c:pt idx="19268">
                  <c:v>57518</c:v>
                </c:pt>
                <c:pt idx="19269">
                  <c:v>57522</c:v>
                </c:pt>
                <c:pt idx="19270">
                  <c:v>57532</c:v>
                </c:pt>
                <c:pt idx="19271">
                  <c:v>57520</c:v>
                </c:pt>
                <c:pt idx="19272">
                  <c:v>57536</c:v>
                </c:pt>
                <c:pt idx="19273">
                  <c:v>57533</c:v>
                </c:pt>
                <c:pt idx="19274">
                  <c:v>57545</c:v>
                </c:pt>
                <c:pt idx="19275">
                  <c:v>57542</c:v>
                </c:pt>
                <c:pt idx="19276">
                  <c:v>57545</c:v>
                </c:pt>
                <c:pt idx="19277">
                  <c:v>57566</c:v>
                </c:pt>
                <c:pt idx="19278">
                  <c:v>57585</c:v>
                </c:pt>
                <c:pt idx="19279">
                  <c:v>57575</c:v>
                </c:pt>
                <c:pt idx="19280">
                  <c:v>57577</c:v>
                </c:pt>
                <c:pt idx="19281">
                  <c:v>57597</c:v>
                </c:pt>
                <c:pt idx="19282">
                  <c:v>57592</c:v>
                </c:pt>
                <c:pt idx="19283">
                  <c:v>57609</c:v>
                </c:pt>
                <c:pt idx="19284">
                  <c:v>57612</c:v>
                </c:pt>
                <c:pt idx="19285">
                  <c:v>57614</c:v>
                </c:pt>
                <c:pt idx="19286">
                  <c:v>57608</c:v>
                </c:pt>
                <c:pt idx="19287">
                  <c:v>57615</c:v>
                </c:pt>
                <c:pt idx="19288">
                  <c:v>57636</c:v>
                </c:pt>
                <c:pt idx="19289">
                  <c:v>57644</c:v>
                </c:pt>
                <c:pt idx="19290">
                  <c:v>57648</c:v>
                </c:pt>
                <c:pt idx="19291">
                  <c:v>57639</c:v>
                </c:pt>
                <c:pt idx="19292">
                  <c:v>57677</c:v>
                </c:pt>
                <c:pt idx="19293">
                  <c:v>57681</c:v>
                </c:pt>
                <c:pt idx="19294">
                  <c:v>57693</c:v>
                </c:pt>
                <c:pt idx="19295">
                  <c:v>57704</c:v>
                </c:pt>
                <c:pt idx="19296">
                  <c:v>57699</c:v>
                </c:pt>
                <c:pt idx="19297">
                  <c:v>57721</c:v>
                </c:pt>
                <c:pt idx="19298">
                  <c:v>57719</c:v>
                </c:pt>
                <c:pt idx="19299">
                  <c:v>57737</c:v>
                </c:pt>
                <c:pt idx="19300">
                  <c:v>57731</c:v>
                </c:pt>
                <c:pt idx="19301">
                  <c:v>57753</c:v>
                </c:pt>
                <c:pt idx="19302">
                  <c:v>57750</c:v>
                </c:pt>
                <c:pt idx="19303">
                  <c:v>57732</c:v>
                </c:pt>
                <c:pt idx="19304">
                  <c:v>57750</c:v>
                </c:pt>
                <c:pt idx="19305">
                  <c:v>57754</c:v>
                </c:pt>
                <c:pt idx="19306">
                  <c:v>57751</c:v>
                </c:pt>
                <c:pt idx="19307">
                  <c:v>57773</c:v>
                </c:pt>
                <c:pt idx="19308">
                  <c:v>57770</c:v>
                </c:pt>
                <c:pt idx="19309">
                  <c:v>57798</c:v>
                </c:pt>
                <c:pt idx="19310">
                  <c:v>57797</c:v>
                </c:pt>
                <c:pt idx="19311">
                  <c:v>57806</c:v>
                </c:pt>
                <c:pt idx="19312">
                  <c:v>57815</c:v>
                </c:pt>
                <c:pt idx="19313">
                  <c:v>57841</c:v>
                </c:pt>
                <c:pt idx="19314">
                  <c:v>57875</c:v>
                </c:pt>
                <c:pt idx="19315">
                  <c:v>57845</c:v>
                </c:pt>
                <c:pt idx="19316">
                  <c:v>57862</c:v>
                </c:pt>
                <c:pt idx="19317">
                  <c:v>57850</c:v>
                </c:pt>
                <c:pt idx="19318">
                  <c:v>57865</c:v>
                </c:pt>
                <c:pt idx="19319">
                  <c:v>57867</c:v>
                </c:pt>
                <c:pt idx="19320">
                  <c:v>57867</c:v>
                </c:pt>
                <c:pt idx="19321">
                  <c:v>57881</c:v>
                </c:pt>
                <c:pt idx="19322">
                  <c:v>57879</c:v>
                </c:pt>
                <c:pt idx="19323">
                  <c:v>57879</c:v>
                </c:pt>
                <c:pt idx="19324">
                  <c:v>57893</c:v>
                </c:pt>
                <c:pt idx="19325">
                  <c:v>57895</c:v>
                </c:pt>
                <c:pt idx="19326">
                  <c:v>57918</c:v>
                </c:pt>
                <c:pt idx="19327">
                  <c:v>57918</c:v>
                </c:pt>
                <c:pt idx="19328">
                  <c:v>57939</c:v>
                </c:pt>
                <c:pt idx="19329">
                  <c:v>57944</c:v>
                </c:pt>
                <c:pt idx="19330">
                  <c:v>57946</c:v>
                </c:pt>
                <c:pt idx="19331">
                  <c:v>57969</c:v>
                </c:pt>
                <c:pt idx="19332">
                  <c:v>57972</c:v>
                </c:pt>
                <c:pt idx="19333">
                  <c:v>57970</c:v>
                </c:pt>
                <c:pt idx="19334">
                  <c:v>57992</c:v>
                </c:pt>
                <c:pt idx="19335">
                  <c:v>57995</c:v>
                </c:pt>
                <c:pt idx="19336">
                  <c:v>57976</c:v>
                </c:pt>
                <c:pt idx="19337">
                  <c:v>57999</c:v>
                </c:pt>
                <c:pt idx="19338">
                  <c:v>58010</c:v>
                </c:pt>
                <c:pt idx="19339">
                  <c:v>58003</c:v>
                </c:pt>
                <c:pt idx="19340">
                  <c:v>58031</c:v>
                </c:pt>
                <c:pt idx="19341">
                  <c:v>58012</c:v>
                </c:pt>
                <c:pt idx="19342">
                  <c:v>58032</c:v>
                </c:pt>
                <c:pt idx="19343">
                  <c:v>58022</c:v>
                </c:pt>
                <c:pt idx="19344">
                  <c:v>58035</c:v>
                </c:pt>
                <c:pt idx="19345">
                  <c:v>58030</c:v>
                </c:pt>
                <c:pt idx="19346">
                  <c:v>58044</c:v>
                </c:pt>
                <c:pt idx="19347">
                  <c:v>58059</c:v>
                </c:pt>
                <c:pt idx="19348">
                  <c:v>58060</c:v>
                </c:pt>
                <c:pt idx="19349">
                  <c:v>58074</c:v>
                </c:pt>
                <c:pt idx="19350">
                  <c:v>58089</c:v>
                </c:pt>
                <c:pt idx="19351">
                  <c:v>58107</c:v>
                </c:pt>
                <c:pt idx="19352">
                  <c:v>58094</c:v>
                </c:pt>
                <c:pt idx="19353">
                  <c:v>58113</c:v>
                </c:pt>
                <c:pt idx="19354">
                  <c:v>58121</c:v>
                </c:pt>
                <c:pt idx="19355">
                  <c:v>58136</c:v>
                </c:pt>
                <c:pt idx="19356">
                  <c:v>58141</c:v>
                </c:pt>
                <c:pt idx="19357">
                  <c:v>58158</c:v>
                </c:pt>
                <c:pt idx="19358">
                  <c:v>58165</c:v>
                </c:pt>
                <c:pt idx="19359">
                  <c:v>58155</c:v>
                </c:pt>
                <c:pt idx="19360">
                  <c:v>58162</c:v>
                </c:pt>
                <c:pt idx="19361">
                  <c:v>58157</c:v>
                </c:pt>
                <c:pt idx="19362">
                  <c:v>58178</c:v>
                </c:pt>
                <c:pt idx="19363">
                  <c:v>58159</c:v>
                </c:pt>
                <c:pt idx="19364">
                  <c:v>58172</c:v>
                </c:pt>
                <c:pt idx="19365">
                  <c:v>58183</c:v>
                </c:pt>
                <c:pt idx="19366">
                  <c:v>58190</c:v>
                </c:pt>
                <c:pt idx="19367">
                  <c:v>58200</c:v>
                </c:pt>
                <c:pt idx="19368">
                  <c:v>58210</c:v>
                </c:pt>
                <c:pt idx="19369">
                  <c:v>58229</c:v>
                </c:pt>
                <c:pt idx="19370">
                  <c:v>58211</c:v>
                </c:pt>
                <c:pt idx="19371">
                  <c:v>58240</c:v>
                </c:pt>
                <c:pt idx="19372">
                  <c:v>58254</c:v>
                </c:pt>
                <c:pt idx="19373">
                  <c:v>58268</c:v>
                </c:pt>
                <c:pt idx="19374">
                  <c:v>58272</c:v>
                </c:pt>
                <c:pt idx="19375">
                  <c:v>58278</c:v>
                </c:pt>
                <c:pt idx="19376">
                  <c:v>58298</c:v>
                </c:pt>
                <c:pt idx="19377">
                  <c:v>58294</c:v>
                </c:pt>
                <c:pt idx="19378">
                  <c:v>58298</c:v>
                </c:pt>
                <c:pt idx="19379">
                  <c:v>58291</c:v>
                </c:pt>
                <c:pt idx="19380">
                  <c:v>58288</c:v>
                </c:pt>
                <c:pt idx="19381">
                  <c:v>58298</c:v>
                </c:pt>
                <c:pt idx="19382">
                  <c:v>58311</c:v>
                </c:pt>
                <c:pt idx="19383">
                  <c:v>58315</c:v>
                </c:pt>
                <c:pt idx="19384">
                  <c:v>58318</c:v>
                </c:pt>
                <c:pt idx="19385">
                  <c:v>58336</c:v>
                </c:pt>
                <c:pt idx="19386">
                  <c:v>58329</c:v>
                </c:pt>
                <c:pt idx="19387">
                  <c:v>58339</c:v>
                </c:pt>
                <c:pt idx="19388">
                  <c:v>58364</c:v>
                </c:pt>
                <c:pt idx="19389">
                  <c:v>58363</c:v>
                </c:pt>
                <c:pt idx="19390">
                  <c:v>58382</c:v>
                </c:pt>
                <c:pt idx="19391">
                  <c:v>58388</c:v>
                </c:pt>
                <c:pt idx="19392">
                  <c:v>58391</c:v>
                </c:pt>
                <c:pt idx="19393">
                  <c:v>58393</c:v>
                </c:pt>
                <c:pt idx="19394">
                  <c:v>58405</c:v>
                </c:pt>
                <c:pt idx="19395">
                  <c:v>58410</c:v>
                </c:pt>
                <c:pt idx="19396">
                  <c:v>58415</c:v>
                </c:pt>
                <c:pt idx="19397">
                  <c:v>58425</c:v>
                </c:pt>
                <c:pt idx="19398">
                  <c:v>58421</c:v>
                </c:pt>
                <c:pt idx="19399">
                  <c:v>58430</c:v>
                </c:pt>
                <c:pt idx="19400">
                  <c:v>58437</c:v>
                </c:pt>
                <c:pt idx="19401">
                  <c:v>58444</c:v>
                </c:pt>
                <c:pt idx="19402">
                  <c:v>58458</c:v>
                </c:pt>
                <c:pt idx="19403">
                  <c:v>58469</c:v>
                </c:pt>
                <c:pt idx="19404">
                  <c:v>58470</c:v>
                </c:pt>
                <c:pt idx="19405">
                  <c:v>58495</c:v>
                </c:pt>
                <c:pt idx="19406">
                  <c:v>58499</c:v>
                </c:pt>
                <c:pt idx="19407">
                  <c:v>58488</c:v>
                </c:pt>
                <c:pt idx="19408">
                  <c:v>58493</c:v>
                </c:pt>
                <c:pt idx="19409">
                  <c:v>58510</c:v>
                </c:pt>
                <c:pt idx="19410">
                  <c:v>58504</c:v>
                </c:pt>
                <c:pt idx="19411">
                  <c:v>58526</c:v>
                </c:pt>
                <c:pt idx="19412">
                  <c:v>58528</c:v>
                </c:pt>
                <c:pt idx="19413">
                  <c:v>58548</c:v>
                </c:pt>
                <c:pt idx="19414">
                  <c:v>58528</c:v>
                </c:pt>
                <c:pt idx="19415">
                  <c:v>58545</c:v>
                </c:pt>
                <c:pt idx="19416">
                  <c:v>58558</c:v>
                </c:pt>
                <c:pt idx="19417">
                  <c:v>58571</c:v>
                </c:pt>
                <c:pt idx="19418">
                  <c:v>58577</c:v>
                </c:pt>
                <c:pt idx="19419">
                  <c:v>58588</c:v>
                </c:pt>
                <c:pt idx="19420">
                  <c:v>58610</c:v>
                </c:pt>
                <c:pt idx="19421">
                  <c:v>58603</c:v>
                </c:pt>
                <c:pt idx="19422">
                  <c:v>58611</c:v>
                </c:pt>
                <c:pt idx="19423">
                  <c:v>58608</c:v>
                </c:pt>
                <c:pt idx="19424">
                  <c:v>58619</c:v>
                </c:pt>
                <c:pt idx="19425">
                  <c:v>58620</c:v>
                </c:pt>
                <c:pt idx="19426">
                  <c:v>58625</c:v>
                </c:pt>
                <c:pt idx="19427">
                  <c:v>58615</c:v>
                </c:pt>
                <c:pt idx="19428">
                  <c:v>58625</c:v>
                </c:pt>
                <c:pt idx="19429">
                  <c:v>58645</c:v>
                </c:pt>
                <c:pt idx="19430">
                  <c:v>58643</c:v>
                </c:pt>
                <c:pt idx="19431">
                  <c:v>58655</c:v>
                </c:pt>
                <c:pt idx="19432">
                  <c:v>58654</c:v>
                </c:pt>
                <c:pt idx="19433">
                  <c:v>58687</c:v>
                </c:pt>
                <c:pt idx="19434">
                  <c:v>58691</c:v>
                </c:pt>
                <c:pt idx="19435">
                  <c:v>58709</c:v>
                </c:pt>
                <c:pt idx="19436">
                  <c:v>58706</c:v>
                </c:pt>
                <c:pt idx="19437">
                  <c:v>58727</c:v>
                </c:pt>
                <c:pt idx="19438">
                  <c:v>58732</c:v>
                </c:pt>
                <c:pt idx="19439">
                  <c:v>58729</c:v>
                </c:pt>
                <c:pt idx="19440">
                  <c:v>58732</c:v>
                </c:pt>
                <c:pt idx="19441">
                  <c:v>58741</c:v>
                </c:pt>
                <c:pt idx="19442">
                  <c:v>58726</c:v>
                </c:pt>
                <c:pt idx="19443">
                  <c:v>58728</c:v>
                </c:pt>
                <c:pt idx="19444">
                  <c:v>58747</c:v>
                </c:pt>
                <c:pt idx="19445">
                  <c:v>58746</c:v>
                </c:pt>
                <c:pt idx="19446">
                  <c:v>58784</c:v>
                </c:pt>
                <c:pt idx="19447">
                  <c:v>58764</c:v>
                </c:pt>
                <c:pt idx="19448">
                  <c:v>58794</c:v>
                </c:pt>
                <c:pt idx="19449">
                  <c:v>58783</c:v>
                </c:pt>
                <c:pt idx="19450">
                  <c:v>58802</c:v>
                </c:pt>
                <c:pt idx="19451">
                  <c:v>58807</c:v>
                </c:pt>
                <c:pt idx="19452">
                  <c:v>58806</c:v>
                </c:pt>
                <c:pt idx="19453">
                  <c:v>58799</c:v>
                </c:pt>
                <c:pt idx="19454">
                  <c:v>58843</c:v>
                </c:pt>
                <c:pt idx="19455">
                  <c:v>58821</c:v>
                </c:pt>
                <c:pt idx="19456">
                  <c:v>58843</c:v>
                </c:pt>
                <c:pt idx="19457">
                  <c:v>58841</c:v>
                </c:pt>
                <c:pt idx="19458">
                  <c:v>58854</c:v>
                </c:pt>
                <c:pt idx="19459">
                  <c:v>58888</c:v>
                </c:pt>
                <c:pt idx="19460">
                  <c:v>58882</c:v>
                </c:pt>
                <c:pt idx="19461">
                  <c:v>58903</c:v>
                </c:pt>
                <c:pt idx="19462">
                  <c:v>58885</c:v>
                </c:pt>
                <c:pt idx="19463">
                  <c:v>58885</c:v>
                </c:pt>
                <c:pt idx="19464">
                  <c:v>58882</c:v>
                </c:pt>
                <c:pt idx="19465">
                  <c:v>58896</c:v>
                </c:pt>
                <c:pt idx="19466">
                  <c:v>58894</c:v>
                </c:pt>
                <c:pt idx="19467">
                  <c:v>58890</c:v>
                </c:pt>
                <c:pt idx="19468">
                  <c:v>58910</c:v>
                </c:pt>
                <c:pt idx="19469">
                  <c:v>58917</c:v>
                </c:pt>
                <c:pt idx="19470">
                  <c:v>58924</c:v>
                </c:pt>
                <c:pt idx="19471">
                  <c:v>58949</c:v>
                </c:pt>
                <c:pt idx="19472">
                  <c:v>58961</c:v>
                </c:pt>
                <c:pt idx="19473">
                  <c:v>58967</c:v>
                </c:pt>
                <c:pt idx="19474">
                  <c:v>58969</c:v>
                </c:pt>
                <c:pt idx="19475">
                  <c:v>58970</c:v>
                </c:pt>
                <c:pt idx="19476">
                  <c:v>58992</c:v>
                </c:pt>
                <c:pt idx="19477">
                  <c:v>59011</c:v>
                </c:pt>
                <c:pt idx="19478">
                  <c:v>58994</c:v>
                </c:pt>
                <c:pt idx="19479">
                  <c:v>59013</c:v>
                </c:pt>
                <c:pt idx="19480">
                  <c:v>58999</c:v>
                </c:pt>
                <c:pt idx="19481">
                  <c:v>59002</c:v>
                </c:pt>
                <c:pt idx="19482">
                  <c:v>59023</c:v>
                </c:pt>
                <c:pt idx="19483">
                  <c:v>59031</c:v>
                </c:pt>
                <c:pt idx="19484">
                  <c:v>59040</c:v>
                </c:pt>
                <c:pt idx="19485">
                  <c:v>59048</c:v>
                </c:pt>
                <c:pt idx="19486">
                  <c:v>59060</c:v>
                </c:pt>
                <c:pt idx="19487">
                  <c:v>59069</c:v>
                </c:pt>
                <c:pt idx="19488">
                  <c:v>59069</c:v>
                </c:pt>
                <c:pt idx="19489">
                  <c:v>59078</c:v>
                </c:pt>
                <c:pt idx="19490">
                  <c:v>59083</c:v>
                </c:pt>
                <c:pt idx="19491">
                  <c:v>59097</c:v>
                </c:pt>
                <c:pt idx="19492">
                  <c:v>59078</c:v>
                </c:pt>
                <c:pt idx="19493">
                  <c:v>59104</c:v>
                </c:pt>
                <c:pt idx="19494">
                  <c:v>59119</c:v>
                </c:pt>
                <c:pt idx="19495">
                  <c:v>59121</c:v>
                </c:pt>
                <c:pt idx="19496">
                  <c:v>59129</c:v>
                </c:pt>
                <c:pt idx="19497">
                  <c:v>59136</c:v>
                </c:pt>
                <c:pt idx="19498">
                  <c:v>59150</c:v>
                </c:pt>
                <c:pt idx="19499">
                  <c:v>59164</c:v>
                </c:pt>
                <c:pt idx="19500">
                  <c:v>59154</c:v>
                </c:pt>
                <c:pt idx="19501">
                  <c:v>59162</c:v>
                </c:pt>
                <c:pt idx="19502">
                  <c:v>59188</c:v>
                </c:pt>
                <c:pt idx="19503">
                  <c:v>59178</c:v>
                </c:pt>
                <c:pt idx="19504">
                  <c:v>59189</c:v>
                </c:pt>
                <c:pt idx="19505">
                  <c:v>59195</c:v>
                </c:pt>
                <c:pt idx="19506">
                  <c:v>59181</c:v>
                </c:pt>
                <c:pt idx="19507">
                  <c:v>59200</c:v>
                </c:pt>
                <c:pt idx="19508">
                  <c:v>59188</c:v>
                </c:pt>
                <c:pt idx="19509">
                  <c:v>59198</c:v>
                </c:pt>
                <c:pt idx="19510">
                  <c:v>59212</c:v>
                </c:pt>
                <c:pt idx="19511">
                  <c:v>59206</c:v>
                </c:pt>
                <c:pt idx="19512">
                  <c:v>59222</c:v>
                </c:pt>
                <c:pt idx="19513">
                  <c:v>59241</c:v>
                </c:pt>
                <c:pt idx="19514">
                  <c:v>59241</c:v>
                </c:pt>
                <c:pt idx="19515">
                  <c:v>59244</c:v>
                </c:pt>
                <c:pt idx="19516">
                  <c:v>59281</c:v>
                </c:pt>
                <c:pt idx="19517">
                  <c:v>59283</c:v>
                </c:pt>
                <c:pt idx="19518">
                  <c:v>59304</c:v>
                </c:pt>
                <c:pt idx="19519">
                  <c:v>59305</c:v>
                </c:pt>
                <c:pt idx="19520">
                  <c:v>59302</c:v>
                </c:pt>
                <c:pt idx="19521">
                  <c:v>59318</c:v>
                </c:pt>
                <c:pt idx="19522">
                  <c:v>59320</c:v>
                </c:pt>
                <c:pt idx="19523">
                  <c:v>59338</c:v>
                </c:pt>
                <c:pt idx="19524">
                  <c:v>59315</c:v>
                </c:pt>
                <c:pt idx="19525">
                  <c:v>59321</c:v>
                </c:pt>
                <c:pt idx="19526">
                  <c:v>59322</c:v>
                </c:pt>
                <c:pt idx="19527">
                  <c:v>59337</c:v>
                </c:pt>
                <c:pt idx="19528">
                  <c:v>59336</c:v>
                </c:pt>
                <c:pt idx="19529">
                  <c:v>59351</c:v>
                </c:pt>
                <c:pt idx="19530">
                  <c:v>59349</c:v>
                </c:pt>
                <c:pt idx="19531">
                  <c:v>59342</c:v>
                </c:pt>
                <c:pt idx="19532">
                  <c:v>59373</c:v>
                </c:pt>
                <c:pt idx="19533">
                  <c:v>59392</c:v>
                </c:pt>
                <c:pt idx="19534">
                  <c:v>59405</c:v>
                </c:pt>
                <c:pt idx="19535">
                  <c:v>59391</c:v>
                </c:pt>
                <c:pt idx="19536">
                  <c:v>59418</c:v>
                </c:pt>
                <c:pt idx="19537">
                  <c:v>59423</c:v>
                </c:pt>
                <c:pt idx="19538">
                  <c:v>59431</c:v>
                </c:pt>
                <c:pt idx="19539">
                  <c:v>59452</c:v>
                </c:pt>
                <c:pt idx="19540">
                  <c:v>59445</c:v>
                </c:pt>
                <c:pt idx="19541">
                  <c:v>59459</c:v>
                </c:pt>
                <c:pt idx="19542">
                  <c:v>59461</c:v>
                </c:pt>
                <c:pt idx="19543">
                  <c:v>59469</c:v>
                </c:pt>
                <c:pt idx="19544">
                  <c:v>59465</c:v>
                </c:pt>
                <c:pt idx="19545">
                  <c:v>59474</c:v>
                </c:pt>
                <c:pt idx="19546">
                  <c:v>59466</c:v>
                </c:pt>
                <c:pt idx="19547">
                  <c:v>59478</c:v>
                </c:pt>
                <c:pt idx="19548">
                  <c:v>59493</c:v>
                </c:pt>
                <c:pt idx="19549">
                  <c:v>59476</c:v>
                </c:pt>
                <c:pt idx="19550">
                  <c:v>59488</c:v>
                </c:pt>
                <c:pt idx="19551">
                  <c:v>59504</c:v>
                </c:pt>
                <c:pt idx="19552">
                  <c:v>59518</c:v>
                </c:pt>
                <c:pt idx="19553">
                  <c:v>59519</c:v>
                </c:pt>
                <c:pt idx="19554">
                  <c:v>59530</c:v>
                </c:pt>
                <c:pt idx="19555">
                  <c:v>59534</c:v>
                </c:pt>
                <c:pt idx="19556">
                  <c:v>59547</c:v>
                </c:pt>
                <c:pt idx="19557">
                  <c:v>59551</c:v>
                </c:pt>
                <c:pt idx="19558">
                  <c:v>59567</c:v>
                </c:pt>
                <c:pt idx="19559">
                  <c:v>59565</c:v>
                </c:pt>
                <c:pt idx="19560">
                  <c:v>59578</c:v>
                </c:pt>
                <c:pt idx="19561">
                  <c:v>59585</c:v>
                </c:pt>
                <c:pt idx="19562">
                  <c:v>59584</c:v>
                </c:pt>
                <c:pt idx="19563">
                  <c:v>59593</c:v>
                </c:pt>
                <c:pt idx="19564">
                  <c:v>59593</c:v>
                </c:pt>
                <c:pt idx="19565">
                  <c:v>59612</c:v>
                </c:pt>
                <c:pt idx="19566">
                  <c:v>59624</c:v>
                </c:pt>
                <c:pt idx="19567">
                  <c:v>59623</c:v>
                </c:pt>
                <c:pt idx="19568">
                  <c:v>59634</c:v>
                </c:pt>
                <c:pt idx="19569">
                  <c:v>59640</c:v>
                </c:pt>
                <c:pt idx="19570">
                  <c:v>59651</c:v>
                </c:pt>
                <c:pt idx="19571">
                  <c:v>59651</c:v>
                </c:pt>
                <c:pt idx="19572">
                  <c:v>59676</c:v>
                </c:pt>
                <c:pt idx="19573">
                  <c:v>59677</c:v>
                </c:pt>
                <c:pt idx="19574">
                  <c:v>59677</c:v>
                </c:pt>
                <c:pt idx="19575">
                  <c:v>59683</c:v>
                </c:pt>
                <c:pt idx="19576">
                  <c:v>59679</c:v>
                </c:pt>
                <c:pt idx="19577">
                  <c:v>59693</c:v>
                </c:pt>
                <c:pt idx="19578">
                  <c:v>59704</c:v>
                </c:pt>
                <c:pt idx="19579">
                  <c:v>59713</c:v>
                </c:pt>
                <c:pt idx="19580">
                  <c:v>59708</c:v>
                </c:pt>
                <c:pt idx="19581">
                  <c:v>59710</c:v>
                </c:pt>
                <c:pt idx="19582">
                  <c:v>59710</c:v>
                </c:pt>
                <c:pt idx="19583">
                  <c:v>59729</c:v>
                </c:pt>
                <c:pt idx="19584">
                  <c:v>59734</c:v>
                </c:pt>
                <c:pt idx="19585">
                  <c:v>59757</c:v>
                </c:pt>
                <c:pt idx="19586">
                  <c:v>59760</c:v>
                </c:pt>
                <c:pt idx="19587">
                  <c:v>59778</c:v>
                </c:pt>
                <c:pt idx="19588">
                  <c:v>59778</c:v>
                </c:pt>
                <c:pt idx="19589">
                  <c:v>59781</c:v>
                </c:pt>
                <c:pt idx="19590">
                  <c:v>59794</c:v>
                </c:pt>
                <c:pt idx="19591">
                  <c:v>59786</c:v>
                </c:pt>
                <c:pt idx="19592">
                  <c:v>59820</c:v>
                </c:pt>
                <c:pt idx="19593">
                  <c:v>59824</c:v>
                </c:pt>
                <c:pt idx="19594">
                  <c:v>59814</c:v>
                </c:pt>
                <c:pt idx="19595">
                  <c:v>59825</c:v>
                </c:pt>
                <c:pt idx="19596">
                  <c:v>59814</c:v>
                </c:pt>
                <c:pt idx="19597">
                  <c:v>59832</c:v>
                </c:pt>
                <c:pt idx="19598">
                  <c:v>59834</c:v>
                </c:pt>
                <c:pt idx="19599">
                  <c:v>59849</c:v>
                </c:pt>
                <c:pt idx="19600">
                  <c:v>59850</c:v>
                </c:pt>
                <c:pt idx="19601">
                  <c:v>59865</c:v>
                </c:pt>
                <c:pt idx="19602">
                  <c:v>59875</c:v>
                </c:pt>
                <c:pt idx="19603">
                  <c:v>59878</c:v>
                </c:pt>
                <c:pt idx="19604">
                  <c:v>59886</c:v>
                </c:pt>
                <c:pt idx="19605">
                  <c:v>59891</c:v>
                </c:pt>
                <c:pt idx="19606">
                  <c:v>59923</c:v>
                </c:pt>
                <c:pt idx="19607">
                  <c:v>59928</c:v>
                </c:pt>
                <c:pt idx="19608">
                  <c:v>59933</c:v>
                </c:pt>
                <c:pt idx="19609">
                  <c:v>59925</c:v>
                </c:pt>
                <c:pt idx="19610">
                  <c:v>59933</c:v>
                </c:pt>
                <c:pt idx="19611">
                  <c:v>59932</c:v>
                </c:pt>
                <c:pt idx="19612">
                  <c:v>59951</c:v>
                </c:pt>
                <c:pt idx="19613">
                  <c:v>59945</c:v>
                </c:pt>
                <c:pt idx="19614">
                  <c:v>59956</c:v>
                </c:pt>
                <c:pt idx="19615">
                  <c:v>59956</c:v>
                </c:pt>
                <c:pt idx="19616">
                  <c:v>59963</c:v>
                </c:pt>
                <c:pt idx="19617">
                  <c:v>59983</c:v>
                </c:pt>
                <c:pt idx="19618">
                  <c:v>59995</c:v>
                </c:pt>
                <c:pt idx="19619">
                  <c:v>60012</c:v>
                </c:pt>
                <c:pt idx="19620">
                  <c:v>60032</c:v>
                </c:pt>
                <c:pt idx="19621">
                  <c:v>60020</c:v>
                </c:pt>
                <c:pt idx="19622">
                  <c:v>60025</c:v>
                </c:pt>
                <c:pt idx="19623">
                  <c:v>60030</c:v>
                </c:pt>
                <c:pt idx="19624">
                  <c:v>60033</c:v>
                </c:pt>
                <c:pt idx="19625">
                  <c:v>60030</c:v>
                </c:pt>
                <c:pt idx="19626">
                  <c:v>60044</c:v>
                </c:pt>
                <c:pt idx="19627">
                  <c:v>60042</c:v>
                </c:pt>
                <c:pt idx="19628">
                  <c:v>60054</c:v>
                </c:pt>
                <c:pt idx="19629">
                  <c:v>60059</c:v>
                </c:pt>
                <c:pt idx="19630">
                  <c:v>60063</c:v>
                </c:pt>
                <c:pt idx="19631">
                  <c:v>60074</c:v>
                </c:pt>
                <c:pt idx="19632">
                  <c:v>60075</c:v>
                </c:pt>
                <c:pt idx="19633">
                  <c:v>60085</c:v>
                </c:pt>
                <c:pt idx="19634">
                  <c:v>60105</c:v>
                </c:pt>
                <c:pt idx="19635">
                  <c:v>60124</c:v>
                </c:pt>
                <c:pt idx="19636">
                  <c:v>60131</c:v>
                </c:pt>
                <c:pt idx="19637">
                  <c:v>60138</c:v>
                </c:pt>
                <c:pt idx="19638">
                  <c:v>60147</c:v>
                </c:pt>
                <c:pt idx="19639">
                  <c:v>60135</c:v>
                </c:pt>
                <c:pt idx="19640">
                  <c:v>60142</c:v>
                </c:pt>
                <c:pt idx="19641">
                  <c:v>60134</c:v>
                </c:pt>
                <c:pt idx="19642">
                  <c:v>60145</c:v>
                </c:pt>
                <c:pt idx="19643">
                  <c:v>60176</c:v>
                </c:pt>
                <c:pt idx="19644">
                  <c:v>60162</c:v>
                </c:pt>
                <c:pt idx="19645">
                  <c:v>60185</c:v>
                </c:pt>
                <c:pt idx="19646">
                  <c:v>60170</c:v>
                </c:pt>
                <c:pt idx="19647">
                  <c:v>60194</c:v>
                </c:pt>
                <c:pt idx="19648">
                  <c:v>60192</c:v>
                </c:pt>
                <c:pt idx="19649">
                  <c:v>60195</c:v>
                </c:pt>
                <c:pt idx="19650">
                  <c:v>60219</c:v>
                </c:pt>
                <c:pt idx="19651">
                  <c:v>60220</c:v>
                </c:pt>
                <c:pt idx="19652">
                  <c:v>60232</c:v>
                </c:pt>
                <c:pt idx="19653">
                  <c:v>60232</c:v>
                </c:pt>
                <c:pt idx="19654">
                  <c:v>60244</c:v>
                </c:pt>
                <c:pt idx="19655">
                  <c:v>60263</c:v>
                </c:pt>
                <c:pt idx="19656">
                  <c:v>60249</c:v>
                </c:pt>
                <c:pt idx="19657">
                  <c:v>60249</c:v>
                </c:pt>
                <c:pt idx="19658">
                  <c:v>60270</c:v>
                </c:pt>
                <c:pt idx="19659">
                  <c:v>60270</c:v>
                </c:pt>
                <c:pt idx="19660">
                  <c:v>60301</c:v>
                </c:pt>
                <c:pt idx="19661">
                  <c:v>60294</c:v>
                </c:pt>
                <c:pt idx="19662">
                  <c:v>60316</c:v>
                </c:pt>
                <c:pt idx="19663">
                  <c:v>60316</c:v>
                </c:pt>
                <c:pt idx="19664">
                  <c:v>60316</c:v>
                </c:pt>
                <c:pt idx="19665">
                  <c:v>60324</c:v>
                </c:pt>
                <c:pt idx="19666">
                  <c:v>60314</c:v>
                </c:pt>
                <c:pt idx="19667">
                  <c:v>60310</c:v>
                </c:pt>
                <c:pt idx="19668">
                  <c:v>60337</c:v>
                </c:pt>
                <c:pt idx="19669">
                  <c:v>60332</c:v>
                </c:pt>
                <c:pt idx="19670">
                  <c:v>60338</c:v>
                </c:pt>
                <c:pt idx="19671">
                  <c:v>60355</c:v>
                </c:pt>
                <c:pt idx="19672">
                  <c:v>60367</c:v>
                </c:pt>
                <c:pt idx="19673">
                  <c:v>60379</c:v>
                </c:pt>
                <c:pt idx="19674">
                  <c:v>60399</c:v>
                </c:pt>
                <c:pt idx="19675">
                  <c:v>60411</c:v>
                </c:pt>
                <c:pt idx="19676">
                  <c:v>60410</c:v>
                </c:pt>
                <c:pt idx="19677">
                  <c:v>60397</c:v>
                </c:pt>
                <c:pt idx="19678">
                  <c:v>60403</c:v>
                </c:pt>
                <c:pt idx="19679">
                  <c:v>60415</c:v>
                </c:pt>
                <c:pt idx="19680">
                  <c:v>60431</c:v>
                </c:pt>
                <c:pt idx="19681">
                  <c:v>60444</c:v>
                </c:pt>
                <c:pt idx="19682">
                  <c:v>60433</c:v>
                </c:pt>
                <c:pt idx="19683">
                  <c:v>60446</c:v>
                </c:pt>
                <c:pt idx="19684">
                  <c:v>60458</c:v>
                </c:pt>
                <c:pt idx="19685">
                  <c:v>60465</c:v>
                </c:pt>
                <c:pt idx="19686">
                  <c:v>60472</c:v>
                </c:pt>
                <c:pt idx="19687">
                  <c:v>60487</c:v>
                </c:pt>
                <c:pt idx="19688">
                  <c:v>60497</c:v>
                </c:pt>
                <c:pt idx="19689">
                  <c:v>60505</c:v>
                </c:pt>
                <c:pt idx="19690">
                  <c:v>60494</c:v>
                </c:pt>
                <c:pt idx="19691">
                  <c:v>60497</c:v>
                </c:pt>
                <c:pt idx="19692">
                  <c:v>60498</c:v>
                </c:pt>
                <c:pt idx="19693">
                  <c:v>60507</c:v>
                </c:pt>
                <c:pt idx="19694">
                  <c:v>60517</c:v>
                </c:pt>
                <c:pt idx="19695">
                  <c:v>60507</c:v>
                </c:pt>
                <c:pt idx="19696">
                  <c:v>60549</c:v>
                </c:pt>
                <c:pt idx="19697">
                  <c:v>60557</c:v>
                </c:pt>
                <c:pt idx="19698">
                  <c:v>60555</c:v>
                </c:pt>
                <c:pt idx="19699">
                  <c:v>60570</c:v>
                </c:pt>
                <c:pt idx="19700">
                  <c:v>60564</c:v>
                </c:pt>
                <c:pt idx="19701">
                  <c:v>60591</c:v>
                </c:pt>
                <c:pt idx="19702">
                  <c:v>60577</c:v>
                </c:pt>
                <c:pt idx="19703">
                  <c:v>60594</c:v>
                </c:pt>
                <c:pt idx="19704">
                  <c:v>60579</c:v>
                </c:pt>
                <c:pt idx="19705">
                  <c:v>60602</c:v>
                </c:pt>
                <c:pt idx="19706">
                  <c:v>60595</c:v>
                </c:pt>
                <c:pt idx="19707">
                  <c:v>60606</c:v>
                </c:pt>
                <c:pt idx="19708">
                  <c:v>60625</c:v>
                </c:pt>
                <c:pt idx="19709">
                  <c:v>60620</c:v>
                </c:pt>
                <c:pt idx="19710">
                  <c:v>60650</c:v>
                </c:pt>
                <c:pt idx="19711">
                  <c:v>60657</c:v>
                </c:pt>
                <c:pt idx="19712">
                  <c:v>60656</c:v>
                </c:pt>
                <c:pt idx="19713">
                  <c:v>60665</c:v>
                </c:pt>
                <c:pt idx="19714">
                  <c:v>60675</c:v>
                </c:pt>
                <c:pt idx="19715">
                  <c:v>60646</c:v>
                </c:pt>
                <c:pt idx="19716">
                  <c:v>60651</c:v>
                </c:pt>
                <c:pt idx="19717">
                  <c:v>60697</c:v>
                </c:pt>
                <c:pt idx="19718">
                  <c:v>60677</c:v>
                </c:pt>
                <c:pt idx="19719">
                  <c:v>60692</c:v>
                </c:pt>
                <c:pt idx="19720">
                  <c:v>60706</c:v>
                </c:pt>
                <c:pt idx="19721">
                  <c:v>60708</c:v>
                </c:pt>
                <c:pt idx="19722">
                  <c:v>60730</c:v>
                </c:pt>
                <c:pt idx="19723">
                  <c:v>60743</c:v>
                </c:pt>
                <c:pt idx="19724">
                  <c:v>60733</c:v>
                </c:pt>
                <c:pt idx="19725">
                  <c:v>60772</c:v>
                </c:pt>
                <c:pt idx="19726">
                  <c:v>60750</c:v>
                </c:pt>
                <c:pt idx="19727">
                  <c:v>60758</c:v>
                </c:pt>
                <c:pt idx="19728">
                  <c:v>60768</c:v>
                </c:pt>
                <c:pt idx="19729">
                  <c:v>60781</c:v>
                </c:pt>
                <c:pt idx="19730">
                  <c:v>60765</c:v>
                </c:pt>
                <c:pt idx="19731">
                  <c:v>60780</c:v>
                </c:pt>
                <c:pt idx="19732">
                  <c:v>60777</c:v>
                </c:pt>
                <c:pt idx="19733">
                  <c:v>60787</c:v>
                </c:pt>
                <c:pt idx="19734">
                  <c:v>60797</c:v>
                </c:pt>
                <c:pt idx="19735">
                  <c:v>60810</c:v>
                </c:pt>
                <c:pt idx="19736">
                  <c:v>60826</c:v>
                </c:pt>
                <c:pt idx="19737">
                  <c:v>60836</c:v>
                </c:pt>
                <c:pt idx="19738">
                  <c:v>60836</c:v>
                </c:pt>
                <c:pt idx="19739">
                  <c:v>60837</c:v>
                </c:pt>
                <c:pt idx="19740">
                  <c:v>60831</c:v>
                </c:pt>
                <c:pt idx="19741">
                  <c:v>60857</c:v>
                </c:pt>
                <c:pt idx="19742">
                  <c:v>60828</c:v>
                </c:pt>
                <c:pt idx="19743">
                  <c:v>60878</c:v>
                </c:pt>
                <c:pt idx="19744">
                  <c:v>60872</c:v>
                </c:pt>
                <c:pt idx="19745">
                  <c:v>60888</c:v>
                </c:pt>
                <c:pt idx="19746">
                  <c:v>60886</c:v>
                </c:pt>
                <c:pt idx="19747">
                  <c:v>60901</c:v>
                </c:pt>
                <c:pt idx="19748">
                  <c:v>60912</c:v>
                </c:pt>
                <c:pt idx="19749">
                  <c:v>60916</c:v>
                </c:pt>
                <c:pt idx="19750">
                  <c:v>60934</c:v>
                </c:pt>
                <c:pt idx="19751">
                  <c:v>60947</c:v>
                </c:pt>
                <c:pt idx="19752">
                  <c:v>60956</c:v>
                </c:pt>
                <c:pt idx="19753">
                  <c:v>60938</c:v>
                </c:pt>
                <c:pt idx="19754">
                  <c:v>60949</c:v>
                </c:pt>
                <c:pt idx="19755">
                  <c:v>60933</c:v>
                </c:pt>
                <c:pt idx="19756">
                  <c:v>60947</c:v>
                </c:pt>
                <c:pt idx="19757">
                  <c:v>60948</c:v>
                </c:pt>
                <c:pt idx="19758">
                  <c:v>60958</c:v>
                </c:pt>
                <c:pt idx="19759">
                  <c:v>60966</c:v>
                </c:pt>
                <c:pt idx="19760">
                  <c:v>60979</c:v>
                </c:pt>
                <c:pt idx="19761">
                  <c:v>60983</c:v>
                </c:pt>
                <c:pt idx="19762">
                  <c:v>61001</c:v>
                </c:pt>
                <c:pt idx="19763">
                  <c:v>61017</c:v>
                </c:pt>
                <c:pt idx="19764">
                  <c:v>61030</c:v>
                </c:pt>
                <c:pt idx="19765">
                  <c:v>61032</c:v>
                </c:pt>
                <c:pt idx="19766">
                  <c:v>61035</c:v>
                </c:pt>
                <c:pt idx="19767">
                  <c:v>61041</c:v>
                </c:pt>
                <c:pt idx="19768">
                  <c:v>61047</c:v>
                </c:pt>
                <c:pt idx="19769">
                  <c:v>61048</c:v>
                </c:pt>
                <c:pt idx="19770">
                  <c:v>61054</c:v>
                </c:pt>
                <c:pt idx="19771">
                  <c:v>61057</c:v>
                </c:pt>
                <c:pt idx="19772">
                  <c:v>61075</c:v>
                </c:pt>
                <c:pt idx="19773">
                  <c:v>61068</c:v>
                </c:pt>
                <c:pt idx="19774">
                  <c:v>61095</c:v>
                </c:pt>
                <c:pt idx="19775">
                  <c:v>61095</c:v>
                </c:pt>
                <c:pt idx="19776">
                  <c:v>61100</c:v>
                </c:pt>
                <c:pt idx="19777">
                  <c:v>61113</c:v>
                </c:pt>
                <c:pt idx="19778">
                  <c:v>61125</c:v>
                </c:pt>
                <c:pt idx="19779">
                  <c:v>61129</c:v>
                </c:pt>
                <c:pt idx="19780">
                  <c:v>61138</c:v>
                </c:pt>
                <c:pt idx="19781">
                  <c:v>61138</c:v>
                </c:pt>
                <c:pt idx="19782">
                  <c:v>61123</c:v>
                </c:pt>
                <c:pt idx="19783">
                  <c:v>61138</c:v>
                </c:pt>
                <c:pt idx="19784">
                  <c:v>61135</c:v>
                </c:pt>
                <c:pt idx="19785">
                  <c:v>61169</c:v>
                </c:pt>
                <c:pt idx="19786">
                  <c:v>61168</c:v>
                </c:pt>
                <c:pt idx="19787">
                  <c:v>61178</c:v>
                </c:pt>
                <c:pt idx="19788">
                  <c:v>61180</c:v>
                </c:pt>
                <c:pt idx="19789">
                  <c:v>61201</c:v>
                </c:pt>
                <c:pt idx="19790">
                  <c:v>61228</c:v>
                </c:pt>
                <c:pt idx="19791">
                  <c:v>61220</c:v>
                </c:pt>
                <c:pt idx="19792">
                  <c:v>61213</c:v>
                </c:pt>
                <c:pt idx="19793">
                  <c:v>61220</c:v>
                </c:pt>
                <c:pt idx="19794">
                  <c:v>61234</c:v>
                </c:pt>
                <c:pt idx="19795">
                  <c:v>61227</c:v>
                </c:pt>
                <c:pt idx="19796">
                  <c:v>61234</c:v>
                </c:pt>
                <c:pt idx="19797">
                  <c:v>61238</c:v>
                </c:pt>
                <c:pt idx="19798">
                  <c:v>61247</c:v>
                </c:pt>
                <c:pt idx="19799">
                  <c:v>61263</c:v>
                </c:pt>
                <c:pt idx="19800">
                  <c:v>61278</c:v>
                </c:pt>
                <c:pt idx="19801">
                  <c:v>61291</c:v>
                </c:pt>
                <c:pt idx="19802">
                  <c:v>61305</c:v>
                </c:pt>
                <c:pt idx="19803">
                  <c:v>61280</c:v>
                </c:pt>
                <c:pt idx="19804">
                  <c:v>61299</c:v>
                </c:pt>
                <c:pt idx="19805">
                  <c:v>61297</c:v>
                </c:pt>
                <c:pt idx="19806">
                  <c:v>61310</c:v>
                </c:pt>
                <c:pt idx="19807">
                  <c:v>61308</c:v>
                </c:pt>
                <c:pt idx="19808">
                  <c:v>61319</c:v>
                </c:pt>
                <c:pt idx="19809">
                  <c:v>61322</c:v>
                </c:pt>
                <c:pt idx="19810">
                  <c:v>61340</c:v>
                </c:pt>
                <c:pt idx="19811">
                  <c:v>61365</c:v>
                </c:pt>
                <c:pt idx="19812">
                  <c:v>61348</c:v>
                </c:pt>
                <c:pt idx="19813">
                  <c:v>61379</c:v>
                </c:pt>
                <c:pt idx="19814">
                  <c:v>61382</c:v>
                </c:pt>
                <c:pt idx="19815">
                  <c:v>61385</c:v>
                </c:pt>
                <c:pt idx="19816">
                  <c:v>61386</c:v>
                </c:pt>
                <c:pt idx="19817">
                  <c:v>61381</c:v>
                </c:pt>
                <c:pt idx="19818">
                  <c:v>61388</c:v>
                </c:pt>
                <c:pt idx="19819">
                  <c:v>61383</c:v>
                </c:pt>
                <c:pt idx="19820">
                  <c:v>61395</c:v>
                </c:pt>
                <c:pt idx="19821">
                  <c:v>61401</c:v>
                </c:pt>
                <c:pt idx="19822">
                  <c:v>61414</c:v>
                </c:pt>
                <c:pt idx="19823">
                  <c:v>61430</c:v>
                </c:pt>
                <c:pt idx="19824">
                  <c:v>61430</c:v>
                </c:pt>
                <c:pt idx="19825">
                  <c:v>61460</c:v>
                </c:pt>
                <c:pt idx="19826">
                  <c:v>61465</c:v>
                </c:pt>
                <c:pt idx="19827">
                  <c:v>61459</c:v>
                </c:pt>
                <c:pt idx="19828">
                  <c:v>61472</c:v>
                </c:pt>
                <c:pt idx="19829">
                  <c:v>61478</c:v>
                </c:pt>
                <c:pt idx="19830">
                  <c:v>61499</c:v>
                </c:pt>
                <c:pt idx="19831">
                  <c:v>61478</c:v>
                </c:pt>
                <c:pt idx="19832">
                  <c:v>61488</c:v>
                </c:pt>
                <c:pt idx="19833">
                  <c:v>61497</c:v>
                </c:pt>
                <c:pt idx="19834">
                  <c:v>61514</c:v>
                </c:pt>
                <c:pt idx="19835">
                  <c:v>61512</c:v>
                </c:pt>
                <c:pt idx="19836">
                  <c:v>61533</c:v>
                </c:pt>
                <c:pt idx="19837">
                  <c:v>61538</c:v>
                </c:pt>
                <c:pt idx="19838">
                  <c:v>61534</c:v>
                </c:pt>
                <c:pt idx="19839">
                  <c:v>61560</c:v>
                </c:pt>
                <c:pt idx="19840">
                  <c:v>61568</c:v>
                </c:pt>
                <c:pt idx="19841">
                  <c:v>61568</c:v>
                </c:pt>
                <c:pt idx="19842">
                  <c:v>61572</c:v>
                </c:pt>
                <c:pt idx="19843">
                  <c:v>61580</c:v>
                </c:pt>
                <c:pt idx="19844">
                  <c:v>61572</c:v>
                </c:pt>
                <c:pt idx="19845">
                  <c:v>61580</c:v>
                </c:pt>
                <c:pt idx="19846">
                  <c:v>61597</c:v>
                </c:pt>
                <c:pt idx="19847">
                  <c:v>61591</c:v>
                </c:pt>
                <c:pt idx="19848">
                  <c:v>61616</c:v>
                </c:pt>
                <c:pt idx="19849">
                  <c:v>61613</c:v>
                </c:pt>
                <c:pt idx="19850">
                  <c:v>61624</c:v>
                </c:pt>
                <c:pt idx="19851">
                  <c:v>61651</c:v>
                </c:pt>
                <c:pt idx="19852">
                  <c:v>61648</c:v>
                </c:pt>
                <c:pt idx="19853">
                  <c:v>61653</c:v>
                </c:pt>
                <c:pt idx="19854">
                  <c:v>61658</c:v>
                </c:pt>
                <c:pt idx="19855">
                  <c:v>61666</c:v>
                </c:pt>
                <c:pt idx="19856">
                  <c:v>61662</c:v>
                </c:pt>
                <c:pt idx="19857">
                  <c:v>61661</c:v>
                </c:pt>
                <c:pt idx="19858">
                  <c:v>61685</c:v>
                </c:pt>
                <c:pt idx="19859">
                  <c:v>61676</c:v>
                </c:pt>
                <c:pt idx="19860">
                  <c:v>61698</c:v>
                </c:pt>
                <c:pt idx="19861">
                  <c:v>61704</c:v>
                </c:pt>
                <c:pt idx="19862">
                  <c:v>61713</c:v>
                </c:pt>
                <c:pt idx="19863">
                  <c:v>61720</c:v>
                </c:pt>
                <c:pt idx="19864">
                  <c:v>61722</c:v>
                </c:pt>
                <c:pt idx="19865">
                  <c:v>61743</c:v>
                </c:pt>
                <c:pt idx="19866">
                  <c:v>61746</c:v>
                </c:pt>
                <c:pt idx="19867">
                  <c:v>61728</c:v>
                </c:pt>
                <c:pt idx="19868">
                  <c:v>61748</c:v>
                </c:pt>
                <c:pt idx="19869">
                  <c:v>61742</c:v>
                </c:pt>
                <c:pt idx="19870">
                  <c:v>61756</c:v>
                </c:pt>
                <c:pt idx="19871">
                  <c:v>61756</c:v>
                </c:pt>
                <c:pt idx="19872">
                  <c:v>61779</c:v>
                </c:pt>
                <c:pt idx="19873">
                  <c:v>61769</c:v>
                </c:pt>
                <c:pt idx="19874">
                  <c:v>61781</c:v>
                </c:pt>
                <c:pt idx="19875">
                  <c:v>61804</c:v>
                </c:pt>
                <c:pt idx="19876">
                  <c:v>61804</c:v>
                </c:pt>
                <c:pt idx="19877">
                  <c:v>61817</c:v>
                </c:pt>
                <c:pt idx="19878">
                  <c:v>61828</c:v>
                </c:pt>
                <c:pt idx="19879">
                  <c:v>61837</c:v>
                </c:pt>
                <c:pt idx="19880">
                  <c:v>61832</c:v>
                </c:pt>
                <c:pt idx="19881">
                  <c:v>61849</c:v>
                </c:pt>
                <c:pt idx="19882">
                  <c:v>61831</c:v>
                </c:pt>
                <c:pt idx="19883">
                  <c:v>61842</c:v>
                </c:pt>
                <c:pt idx="19884">
                  <c:v>61870</c:v>
                </c:pt>
                <c:pt idx="19885">
                  <c:v>61868</c:v>
                </c:pt>
                <c:pt idx="19886">
                  <c:v>61887</c:v>
                </c:pt>
                <c:pt idx="19887">
                  <c:v>61862</c:v>
                </c:pt>
                <c:pt idx="19888">
                  <c:v>61910</c:v>
                </c:pt>
                <c:pt idx="19889">
                  <c:v>61900</c:v>
                </c:pt>
                <c:pt idx="19890">
                  <c:v>61931</c:v>
                </c:pt>
                <c:pt idx="19891">
                  <c:v>61922</c:v>
                </c:pt>
                <c:pt idx="19892">
                  <c:v>61934</c:v>
                </c:pt>
                <c:pt idx="19893">
                  <c:v>61928</c:v>
                </c:pt>
                <c:pt idx="19894">
                  <c:v>61927</c:v>
                </c:pt>
                <c:pt idx="19895">
                  <c:v>61937</c:v>
                </c:pt>
                <c:pt idx="19896">
                  <c:v>61949</c:v>
                </c:pt>
                <c:pt idx="19897">
                  <c:v>61941</c:v>
                </c:pt>
                <c:pt idx="19898">
                  <c:v>61955</c:v>
                </c:pt>
                <c:pt idx="19899">
                  <c:v>61975</c:v>
                </c:pt>
                <c:pt idx="19900">
                  <c:v>61988</c:v>
                </c:pt>
                <c:pt idx="19901">
                  <c:v>62005</c:v>
                </c:pt>
                <c:pt idx="19902">
                  <c:v>62010</c:v>
                </c:pt>
                <c:pt idx="19903">
                  <c:v>61996</c:v>
                </c:pt>
                <c:pt idx="19904">
                  <c:v>62016</c:v>
                </c:pt>
                <c:pt idx="19905">
                  <c:v>62020</c:v>
                </c:pt>
                <c:pt idx="19906">
                  <c:v>62016</c:v>
                </c:pt>
                <c:pt idx="19907">
                  <c:v>62008</c:v>
                </c:pt>
                <c:pt idx="19908">
                  <c:v>62023</c:v>
                </c:pt>
                <c:pt idx="19909">
                  <c:v>62012</c:v>
                </c:pt>
                <c:pt idx="19910">
                  <c:v>62034</c:v>
                </c:pt>
                <c:pt idx="19911">
                  <c:v>62036</c:v>
                </c:pt>
                <c:pt idx="19912">
                  <c:v>62060</c:v>
                </c:pt>
                <c:pt idx="19913">
                  <c:v>62065</c:v>
                </c:pt>
                <c:pt idx="19914">
                  <c:v>62060</c:v>
                </c:pt>
                <c:pt idx="19915">
                  <c:v>62097</c:v>
                </c:pt>
                <c:pt idx="19916">
                  <c:v>62088</c:v>
                </c:pt>
                <c:pt idx="19917">
                  <c:v>62098</c:v>
                </c:pt>
                <c:pt idx="19918">
                  <c:v>62100</c:v>
                </c:pt>
                <c:pt idx="19919">
                  <c:v>62111</c:v>
                </c:pt>
                <c:pt idx="19920">
                  <c:v>62111</c:v>
                </c:pt>
                <c:pt idx="19921">
                  <c:v>62094</c:v>
                </c:pt>
                <c:pt idx="19922">
                  <c:v>62130</c:v>
                </c:pt>
                <c:pt idx="19923">
                  <c:v>62131</c:v>
                </c:pt>
                <c:pt idx="19924">
                  <c:v>62150</c:v>
                </c:pt>
                <c:pt idx="19925">
                  <c:v>62156</c:v>
                </c:pt>
                <c:pt idx="19926">
                  <c:v>62157</c:v>
                </c:pt>
                <c:pt idx="19927">
                  <c:v>62188</c:v>
                </c:pt>
                <c:pt idx="19928">
                  <c:v>62190</c:v>
                </c:pt>
                <c:pt idx="19929">
                  <c:v>62187</c:v>
                </c:pt>
                <c:pt idx="19930">
                  <c:v>62181</c:v>
                </c:pt>
                <c:pt idx="19931">
                  <c:v>62181</c:v>
                </c:pt>
                <c:pt idx="19932">
                  <c:v>62185</c:v>
                </c:pt>
                <c:pt idx="19933">
                  <c:v>62192</c:v>
                </c:pt>
                <c:pt idx="19934">
                  <c:v>62217</c:v>
                </c:pt>
                <c:pt idx="19935">
                  <c:v>62208</c:v>
                </c:pt>
                <c:pt idx="19936">
                  <c:v>62233</c:v>
                </c:pt>
                <c:pt idx="19937">
                  <c:v>62236</c:v>
                </c:pt>
                <c:pt idx="19938">
                  <c:v>62259</c:v>
                </c:pt>
                <c:pt idx="19939">
                  <c:v>62254</c:v>
                </c:pt>
                <c:pt idx="19940">
                  <c:v>62262</c:v>
                </c:pt>
                <c:pt idx="19941">
                  <c:v>62269</c:v>
                </c:pt>
                <c:pt idx="19942">
                  <c:v>62267</c:v>
                </c:pt>
                <c:pt idx="19943">
                  <c:v>62270</c:v>
                </c:pt>
                <c:pt idx="19944">
                  <c:v>62264</c:v>
                </c:pt>
                <c:pt idx="19945">
                  <c:v>62290</c:v>
                </c:pt>
                <c:pt idx="19946">
                  <c:v>62293</c:v>
                </c:pt>
                <c:pt idx="19947">
                  <c:v>62313</c:v>
                </c:pt>
                <c:pt idx="19948">
                  <c:v>62318</c:v>
                </c:pt>
                <c:pt idx="19949">
                  <c:v>62318</c:v>
                </c:pt>
                <c:pt idx="19950">
                  <c:v>62330</c:v>
                </c:pt>
                <c:pt idx="19951">
                  <c:v>62333</c:v>
                </c:pt>
                <c:pt idx="19952">
                  <c:v>62357</c:v>
                </c:pt>
                <c:pt idx="19953">
                  <c:v>62334</c:v>
                </c:pt>
                <c:pt idx="19954">
                  <c:v>62335</c:v>
                </c:pt>
                <c:pt idx="19955">
                  <c:v>62341</c:v>
                </c:pt>
                <c:pt idx="19956">
                  <c:v>62357</c:v>
                </c:pt>
                <c:pt idx="19957">
                  <c:v>62359</c:v>
                </c:pt>
                <c:pt idx="19958">
                  <c:v>62362</c:v>
                </c:pt>
                <c:pt idx="19959">
                  <c:v>62374</c:v>
                </c:pt>
                <c:pt idx="19960">
                  <c:v>62389</c:v>
                </c:pt>
                <c:pt idx="19961">
                  <c:v>62408</c:v>
                </c:pt>
                <c:pt idx="19962">
                  <c:v>62410</c:v>
                </c:pt>
                <c:pt idx="19963">
                  <c:v>62439</c:v>
                </c:pt>
                <c:pt idx="19964">
                  <c:v>62434</c:v>
                </c:pt>
                <c:pt idx="19965">
                  <c:v>62438</c:v>
                </c:pt>
                <c:pt idx="19966">
                  <c:v>62440</c:v>
                </c:pt>
                <c:pt idx="19967">
                  <c:v>62452</c:v>
                </c:pt>
                <c:pt idx="19968">
                  <c:v>62469</c:v>
                </c:pt>
                <c:pt idx="19969">
                  <c:v>62462</c:v>
                </c:pt>
                <c:pt idx="19970">
                  <c:v>62481</c:v>
                </c:pt>
                <c:pt idx="19971">
                  <c:v>62452</c:v>
                </c:pt>
                <c:pt idx="19972">
                  <c:v>62471</c:v>
                </c:pt>
                <c:pt idx="19973">
                  <c:v>62462</c:v>
                </c:pt>
                <c:pt idx="19974">
                  <c:v>62486</c:v>
                </c:pt>
                <c:pt idx="19975">
                  <c:v>62484</c:v>
                </c:pt>
                <c:pt idx="19976">
                  <c:v>62508</c:v>
                </c:pt>
                <c:pt idx="19977">
                  <c:v>62515</c:v>
                </c:pt>
                <c:pt idx="19978">
                  <c:v>62517</c:v>
                </c:pt>
                <c:pt idx="19979">
                  <c:v>62532</c:v>
                </c:pt>
                <c:pt idx="19980">
                  <c:v>62550</c:v>
                </c:pt>
                <c:pt idx="19981">
                  <c:v>62545</c:v>
                </c:pt>
                <c:pt idx="19982">
                  <c:v>62557</c:v>
                </c:pt>
                <c:pt idx="19983">
                  <c:v>62560</c:v>
                </c:pt>
                <c:pt idx="19984">
                  <c:v>62561</c:v>
                </c:pt>
                <c:pt idx="19985">
                  <c:v>62552</c:v>
                </c:pt>
                <c:pt idx="19986">
                  <c:v>62580</c:v>
                </c:pt>
                <c:pt idx="19987">
                  <c:v>62585</c:v>
                </c:pt>
                <c:pt idx="19988">
                  <c:v>62591</c:v>
                </c:pt>
                <c:pt idx="19989">
                  <c:v>62601</c:v>
                </c:pt>
                <c:pt idx="19990">
                  <c:v>62619</c:v>
                </c:pt>
                <c:pt idx="19991">
                  <c:v>62627</c:v>
                </c:pt>
                <c:pt idx="19992">
                  <c:v>62616</c:v>
                </c:pt>
                <c:pt idx="19993">
                  <c:v>62629</c:v>
                </c:pt>
                <c:pt idx="19994">
                  <c:v>62627</c:v>
                </c:pt>
                <c:pt idx="19995">
                  <c:v>62626</c:v>
                </c:pt>
                <c:pt idx="19996">
                  <c:v>62635</c:v>
                </c:pt>
                <c:pt idx="19997">
                  <c:v>62640</c:v>
                </c:pt>
                <c:pt idx="19998">
                  <c:v>62654</c:v>
                </c:pt>
                <c:pt idx="19999">
                  <c:v>62664</c:v>
                </c:pt>
              </c:numCache>
            </c:numRef>
          </c:yVal>
          <c:smooth val="0"/>
          <c:extLst>
            <c:ext xmlns:c16="http://schemas.microsoft.com/office/drawing/2014/chart" uri="{C3380CC4-5D6E-409C-BE32-E72D297353CC}">
              <c16:uniqueId val="{00000000-462F-7B4B-98C4-6713BC6D32CA}"/>
            </c:ext>
          </c:extLst>
        </c:ser>
        <c:dLbls>
          <c:showLegendKey val="0"/>
          <c:showVal val="0"/>
          <c:showCatName val="0"/>
          <c:showSerName val="0"/>
          <c:showPercent val="0"/>
          <c:showBubbleSize val="0"/>
        </c:dLbls>
        <c:axId val="1614559855"/>
        <c:axId val="1614678207"/>
      </c:scatterChart>
      <c:valAx>
        <c:axId val="1614559855"/>
        <c:scaling>
          <c:orientation val="minMax"/>
          <c:max val="20000"/>
        </c:scaling>
        <c:delete val="0"/>
        <c:axPos val="b"/>
        <c:majorGridlines>
          <c:spPr>
            <a:ln w="9525" cap="flat" cmpd="sng" algn="ctr">
              <a:solidFill>
                <a:schemeClr val="tx1">
                  <a:lumMod val="15000"/>
                  <a:lumOff val="85000"/>
                </a:schemeClr>
              </a:solidFill>
              <a:round/>
            </a:ln>
            <a:effectLst/>
          </c:spPr>
        </c:majorGridlines>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4678207"/>
        <c:crosses val="autoZero"/>
        <c:crossBetween val="midCat"/>
      </c:valAx>
      <c:valAx>
        <c:axId val="161467820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14559855"/>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Overdriven: Calibrated, Overflow Protection OFF</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yVal>
            <c:numRef>
              <c:f>Overdrive_cal_ovpoff!$A$1:$A$20000</c:f>
              <c:numCache>
                <c:formatCode>General</c:formatCode>
                <c:ptCount val="20000"/>
                <c:pt idx="0">
                  <c:v>7915</c:v>
                </c:pt>
                <c:pt idx="1">
                  <c:v>7907</c:v>
                </c:pt>
                <c:pt idx="2">
                  <c:v>7905</c:v>
                </c:pt>
                <c:pt idx="3">
                  <c:v>7921</c:v>
                </c:pt>
                <c:pt idx="4">
                  <c:v>7926</c:v>
                </c:pt>
                <c:pt idx="5">
                  <c:v>7940</c:v>
                </c:pt>
                <c:pt idx="6">
                  <c:v>7954</c:v>
                </c:pt>
                <c:pt idx="7">
                  <c:v>7932</c:v>
                </c:pt>
                <c:pt idx="8">
                  <c:v>7979</c:v>
                </c:pt>
                <c:pt idx="9">
                  <c:v>7970</c:v>
                </c:pt>
                <c:pt idx="10">
                  <c:v>7989</c:v>
                </c:pt>
                <c:pt idx="11">
                  <c:v>7987</c:v>
                </c:pt>
                <c:pt idx="12">
                  <c:v>7988</c:v>
                </c:pt>
                <c:pt idx="13">
                  <c:v>7980</c:v>
                </c:pt>
                <c:pt idx="14">
                  <c:v>7988</c:v>
                </c:pt>
                <c:pt idx="15">
                  <c:v>8005</c:v>
                </c:pt>
                <c:pt idx="16">
                  <c:v>8015</c:v>
                </c:pt>
                <c:pt idx="17">
                  <c:v>8016</c:v>
                </c:pt>
                <c:pt idx="18">
                  <c:v>8030</c:v>
                </c:pt>
                <c:pt idx="19">
                  <c:v>8046</c:v>
                </c:pt>
                <c:pt idx="20">
                  <c:v>8059</c:v>
                </c:pt>
                <c:pt idx="21">
                  <c:v>8049</c:v>
                </c:pt>
                <c:pt idx="22">
                  <c:v>8061</c:v>
                </c:pt>
                <c:pt idx="23">
                  <c:v>8067</c:v>
                </c:pt>
                <c:pt idx="24">
                  <c:v>8071</c:v>
                </c:pt>
                <c:pt idx="25">
                  <c:v>8073</c:v>
                </c:pt>
                <c:pt idx="26">
                  <c:v>8090</c:v>
                </c:pt>
                <c:pt idx="27">
                  <c:v>8070</c:v>
                </c:pt>
                <c:pt idx="28">
                  <c:v>8093</c:v>
                </c:pt>
                <c:pt idx="29">
                  <c:v>8088</c:v>
                </c:pt>
                <c:pt idx="30">
                  <c:v>8098</c:v>
                </c:pt>
                <c:pt idx="31">
                  <c:v>8115</c:v>
                </c:pt>
                <c:pt idx="32">
                  <c:v>8127</c:v>
                </c:pt>
                <c:pt idx="33">
                  <c:v>8137</c:v>
                </c:pt>
                <c:pt idx="34">
                  <c:v>8158</c:v>
                </c:pt>
                <c:pt idx="35">
                  <c:v>8163</c:v>
                </c:pt>
                <c:pt idx="36">
                  <c:v>8162</c:v>
                </c:pt>
                <c:pt idx="37">
                  <c:v>8156</c:v>
                </c:pt>
                <c:pt idx="38">
                  <c:v>8128</c:v>
                </c:pt>
                <c:pt idx="39">
                  <c:v>8178</c:v>
                </c:pt>
                <c:pt idx="40">
                  <c:v>8184</c:v>
                </c:pt>
                <c:pt idx="41">
                  <c:v>8189</c:v>
                </c:pt>
                <c:pt idx="42">
                  <c:v>8194</c:v>
                </c:pt>
                <c:pt idx="43">
                  <c:v>8196</c:v>
                </c:pt>
                <c:pt idx="44">
                  <c:v>8192</c:v>
                </c:pt>
                <c:pt idx="45">
                  <c:v>8211</c:v>
                </c:pt>
                <c:pt idx="46">
                  <c:v>8218</c:v>
                </c:pt>
                <c:pt idx="47">
                  <c:v>8236</c:v>
                </c:pt>
                <c:pt idx="48">
                  <c:v>8250</c:v>
                </c:pt>
                <c:pt idx="49">
                  <c:v>8264</c:v>
                </c:pt>
                <c:pt idx="50">
                  <c:v>8287</c:v>
                </c:pt>
                <c:pt idx="51">
                  <c:v>8274</c:v>
                </c:pt>
                <c:pt idx="52">
                  <c:v>8273</c:v>
                </c:pt>
                <c:pt idx="53">
                  <c:v>8280</c:v>
                </c:pt>
                <c:pt idx="54">
                  <c:v>8285</c:v>
                </c:pt>
                <c:pt idx="55">
                  <c:v>8287</c:v>
                </c:pt>
                <c:pt idx="56">
                  <c:v>8292</c:v>
                </c:pt>
                <c:pt idx="57">
                  <c:v>8286</c:v>
                </c:pt>
                <c:pt idx="58">
                  <c:v>8300</c:v>
                </c:pt>
                <c:pt idx="59">
                  <c:v>8313</c:v>
                </c:pt>
                <c:pt idx="60">
                  <c:v>8318</c:v>
                </c:pt>
                <c:pt idx="61">
                  <c:v>8323</c:v>
                </c:pt>
                <c:pt idx="62">
                  <c:v>8335</c:v>
                </c:pt>
                <c:pt idx="63">
                  <c:v>8347</c:v>
                </c:pt>
                <c:pt idx="64">
                  <c:v>8366</c:v>
                </c:pt>
                <c:pt idx="65">
                  <c:v>8370</c:v>
                </c:pt>
                <c:pt idx="66">
                  <c:v>8379</c:v>
                </c:pt>
                <c:pt idx="67">
                  <c:v>8385</c:v>
                </c:pt>
                <c:pt idx="68">
                  <c:v>8376</c:v>
                </c:pt>
                <c:pt idx="69">
                  <c:v>8399</c:v>
                </c:pt>
                <c:pt idx="70">
                  <c:v>8394</c:v>
                </c:pt>
                <c:pt idx="71">
                  <c:v>8403</c:v>
                </c:pt>
                <c:pt idx="72">
                  <c:v>8418</c:v>
                </c:pt>
                <c:pt idx="73">
                  <c:v>8413</c:v>
                </c:pt>
                <c:pt idx="74">
                  <c:v>8437</c:v>
                </c:pt>
                <c:pt idx="75">
                  <c:v>8433</c:v>
                </c:pt>
                <c:pt idx="76">
                  <c:v>8428</c:v>
                </c:pt>
                <c:pt idx="77">
                  <c:v>8439</c:v>
                </c:pt>
                <c:pt idx="78">
                  <c:v>8441</c:v>
                </c:pt>
                <c:pt idx="79">
                  <c:v>8440</c:v>
                </c:pt>
                <c:pt idx="80">
                  <c:v>8449</c:v>
                </c:pt>
                <c:pt idx="81">
                  <c:v>8483</c:v>
                </c:pt>
                <c:pt idx="82">
                  <c:v>8477</c:v>
                </c:pt>
                <c:pt idx="83">
                  <c:v>8472</c:v>
                </c:pt>
                <c:pt idx="84">
                  <c:v>8485</c:v>
                </c:pt>
                <c:pt idx="85">
                  <c:v>8501</c:v>
                </c:pt>
                <c:pt idx="86">
                  <c:v>8506</c:v>
                </c:pt>
                <c:pt idx="87">
                  <c:v>8514</c:v>
                </c:pt>
                <c:pt idx="88">
                  <c:v>8523</c:v>
                </c:pt>
                <c:pt idx="89">
                  <c:v>8535</c:v>
                </c:pt>
                <c:pt idx="90">
                  <c:v>8522</c:v>
                </c:pt>
                <c:pt idx="91">
                  <c:v>8534</c:v>
                </c:pt>
                <c:pt idx="92">
                  <c:v>8551</c:v>
                </c:pt>
                <c:pt idx="93">
                  <c:v>8559</c:v>
                </c:pt>
                <c:pt idx="94">
                  <c:v>8571</c:v>
                </c:pt>
                <c:pt idx="95">
                  <c:v>8585</c:v>
                </c:pt>
                <c:pt idx="96">
                  <c:v>8582</c:v>
                </c:pt>
                <c:pt idx="97">
                  <c:v>8607</c:v>
                </c:pt>
                <c:pt idx="98">
                  <c:v>8607</c:v>
                </c:pt>
                <c:pt idx="99">
                  <c:v>8606</c:v>
                </c:pt>
                <c:pt idx="100">
                  <c:v>8600</c:v>
                </c:pt>
                <c:pt idx="101">
                  <c:v>8612</c:v>
                </c:pt>
                <c:pt idx="102">
                  <c:v>8610</c:v>
                </c:pt>
                <c:pt idx="103">
                  <c:v>8606</c:v>
                </c:pt>
                <c:pt idx="104">
                  <c:v>8626</c:v>
                </c:pt>
                <c:pt idx="105">
                  <c:v>8639</c:v>
                </c:pt>
                <c:pt idx="106">
                  <c:v>8651</c:v>
                </c:pt>
                <c:pt idx="107">
                  <c:v>8634</c:v>
                </c:pt>
                <c:pt idx="108">
                  <c:v>8656</c:v>
                </c:pt>
                <c:pt idx="109">
                  <c:v>8661</c:v>
                </c:pt>
                <c:pt idx="110">
                  <c:v>8664</c:v>
                </c:pt>
                <c:pt idx="111">
                  <c:v>8660</c:v>
                </c:pt>
                <c:pt idx="112">
                  <c:v>8679</c:v>
                </c:pt>
                <c:pt idx="113">
                  <c:v>8685</c:v>
                </c:pt>
                <c:pt idx="114">
                  <c:v>8694</c:v>
                </c:pt>
                <c:pt idx="115">
                  <c:v>8707</c:v>
                </c:pt>
                <c:pt idx="116">
                  <c:v>8704</c:v>
                </c:pt>
                <c:pt idx="117">
                  <c:v>8732</c:v>
                </c:pt>
                <c:pt idx="118">
                  <c:v>8723</c:v>
                </c:pt>
                <c:pt idx="119">
                  <c:v>8738</c:v>
                </c:pt>
                <c:pt idx="120">
                  <c:v>8740</c:v>
                </c:pt>
                <c:pt idx="121">
                  <c:v>8769</c:v>
                </c:pt>
                <c:pt idx="122">
                  <c:v>8758</c:v>
                </c:pt>
                <c:pt idx="123">
                  <c:v>8755</c:v>
                </c:pt>
                <c:pt idx="124">
                  <c:v>8765</c:v>
                </c:pt>
                <c:pt idx="125">
                  <c:v>8777</c:v>
                </c:pt>
                <c:pt idx="126">
                  <c:v>8788</c:v>
                </c:pt>
                <c:pt idx="127">
                  <c:v>8789</c:v>
                </c:pt>
                <c:pt idx="128">
                  <c:v>8802</c:v>
                </c:pt>
                <c:pt idx="129">
                  <c:v>8814</c:v>
                </c:pt>
                <c:pt idx="130">
                  <c:v>8829</c:v>
                </c:pt>
                <c:pt idx="131">
                  <c:v>8816</c:v>
                </c:pt>
                <c:pt idx="132">
                  <c:v>8842</c:v>
                </c:pt>
                <c:pt idx="133">
                  <c:v>8849</c:v>
                </c:pt>
                <c:pt idx="134">
                  <c:v>8838</c:v>
                </c:pt>
                <c:pt idx="135">
                  <c:v>8837</c:v>
                </c:pt>
                <c:pt idx="136">
                  <c:v>8850</c:v>
                </c:pt>
                <c:pt idx="137">
                  <c:v>8851</c:v>
                </c:pt>
                <c:pt idx="138">
                  <c:v>8848</c:v>
                </c:pt>
                <c:pt idx="139">
                  <c:v>8871</c:v>
                </c:pt>
                <c:pt idx="140">
                  <c:v>8875</c:v>
                </c:pt>
                <c:pt idx="141">
                  <c:v>8885</c:v>
                </c:pt>
                <c:pt idx="142">
                  <c:v>8886</c:v>
                </c:pt>
                <c:pt idx="143">
                  <c:v>8902</c:v>
                </c:pt>
                <c:pt idx="144">
                  <c:v>8909</c:v>
                </c:pt>
                <c:pt idx="145">
                  <c:v>8911</c:v>
                </c:pt>
                <c:pt idx="146">
                  <c:v>8941</c:v>
                </c:pt>
                <c:pt idx="147">
                  <c:v>8944</c:v>
                </c:pt>
                <c:pt idx="148">
                  <c:v>8963</c:v>
                </c:pt>
                <c:pt idx="149">
                  <c:v>8936</c:v>
                </c:pt>
                <c:pt idx="150">
                  <c:v>8959</c:v>
                </c:pt>
                <c:pt idx="151">
                  <c:v>8958</c:v>
                </c:pt>
                <c:pt idx="152">
                  <c:v>8962</c:v>
                </c:pt>
                <c:pt idx="153">
                  <c:v>8966</c:v>
                </c:pt>
                <c:pt idx="154">
                  <c:v>8964</c:v>
                </c:pt>
                <c:pt idx="155">
                  <c:v>8989</c:v>
                </c:pt>
                <c:pt idx="156">
                  <c:v>9004</c:v>
                </c:pt>
                <c:pt idx="157">
                  <c:v>8987</c:v>
                </c:pt>
                <c:pt idx="158">
                  <c:v>8983</c:v>
                </c:pt>
                <c:pt idx="159">
                  <c:v>9004</c:v>
                </c:pt>
                <c:pt idx="160">
                  <c:v>9013</c:v>
                </c:pt>
                <c:pt idx="161">
                  <c:v>9039</c:v>
                </c:pt>
                <c:pt idx="162">
                  <c:v>9044</c:v>
                </c:pt>
                <c:pt idx="163">
                  <c:v>9051</c:v>
                </c:pt>
                <c:pt idx="164">
                  <c:v>9059</c:v>
                </c:pt>
                <c:pt idx="165">
                  <c:v>9063</c:v>
                </c:pt>
                <c:pt idx="166">
                  <c:v>9073</c:v>
                </c:pt>
                <c:pt idx="167">
                  <c:v>9070</c:v>
                </c:pt>
                <c:pt idx="168">
                  <c:v>9084</c:v>
                </c:pt>
                <c:pt idx="169">
                  <c:v>9080</c:v>
                </c:pt>
                <c:pt idx="170">
                  <c:v>9103</c:v>
                </c:pt>
                <c:pt idx="171">
                  <c:v>9099</c:v>
                </c:pt>
                <c:pt idx="172">
                  <c:v>9096</c:v>
                </c:pt>
                <c:pt idx="173">
                  <c:v>9107</c:v>
                </c:pt>
                <c:pt idx="174">
                  <c:v>9110</c:v>
                </c:pt>
                <c:pt idx="175">
                  <c:v>9133</c:v>
                </c:pt>
                <c:pt idx="176">
                  <c:v>9137</c:v>
                </c:pt>
                <c:pt idx="177">
                  <c:v>9152</c:v>
                </c:pt>
                <c:pt idx="178">
                  <c:v>9163</c:v>
                </c:pt>
                <c:pt idx="179">
                  <c:v>9163</c:v>
                </c:pt>
                <c:pt idx="180">
                  <c:v>9160</c:v>
                </c:pt>
                <c:pt idx="181">
                  <c:v>9162</c:v>
                </c:pt>
                <c:pt idx="182">
                  <c:v>9180</c:v>
                </c:pt>
                <c:pt idx="183">
                  <c:v>9176</c:v>
                </c:pt>
                <c:pt idx="184">
                  <c:v>9195</c:v>
                </c:pt>
                <c:pt idx="185">
                  <c:v>9193</c:v>
                </c:pt>
                <c:pt idx="186">
                  <c:v>9185</c:v>
                </c:pt>
                <c:pt idx="187">
                  <c:v>9199</c:v>
                </c:pt>
                <c:pt idx="188">
                  <c:v>9216</c:v>
                </c:pt>
                <c:pt idx="189">
                  <c:v>9229</c:v>
                </c:pt>
                <c:pt idx="190">
                  <c:v>9238</c:v>
                </c:pt>
                <c:pt idx="191">
                  <c:v>9244</c:v>
                </c:pt>
                <c:pt idx="192">
                  <c:v>9241</c:v>
                </c:pt>
                <c:pt idx="193">
                  <c:v>9249</c:v>
                </c:pt>
                <c:pt idx="194">
                  <c:v>9246</c:v>
                </c:pt>
                <c:pt idx="195">
                  <c:v>9258</c:v>
                </c:pt>
                <c:pt idx="196">
                  <c:v>9267</c:v>
                </c:pt>
                <c:pt idx="197">
                  <c:v>9277</c:v>
                </c:pt>
                <c:pt idx="198">
                  <c:v>9287</c:v>
                </c:pt>
                <c:pt idx="199">
                  <c:v>9292</c:v>
                </c:pt>
                <c:pt idx="200">
                  <c:v>9311</c:v>
                </c:pt>
                <c:pt idx="201">
                  <c:v>9314</c:v>
                </c:pt>
                <c:pt idx="202">
                  <c:v>9326</c:v>
                </c:pt>
                <c:pt idx="203">
                  <c:v>9341</c:v>
                </c:pt>
                <c:pt idx="204">
                  <c:v>9341</c:v>
                </c:pt>
                <c:pt idx="205">
                  <c:v>9350</c:v>
                </c:pt>
                <c:pt idx="206">
                  <c:v>9350</c:v>
                </c:pt>
                <c:pt idx="207">
                  <c:v>9354</c:v>
                </c:pt>
                <c:pt idx="208">
                  <c:v>9357</c:v>
                </c:pt>
                <c:pt idx="209">
                  <c:v>9366</c:v>
                </c:pt>
                <c:pt idx="210">
                  <c:v>9349</c:v>
                </c:pt>
                <c:pt idx="211">
                  <c:v>9359</c:v>
                </c:pt>
                <c:pt idx="212">
                  <c:v>9368</c:v>
                </c:pt>
                <c:pt idx="213">
                  <c:v>9384</c:v>
                </c:pt>
                <c:pt idx="214">
                  <c:v>9399</c:v>
                </c:pt>
                <c:pt idx="215">
                  <c:v>9405</c:v>
                </c:pt>
                <c:pt idx="216">
                  <c:v>9419</c:v>
                </c:pt>
                <c:pt idx="217">
                  <c:v>9422</c:v>
                </c:pt>
                <c:pt idx="218">
                  <c:v>9427</c:v>
                </c:pt>
                <c:pt idx="219">
                  <c:v>9435</c:v>
                </c:pt>
                <c:pt idx="220">
                  <c:v>9424</c:v>
                </c:pt>
                <c:pt idx="221">
                  <c:v>9444</c:v>
                </c:pt>
                <c:pt idx="222">
                  <c:v>9468</c:v>
                </c:pt>
                <c:pt idx="223">
                  <c:v>9466</c:v>
                </c:pt>
                <c:pt idx="224">
                  <c:v>9471</c:v>
                </c:pt>
                <c:pt idx="225">
                  <c:v>9474</c:v>
                </c:pt>
                <c:pt idx="226">
                  <c:v>9471</c:v>
                </c:pt>
                <c:pt idx="227">
                  <c:v>9484</c:v>
                </c:pt>
                <c:pt idx="228">
                  <c:v>9503</c:v>
                </c:pt>
                <c:pt idx="229">
                  <c:v>9504</c:v>
                </c:pt>
                <c:pt idx="230">
                  <c:v>9517</c:v>
                </c:pt>
                <c:pt idx="231">
                  <c:v>9531</c:v>
                </c:pt>
                <c:pt idx="232">
                  <c:v>9519</c:v>
                </c:pt>
                <c:pt idx="233">
                  <c:v>9528</c:v>
                </c:pt>
                <c:pt idx="234">
                  <c:v>9519</c:v>
                </c:pt>
                <c:pt idx="235">
                  <c:v>9537</c:v>
                </c:pt>
                <c:pt idx="236">
                  <c:v>9545</c:v>
                </c:pt>
                <c:pt idx="237">
                  <c:v>9567</c:v>
                </c:pt>
                <c:pt idx="238">
                  <c:v>9576</c:v>
                </c:pt>
                <c:pt idx="239">
                  <c:v>9581</c:v>
                </c:pt>
                <c:pt idx="240">
                  <c:v>9601</c:v>
                </c:pt>
                <c:pt idx="241">
                  <c:v>9601</c:v>
                </c:pt>
                <c:pt idx="242">
                  <c:v>9589</c:v>
                </c:pt>
                <c:pt idx="243">
                  <c:v>9603</c:v>
                </c:pt>
                <c:pt idx="244">
                  <c:v>9616</c:v>
                </c:pt>
                <c:pt idx="245">
                  <c:v>9619</c:v>
                </c:pt>
                <c:pt idx="246">
                  <c:v>9623</c:v>
                </c:pt>
                <c:pt idx="247">
                  <c:v>9611</c:v>
                </c:pt>
                <c:pt idx="248">
                  <c:v>9636</c:v>
                </c:pt>
                <c:pt idx="249">
                  <c:v>9633</c:v>
                </c:pt>
                <c:pt idx="250">
                  <c:v>9646</c:v>
                </c:pt>
                <c:pt idx="251">
                  <c:v>9662</c:v>
                </c:pt>
                <c:pt idx="252">
                  <c:v>9678</c:v>
                </c:pt>
                <c:pt idx="253">
                  <c:v>9695</c:v>
                </c:pt>
                <c:pt idx="254">
                  <c:v>9700</c:v>
                </c:pt>
                <c:pt idx="255">
                  <c:v>9707</c:v>
                </c:pt>
                <c:pt idx="256">
                  <c:v>9702</c:v>
                </c:pt>
                <c:pt idx="257">
                  <c:v>9703</c:v>
                </c:pt>
                <c:pt idx="258">
                  <c:v>9689</c:v>
                </c:pt>
                <c:pt idx="259">
                  <c:v>9688</c:v>
                </c:pt>
                <c:pt idx="260">
                  <c:v>9709</c:v>
                </c:pt>
                <c:pt idx="261">
                  <c:v>9725</c:v>
                </c:pt>
                <c:pt idx="262">
                  <c:v>9726</c:v>
                </c:pt>
                <c:pt idx="263">
                  <c:v>9730</c:v>
                </c:pt>
                <c:pt idx="264">
                  <c:v>9753</c:v>
                </c:pt>
                <c:pt idx="265">
                  <c:v>9762</c:v>
                </c:pt>
                <c:pt idx="266">
                  <c:v>9782</c:v>
                </c:pt>
                <c:pt idx="267">
                  <c:v>9782</c:v>
                </c:pt>
                <c:pt idx="268">
                  <c:v>9788</c:v>
                </c:pt>
                <c:pt idx="269">
                  <c:v>9797</c:v>
                </c:pt>
                <c:pt idx="270">
                  <c:v>9791</c:v>
                </c:pt>
                <c:pt idx="271">
                  <c:v>9809</c:v>
                </c:pt>
                <c:pt idx="272">
                  <c:v>9811</c:v>
                </c:pt>
                <c:pt idx="273">
                  <c:v>9798</c:v>
                </c:pt>
                <c:pt idx="274">
                  <c:v>9817</c:v>
                </c:pt>
                <c:pt idx="275">
                  <c:v>9813</c:v>
                </c:pt>
                <c:pt idx="276">
                  <c:v>9814</c:v>
                </c:pt>
                <c:pt idx="277">
                  <c:v>9820</c:v>
                </c:pt>
                <c:pt idx="278">
                  <c:v>9838</c:v>
                </c:pt>
                <c:pt idx="279">
                  <c:v>9853</c:v>
                </c:pt>
                <c:pt idx="280">
                  <c:v>9864</c:v>
                </c:pt>
                <c:pt idx="281">
                  <c:v>9874</c:v>
                </c:pt>
                <c:pt idx="282">
                  <c:v>9887</c:v>
                </c:pt>
                <c:pt idx="283">
                  <c:v>9895</c:v>
                </c:pt>
                <c:pt idx="284">
                  <c:v>9898</c:v>
                </c:pt>
                <c:pt idx="285">
                  <c:v>9897</c:v>
                </c:pt>
                <c:pt idx="286">
                  <c:v>9904</c:v>
                </c:pt>
                <c:pt idx="287">
                  <c:v>9903</c:v>
                </c:pt>
                <c:pt idx="288">
                  <c:v>9917</c:v>
                </c:pt>
                <c:pt idx="289">
                  <c:v>9920</c:v>
                </c:pt>
                <c:pt idx="290">
                  <c:v>9921</c:v>
                </c:pt>
                <c:pt idx="291">
                  <c:v>9944</c:v>
                </c:pt>
                <c:pt idx="292">
                  <c:v>9945</c:v>
                </c:pt>
                <c:pt idx="293">
                  <c:v>9947</c:v>
                </c:pt>
                <c:pt idx="294">
                  <c:v>9956</c:v>
                </c:pt>
                <c:pt idx="295">
                  <c:v>9957</c:v>
                </c:pt>
                <c:pt idx="296">
                  <c:v>9974</c:v>
                </c:pt>
                <c:pt idx="297">
                  <c:v>9992</c:v>
                </c:pt>
                <c:pt idx="298">
                  <c:v>10009</c:v>
                </c:pt>
                <c:pt idx="299">
                  <c:v>9984</c:v>
                </c:pt>
                <c:pt idx="300">
                  <c:v>9989</c:v>
                </c:pt>
                <c:pt idx="301">
                  <c:v>9996</c:v>
                </c:pt>
                <c:pt idx="302">
                  <c:v>10019</c:v>
                </c:pt>
                <c:pt idx="303">
                  <c:v>10021</c:v>
                </c:pt>
                <c:pt idx="304">
                  <c:v>10032</c:v>
                </c:pt>
                <c:pt idx="305">
                  <c:v>10038</c:v>
                </c:pt>
                <c:pt idx="306">
                  <c:v>10052</c:v>
                </c:pt>
                <c:pt idx="307">
                  <c:v>10044</c:v>
                </c:pt>
                <c:pt idx="308">
                  <c:v>10062</c:v>
                </c:pt>
                <c:pt idx="309">
                  <c:v>10050</c:v>
                </c:pt>
                <c:pt idx="310">
                  <c:v>10081</c:v>
                </c:pt>
                <c:pt idx="311">
                  <c:v>10078</c:v>
                </c:pt>
                <c:pt idx="312">
                  <c:v>10101</c:v>
                </c:pt>
                <c:pt idx="313">
                  <c:v>10105</c:v>
                </c:pt>
                <c:pt idx="314">
                  <c:v>10096</c:v>
                </c:pt>
                <c:pt idx="315">
                  <c:v>10119</c:v>
                </c:pt>
                <c:pt idx="316">
                  <c:v>10120</c:v>
                </c:pt>
                <c:pt idx="317">
                  <c:v>10150</c:v>
                </c:pt>
                <c:pt idx="318">
                  <c:v>10136</c:v>
                </c:pt>
                <c:pt idx="319">
                  <c:v>10146</c:v>
                </c:pt>
                <c:pt idx="320">
                  <c:v>10147</c:v>
                </c:pt>
                <c:pt idx="321">
                  <c:v>10165</c:v>
                </c:pt>
                <c:pt idx="322">
                  <c:v>10154</c:v>
                </c:pt>
                <c:pt idx="323">
                  <c:v>10159</c:v>
                </c:pt>
                <c:pt idx="324">
                  <c:v>10154</c:v>
                </c:pt>
                <c:pt idx="325">
                  <c:v>10151</c:v>
                </c:pt>
                <c:pt idx="326">
                  <c:v>10165</c:v>
                </c:pt>
                <c:pt idx="327">
                  <c:v>10172</c:v>
                </c:pt>
                <c:pt idx="328">
                  <c:v>10208</c:v>
                </c:pt>
                <c:pt idx="329">
                  <c:v>10201</c:v>
                </c:pt>
                <c:pt idx="330">
                  <c:v>10236</c:v>
                </c:pt>
                <c:pt idx="331">
                  <c:v>10224</c:v>
                </c:pt>
                <c:pt idx="332">
                  <c:v>10249</c:v>
                </c:pt>
                <c:pt idx="333">
                  <c:v>10244</c:v>
                </c:pt>
                <c:pt idx="334">
                  <c:v>10262</c:v>
                </c:pt>
                <c:pt idx="335">
                  <c:v>10261</c:v>
                </c:pt>
                <c:pt idx="336">
                  <c:v>10256</c:v>
                </c:pt>
                <c:pt idx="337">
                  <c:v>10261</c:v>
                </c:pt>
                <c:pt idx="338">
                  <c:v>10260</c:v>
                </c:pt>
                <c:pt idx="339">
                  <c:v>10265</c:v>
                </c:pt>
                <c:pt idx="340">
                  <c:v>10253</c:v>
                </c:pt>
                <c:pt idx="341">
                  <c:v>10271</c:v>
                </c:pt>
                <c:pt idx="342">
                  <c:v>10289</c:v>
                </c:pt>
                <c:pt idx="343">
                  <c:v>10307</c:v>
                </c:pt>
                <c:pt idx="344">
                  <c:v>10325</c:v>
                </c:pt>
                <c:pt idx="345">
                  <c:v>10324</c:v>
                </c:pt>
                <c:pt idx="346">
                  <c:v>10339</c:v>
                </c:pt>
                <c:pt idx="347">
                  <c:v>10336</c:v>
                </c:pt>
                <c:pt idx="348">
                  <c:v>10322</c:v>
                </c:pt>
                <c:pt idx="349">
                  <c:v>10339</c:v>
                </c:pt>
                <c:pt idx="350">
                  <c:v>10345</c:v>
                </c:pt>
                <c:pt idx="351">
                  <c:v>10334</c:v>
                </c:pt>
                <c:pt idx="352">
                  <c:v>10349</c:v>
                </c:pt>
                <c:pt idx="353">
                  <c:v>10364</c:v>
                </c:pt>
                <c:pt idx="354">
                  <c:v>10381</c:v>
                </c:pt>
                <c:pt idx="355">
                  <c:v>10392</c:v>
                </c:pt>
                <c:pt idx="356">
                  <c:v>10414</c:v>
                </c:pt>
                <c:pt idx="357">
                  <c:v>10406</c:v>
                </c:pt>
                <c:pt idx="358">
                  <c:v>10418</c:v>
                </c:pt>
                <c:pt idx="359">
                  <c:v>10421</c:v>
                </c:pt>
                <c:pt idx="360">
                  <c:v>10415</c:v>
                </c:pt>
                <c:pt idx="361">
                  <c:v>10427</c:v>
                </c:pt>
                <c:pt idx="362">
                  <c:v>10454</c:v>
                </c:pt>
                <c:pt idx="363">
                  <c:v>10440</c:v>
                </c:pt>
                <c:pt idx="364">
                  <c:v>10460</c:v>
                </c:pt>
                <c:pt idx="365">
                  <c:v>10443</c:v>
                </c:pt>
                <c:pt idx="366">
                  <c:v>10457</c:v>
                </c:pt>
                <c:pt idx="367">
                  <c:v>10463</c:v>
                </c:pt>
                <c:pt idx="368">
                  <c:v>10460</c:v>
                </c:pt>
                <c:pt idx="369">
                  <c:v>10475</c:v>
                </c:pt>
                <c:pt idx="370">
                  <c:v>10491</c:v>
                </c:pt>
                <c:pt idx="371">
                  <c:v>10494</c:v>
                </c:pt>
                <c:pt idx="372">
                  <c:v>10513</c:v>
                </c:pt>
                <c:pt idx="373">
                  <c:v>10512</c:v>
                </c:pt>
                <c:pt idx="374">
                  <c:v>10528</c:v>
                </c:pt>
                <c:pt idx="375">
                  <c:v>10526</c:v>
                </c:pt>
                <c:pt idx="376">
                  <c:v>10535</c:v>
                </c:pt>
                <c:pt idx="377">
                  <c:v>10550</c:v>
                </c:pt>
                <c:pt idx="378">
                  <c:v>10546</c:v>
                </c:pt>
                <c:pt idx="379">
                  <c:v>10566</c:v>
                </c:pt>
                <c:pt idx="380">
                  <c:v>10582</c:v>
                </c:pt>
                <c:pt idx="381">
                  <c:v>10579</c:v>
                </c:pt>
                <c:pt idx="382">
                  <c:v>10575</c:v>
                </c:pt>
                <c:pt idx="383">
                  <c:v>10576</c:v>
                </c:pt>
                <c:pt idx="384">
                  <c:v>10588</c:v>
                </c:pt>
                <c:pt idx="385">
                  <c:v>10584</c:v>
                </c:pt>
                <c:pt idx="386">
                  <c:v>10602</c:v>
                </c:pt>
                <c:pt idx="387">
                  <c:v>10604</c:v>
                </c:pt>
                <c:pt idx="388">
                  <c:v>10615</c:v>
                </c:pt>
                <c:pt idx="389">
                  <c:v>10622</c:v>
                </c:pt>
                <c:pt idx="390">
                  <c:v>10633</c:v>
                </c:pt>
                <c:pt idx="391">
                  <c:v>10644</c:v>
                </c:pt>
                <c:pt idx="392">
                  <c:v>10631</c:v>
                </c:pt>
                <c:pt idx="393">
                  <c:v>10663</c:v>
                </c:pt>
                <c:pt idx="394">
                  <c:v>10673</c:v>
                </c:pt>
                <c:pt idx="395">
                  <c:v>10674</c:v>
                </c:pt>
                <c:pt idx="396">
                  <c:v>10687</c:v>
                </c:pt>
                <c:pt idx="397">
                  <c:v>10672</c:v>
                </c:pt>
                <c:pt idx="398">
                  <c:v>10683</c:v>
                </c:pt>
                <c:pt idx="399">
                  <c:v>10698</c:v>
                </c:pt>
                <c:pt idx="400">
                  <c:v>10701</c:v>
                </c:pt>
                <c:pt idx="401">
                  <c:v>10719</c:v>
                </c:pt>
                <c:pt idx="402">
                  <c:v>10737</c:v>
                </c:pt>
                <c:pt idx="403">
                  <c:v>10729</c:v>
                </c:pt>
                <c:pt idx="404">
                  <c:v>10726</c:v>
                </c:pt>
                <c:pt idx="405">
                  <c:v>10735</c:v>
                </c:pt>
                <c:pt idx="406">
                  <c:v>10746</c:v>
                </c:pt>
                <c:pt idx="407">
                  <c:v>10748</c:v>
                </c:pt>
                <c:pt idx="408">
                  <c:v>10770</c:v>
                </c:pt>
                <c:pt idx="409">
                  <c:v>10770</c:v>
                </c:pt>
                <c:pt idx="410">
                  <c:v>10772</c:v>
                </c:pt>
                <c:pt idx="411">
                  <c:v>10780</c:v>
                </c:pt>
                <c:pt idx="412">
                  <c:v>10787</c:v>
                </c:pt>
                <c:pt idx="413">
                  <c:v>10781</c:v>
                </c:pt>
                <c:pt idx="414">
                  <c:v>10805</c:v>
                </c:pt>
                <c:pt idx="415">
                  <c:v>10806</c:v>
                </c:pt>
                <c:pt idx="416">
                  <c:v>10810</c:v>
                </c:pt>
                <c:pt idx="417">
                  <c:v>10824</c:v>
                </c:pt>
                <c:pt idx="418">
                  <c:v>10829</c:v>
                </c:pt>
                <c:pt idx="419">
                  <c:v>10842</c:v>
                </c:pt>
                <c:pt idx="420">
                  <c:v>10858</c:v>
                </c:pt>
                <c:pt idx="421">
                  <c:v>10848</c:v>
                </c:pt>
                <c:pt idx="422">
                  <c:v>10855</c:v>
                </c:pt>
                <c:pt idx="423">
                  <c:v>10855</c:v>
                </c:pt>
                <c:pt idx="424">
                  <c:v>10871</c:v>
                </c:pt>
                <c:pt idx="425">
                  <c:v>10884</c:v>
                </c:pt>
                <c:pt idx="426">
                  <c:v>10897</c:v>
                </c:pt>
                <c:pt idx="427">
                  <c:v>10890</c:v>
                </c:pt>
                <c:pt idx="428">
                  <c:v>10875</c:v>
                </c:pt>
                <c:pt idx="429">
                  <c:v>10889</c:v>
                </c:pt>
                <c:pt idx="430">
                  <c:v>10918</c:v>
                </c:pt>
                <c:pt idx="431">
                  <c:v>10921</c:v>
                </c:pt>
                <c:pt idx="432">
                  <c:v>10951</c:v>
                </c:pt>
                <c:pt idx="433">
                  <c:v>10936</c:v>
                </c:pt>
                <c:pt idx="434">
                  <c:v>10954</c:v>
                </c:pt>
                <c:pt idx="435">
                  <c:v>10955</c:v>
                </c:pt>
                <c:pt idx="436">
                  <c:v>10957</c:v>
                </c:pt>
                <c:pt idx="437">
                  <c:v>10952</c:v>
                </c:pt>
                <c:pt idx="438">
                  <c:v>10964</c:v>
                </c:pt>
                <c:pt idx="439">
                  <c:v>10958</c:v>
                </c:pt>
                <c:pt idx="440">
                  <c:v>10971</c:v>
                </c:pt>
                <c:pt idx="441">
                  <c:v>10982</c:v>
                </c:pt>
                <c:pt idx="442">
                  <c:v>10989</c:v>
                </c:pt>
                <c:pt idx="443">
                  <c:v>11005</c:v>
                </c:pt>
                <c:pt idx="444">
                  <c:v>11031</c:v>
                </c:pt>
                <c:pt idx="445">
                  <c:v>11028</c:v>
                </c:pt>
                <c:pt idx="446">
                  <c:v>11025</c:v>
                </c:pt>
                <c:pt idx="447">
                  <c:v>11048</c:v>
                </c:pt>
                <c:pt idx="448">
                  <c:v>11047</c:v>
                </c:pt>
                <c:pt idx="449">
                  <c:v>11031</c:v>
                </c:pt>
                <c:pt idx="450">
                  <c:v>11032</c:v>
                </c:pt>
                <c:pt idx="451">
                  <c:v>11055</c:v>
                </c:pt>
                <c:pt idx="452">
                  <c:v>11049</c:v>
                </c:pt>
                <c:pt idx="453">
                  <c:v>11061</c:v>
                </c:pt>
                <c:pt idx="454">
                  <c:v>11066</c:v>
                </c:pt>
                <c:pt idx="455">
                  <c:v>11089</c:v>
                </c:pt>
                <c:pt idx="456">
                  <c:v>11106</c:v>
                </c:pt>
                <c:pt idx="457">
                  <c:v>11106</c:v>
                </c:pt>
                <c:pt idx="458">
                  <c:v>11123</c:v>
                </c:pt>
                <c:pt idx="459">
                  <c:v>11139</c:v>
                </c:pt>
                <c:pt idx="460">
                  <c:v>11117</c:v>
                </c:pt>
                <c:pt idx="461">
                  <c:v>11137</c:v>
                </c:pt>
                <c:pt idx="462">
                  <c:v>11139</c:v>
                </c:pt>
                <c:pt idx="463">
                  <c:v>11158</c:v>
                </c:pt>
                <c:pt idx="464">
                  <c:v>11148</c:v>
                </c:pt>
                <c:pt idx="465">
                  <c:v>11154</c:v>
                </c:pt>
                <c:pt idx="466">
                  <c:v>11151</c:v>
                </c:pt>
                <c:pt idx="467">
                  <c:v>11160</c:v>
                </c:pt>
                <c:pt idx="468">
                  <c:v>11183</c:v>
                </c:pt>
                <c:pt idx="469">
                  <c:v>11198</c:v>
                </c:pt>
                <c:pt idx="470">
                  <c:v>11213</c:v>
                </c:pt>
                <c:pt idx="471">
                  <c:v>11219</c:v>
                </c:pt>
                <c:pt idx="472">
                  <c:v>11214</c:v>
                </c:pt>
                <c:pt idx="473">
                  <c:v>11231</c:v>
                </c:pt>
                <c:pt idx="474">
                  <c:v>11233</c:v>
                </c:pt>
                <c:pt idx="475">
                  <c:v>11224</c:v>
                </c:pt>
                <c:pt idx="476">
                  <c:v>11245</c:v>
                </c:pt>
                <c:pt idx="477">
                  <c:v>11227</c:v>
                </c:pt>
                <c:pt idx="478">
                  <c:v>11223</c:v>
                </c:pt>
                <c:pt idx="479">
                  <c:v>11236</c:v>
                </c:pt>
                <c:pt idx="480">
                  <c:v>11252</c:v>
                </c:pt>
                <c:pt idx="481">
                  <c:v>11246</c:v>
                </c:pt>
                <c:pt idx="482">
                  <c:v>11245</c:v>
                </c:pt>
                <c:pt idx="483">
                  <c:v>11290</c:v>
                </c:pt>
                <c:pt idx="484">
                  <c:v>11290</c:v>
                </c:pt>
                <c:pt idx="485">
                  <c:v>11311</c:v>
                </c:pt>
                <c:pt idx="486">
                  <c:v>11306</c:v>
                </c:pt>
                <c:pt idx="487">
                  <c:v>11327</c:v>
                </c:pt>
                <c:pt idx="488">
                  <c:v>11344</c:v>
                </c:pt>
                <c:pt idx="489">
                  <c:v>11346</c:v>
                </c:pt>
                <c:pt idx="490">
                  <c:v>11342</c:v>
                </c:pt>
                <c:pt idx="491">
                  <c:v>11342</c:v>
                </c:pt>
                <c:pt idx="492">
                  <c:v>11351</c:v>
                </c:pt>
                <c:pt idx="493">
                  <c:v>11334</c:v>
                </c:pt>
                <c:pt idx="494">
                  <c:v>11351</c:v>
                </c:pt>
                <c:pt idx="495">
                  <c:v>11354</c:v>
                </c:pt>
                <c:pt idx="496">
                  <c:v>11368</c:v>
                </c:pt>
                <c:pt idx="497">
                  <c:v>11376</c:v>
                </c:pt>
                <c:pt idx="498">
                  <c:v>11390</c:v>
                </c:pt>
                <c:pt idx="499">
                  <c:v>11415</c:v>
                </c:pt>
                <c:pt idx="500">
                  <c:v>11431</c:v>
                </c:pt>
                <c:pt idx="501">
                  <c:v>11419</c:v>
                </c:pt>
                <c:pt idx="502">
                  <c:v>11421</c:v>
                </c:pt>
                <c:pt idx="503">
                  <c:v>11439</c:v>
                </c:pt>
                <c:pt idx="504">
                  <c:v>11433</c:v>
                </c:pt>
                <c:pt idx="505">
                  <c:v>11431</c:v>
                </c:pt>
                <c:pt idx="506">
                  <c:v>11425</c:v>
                </c:pt>
                <c:pt idx="507">
                  <c:v>11437</c:v>
                </c:pt>
                <c:pt idx="508">
                  <c:v>11452</c:v>
                </c:pt>
                <c:pt idx="509">
                  <c:v>11468</c:v>
                </c:pt>
                <c:pt idx="510">
                  <c:v>11476</c:v>
                </c:pt>
                <c:pt idx="511">
                  <c:v>11469</c:v>
                </c:pt>
                <c:pt idx="512">
                  <c:v>11502</c:v>
                </c:pt>
                <c:pt idx="513">
                  <c:v>11488</c:v>
                </c:pt>
                <c:pt idx="514">
                  <c:v>11520</c:v>
                </c:pt>
                <c:pt idx="515">
                  <c:v>11511</c:v>
                </c:pt>
                <c:pt idx="516">
                  <c:v>11521</c:v>
                </c:pt>
                <c:pt idx="517">
                  <c:v>11489</c:v>
                </c:pt>
                <c:pt idx="518">
                  <c:v>11521</c:v>
                </c:pt>
                <c:pt idx="519">
                  <c:v>11525</c:v>
                </c:pt>
                <c:pt idx="520">
                  <c:v>11535</c:v>
                </c:pt>
                <c:pt idx="521">
                  <c:v>11547</c:v>
                </c:pt>
                <c:pt idx="522">
                  <c:v>11559</c:v>
                </c:pt>
                <c:pt idx="523">
                  <c:v>11570</c:v>
                </c:pt>
                <c:pt idx="524">
                  <c:v>11588</c:v>
                </c:pt>
                <c:pt idx="525">
                  <c:v>11586</c:v>
                </c:pt>
                <c:pt idx="526">
                  <c:v>11592</c:v>
                </c:pt>
                <c:pt idx="527">
                  <c:v>11596</c:v>
                </c:pt>
                <c:pt idx="528">
                  <c:v>11578</c:v>
                </c:pt>
                <c:pt idx="529">
                  <c:v>11590</c:v>
                </c:pt>
                <c:pt idx="530">
                  <c:v>11596</c:v>
                </c:pt>
                <c:pt idx="531">
                  <c:v>11614</c:v>
                </c:pt>
                <c:pt idx="532">
                  <c:v>11624</c:v>
                </c:pt>
                <c:pt idx="533">
                  <c:v>11626</c:v>
                </c:pt>
                <c:pt idx="534">
                  <c:v>11637</c:v>
                </c:pt>
                <c:pt idx="535">
                  <c:v>11653</c:v>
                </c:pt>
                <c:pt idx="536">
                  <c:v>11667</c:v>
                </c:pt>
                <c:pt idx="537">
                  <c:v>11687</c:v>
                </c:pt>
                <c:pt idx="538">
                  <c:v>11699</c:v>
                </c:pt>
                <c:pt idx="539">
                  <c:v>11679</c:v>
                </c:pt>
                <c:pt idx="540">
                  <c:v>11681</c:v>
                </c:pt>
                <c:pt idx="541">
                  <c:v>11675</c:v>
                </c:pt>
                <c:pt idx="542">
                  <c:v>11655</c:v>
                </c:pt>
                <c:pt idx="543">
                  <c:v>11702</c:v>
                </c:pt>
                <c:pt idx="544">
                  <c:v>11712</c:v>
                </c:pt>
                <c:pt idx="545">
                  <c:v>11714</c:v>
                </c:pt>
                <c:pt idx="546">
                  <c:v>11722</c:v>
                </c:pt>
                <c:pt idx="547">
                  <c:v>11735</c:v>
                </c:pt>
                <c:pt idx="548">
                  <c:v>11747</c:v>
                </c:pt>
                <c:pt idx="549">
                  <c:v>11760</c:v>
                </c:pt>
                <c:pt idx="550">
                  <c:v>11721</c:v>
                </c:pt>
                <c:pt idx="551">
                  <c:v>11765</c:v>
                </c:pt>
                <c:pt idx="552">
                  <c:v>11793</c:v>
                </c:pt>
                <c:pt idx="553">
                  <c:v>11772</c:v>
                </c:pt>
                <c:pt idx="554">
                  <c:v>11779</c:v>
                </c:pt>
                <c:pt idx="555">
                  <c:v>11776</c:v>
                </c:pt>
                <c:pt idx="556">
                  <c:v>11793</c:v>
                </c:pt>
                <c:pt idx="557">
                  <c:v>11805</c:v>
                </c:pt>
                <c:pt idx="558">
                  <c:v>11803</c:v>
                </c:pt>
                <c:pt idx="559">
                  <c:v>11828</c:v>
                </c:pt>
                <c:pt idx="560">
                  <c:v>11829</c:v>
                </c:pt>
                <c:pt idx="561">
                  <c:v>11850</c:v>
                </c:pt>
                <c:pt idx="562">
                  <c:v>11859</c:v>
                </c:pt>
                <c:pt idx="563">
                  <c:v>11845</c:v>
                </c:pt>
                <c:pt idx="564">
                  <c:v>11857</c:v>
                </c:pt>
                <c:pt idx="565">
                  <c:v>11856</c:v>
                </c:pt>
                <c:pt idx="566">
                  <c:v>11857</c:v>
                </c:pt>
                <c:pt idx="567">
                  <c:v>11863</c:v>
                </c:pt>
                <c:pt idx="568">
                  <c:v>11870</c:v>
                </c:pt>
                <c:pt idx="569">
                  <c:v>11874</c:v>
                </c:pt>
                <c:pt idx="570">
                  <c:v>11881</c:v>
                </c:pt>
                <c:pt idx="571">
                  <c:v>11893</c:v>
                </c:pt>
                <c:pt idx="572">
                  <c:v>11907</c:v>
                </c:pt>
                <c:pt idx="573">
                  <c:v>11920</c:v>
                </c:pt>
                <c:pt idx="574">
                  <c:v>11934</c:v>
                </c:pt>
                <c:pt idx="575">
                  <c:v>11942</c:v>
                </c:pt>
                <c:pt idx="576">
                  <c:v>11951</c:v>
                </c:pt>
                <c:pt idx="577">
                  <c:v>11954</c:v>
                </c:pt>
                <c:pt idx="578">
                  <c:v>11965</c:v>
                </c:pt>
                <c:pt idx="579">
                  <c:v>11945</c:v>
                </c:pt>
                <c:pt idx="580">
                  <c:v>11974</c:v>
                </c:pt>
                <c:pt idx="581">
                  <c:v>11979</c:v>
                </c:pt>
                <c:pt idx="582">
                  <c:v>11985</c:v>
                </c:pt>
                <c:pt idx="583">
                  <c:v>11986</c:v>
                </c:pt>
                <c:pt idx="584">
                  <c:v>11981</c:v>
                </c:pt>
                <c:pt idx="585">
                  <c:v>11994</c:v>
                </c:pt>
                <c:pt idx="586">
                  <c:v>11986</c:v>
                </c:pt>
                <c:pt idx="587">
                  <c:v>11998</c:v>
                </c:pt>
                <c:pt idx="588">
                  <c:v>12017</c:v>
                </c:pt>
                <c:pt idx="589">
                  <c:v>12039</c:v>
                </c:pt>
                <c:pt idx="590">
                  <c:v>12035</c:v>
                </c:pt>
                <c:pt idx="591">
                  <c:v>12068</c:v>
                </c:pt>
                <c:pt idx="592">
                  <c:v>12069</c:v>
                </c:pt>
                <c:pt idx="593">
                  <c:v>12065</c:v>
                </c:pt>
                <c:pt idx="594">
                  <c:v>12072</c:v>
                </c:pt>
                <c:pt idx="595">
                  <c:v>12073</c:v>
                </c:pt>
                <c:pt idx="596">
                  <c:v>12077</c:v>
                </c:pt>
                <c:pt idx="597">
                  <c:v>12068</c:v>
                </c:pt>
                <c:pt idx="598">
                  <c:v>12087</c:v>
                </c:pt>
                <c:pt idx="599">
                  <c:v>12066</c:v>
                </c:pt>
                <c:pt idx="600">
                  <c:v>12084</c:v>
                </c:pt>
                <c:pt idx="601">
                  <c:v>12094</c:v>
                </c:pt>
                <c:pt idx="602">
                  <c:v>12103</c:v>
                </c:pt>
                <c:pt idx="603">
                  <c:v>12127</c:v>
                </c:pt>
                <c:pt idx="604">
                  <c:v>12136</c:v>
                </c:pt>
                <c:pt idx="605">
                  <c:v>12165</c:v>
                </c:pt>
                <c:pt idx="606">
                  <c:v>12177</c:v>
                </c:pt>
                <c:pt idx="607">
                  <c:v>12173</c:v>
                </c:pt>
                <c:pt idx="608">
                  <c:v>12161</c:v>
                </c:pt>
                <c:pt idx="609">
                  <c:v>12185</c:v>
                </c:pt>
                <c:pt idx="610">
                  <c:v>12178</c:v>
                </c:pt>
                <c:pt idx="611">
                  <c:v>12171</c:v>
                </c:pt>
                <c:pt idx="612">
                  <c:v>12171</c:v>
                </c:pt>
                <c:pt idx="613">
                  <c:v>12182</c:v>
                </c:pt>
                <c:pt idx="614">
                  <c:v>12202</c:v>
                </c:pt>
                <c:pt idx="615">
                  <c:v>12216</c:v>
                </c:pt>
                <c:pt idx="616">
                  <c:v>12230</c:v>
                </c:pt>
                <c:pt idx="617">
                  <c:v>12235</c:v>
                </c:pt>
                <c:pt idx="618">
                  <c:v>12245</c:v>
                </c:pt>
                <c:pt idx="619">
                  <c:v>12250</c:v>
                </c:pt>
                <c:pt idx="620">
                  <c:v>12252</c:v>
                </c:pt>
                <c:pt idx="621">
                  <c:v>12269</c:v>
                </c:pt>
                <c:pt idx="622">
                  <c:v>12272</c:v>
                </c:pt>
                <c:pt idx="623">
                  <c:v>12281</c:v>
                </c:pt>
                <c:pt idx="624">
                  <c:v>12267</c:v>
                </c:pt>
                <c:pt idx="625">
                  <c:v>12261</c:v>
                </c:pt>
                <c:pt idx="626">
                  <c:v>12271</c:v>
                </c:pt>
                <c:pt idx="627">
                  <c:v>12283</c:v>
                </c:pt>
                <c:pt idx="628">
                  <c:v>12303</c:v>
                </c:pt>
                <c:pt idx="629">
                  <c:v>12324</c:v>
                </c:pt>
                <c:pt idx="630">
                  <c:v>12337</c:v>
                </c:pt>
                <c:pt idx="631">
                  <c:v>12333</c:v>
                </c:pt>
                <c:pt idx="632">
                  <c:v>12343</c:v>
                </c:pt>
                <c:pt idx="633">
                  <c:v>12351</c:v>
                </c:pt>
                <c:pt idx="634">
                  <c:v>12355</c:v>
                </c:pt>
                <c:pt idx="635">
                  <c:v>12363</c:v>
                </c:pt>
                <c:pt idx="636">
                  <c:v>12374</c:v>
                </c:pt>
                <c:pt idx="637">
                  <c:v>12370</c:v>
                </c:pt>
                <c:pt idx="638">
                  <c:v>12378</c:v>
                </c:pt>
                <c:pt idx="639">
                  <c:v>12382</c:v>
                </c:pt>
                <c:pt idx="640">
                  <c:v>12383</c:v>
                </c:pt>
                <c:pt idx="641">
                  <c:v>12384</c:v>
                </c:pt>
                <c:pt idx="642">
                  <c:v>12389</c:v>
                </c:pt>
                <c:pt idx="643">
                  <c:v>12406</c:v>
                </c:pt>
                <c:pt idx="644">
                  <c:v>12410</c:v>
                </c:pt>
                <c:pt idx="645">
                  <c:v>12422</c:v>
                </c:pt>
                <c:pt idx="646">
                  <c:v>12410</c:v>
                </c:pt>
                <c:pt idx="647">
                  <c:v>12436</c:v>
                </c:pt>
                <c:pt idx="648">
                  <c:v>12454</c:v>
                </c:pt>
                <c:pt idx="649">
                  <c:v>12457</c:v>
                </c:pt>
                <c:pt idx="650">
                  <c:v>12481</c:v>
                </c:pt>
                <c:pt idx="651">
                  <c:v>12484</c:v>
                </c:pt>
                <c:pt idx="652">
                  <c:v>12495</c:v>
                </c:pt>
                <c:pt idx="653">
                  <c:v>12480</c:v>
                </c:pt>
                <c:pt idx="654">
                  <c:v>12497</c:v>
                </c:pt>
                <c:pt idx="655">
                  <c:v>12495</c:v>
                </c:pt>
                <c:pt idx="656">
                  <c:v>12513</c:v>
                </c:pt>
                <c:pt idx="657">
                  <c:v>12511</c:v>
                </c:pt>
                <c:pt idx="658">
                  <c:v>12518</c:v>
                </c:pt>
                <c:pt idx="659">
                  <c:v>12519</c:v>
                </c:pt>
                <c:pt idx="660">
                  <c:v>12536</c:v>
                </c:pt>
                <c:pt idx="661">
                  <c:v>12536</c:v>
                </c:pt>
                <c:pt idx="662">
                  <c:v>12536</c:v>
                </c:pt>
                <c:pt idx="663">
                  <c:v>12564</c:v>
                </c:pt>
                <c:pt idx="664">
                  <c:v>12569</c:v>
                </c:pt>
                <c:pt idx="665">
                  <c:v>12580</c:v>
                </c:pt>
                <c:pt idx="666">
                  <c:v>12573</c:v>
                </c:pt>
                <c:pt idx="667">
                  <c:v>12571</c:v>
                </c:pt>
                <c:pt idx="668">
                  <c:v>12608</c:v>
                </c:pt>
                <c:pt idx="669">
                  <c:v>12603</c:v>
                </c:pt>
                <c:pt idx="670">
                  <c:v>12611</c:v>
                </c:pt>
                <c:pt idx="671">
                  <c:v>12592</c:v>
                </c:pt>
                <c:pt idx="672">
                  <c:v>12629</c:v>
                </c:pt>
                <c:pt idx="673">
                  <c:v>12617</c:v>
                </c:pt>
                <c:pt idx="674">
                  <c:v>12618</c:v>
                </c:pt>
                <c:pt idx="675">
                  <c:v>12609</c:v>
                </c:pt>
                <c:pt idx="676">
                  <c:v>12636</c:v>
                </c:pt>
                <c:pt idx="677">
                  <c:v>12646</c:v>
                </c:pt>
                <c:pt idx="678">
                  <c:v>12664</c:v>
                </c:pt>
                <c:pt idx="679">
                  <c:v>12686</c:v>
                </c:pt>
                <c:pt idx="680">
                  <c:v>12702</c:v>
                </c:pt>
                <c:pt idx="681">
                  <c:v>12694</c:v>
                </c:pt>
                <c:pt idx="682">
                  <c:v>12692</c:v>
                </c:pt>
                <c:pt idx="683">
                  <c:v>12698</c:v>
                </c:pt>
                <c:pt idx="684">
                  <c:v>12700</c:v>
                </c:pt>
                <c:pt idx="685">
                  <c:v>12693</c:v>
                </c:pt>
                <c:pt idx="686">
                  <c:v>12705</c:v>
                </c:pt>
                <c:pt idx="687">
                  <c:v>12713</c:v>
                </c:pt>
                <c:pt idx="688">
                  <c:v>12718</c:v>
                </c:pt>
                <c:pt idx="689">
                  <c:v>12723</c:v>
                </c:pt>
                <c:pt idx="690">
                  <c:v>12731</c:v>
                </c:pt>
                <c:pt idx="691">
                  <c:v>12742</c:v>
                </c:pt>
                <c:pt idx="692">
                  <c:v>12742</c:v>
                </c:pt>
                <c:pt idx="693">
                  <c:v>12769</c:v>
                </c:pt>
                <c:pt idx="694">
                  <c:v>12794</c:v>
                </c:pt>
                <c:pt idx="695">
                  <c:v>12789</c:v>
                </c:pt>
                <c:pt idx="696">
                  <c:v>12816</c:v>
                </c:pt>
                <c:pt idx="697">
                  <c:v>12803</c:v>
                </c:pt>
                <c:pt idx="698">
                  <c:v>12806</c:v>
                </c:pt>
                <c:pt idx="699">
                  <c:v>12821</c:v>
                </c:pt>
                <c:pt idx="700">
                  <c:v>12817</c:v>
                </c:pt>
                <c:pt idx="701">
                  <c:v>12810</c:v>
                </c:pt>
                <c:pt idx="702">
                  <c:v>12832</c:v>
                </c:pt>
                <c:pt idx="703">
                  <c:v>12829</c:v>
                </c:pt>
                <c:pt idx="704">
                  <c:v>12838</c:v>
                </c:pt>
                <c:pt idx="705">
                  <c:v>12844</c:v>
                </c:pt>
                <c:pt idx="706">
                  <c:v>12850</c:v>
                </c:pt>
                <c:pt idx="707">
                  <c:v>12855</c:v>
                </c:pt>
                <c:pt idx="708">
                  <c:v>12853</c:v>
                </c:pt>
                <c:pt idx="709">
                  <c:v>12866</c:v>
                </c:pt>
                <c:pt idx="710">
                  <c:v>12869</c:v>
                </c:pt>
                <c:pt idx="711">
                  <c:v>12892</c:v>
                </c:pt>
                <c:pt idx="712">
                  <c:v>12903</c:v>
                </c:pt>
                <c:pt idx="713">
                  <c:v>12916</c:v>
                </c:pt>
                <c:pt idx="714">
                  <c:v>12932</c:v>
                </c:pt>
                <c:pt idx="715">
                  <c:v>12924</c:v>
                </c:pt>
                <c:pt idx="716">
                  <c:v>12934</c:v>
                </c:pt>
                <c:pt idx="717">
                  <c:v>12934</c:v>
                </c:pt>
                <c:pt idx="718">
                  <c:v>12942</c:v>
                </c:pt>
                <c:pt idx="719">
                  <c:v>12954</c:v>
                </c:pt>
                <c:pt idx="720">
                  <c:v>12965</c:v>
                </c:pt>
                <c:pt idx="721">
                  <c:v>12965</c:v>
                </c:pt>
                <c:pt idx="722">
                  <c:v>12952</c:v>
                </c:pt>
                <c:pt idx="723">
                  <c:v>12957</c:v>
                </c:pt>
                <c:pt idx="724">
                  <c:v>12967</c:v>
                </c:pt>
                <c:pt idx="725">
                  <c:v>12989</c:v>
                </c:pt>
                <c:pt idx="726">
                  <c:v>12992</c:v>
                </c:pt>
                <c:pt idx="727">
                  <c:v>13005</c:v>
                </c:pt>
                <c:pt idx="728">
                  <c:v>12999</c:v>
                </c:pt>
                <c:pt idx="729">
                  <c:v>13021</c:v>
                </c:pt>
                <c:pt idx="730">
                  <c:v>13007</c:v>
                </c:pt>
                <c:pt idx="731">
                  <c:v>13020</c:v>
                </c:pt>
                <c:pt idx="732">
                  <c:v>13027</c:v>
                </c:pt>
                <c:pt idx="733">
                  <c:v>13047</c:v>
                </c:pt>
                <c:pt idx="734">
                  <c:v>13057</c:v>
                </c:pt>
                <c:pt idx="735">
                  <c:v>13073</c:v>
                </c:pt>
                <c:pt idx="736">
                  <c:v>13076</c:v>
                </c:pt>
                <c:pt idx="737">
                  <c:v>13091</c:v>
                </c:pt>
                <c:pt idx="738">
                  <c:v>13079</c:v>
                </c:pt>
                <c:pt idx="739">
                  <c:v>13093</c:v>
                </c:pt>
                <c:pt idx="740">
                  <c:v>13120</c:v>
                </c:pt>
                <c:pt idx="741">
                  <c:v>13110</c:v>
                </c:pt>
                <c:pt idx="742">
                  <c:v>13110</c:v>
                </c:pt>
                <c:pt idx="743">
                  <c:v>13092</c:v>
                </c:pt>
                <c:pt idx="744">
                  <c:v>13110</c:v>
                </c:pt>
                <c:pt idx="745">
                  <c:v>13111</c:v>
                </c:pt>
                <c:pt idx="746">
                  <c:v>13110</c:v>
                </c:pt>
                <c:pt idx="747">
                  <c:v>13133</c:v>
                </c:pt>
                <c:pt idx="748">
                  <c:v>13138</c:v>
                </c:pt>
                <c:pt idx="749">
                  <c:v>13151</c:v>
                </c:pt>
                <c:pt idx="750">
                  <c:v>13171</c:v>
                </c:pt>
                <c:pt idx="751">
                  <c:v>13190</c:v>
                </c:pt>
                <c:pt idx="752">
                  <c:v>13184</c:v>
                </c:pt>
                <c:pt idx="753">
                  <c:v>13204</c:v>
                </c:pt>
                <c:pt idx="754">
                  <c:v>13211</c:v>
                </c:pt>
                <c:pt idx="755">
                  <c:v>13215</c:v>
                </c:pt>
                <c:pt idx="756">
                  <c:v>13226</c:v>
                </c:pt>
                <c:pt idx="757">
                  <c:v>13216</c:v>
                </c:pt>
                <c:pt idx="758">
                  <c:v>13229</c:v>
                </c:pt>
                <c:pt idx="759">
                  <c:v>13221</c:v>
                </c:pt>
                <c:pt idx="760">
                  <c:v>13235</c:v>
                </c:pt>
                <c:pt idx="761">
                  <c:v>13239</c:v>
                </c:pt>
                <c:pt idx="762">
                  <c:v>13252</c:v>
                </c:pt>
                <c:pt idx="763">
                  <c:v>13262</c:v>
                </c:pt>
                <c:pt idx="764">
                  <c:v>13258</c:v>
                </c:pt>
                <c:pt idx="765">
                  <c:v>13277</c:v>
                </c:pt>
                <c:pt idx="766">
                  <c:v>13270</c:v>
                </c:pt>
                <c:pt idx="767">
                  <c:v>13284</c:v>
                </c:pt>
                <c:pt idx="768">
                  <c:v>13270</c:v>
                </c:pt>
                <c:pt idx="769">
                  <c:v>13300</c:v>
                </c:pt>
                <c:pt idx="770">
                  <c:v>13328</c:v>
                </c:pt>
                <c:pt idx="771">
                  <c:v>13311</c:v>
                </c:pt>
                <c:pt idx="772">
                  <c:v>13336</c:v>
                </c:pt>
                <c:pt idx="773">
                  <c:v>13328</c:v>
                </c:pt>
                <c:pt idx="774">
                  <c:v>13338</c:v>
                </c:pt>
                <c:pt idx="775">
                  <c:v>13341</c:v>
                </c:pt>
                <c:pt idx="776">
                  <c:v>13356</c:v>
                </c:pt>
                <c:pt idx="777">
                  <c:v>13353</c:v>
                </c:pt>
                <c:pt idx="778">
                  <c:v>13358</c:v>
                </c:pt>
                <c:pt idx="779">
                  <c:v>13366</c:v>
                </c:pt>
                <c:pt idx="780">
                  <c:v>13372</c:v>
                </c:pt>
                <c:pt idx="781">
                  <c:v>13400</c:v>
                </c:pt>
                <c:pt idx="782">
                  <c:v>13395</c:v>
                </c:pt>
                <c:pt idx="783">
                  <c:v>13393</c:v>
                </c:pt>
                <c:pt idx="784">
                  <c:v>13391</c:v>
                </c:pt>
                <c:pt idx="785">
                  <c:v>13419</c:v>
                </c:pt>
                <c:pt idx="786">
                  <c:v>13418</c:v>
                </c:pt>
                <c:pt idx="787">
                  <c:v>13416</c:v>
                </c:pt>
                <c:pt idx="788">
                  <c:v>13418</c:v>
                </c:pt>
                <c:pt idx="789">
                  <c:v>13425</c:v>
                </c:pt>
                <c:pt idx="790">
                  <c:v>13429</c:v>
                </c:pt>
                <c:pt idx="791">
                  <c:v>13447</c:v>
                </c:pt>
                <c:pt idx="792">
                  <c:v>13451</c:v>
                </c:pt>
                <c:pt idx="793">
                  <c:v>13458</c:v>
                </c:pt>
                <c:pt idx="794">
                  <c:v>13476</c:v>
                </c:pt>
                <c:pt idx="795">
                  <c:v>13491</c:v>
                </c:pt>
                <c:pt idx="796">
                  <c:v>13492</c:v>
                </c:pt>
                <c:pt idx="797">
                  <c:v>13503</c:v>
                </c:pt>
                <c:pt idx="798">
                  <c:v>13516</c:v>
                </c:pt>
                <c:pt idx="799">
                  <c:v>13517</c:v>
                </c:pt>
                <c:pt idx="800">
                  <c:v>13528</c:v>
                </c:pt>
                <c:pt idx="801">
                  <c:v>13534</c:v>
                </c:pt>
                <c:pt idx="802">
                  <c:v>13528</c:v>
                </c:pt>
                <c:pt idx="803">
                  <c:v>13542</c:v>
                </c:pt>
                <c:pt idx="804">
                  <c:v>13555</c:v>
                </c:pt>
                <c:pt idx="805">
                  <c:v>13546</c:v>
                </c:pt>
                <c:pt idx="806">
                  <c:v>13565</c:v>
                </c:pt>
                <c:pt idx="807">
                  <c:v>13552</c:v>
                </c:pt>
                <c:pt idx="808">
                  <c:v>13559</c:v>
                </c:pt>
                <c:pt idx="809">
                  <c:v>13569</c:v>
                </c:pt>
                <c:pt idx="810">
                  <c:v>13567</c:v>
                </c:pt>
                <c:pt idx="811">
                  <c:v>13592</c:v>
                </c:pt>
                <c:pt idx="812">
                  <c:v>13580</c:v>
                </c:pt>
                <c:pt idx="813">
                  <c:v>13594</c:v>
                </c:pt>
                <c:pt idx="814">
                  <c:v>13602</c:v>
                </c:pt>
                <c:pt idx="815">
                  <c:v>13629</c:v>
                </c:pt>
                <c:pt idx="816">
                  <c:v>13606</c:v>
                </c:pt>
                <c:pt idx="817">
                  <c:v>13638</c:v>
                </c:pt>
                <c:pt idx="818">
                  <c:v>13674</c:v>
                </c:pt>
                <c:pt idx="819">
                  <c:v>13674</c:v>
                </c:pt>
                <c:pt idx="820">
                  <c:v>13673</c:v>
                </c:pt>
                <c:pt idx="821">
                  <c:v>13669</c:v>
                </c:pt>
                <c:pt idx="822">
                  <c:v>13687</c:v>
                </c:pt>
                <c:pt idx="823">
                  <c:v>13681</c:v>
                </c:pt>
                <c:pt idx="824">
                  <c:v>13667</c:v>
                </c:pt>
                <c:pt idx="825">
                  <c:v>13670</c:v>
                </c:pt>
                <c:pt idx="826">
                  <c:v>13695</c:v>
                </c:pt>
                <c:pt idx="827">
                  <c:v>13691</c:v>
                </c:pt>
                <c:pt idx="828">
                  <c:v>13696</c:v>
                </c:pt>
                <c:pt idx="829">
                  <c:v>13712</c:v>
                </c:pt>
                <c:pt idx="830">
                  <c:v>13732</c:v>
                </c:pt>
                <c:pt idx="831">
                  <c:v>13735</c:v>
                </c:pt>
                <c:pt idx="832">
                  <c:v>13746</c:v>
                </c:pt>
                <c:pt idx="833">
                  <c:v>13760</c:v>
                </c:pt>
                <c:pt idx="834">
                  <c:v>13765</c:v>
                </c:pt>
                <c:pt idx="835">
                  <c:v>13769</c:v>
                </c:pt>
                <c:pt idx="836">
                  <c:v>13764</c:v>
                </c:pt>
                <c:pt idx="837">
                  <c:v>13774</c:v>
                </c:pt>
                <c:pt idx="838">
                  <c:v>13769</c:v>
                </c:pt>
                <c:pt idx="839">
                  <c:v>13791</c:v>
                </c:pt>
                <c:pt idx="840">
                  <c:v>13799</c:v>
                </c:pt>
                <c:pt idx="841">
                  <c:v>13812</c:v>
                </c:pt>
                <c:pt idx="842">
                  <c:v>13819</c:v>
                </c:pt>
                <c:pt idx="843">
                  <c:v>13849</c:v>
                </c:pt>
                <c:pt idx="844">
                  <c:v>13830</c:v>
                </c:pt>
                <c:pt idx="845">
                  <c:v>13849</c:v>
                </c:pt>
                <c:pt idx="846">
                  <c:v>13838</c:v>
                </c:pt>
                <c:pt idx="847">
                  <c:v>13841</c:v>
                </c:pt>
                <c:pt idx="848">
                  <c:v>13845</c:v>
                </c:pt>
                <c:pt idx="849">
                  <c:v>13843</c:v>
                </c:pt>
                <c:pt idx="850">
                  <c:v>13843</c:v>
                </c:pt>
                <c:pt idx="851">
                  <c:v>13862</c:v>
                </c:pt>
                <c:pt idx="852">
                  <c:v>13875</c:v>
                </c:pt>
                <c:pt idx="853">
                  <c:v>13899</c:v>
                </c:pt>
                <c:pt idx="854">
                  <c:v>13916</c:v>
                </c:pt>
                <c:pt idx="855">
                  <c:v>13924</c:v>
                </c:pt>
                <c:pt idx="856">
                  <c:v>13920</c:v>
                </c:pt>
                <c:pt idx="857">
                  <c:v>13928</c:v>
                </c:pt>
                <c:pt idx="858">
                  <c:v>13935</c:v>
                </c:pt>
                <c:pt idx="859">
                  <c:v>13931</c:v>
                </c:pt>
                <c:pt idx="860">
                  <c:v>13954</c:v>
                </c:pt>
                <c:pt idx="861">
                  <c:v>13947</c:v>
                </c:pt>
                <c:pt idx="862">
                  <c:v>13932</c:v>
                </c:pt>
                <c:pt idx="863">
                  <c:v>13949</c:v>
                </c:pt>
                <c:pt idx="864">
                  <c:v>13950</c:v>
                </c:pt>
                <c:pt idx="865">
                  <c:v>13955</c:v>
                </c:pt>
                <c:pt idx="866">
                  <c:v>13966</c:v>
                </c:pt>
                <c:pt idx="867">
                  <c:v>13989</c:v>
                </c:pt>
                <c:pt idx="868">
                  <c:v>14002</c:v>
                </c:pt>
                <c:pt idx="869">
                  <c:v>14007</c:v>
                </c:pt>
                <c:pt idx="870">
                  <c:v>14029</c:v>
                </c:pt>
                <c:pt idx="871">
                  <c:v>14023</c:v>
                </c:pt>
                <c:pt idx="872">
                  <c:v>14041</c:v>
                </c:pt>
                <c:pt idx="873">
                  <c:v>14024</c:v>
                </c:pt>
                <c:pt idx="874">
                  <c:v>14041</c:v>
                </c:pt>
                <c:pt idx="875">
                  <c:v>14054</c:v>
                </c:pt>
                <c:pt idx="876">
                  <c:v>14066</c:v>
                </c:pt>
                <c:pt idx="877">
                  <c:v>14053</c:v>
                </c:pt>
                <c:pt idx="878">
                  <c:v>14048</c:v>
                </c:pt>
                <c:pt idx="879">
                  <c:v>14064</c:v>
                </c:pt>
                <c:pt idx="880">
                  <c:v>14076</c:v>
                </c:pt>
                <c:pt idx="881">
                  <c:v>14098</c:v>
                </c:pt>
                <c:pt idx="882">
                  <c:v>14091</c:v>
                </c:pt>
                <c:pt idx="883">
                  <c:v>14108</c:v>
                </c:pt>
                <c:pt idx="884">
                  <c:v>14102</c:v>
                </c:pt>
                <c:pt idx="885">
                  <c:v>14126</c:v>
                </c:pt>
                <c:pt idx="886">
                  <c:v>14119</c:v>
                </c:pt>
                <c:pt idx="887">
                  <c:v>14124</c:v>
                </c:pt>
                <c:pt idx="888">
                  <c:v>14109</c:v>
                </c:pt>
                <c:pt idx="889">
                  <c:v>14135</c:v>
                </c:pt>
                <c:pt idx="890">
                  <c:v>14143</c:v>
                </c:pt>
                <c:pt idx="891">
                  <c:v>14130</c:v>
                </c:pt>
                <c:pt idx="892">
                  <c:v>14153</c:v>
                </c:pt>
                <c:pt idx="893">
                  <c:v>14171</c:v>
                </c:pt>
                <c:pt idx="894">
                  <c:v>14170</c:v>
                </c:pt>
                <c:pt idx="895">
                  <c:v>14189</c:v>
                </c:pt>
                <c:pt idx="896">
                  <c:v>14198</c:v>
                </c:pt>
                <c:pt idx="897">
                  <c:v>14211</c:v>
                </c:pt>
                <c:pt idx="898">
                  <c:v>14230</c:v>
                </c:pt>
                <c:pt idx="899">
                  <c:v>14222</c:v>
                </c:pt>
                <c:pt idx="900">
                  <c:v>14240</c:v>
                </c:pt>
                <c:pt idx="901">
                  <c:v>14242</c:v>
                </c:pt>
                <c:pt idx="902">
                  <c:v>14229</c:v>
                </c:pt>
                <c:pt idx="903">
                  <c:v>14224</c:v>
                </c:pt>
                <c:pt idx="904">
                  <c:v>14240</c:v>
                </c:pt>
                <c:pt idx="905">
                  <c:v>14246</c:v>
                </c:pt>
                <c:pt idx="906">
                  <c:v>14262</c:v>
                </c:pt>
                <c:pt idx="907">
                  <c:v>14262</c:v>
                </c:pt>
                <c:pt idx="908">
                  <c:v>14275</c:v>
                </c:pt>
                <c:pt idx="909">
                  <c:v>14293</c:v>
                </c:pt>
                <c:pt idx="910">
                  <c:v>14292</c:v>
                </c:pt>
                <c:pt idx="911">
                  <c:v>14308</c:v>
                </c:pt>
                <c:pt idx="912">
                  <c:v>14296</c:v>
                </c:pt>
                <c:pt idx="913">
                  <c:v>14327</c:v>
                </c:pt>
                <c:pt idx="914">
                  <c:v>14325</c:v>
                </c:pt>
                <c:pt idx="915">
                  <c:v>14327</c:v>
                </c:pt>
                <c:pt idx="916">
                  <c:v>14357</c:v>
                </c:pt>
                <c:pt idx="917">
                  <c:v>14331</c:v>
                </c:pt>
                <c:pt idx="918">
                  <c:v>14363</c:v>
                </c:pt>
                <c:pt idx="919">
                  <c:v>14362</c:v>
                </c:pt>
                <c:pt idx="920">
                  <c:v>14352</c:v>
                </c:pt>
                <c:pt idx="921">
                  <c:v>14369</c:v>
                </c:pt>
                <c:pt idx="922">
                  <c:v>14373</c:v>
                </c:pt>
                <c:pt idx="923">
                  <c:v>14378</c:v>
                </c:pt>
                <c:pt idx="924">
                  <c:v>14395</c:v>
                </c:pt>
                <c:pt idx="925">
                  <c:v>14387</c:v>
                </c:pt>
                <c:pt idx="926">
                  <c:v>14396</c:v>
                </c:pt>
                <c:pt idx="927">
                  <c:v>14420</c:v>
                </c:pt>
                <c:pt idx="928">
                  <c:v>14406</c:v>
                </c:pt>
                <c:pt idx="929">
                  <c:v>14418</c:v>
                </c:pt>
                <c:pt idx="930">
                  <c:v>14423</c:v>
                </c:pt>
                <c:pt idx="931">
                  <c:v>14451</c:v>
                </c:pt>
                <c:pt idx="932">
                  <c:v>14453</c:v>
                </c:pt>
                <c:pt idx="933">
                  <c:v>14477</c:v>
                </c:pt>
                <c:pt idx="934">
                  <c:v>14477</c:v>
                </c:pt>
                <c:pt idx="935">
                  <c:v>14480</c:v>
                </c:pt>
                <c:pt idx="936">
                  <c:v>14484</c:v>
                </c:pt>
                <c:pt idx="937">
                  <c:v>14484</c:v>
                </c:pt>
                <c:pt idx="938">
                  <c:v>14475</c:v>
                </c:pt>
                <c:pt idx="939">
                  <c:v>14502</c:v>
                </c:pt>
                <c:pt idx="940">
                  <c:v>14507</c:v>
                </c:pt>
                <c:pt idx="941">
                  <c:v>14509</c:v>
                </c:pt>
                <c:pt idx="942">
                  <c:v>14507</c:v>
                </c:pt>
                <c:pt idx="943">
                  <c:v>14537</c:v>
                </c:pt>
                <c:pt idx="944">
                  <c:v>14537</c:v>
                </c:pt>
                <c:pt idx="945">
                  <c:v>14528</c:v>
                </c:pt>
                <c:pt idx="946">
                  <c:v>14537</c:v>
                </c:pt>
                <c:pt idx="947">
                  <c:v>14540</c:v>
                </c:pt>
                <c:pt idx="948">
                  <c:v>14559</c:v>
                </c:pt>
                <c:pt idx="949">
                  <c:v>14560</c:v>
                </c:pt>
                <c:pt idx="950">
                  <c:v>14555</c:v>
                </c:pt>
                <c:pt idx="951">
                  <c:v>14569</c:v>
                </c:pt>
                <c:pt idx="952">
                  <c:v>14584</c:v>
                </c:pt>
                <c:pt idx="953">
                  <c:v>14582</c:v>
                </c:pt>
                <c:pt idx="954">
                  <c:v>14570</c:v>
                </c:pt>
                <c:pt idx="955">
                  <c:v>14598</c:v>
                </c:pt>
                <c:pt idx="956">
                  <c:v>14605</c:v>
                </c:pt>
                <c:pt idx="957">
                  <c:v>14630</c:v>
                </c:pt>
                <c:pt idx="958">
                  <c:v>14635</c:v>
                </c:pt>
                <c:pt idx="959">
                  <c:v>14634</c:v>
                </c:pt>
                <c:pt idx="960">
                  <c:v>14660</c:v>
                </c:pt>
                <c:pt idx="961">
                  <c:v>14669</c:v>
                </c:pt>
                <c:pt idx="962">
                  <c:v>14670</c:v>
                </c:pt>
                <c:pt idx="963">
                  <c:v>14657</c:v>
                </c:pt>
                <c:pt idx="964">
                  <c:v>14696</c:v>
                </c:pt>
                <c:pt idx="965">
                  <c:v>14693</c:v>
                </c:pt>
                <c:pt idx="966">
                  <c:v>14711</c:v>
                </c:pt>
                <c:pt idx="967">
                  <c:v>14695</c:v>
                </c:pt>
                <c:pt idx="968">
                  <c:v>14708</c:v>
                </c:pt>
                <c:pt idx="969">
                  <c:v>14700</c:v>
                </c:pt>
                <c:pt idx="970">
                  <c:v>14701</c:v>
                </c:pt>
                <c:pt idx="971">
                  <c:v>14695</c:v>
                </c:pt>
                <c:pt idx="972">
                  <c:v>14719</c:v>
                </c:pt>
                <c:pt idx="973">
                  <c:v>14709</c:v>
                </c:pt>
                <c:pt idx="974">
                  <c:v>14732</c:v>
                </c:pt>
                <c:pt idx="975">
                  <c:v>14728</c:v>
                </c:pt>
                <c:pt idx="976">
                  <c:v>14751</c:v>
                </c:pt>
                <c:pt idx="977">
                  <c:v>14759</c:v>
                </c:pt>
                <c:pt idx="978">
                  <c:v>14767</c:v>
                </c:pt>
                <c:pt idx="979">
                  <c:v>14763</c:v>
                </c:pt>
                <c:pt idx="980">
                  <c:v>14783</c:v>
                </c:pt>
                <c:pt idx="981">
                  <c:v>14803</c:v>
                </c:pt>
                <c:pt idx="982">
                  <c:v>14800</c:v>
                </c:pt>
                <c:pt idx="983">
                  <c:v>14809</c:v>
                </c:pt>
                <c:pt idx="984">
                  <c:v>14823</c:v>
                </c:pt>
                <c:pt idx="985">
                  <c:v>14824</c:v>
                </c:pt>
                <c:pt idx="986">
                  <c:v>14828</c:v>
                </c:pt>
                <c:pt idx="987">
                  <c:v>14831</c:v>
                </c:pt>
                <c:pt idx="988">
                  <c:v>14850</c:v>
                </c:pt>
                <c:pt idx="989">
                  <c:v>14839</c:v>
                </c:pt>
                <c:pt idx="990">
                  <c:v>14845</c:v>
                </c:pt>
                <c:pt idx="991">
                  <c:v>14863</c:v>
                </c:pt>
                <c:pt idx="992">
                  <c:v>14866</c:v>
                </c:pt>
                <c:pt idx="993">
                  <c:v>14874</c:v>
                </c:pt>
                <c:pt idx="994">
                  <c:v>14866</c:v>
                </c:pt>
                <c:pt idx="995">
                  <c:v>14895</c:v>
                </c:pt>
                <c:pt idx="996">
                  <c:v>14899</c:v>
                </c:pt>
                <c:pt idx="997">
                  <c:v>14903</c:v>
                </c:pt>
                <c:pt idx="998">
                  <c:v>14905</c:v>
                </c:pt>
                <c:pt idx="999">
                  <c:v>14900</c:v>
                </c:pt>
                <c:pt idx="1000">
                  <c:v>14922</c:v>
                </c:pt>
                <c:pt idx="1001">
                  <c:v>14922</c:v>
                </c:pt>
                <c:pt idx="1002">
                  <c:v>14946</c:v>
                </c:pt>
                <c:pt idx="1003">
                  <c:v>14935</c:v>
                </c:pt>
                <c:pt idx="1004">
                  <c:v>14960</c:v>
                </c:pt>
                <c:pt idx="1005">
                  <c:v>14957</c:v>
                </c:pt>
                <c:pt idx="1006">
                  <c:v>14962</c:v>
                </c:pt>
                <c:pt idx="1007">
                  <c:v>14981</c:v>
                </c:pt>
                <c:pt idx="1008">
                  <c:v>14975</c:v>
                </c:pt>
                <c:pt idx="1009">
                  <c:v>14999</c:v>
                </c:pt>
                <c:pt idx="1010">
                  <c:v>15004</c:v>
                </c:pt>
                <c:pt idx="1011">
                  <c:v>15022</c:v>
                </c:pt>
                <c:pt idx="1012">
                  <c:v>15018</c:v>
                </c:pt>
                <c:pt idx="1013">
                  <c:v>15011</c:v>
                </c:pt>
                <c:pt idx="1014">
                  <c:v>15031</c:v>
                </c:pt>
                <c:pt idx="1015">
                  <c:v>15020</c:v>
                </c:pt>
                <c:pt idx="1016">
                  <c:v>15035</c:v>
                </c:pt>
                <c:pt idx="1017">
                  <c:v>15025</c:v>
                </c:pt>
                <c:pt idx="1018">
                  <c:v>15058</c:v>
                </c:pt>
                <c:pt idx="1019">
                  <c:v>15035</c:v>
                </c:pt>
                <c:pt idx="1020">
                  <c:v>15057</c:v>
                </c:pt>
                <c:pt idx="1021">
                  <c:v>15071</c:v>
                </c:pt>
                <c:pt idx="1022">
                  <c:v>15066</c:v>
                </c:pt>
                <c:pt idx="1023">
                  <c:v>15096</c:v>
                </c:pt>
                <c:pt idx="1024">
                  <c:v>15085</c:v>
                </c:pt>
                <c:pt idx="1025">
                  <c:v>15109</c:v>
                </c:pt>
                <c:pt idx="1026">
                  <c:v>15124</c:v>
                </c:pt>
                <c:pt idx="1027">
                  <c:v>15122</c:v>
                </c:pt>
                <c:pt idx="1028">
                  <c:v>15130</c:v>
                </c:pt>
                <c:pt idx="1029">
                  <c:v>15123</c:v>
                </c:pt>
                <c:pt idx="1030">
                  <c:v>15147</c:v>
                </c:pt>
                <c:pt idx="1031">
                  <c:v>15130</c:v>
                </c:pt>
                <c:pt idx="1032">
                  <c:v>15166</c:v>
                </c:pt>
                <c:pt idx="1033">
                  <c:v>15140</c:v>
                </c:pt>
                <c:pt idx="1034">
                  <c:v>15164</c:v>
                </c:pt>
                <c:pt idx="1035">
                  <c:v>15156</c:v>
                </c:pt>
                <c:pt idx="1036">
                  <c:v>15168</c:v>
                </c:pt>
                <c:pt idx="1037">
                  <c:v>15177</c:v>
                </c:pt>
                <c:pt idx="1038">
                  <c:v>15180</c:v>
                </c:pt>
                <c:pt idx="1039">
                  <c:v>15196</c:v>
                </c:pt>
                <c:pt idx="1040">
                  <c:v>15220</c:v>
                </c:pt>
                <c:pt idx="1041">
                  <c:v>15229</c:v>
                </c:pt>
                <c:pt idx="1042">
                  <c:v>15243</c:v>
                </c:pt>
                <c:pt idx="1043">
                  <c:v>15253</c:v>
                </c:pt>
                <c:pt idx="1044">
                  <c:v>15241</c:v>
                </c:pt>
                <c:pt idx="1045">
                  <c:v>15233</c:v>
                </c:pt>
                <c:pt idx="1046">
                  <c:v>15230</c:v>
                </c:pt>
                <c:pt idx="1047">
                  <c:v>15253</c:v>
                </c:pt>
                <c:pt idx="1048">
                  <c:v>15263</c:v>
                </c:pt>
                <c:pt idx="1049">
                  <c:v>15259</c:v>
                </c:pt>
                <c:pt idx="1050">
                  <c:v>15278</c:v>
                </c:pt>
                <c:pt idx="1051">
                  <c:v>15292</c:v>
                </c:pt>
                <c:pt idx="1052">
                  <c:v>15283</c:v>
                </c:pt>
                <c:pt idx="1053">
                  <c:v>15309</c:v>
                </c:pt>
                <c:pt idx="1054">
                  <c:v>15316</c:v>
                </c:pt>
                <c:pt idx="1055">
                  <c:v>15309</c:v>
                </c:pt>
                <c:pt idx="1056">
                  <c:v>15302</c:v>
                </c:pt>
                <c:pt idx="1057">
                  <c:v>15327</c:v>
                </c:pt>
                <c:pt idx="1058">
                  <c:v>15326</c:v>
                </c:pt>
                <c:pt idx="1059">
                  <c:v>15322</c:v>
                </c:pt>
                <c:pt idx="1060">
                  <c:v>15341</c:v>
                </c:pt>
                <c:pt idx="1061">
                  <c:v>15345</c:v>
                </c:pt>
                <c:pt idx="1062">
                  <c:v>15378</c:v>
                </c:pt>
                <c:pt idx="1063">
                  <c:v>15378</c:v>
                </c:pt>
                <c:pt idx="1064">
                  <c:v>15392</c:v>
                </c:pt>
                <c:pt idx="1065">
                  <c:v>15413</c:v>
                </c:pt>
                <c:pt idx="1066">
                  <c:v>15396</c:v>
                </c:pt>
                <c:pt idx="1067">
                  <c:v>15396</c:v>
                </c:pt>
                <c:pt idx="1068">
                  <c:v>15396</c:v>
                </c:pt>
                <c:pt idx="1069">
                  <c:v>15412</c:v>
                </c:pt>
                <c:pt idx="1070">
                  <c:v>15397</c:v>
                </c:pt>
                <c:pt idx="1071">
                  <c:v>15415</c:v>
                </c:pt>
                <c:pt idx="1072">
                  <c:v>15421</c:v>
                </c:pt>
                <c:pt idx="1073">
                  <c:v>15434</c:v>
                </c:pt>
                <c:pt idx="1074">
                  <c:v>15456</c:v>
                </c:pt>
                <c:pt idx="1075">
                  <c:v>15453</c:v>
                </c:pt>
                <c:pt idx="1076">
                  <c:v>15471</c:v>
                </c:pt>
                <c:pt idx="1077">
                  <c:v>15480</c:v>
                </c:pt>
                <c:pt idx="1078">
                  <c:v>15495</c:v>
                </c:pt>
                <c:pt idx="1079">
                  <c:v>15500</c:v>
                </c:pt>
                <c:pt idx="1080">
                  <c:v>15510</c:v>
                </c:pt>
                <c:pt idx="1081">
                  <c:v>15507</c:v>
                </c:pt>
                <c:pt idx="1082">
                  <c:v>15509</c:v>
                </c:pt>
                <c:pt idx="1083">
                  <c:v>15514</c:v>
                </c:pt>
                <c:pt idx="1084">
                  <c:v>15508</c:v>
                </c:pt>
                <c:pt idx="1085">
                  <c:v>15505</c:v>
                </c:pt>
                <c:pt idx="1086">
                  <c:v>15509</c:v>
                </c:pt>
                <c:pt idx="1087">
                  <c:v>15534</c:v>
                </c:pt>
                <c:pt idx="1088">
                  <c:v>15540</c:v>
                </c:pt>
                <c:pt idx="1089">
                  <c:v>15558</c:v>
                </c:pt>
                <c:pt idx="1090">
                  <c:v>15564</c:v>
                </c:pt>
                <c:pt idx="1091">
                  <c:v>15564</c:v>
                </c:pt>
                <c:pt idx="1092">
                  <c:v>15576</c:v>
                </c:pt>
                <c:pt idx="1093">
                  <c:v>15585</c:v>
                </c:pt>
                <c:pt idx="1094">
                  <c:v>15605</c:v>
                </c:pt>
                <c:pt idx="1095">
                  <c:v>15594</c:v>
                </c:pt>
                <c:pt idx="1096">
                  <c:v>15614</c:v>
                </c:pt>
                <c:pt idx="1097">
                  <c:v>15608</c:v>
                </c:pt>
                <c:pt idx="1098">
                  <c:v>15611</c:v>
                </c:pt>
                <c:pt idx="1099">
                  <c:v>15616</c:v>
                </c:pt>
                <c:pt idx="1100">
                  <c:v>15616</c:v>
                </c:pt>
                <c:pt idx="1101">
                  <c:v>15640</c:v>
                </c:pt>
                <c:pt idx="1102">
                  <c:v>15643</c:v>
                </c:pt>
                <c:pt idx="1103">
                  <c:v>15658</c:v>
                </c:pt>
                <c:pt idx="1104">
                  <c:v>15638</c:v>
                </c:pt>
                <c:pt idx="1105">
                  <c:v>15660</c:v>
                </c:pt>
                <c:pt idx="1106">
                  <c:v>15670</c:v>
                </c:pt>
                <c:pt idx="1107">
                  <c:v>15687</c:v>
                </c:pt>
                <c:pt idx="1108">
                  <c:v>15691</c:v>
                </c:pt>
                <c:pt idx="1109">
                  <c:v>15689</c:v>
                </c:pt>
                <c:pt idx="1110">
                  <c:v>15715</c:v>
                </c:pt>
                <c:pt idx="1111">
                  <c:v>15706</c:v>
                </c:pt>
                <c:pt idx="1112">
                  <c:v>15710</c:v>
                </c:pt>
                <c:pt idx="1113">
                  <c:v>15715</c:v>
                </c:pt>
                <c:pt idx="1114">
                  <c:v>15704</c:v>
                </c:pt>
                <c:pt idx="1115">
                  <c:v>15727</c:v>
                </c:pt>
                <c:pt idx="1116">
                  <c:v>15733</c:v>
                </c:pt>
                <c:pt idx="1117">
                  <c:v>15751</c:v>
                </c:pt>
                <c:pt idx="1118">
                  <c:v>15755</c:v>
                </c:pt>
                <c:pt idx="1119">
                  <c:v>15769</c:v>
                </c:pt>
                <c:pt idx="1120">
                  <c:v>15769</c:v>
                </c:pt>
                <c:pt idx="1121">
                  <c:v>15787</c:v>
                </c:pt>
                <c:pt idx="1122">
                  <c:v>15799</c:v>
                </c:pt>
                <c:pt idx="1123">
                  <c:v>15805</c:v>
                </c:pt>
                <c:pt idx="1124">
                  <c:v>15821</c:v>
                </c:pt>
                <c:pt idx="1125">
                  <c:v>15827</c:v>
                </c:pt>
                <c:pt idx="1126">
                  <c:v>15815</c:v>
                </c:pt>
                <c:pt idx="1127">
                  <c:v>15801</c:v>
                </c:pt>
                <c:pt idx="1128">
                  <c:v>15819</c:v>
                </c:pt>
                <c:pt idx="1129">
                  <c:v>15827</c:v>
                </c:pt>
                <c:pt idx="1130">
                  <c:v>15849</c:v>
                </c:pt>
                <c:pt idx="1131">
                  <c:v>15851</c:v>
                </c:pt>
                <c:pt idx="1132">
                  <c:v>15861</c:v>
                </c:pt>
                <c:pt idx="1133">
                  <c:v>15855</c:v>
                </c:pt>
                <c:pt idx="1134">
                  <c:v>15855</c:v>
                </c:pt>
                <c:pt idx="1135">
                  <c:v>15861</c:v>
                </c:pt>
                <c:pt idx="1136">
                  <c:v>15882</c:v>
                </c:pt>
                <c:pt idx="1137">
                  <c:v>15899</c:v>
                </c:pt>
                <c:pt idx="1138">
                  <c:v>15915</c:v>
                </c:pt>
                <c:pt idx="1139">
                  <c:v>15917</c:v>
                </c:pt>
                <c:pt idx="1140">
                  <c:v>15941</c:v>
                </c:pt>
                <c:pt idx="1141">
                  <c:v>15935</c:v>
                </c:pt>
                <c:pt idx="1142">
                  <c:v>15936</c:v>
                </c:pt>
                <c:pt idx="1143">
                  <c:v>15950</c:v>
                </c:pt>
                <c:pt idx="1144">
                  <c:v>15958</c:v>
                </c:pt>
                <c:pt idx="1145">
                  <c:v>15938</c:v>
                </c:pt>
                <c:pt idx="1146">
                  <c:v>15942</c:v>
                </c:pt>
                <c:pt idx="1147">
                  <c:v>15976</c:v>
                </c:pt>
                <c:pt idx="1148">
                  <c:v>15970</c:v>
                </c:pt>
                <c:pt idx="1149">
                  <c:v>15984</c:v>
                </c:pt>
                <c:pt idx="1150">
                  <c:v>15969</c:v>
                </c:pt>
                <c:pt idx="1151">
                  <c:v>15982</c:v>
                </c:pt>
                <c:pt idx="1152">
                  <c:v>15995</c:v>
                </c:pt>
                <c:pt idx="1153">
                  <c:v>15999</c:v>
                </c:pt>
                <c:pt idx="1154">
                  <c:v>16021</c:v>
                </c:pt>
                <c:pt idx="1155">
                  <c:v>16025</c:v>
                </c:pt>
                <c:pt idx="1156">
                  <c:v>16042</c:v>
                </c:pt>
                <c:pt idx="1157">
                  <c:v>16037</c:v>
                </c:pt>
                <c:pt idx="1158">
                  <c:v>16060</c:v>
                </c:pt>
                <c:pt idx="1159">
                  <c:v>16066</c:v>
                </c:pt>
                <c:pt idx="1160">
                  <c:v>16057</c:v>
                </c:pt>
                <c:pt idx="1161">
                  <c:v>16076</c:v>
                </c:pt>
                <c:pt idx="1162">
                  <c:v>16065</c:v>
                </c:pt>
                <c:pt idx="1163">
                  <c:v>16097</c:v>
                </c:pt>
                <c:pt idx="1164">
                  <c:v>16070</c:v>
                </c:pt>
                <c:pt idx="1165">
                  <c:v>16081</c:v>
                </c:pt>
                <c:pt idx="1166">
                  <c:v>16077</c:v>
                </c:pt>
                <c:pt idx="1167">
                  <c:v>16104</c:v>
                </c:pt>
                <c:pt idx="1168">
                  <c:v>16102</c:v>
                </c:pt>
                <c:pt idx="1169">
                  <c:v>16120</c:v>
                </c:pt>
                <c:pt idx="1170">
                  <c:v>16153</c:v>
                </c:pt>
                <c:pt idx="1171">
                  <c:v>16149</c:v>
                </c:pt>
                <c:pt idx="1172">
                  <c:v>16151</c:v>
                </c:pt>
                <c:pt idx="1173">
                  <c:v>16154</c:v>
                </c:pt>
                <c:pt idx="1174">
                  <c:v>16165</c:v>
                </c:pt>
                <c:pt idx="1175">
                  <c:v>16180</c:v>
                </c:pt>
                <c:pt idx="1176">
                  <c:v>16161</c:v>
                </c:pt>
                <c:pt idx="1177">
                  <c:v>16182</c:v>
                </c:pt>
                <c:pt idx="1178">
                  <c:v>16189</c:v>
                </c:pt>
                <c:pt idx="1179">
                  <c:v>16184</c:v>
                </c:pt>
                <c:pt idx="1180">
                  <c:v>16190</c:v>
                </c:pt>
                <c:pt idx="1181">
                  <c:v>16195</c:v>
                </c:pt>
                <c:pt idx="1182">
                  <c:v>16209</c:v>
                </c:pt>
                <c:pt idx="1183">
                  <c:v>16208</c:v>
                </c:pt>
                <c:pt idx="1184">
                  <c:v>16209</c:v>
                </c:pt>
                <c:pt idx="1185">
                  <c:v>16219</c:v>
                </c:pt>
                <c:pt idx="1186">
                  <c:v>16249</c:v>
                </c:pt>
                <c:pt idx="1187">
                  <c:v>16246</c:v>
                </c:pt>
                <c:pt idx="1188">
                  <c:v>16251</c:v>
                </c:pt>
                <c:pt idx="1189">
                  <c:v>16271</c:v>
                </c:pt>
                <c:pt idx="1190">
                  <c:v>16266</c:v>
                </c:pt>
                <c:pt idx="1191">
                  <c:v>16281</c:v>
                </c:pt>
                <c:pt idx="1192">
                  <c:v>16283</c:v>
                </c:pt>
                <c:pt idx="1193">
                  <c:v>16278</c:v>
                </c:pt>
                <c:pt idx="1194">
                  <c:v>16284</c:v>
                </c:pt>
                <c:pt idx="1195">
                  <c:v>16299</c:v>
                </c:pt>
                <c:pt idx="1196">
                  <c:v>16304</c:v>
                </c:pt>
                <c:pt idx="1197">
                  <c:v>16309</c:v>
                </c:pt>
                <c:pt idx="1198">
                  <c:v>16322</c:v>
                </c:pt>
                <c:pt idx="1199">
                  <c:v>16333</c:v>
                </c:pt>
                <c:pt idx="1200">
                  <c:v>16353</c:v>
                </c:pt>
                <c:pt idx="1201">
                  <c:v>16355</c:v>
                </c:pt>
                <c:pt idx="1202">
                  <c:v>16371</c:v>
                </c:pt>
                <c:pt idx="1203">
                  <c:v>16356</c:v>
                </c:pt>
                <c:pt idx="1204">
                  <c:v>16361</c:v>
                </c:pt>
                <c:pt idx="1205">
                  <c:v>16376</c:v>
                </c:pt>
                <c:pt idx="1206">
                  <c:v>16369</c:v>
                </c:pt>
                <c:pt idx="1207">
                  <c:v>16377</c:v>
                </c:pt>
                <c:pt idx="1208">
                  <c:v>16381</c:v>
                </c:pt>
                <c:pt idx="1209">
                  <c:v>16380</c:v>
                </c:pt>
                <c:pt idx="1210">
                  <c:v>16406</c:v>
                </c:pt>
                <c:pt idx="1211">
                  <c:v>16405</c:v>
                </c:pt>
                <c:pt idx="1212">
                  <c:v>16418</c:v>
                </c:pt>
                <c:pt idx="1213">
                  <c:v>16438</c:v>
                </c:pt>
                <c:pt idx="1214">
                  <c:v>16459</c:v>
                </c:pt>
                <c:pt idx="1215">
                  <c:v>16464</c:v>
                </c:pt>
                <c:pt idx="1216">
                  <c:v>16466</c:v>
                </c:pt>
                <c:pt idx="1217">
                  <c:v>16461</c:v>
                </c:pt>
                <c:pt idx="1218">
                  <c:v>16448</c:v>
                </c:pt>
                <c:pt idx="1219">
                  <c:v>16476</c:v>
                </c:pt>
                <c:pt idx="1220">
                  <c:v>16475</c:v>
                </c:pt>
                <c:pt idx="1221">
                  <c:v>16484</c:v>
                </c:pt>
                <c:pt idx="1222">
                  <c:v>16487</c:v>
                </c:pt>
                <c:pt idx="1223">
                  <c:v>16492</c:v>
                </c:pt>
                <c:pt idx="1224">
                  <c:v>16518</c:v>
                </c:pt>
                <c:pt idx="1225">
                  <c:v>16512</c:v>
                </c:pt>
                <c:pt idx="1226">
                  <c:v>16522</c:v>
                </c:pt>
                <c:pt idx="1227">
                  <c:v>16544</c:v>
                </c:pt>
                <c:pt idx="1228">
                  <c:v>16540</c:v>
                </c:pt>
                <c:pt idx="1229">
                  <c:v>16562</c:v>
                </c:pt>
                <c:pt idx="1230">
                  <c:v>16565</c:v>
                </c:pt>
                <c:pt idx="1231">
                  <c:v>16559</c:v>
                </c:pt>
                <c:pt idx="1232">
                  <c:v>16563</c:v>
                </c:pt>
                <c:pt idx="1233">
                  <c:v>16578</c:v>
                </c:pt>
                <c:pt idx="1234">
                  <c:v>16581</c:v>
                </c:pt>
                <c:pt idx="1235">
                  <c:v>16581</c:v>
                </c:pt>
                <c:pt idx="1236">
                  <c:v>16578</c:v>
                </c:pt>
                <c:pt idx="1237">
                  <c:v>16599</c:v>
                </c:pt>
                <c:pt idx="1238">
                  <c:v>16614</c:v>
                </c:pt>
                <c:pt idx="1239">
                  <c:v>16613</c:v>
                </c:pt>
                <c:pt idx="1240">
                  <c:v>16626</c:v>
                </c:pt>
                <c:pt idx="1241">
                  <c:v>16632</c:v>
                </c:pt>
                <c:pt idx="1242">
                  <c:v>16642</c:v>
                </c:pt>
                <c:pt idx="1243">
                  <c:v>16626</c:v>
                </c:pt>
                <c:pt idx="1244">
                  <c:v>16643</c:v>
                </c:pt>
                <c:pt idx="1245">
                  <c:v>16665</c:v>
                </c:pt>
                <c:pt idx="1246">
                  <c:v>16664</c:v>
                </c:pt>
                <c:pt idx="1247">
                  <c:v>16681</c:v>
                </c:pt>
                <c:pt idx="1248">
                  <c:v>16668</c:v>
                </c:pt>
                <c:pt idx="1249">
                  <c:v>16685</c:v>
                </c:pt>
                <c:pt idx="1250">
                  <c:v>16676</c:v>
                </c:pt>
                <c:pt idx="1251">
                  <c:v>16691</c:v>
                </c:pt>
                <c:pt idx="1252">
                  <c:v>16701</c:v>
                </c:pt>
                <c:pt idx="1253">
                  <c:v>16714</c:v>
                </c:pt>
                <c:pt idx="1254">
                  <c:v>16714</c:v>
                </c:pt>
                <c:pt idx="1255">
                  <c:v>16737</c:v>
                </c:pt>
                <c:pt idx="1256">
                  <c:v>16738</c:v>
                </c:pt>
                <c:pt idx="1257">
                  <c:v>16749</c:v>
                </c:pt>
                <c:pt idx="1258">
                  <c:v>16760</c:v>
                </c:pt>
                <c:pt idx="1259">
                  <c:v>16754</c:v>
                </c:pt>
                <c:pt idx="1260">
                  <c:v>16768</c:v>
                </c:pt>
                <c:pt idx="1261">
                  <c:v>16775</c:v>
                </c:pt>
                <c:pt idx="1262">
                  <c:v>16781</c:v>
                </c:pt>
                <c:pt idx="1263">
                  <c:v>16778</c:v>
                </c:pt>
                <c:pt idx="1264">
                  <c:v>16779</c:v>
                </c:pt>
                <c:pt idx="1265">
                  <c:v>16784</c:v>
                </c:pt>
                <c:pt idx="1266">
                  <c:v>16793</c:v>
                </c:pt>
                <c:pt idx="1267">
                  <c:v>16803</c:v>
                </c:pt>
                <c:pt idx="1268">
                  <c:v>16803</c:v>
                </c:pt>
                <c:pt idx="1269">
                  <c:v>16831</c:v>
                </c:pt>
                <c:pt idx="1270">
                  <c:v>16849</c:v>
                </c:pt>
                <c:pt idx="1271">
                  <c:v>16850</c:v>
                </c:pt>
                <c:pt idx="1272">
                  <c:v>16863</c:v>
                </c:pt>
                <c:pt idx="1273">
                  <c:v>16854</c:v>
                </c:pt>
                <c:pt idx="1274">
                  <c:v>16866</c:v>
                </c:pt>
                <c:pt idx="1275">
                  <c:v>16872</c:v>
                </c:pt>
                <c:pt idx="1276">
                  <c:v>16877</c:v>
                </c:pt>
                <c:pt idx="1277">
                  <c:v>16887</c:v>
                </c:pt>
                <c:pt idx="1278">
                  <c:v>16912</c:v>
                </c:pt>
                <c:pt idx="1279">
                  <c:v>16904</c:v>
                </c:pt>
                <c:pt idx="1280">
                  <c:v>16903</c:v>
                </c:pt>
                <c:pt idx="1281">
                  <c:v>16922</c:v>
                </c:pt>
                <c:pt idx="1282">
                  <c:v>16916</c:v>
                </c:pt>
                <c:pt idx="1283">
                  <c:v>16933</c:v>
                </c:pt>
                <c:pt idx="1284">
                  <c:v>16928</c:v>
                </c:pt>
                <c:pt idx="1285">
                  <c:v>16940</c:v>
                </c:pt>
                <c:pt idx="1286">
                  <c:v>16941</c:v>
                </c:pt>
                <c:pt idx="1287">
                  <c:v>16950</c:v>
                </c:pt>
                <c:pt idx="1288">
                  <c:v>16955</c:v>
                </c:pt>
                <c:pt idx="1289">
                  <c:v>16951</c:v>
                </c:pt>
                <c:pt idx="1290">
                  <c:v>16975</c:v>
                </c:pt>
                <c:pt idx="1291">
                  <c:v>16975</c:v>
                </c:pt>
                <c:pt idx="1292">
                  <c:v>16990</c:v>
                </c:pt>
                <c:pt idx="1293">
                  <c:v>16990</c:v>
                </c:pt>
                <c:pt idx="1294">
                  <c:v>17004</c:v>
                </c:pt>
                <c:pt idx="1295">
                  <c:v>17007</c:v>
                </c:pt>
                <c:pt idx="1296">
                  <c:v>17003</c:v>
                </c:pt>
                <c:pt idx="1297">
                  <c:v>17007</c:v>
                </c:pt>
                <c:pt idx="1298">
                  <c:v>17044</c:v>
                </c:pt>
                <c:pt idx="1299">
                  <c:v>17044</c:v>
                </c:pt>
                <c:pt idx="1300">
                  <c:v>17038</c:v>
                </c:pt>
                <c:pt idx="1301">
                  <c:v>17058</c:v>
                </c:pt>
                <c:pt idx="1302">
                  <c:v>17066</c:v>
                </c:pt>
                <c:pt idx="1303">
                  <c:v>17058</c:v>
                </c:pt>
                <c:pt idx="1304">
                  <c:v>17074</c:v>
                </c:pt>
                <c:pt idx="1305">
                  <c:v>17093</c:v>
                </c:pt>
                <c:pt idx="1306">
                  <c:v>17087</c:v>
                </c:pt>
                <c:pt idx="1307">
                  <c:v>17098</c:v>
                </c:pt>
                <c:pt idx="1308">
                  <c:v>17100</c:v>
                </c:pt>
                <c:pt idx="1309">
                  <c:v>17112</c:v>
                </c:pt>
                <c:pt idx="1310">
                  <c:v>17092</c:v>
                </c:pt>
                <c:pt idx="1311">
                  <c:v>17106</c:v>
                </c:pt>
                <c:pt idx="1312">
                  <c:v>17130</c:v>
                </c:pt>
                <c:pt idx="1313">
                  <c:v>17132</c:v>
                </c:pt>
                <c:pt idx="1314">
                  <c:v>17149</c:v>
                </c:pt>
                <c:pt idx="1315">
                  <c:v>17156</c:v>
                </c:pt>
                <c:pt idx="1316">
                  <c:v>17159</c:v>
                </c:pt>
                <c:pt idx="1317">
                  <c:v>17170</c:v>
                </c:pt>
                <c:pt idx="1318">
                  <c:v>17185</c:v>
                </c:pt>
                <c:pt idx="1319">
                  <c:v>17191</c:v>
                </c:pt>
                <c:pt idx="1320">
                  <c:v>17214</c:v>
                </c:pt>
                <c:pt idx="1321">
                  <c:v>17211</c:v>
                </c:pt>
                <c:pt idx="1322">
                  <c:v>17216</c:v>
                </c:pt>
                <c:pt idx="1323">
                  <c:v>17225</c:v>
                </c:pt>
                <c:pt idx="1324">
                  <c:v>17221</c:v>
                </c:pt>
                <c:pt idx="1325">
                  <c:v>17228</c:v>
                </c:pt>
                <c:pt idx="1326">
                  <c:v>17233</c:v>
                </c:pt>
                <c:pt idx="1327">
                  <c:v>17235</c:v>
                </c:pt>
                <c:pt idx="1328">
                  <c:v>17236</c:v>
                </c:pt>
                <c:pt idx="1329">
                  <c:v>17237</c:v>
                </c:pt>
                <c:pt idx="1330">
                  <c:v>17246</c:v>
                </c:pt>
                <c:pt idx="1331">
                  <c:v>17242</c:v>
                </c:pt>
                <c:pt idx="1332">
                  <c:v>17259</c:v>
                </c:pt>
                <c:pt idx="1333">
                  <c:v>17267</c:v>
                </c:pt>
                <c:pt idx="1334">
                  <c:v>17273</c:v>
                </c:pt>
                <c:pt idx="1335">
                  <c:v>17287</c:v>
                </c:pt>
                <c:pt idx="1336">
                  <c:v>17299</c:v>
                </c:pt>
                <c:pt idx="1337">
                  <c:v>17321</c:v>
                </c:pt>
                <c:pt idx="1338">
                  <c:v>17317</c:v>
                </c:pt>
                <c:pt idx="1339">
                  <c:v>17327</c:v>
                </c:pt>
                <c:pt idx="1340">
                  <c:v>17340</c:v>
                </c:pt>
                <c:pt idx="1341">
                  <c:v>17341</c:v>
                </c:pt>
                <c:pt idx="1342">
                  <c:v>17349</c:v>
                </c:pt>
                <c:pt idx="1343">
                  <c:v>17358</c:v>
                </c:pt>
                <c:pt idx="1344">
                  <c:v>17351</c:v>
                </c:pt>
                <c:pt idx="1345">
                  <c:v>17353</c:v>
                </c:pt>
                <c:pt idx="1346">
                  <c:v>17365</c:v>
                </c:pt>
                <c:pt idx="1347">
                  <c:v>17368</c:v>
                </c:pt>
                <c:pt idx="1348">
                  <c:v>17367</c:v>
                </c:pt>
                <c:pt idx="1349">
                  <c:v>17390</c:v>
                </c:pt>
                <c:pt idx="1350">
                  <c:v>17387</c:v>
                </c:pt>
                <c:pt idx="1351">
                  <c:v>17406</c:v>
                </c:pt>
                <c:pt idx="1352">
                  <c:v>17412</c:v>
                </c:pt>
                <c:pt idx="1353">
                  <c:v>17409</c:v>
                </c:pt>
                <c:pt idx="1354">
                  <c:v>17426</c:v>
                </c:pt>
                <c:pt idx="1355">
                  <c:v>17456</c:v>
                </c:pt>
                <c:pt idx="1356">
                  <c:v>17451</c:v>
                </c:pt>
                <c:pt idx="1357">
                  <c:v>17458</c:v>
                </c:pt>
                <c:pt idx="1358">
                  <c:v>17467</c:v>
                </c:pt>
                <c:pt idx="1359">
                  <c:v>17465</c:v>
                </c:pt>
                <c:pt idx="1360">
                  <c:v>17460</c:v>
                </c:pt>
                <c:pt idx="1361">
                  <c:v>17459</c:v>
                </c:pt>
                <c:pt idx="1362">
                  <c:v>17477</c:v>
                </c:pt>
                <c:pt idx="1363">
                  <c:v>17491</c:v>
                </c:pt>
                <c:pt idx="1364">
                  <c:v>17490</c:v>
                </c:pt>
                <c:pt idx="1365">
                  <c:v>17501</c:v>
                </c:pt>
                <c:pt idx="1366">
                  <c:v>17505</c:v>
                </c:pt>
                <c:pt idx="1367">
                  <c:v>17521</c:v>
                </c:pt>
                <c:pt idx="1368">
                  <c:v>17516</c:v>
                </c:pt>
                <c:pt idx="1369">
                  <c:v>17544</c:v>
                </c:pt>
                <c:pt idx="1370">
                  <c:v>17536</c:v>
                </c:pt>
                <c:pt idx="1371">
                  <c:v>17545</c:v>
                </c:pt>
                <c:pt idx="1372">
                  <c:v>17552</c:v>
                </c:pt>
                <c:pt idx="1373">
                  <c:v>17567</c:v>
                </c:pt>
                <c:pt idx="1374">
                  <c:v>17566</c:v>
                </c:pt>
                <c:pt idx="1375">
                  <c:v>17574</c:v>
                </c:pt>
                <c:pt idx="1376">
                  <c:v>17579</c:v>
                </c:pt>
                <c:pt idx="1377">
                  <c:v>17592</c:v>
                </c:pt>
                <c:pt idx="1378">
                  <c:v>17586</c:v>
                </c:pt>
                <c:pt idx="1379">
                  <c:v>17607</c:v>
                </c:pt>
                <c:pt idx="1380">
                  <c:v>17629</c:v>
                </c:pt>
                <c:pt idx="1381">
                  <c:v>17636</c:v>
                </c:pt>
                <c:pt idx="1382">
                  <c:v>17634</c:v>
                </c:pt>
                <c:pt idx="1383">
                  <c:v>17627</c:v>
                </c:pt>
                <c:pt idx="1384">
                  <c:v>17640</c:v>
                </c:pt>
                <c:pt idx="1385">
                  <c:v>17637</c:v>
                </c:pt>
                <c:pt idx="1386">
                  <c:v>17657</c:v>
                </c:pt>
                <c:pt idx="1387">
                  <c:v>17658</c:v>
                </c:pt>
                <c:pt idx="1388">
                  <c:v>17663</c:v>
                </c:pt>
                <c:pt idx="1389">
                  <c:v>17675</c:v>
                </c:pt>
                <c:pt idx="1390">
                  <c:v>17690</c:v>
                </c:pt>
                <c:pt idx="1391">
                  <c:v>17703</c:v>
                </c:pt>
                <c:pt idx="1392">
                  <c:v>17703</c:v>
                </c:pt>
                <c:pt idx="1393">
                  <c:v>17717</c:v>
                </c:pt>
                <c:pt idx="1394">
                  <c:v>17726</c:v>
                </c:pt>
                <c:pt idx="1395">
                  <c:v>17729</c:v>
                </c:pt>
                <c:pt idx="1396">
                  <c:v>17728</c:v>
                </c:pt>
                <c:pt idx="1397">
                  <c:v>17716</c:v>
                </c:pt>
                <c:pt idx="1398">
                  <c:v>17725</c:v>
                </c:pt>
                <c:pt idx="1399">
                  <c:v>17736</c:v>
                </c:pt>
                <c:pt idx="1400">
                  <c:v>17751</c:v>
                </c:pt>
                <c:pt idx="1401">
                  <c:v>17758</c:v>
                </c:pt>
                <c:pt idx="1402">
                  <c:v>17772</c:v>
                </c:pt>
                <c:pt idx="1403">
                  <c:v>17773</c:v>
                </c:pt>
                <c:pt idx="1404">
                  <c:v>17780</c:v>
                </c:pt>
                <c:pt idx="1405">
                  <c:v>17798</c:v>
                </c:pt>
                <c:pt idx="1406">
                  <c:v>17796</c:v>
                </c:pt>
                <c:pt idx="1407">
                  <c:v>17815</c:v>
                </c:pt>
                <c:pt idx="1408">
                  <c:v>17809</c:v>
                </c:pt>
                <c:pt idx="1409">
                  <c:v>17822</c:v>
                </c:pt>
                <c:pt idx="1410">
                  <c:v>17826</c:v>
                </c:pt>
                <c:pt idx="1411">
                  <c:v>17822</c:v>
                </c:pt>
                <c:pt idx="1412">
                  <c:v>17838</c:v>
                </c:pt>
                <c:pt idx="1413">
                  <c:v>17839</c:v>
                </c:pt>
                <c:pt idx="1414">
                  <c:v>17853</c:v>
                </c:pt>
                <c:pt idx="1415">
                  <c:v>17855</c:v>
                </c:pt>
                <c:pt idx="1416">
                  <c:v>17876</c:v>
                </c:pt>
                <c:pt idx="1417">
                  <c:v>17897</c:v>
                </c:pt>
                <c:pt idx="1418">
                  <c:v>17888</c:v>
                </c:pt>
                <c:pt idx="1419">
                  <c:v>17896</c:v>
                </c:pt>
                <c:pt idx="1420">
                  <c:v>17904</c:v>
                </c:pt>
                <c:pt idx="1421">
                  <c:v>17914</c:v>
                </c:pt>
                <c:pt idx="1422">
                  <c:v>17911</c:v>
                </c:pt>
                <c:pt idx="1423">
                  <c:v>17918</c:v>
                </c:pt>
                <c:pt idx="1424">
                  <c:v>17930</c:v>
                </c:pt>
                <c:pt idx="1425">
                  <c:v>17945</c:v>
                </c:pt>
                <c:pt idx="1426">
                  <c:v>17950</c:v>
                </c:pt>
                <c:pt idx="1427">
                  <c:v>17946</c:v>
                </c:pt>
                <c:pt idx="1428">
                  <c:v>17967</c:v>
                </c:pt>
                <c:pt idx="1429">
                  <c:v>17952</c:v>
                </c:pt>
                <c:pt idx="1430">
                  <c:v>17964</c:v>
                </c:pt>
                <c:pt idx="1431">
                  <c:v>17976</c:v>
                </c:pt>
                <c:pt idx="1432">
                  <c:v>17971</c:v>
                </c:pt>
                <c:pt idx="1433">
                  <c:v>17986</c:v>
                </c:pt>
                <c:pt idx="1434">
                  <c:v>17997</c:v>
                </c:pt>
                <c:pt idx="1435">
                  <c:v>17998</c:v>
                </c:pt>
                <c:pt idx="1436">
                  <c:v>18011</c:v>
                </c:pt>
                <c:pt idx="1437">
                  <c:v>18009</c:v>
                </c:pt>
                <c:pt idx="1438">
                  <c:v>18030</c:v>
                </c:pt>
                <c:pt idx="1439">
                  <c:v>18027</c:v>
                </c:pt>
                <c:pt idx="1440">
                  <c:v>18032</c:v>
                </c:pt>
                <c:pt idx="1441">
                  <c:v>18036</c:v>
                </c:pt>
                <c:pt idx="1442">
                  <c:v>18048</c:v>
                </c:pt>
                <c:pt idx="1443">
                  <c:v>18049</c:v>
                </c:pt>
                <c:pt idx="1444">
                  <c:v>18044</c:v>
                </c:pt>
                <c:pt idx="1445">
                  <c:v>18074</c:v>
                </c:pt>
                <c:pt idx="1446">
                  <c:v>18070</c:v>
                </c:pt>
                <c:pt idx="1447">
                  <c:v>18072</c:v>
                </c:pt>
                <c:pt idx="1448">
                  <c:v>18090</c:v>
                </c:pt>
                <c:pt idx="1449">
                  <c:v>18100</c:v>
                </c:pt>
                <c:pt idx="1450">
                  <c:v>18105</c:v>
                </c:pt>
                <c:pt idx="1451">
                  <c:v>18111</c:v>
                </c:pt>
                <c:pt idx="1452">
                  <c:v>18113</c:v>
                </c:pt>
                <c:pt idx="1453">
                  <c:v>18126</c:v>
                </c:pt>
                <c:pt idx="1454">
                  <c:v>18143</c:v>
                </c:pt>
                <c:pt idx="1455">
                  <c:v>18141</c:v>
                </c:pt>
                <c:pt idx="1456">
                  <c:v>18152</c:v>
                </c:pt>
                <c:pt idx="1457">
                  <c:v>18155</c:v>
                </c:pt>
                <c:pt idx="1458">
                  <c:v>18170</c:v>
                </c:pt>
                <c:pt idx="1459">
                  <c:v>18186</c:v>
                </c:pt>
                <c:pt idx="1460">
                  <c:v>18176</c:v>
                </c:pt>
                <c:pt idx="1461">
                  <c:v>18191</c:v>
                </c:pt>
                <c:pt idx="1462">
                  <c:v>18208</c:v>
                </c:pt>
                <c:pt idx="1463">
                  <c:v>18211</c:v>
                </c:pt>
                <c:pt idx="1464">
                  <c:v>18204</c:v>
                </c:pt>
                <c:pt idx="1465">
                  <c:v>18214</c:v>
                </c:pt>
                <c:pt idx="1466">
                  <c:v>18216</c:v>
                </c:pt>
                <c:pt idx="1467">
                  <c:v>18226</c:v>
                </c:pt>
                <c:pt idx="1468">
                  <c:v>18239</c:v>
                </c:pt>
                <c:pt idx="1469">
                  <c:v>18239</c:v>
                </c:pt>
                <c:pt idx="1470">
                  <c:v>18253</c:v>
                </c:pt>
                <c:pt idx="1471">
                  <c:v>18260</c:v>
                </c:pt>
                <c:pt idx="1472">
                  <c:v>18266</c:v>
                </c:pt>
                <c:pt idx="1473">
                  <c:v>18277</c:v>
                </c:pt>
                <c:pt idx="1474">
                  <c:v>18283</c:v>
                </c:pt>
                <c:pt idx="1475">
                  <c:v>18294</c:v>
                </c:pt>
                <c:pt idx="1476">
                  <c:v>18298</c:v>
                </c:pt>
                <c:pt idx="1477">
                  <c:v>18307</c:v>
                </c:pt>
                <c:pt idx="1478">
                  <c:v>18319</c:v>
                </c:pt>
                <c:pt idx="1479">
                  <c:v>18315</c:v>
                </c:pt>
                <c:pt idx="1480">
                  <c:v>18325</c:v>
                </c:pt>
                <c:pt idx="1481">
                  <c:v>18318</c:v>
                </c:pt>
                <c:pt idx="1482">
                  <c:v>18327</c:v>
                </c:pt>
                <c:pt idx="1483">
                  <c:v>18334</c:v>
                </c:pt>
                <c:pt idx="1484">
                  <c:v>18347</c:v>
                </c:pt>
                <c:pt idx="1485">
                  <c:v>18364</c:v>
                </c:pt>
                <c:pt idx="1486">
                  <c:v>18351</c:v>
                </c:pt>
                <c:pt idx="1487">
                  <c:v>18349</c:v>
                </c:pt>
                <c:pt idx="1488">
                  <c:v>18363</c:v>
                </c:pt>
                <c:pt idx="1489">
                  <c:v>18367</c:v>
                </c:pt>
                <c:pt idx="1490">
                  <c:v>18379</c:v>
                </c:pt>
                <c:pt idx="1491">
                  <c:v>18414</c:v>
                </c:pt>
                <c:pt idx="1492">
                  <c:v>18428</c:v>
                </c:pt>
                <c:pt idx="1493">
                  <c:v>18430</c:v>
                </c:pt>
                <c:pt idx="1494">
                  <c:v>18429</c:v>
                </c:pt>
                <c:pt idx="1495">
                  <c:v>18428</c:v>
                </c:pt>
                <c:pt idx="1496">
                  <c:v>18443</c:v>
                </c:pt>
                <c:pt idx="1497">
                  <c:v>18439</c:v>
                </c:pt>
                <c:pt idx="1498">
                  <c:v>18442</c:v>
                </c:pt>
                <c:pt idx="1499">
                  <c:v>18457</c:v>
                </c:pt>
                <c:pt idx="1500">
                  <c:v>18449</c:v>
                </c:pt>
                <c:pt idx="1501">
                  <c:v>18465</c:v>
                </c:pt>
                <c:pt idx="1502">
                  <c:v>18469</c:v>
                </c:pt>
                <c:pt idx="1503">
                  <c:v>18484</c:v>
                </c:pt>
                <c:pt idx="1504">
                  <c:v>18474</c:v>
                </c:pt>
                <c:pt idx="1505">
                  <c:v>18493</c:v>
                </c:pt>
                <c:pt idx="1506">
                  <c:v>18506</c:v>
                </c:pt>
                <c:pt idx="1507">
                  <c:v>18524</c:v>
                </c:pt>
                <c:pt idx="1508">
                  <c:v>18528</c:v>
                </c:pt>
                <c:pt idx="1509">
                  <c:v>18540</c:v>
                </c:pt>
                <c:pt idx="1510">
                  <c:v>18546</c:v>
                </c:pt>
                <c:pt idx="1511">
                  <c:v>18541</c:v>
                </c:pt>
                <c:pt idx="1512">
                  <c:v>18558</c:v>
                </c:pt>
                <c:pt idx="1513">
                  <c:v>18570</c:v>
                </c:pt>
                <c:pt idx="1514">
                  <c:v>18564</c:v>
                </c:pt>
                <c:pt idx="1515">
                  <c:v>18580</c:v>
                </c:pt>
                <c:pt idx="1516">
                  <c:v>18585</c:v>
                </c:pt>
                <c:pt idx="1517">
                  <c:v>18584</c:v>
                </c:pt>
                <c:pt idx="1518">
                  <c:v>18584</c:v>
                </c:pt>
                <c:pt idx="1519">
                  <c:v>18578</c:v>
                </c:pt>
                <c:pt idx="1520">
                  <c:v>18603</c:v>
                </c:pt>
                <c:pt idx="1521">
                  <c:v>18605</c:v>
                </c:pt>
                <c:pt idx="1522">
                  <c:v>18607</c:v>
                </c:pt>
                <c:pt idx="1523">
                  <c:v>18621</c:v>
                </c:pt>
                <c:pt idx="1524">
                  <c:v>18627</c:v>
                </c:pt>
                <c:pt idx="1525">
                  <c:v>18649</c:v>
                </c:pt>
                <c:pt idx="1526">
                  <c:v>18640</c:v>
                </c:pt>
                <c:pt idx="1527">
                  <c:v>18662</c:v>
                </c:pt>
                <c:pt idx="1528">
                  <c:v>18664</c:v>
                </c:pt>
                <c:pt idx="1529">
                  <c:v>18677</c:v>
                </c:pt>
                <c:pt idx="1530">
                  <c:v>18687</c:v>
                </c:pt>
                <c:pt idx="1531">
                  <c:v>18694</c:v>
                </c:pt>
                <c:pt idx="1532">
                  <c:v>18690</c:v>
                </c:pt>
                <c:pt idx="1533">
                  <c:v>18704</c:v>
                </c:pt>
                <c:pt idx="1534">
                  <c:v>18694</c:v>
                </c:pt>
                <c:pt idx="1535">
                  <c:v>18700</c:v>
                </c:pt>
                <c:pt idx="1536">
                  <c:v>18706</c:v>
                </c:pt>
                <c:pt idx="1537">
                  <c:v>18708</c:v>
                </c:pt>
                <c:pt idx="1538">
                  <c:v>18711</c:v>
                </c:pt>
                <c:pt idx="1539">
                  <c:v>18714</c:v>
                </c:pt>
                <c:pt idx="1540">
                  <c:v>18733</c:v>
                </c:pt>
                <c:pt idx="1541">
                  <c:v>18762</c:v>
                </c:pt>
                <c:pt idx="1542">
                  <c:v>18756</c:v>
                </c:pt>
                <c:pt idx="1543">
                  <c:v>18768</c:v>
                </c:pt>
                <c:pt idx="1544">
                  <c:v>18766</c:v>
                </c:pt>
                <c:pt idx="1545">
                  <c:v>18774</c:v>
                </c:pt>
                <c:pt idx="1546">
                  <c:v>18782</c:v>
                </c:pt>
                <c:pt idx="1547">
                  <c:v>18800</c:v>
                </c:pt>
                <c:pt idx="1548">
                  <c:v>18809</c:v>
                </c:pt>
                <c:pt idx="1549">
                  <c:v>18816</c:v>
                </c:pt>
                <c:pt idx="1550">
                  <c:v>18818</c:v>
                </c:pt>
                <c:pt idx="1551">
                  <c:v>18816</c:v>
                </c:pt>
                <c:pt idx="1552">
                  <c:v>18833</c:v>
                </c:pt>
                <c:pt idx="1553">
                  <c:v>18839</c:v>
                </c:pt>
                <c:pt idx="1554">
                  <c:v>18826</c:v>
                </c:pt>
                <c:pt idx="1555">
                  <c:v>18848</c:v>
                </c:pt>
                <c:pt idx="1556">
                  <c:v>18841</c:v>
                </c:pt>
                <c:pt idx="1557">
                  <c:v>18847</c:v>
                </c:pt>
                <c:pt idx="1558">
                  <c:v>18868</c:v>
                </c:pt>
                <c:pt idx="1559">
                  <c:v>18874</c:v>
                </c:pt>
                <c:pt idx="1560">
                  <c:v>18888</c:v>
                </c:pt>
                <c:pt idx="1561">
                  <c:v>18883</c:v>
                </c:pt>
                <c:pt idx="1562">
                  <c:v>18915</c:v>
                </c:pt>
                <c:pt idx="1563">
                  <c:v>18910</c:v>
                </c:pt>
                <c:pt idx="1564">
                  <c:v>18918</c:v>
                </c:pt>
                <c:pt idx="1565">
                  <c:v>18935</c:v>
                </c:pt>
                <c:pt idx="1566">
                  <c:v>18933</c:v>
                </c:pt>
                <c:pt idx="1567">
                  <c:v>18953</c:v>
                </c:pt>
                <c:pt idx="1568">
                  <c:v>18964</c:v>
                </c:pt>
                <c:pt idx="1569">
                  <c:v>18953</c:v>
                </c:pt>
                <c:pt idx="1570">
                  <c:v>18953</c:v>
                </c:pt>
                <c:pt idx="1571">
                  <c:v>18966</c:v>
                </c:pt>
                <c:pt idx="1572">
                  <c:v>18960</c:v>
                </c:pt>
                <c:pt idx="1573">
                  <c:v>18979</c:v>
                </c:pt>
                <c:pt idx="1574">
                  <c:v>18981</c:v>
                </c:pt>
                <c:pt idx="1575">
                  <c:v>18995</c:v>
                </c:pt>
                <c:pt idx="1576">
                  <c:v>19008</c:v>
                </c:pt>
                <c:pt idx="1577">
                  <c:v>19020</c:v>
                </c:pt>
                <c:pt idx="1578">
                  <c:v>19018</c:v>
                </c:pt>
                <c:pt idx="1579">
                  <c:v>19015</c:v>
                </c:pt>
                <c:pt idx="1580">
                  <c:v>19033</c:v>
                </c:pt>
                <c:pt idx="1581">
                  <c:v>19030</c:v>
                </c:pt>
                <c:pt idx="1582">
                  <c:v>19039</c:v>
                </c:pt>
                <c:pt idx="1583">
                  <c:v>19052</c:v>
                </c:pt>
                <c:pt idx="1584">
                  <c:v>19066</c:v>
                </c:pt>
                <c:pt idx="1585">
                  <c:v>19066</c:v>
                </c:pt>
                <c:pt idx="1586">
                  <c:v>19060</c:v>
                </c:pt>
                <c:pt idx="1587">
                  <c:v>19073</c:v>
                </c:pt>
                <c:pt idx="1588">
                  <c:v>19067</c:v>
                </c:pt>
                <c:pt idx="1589">
                  <c:v>19090</c:v>
                </c:pt>
                <c:pt idx="1590">
                  <c:v>19108</c:v>
                </c:pt>
                <c:pt idx="1591">
                  <c:v>19101</c:v>
                </c:pt>
                <c:pt idx="1592">
                  <c:v>19095</c:v>
                </c:pt>
                <c:pt idx="1593">
                  <c:v>19116</c:v>
                </c:pt>
                <c:pt idx="1594">
                  <c:v>19116</c:v>
                </c:pt>
                <c:pt idx="1595">
                  <c:v>19127</c:v>
                </c:pt>
                <c:pt idx="1596">
                  <c:v>19140</c:v>
                </c:pt>
                <c:pt idx="1597">
                  <c:v>19143</c:v>
                </c:pt>
                <c:pt idx="1598">
                  <c:v>19160</c:v>
                </c:pt>
                <c:pt idx="1599">
                  <c:v>19173</c:v>
                </c:pt>
                <c:pt idx="1600">
                  <c:v>19174</c:v>
                </c:pt>
                <c:pt idx="1601">
                  <c:v>19186</c:v>
                </c:pt>
                <c:pt idx="1602">
                  <c:v>19177</c:v>
                </c:pt>
                <c:pt idx="1603">
                  <c:v>19175</c:v>
                </c:pt>
                <c:pt idx="1604">
                  <c:v>19203</c:v>
                </c:pt>
                <c:pt idx="1605">
                  <c:v>19208</c:v>
                </c:pt>
                <c:pt idx="1606">
                  <c:v>19223</c:v>
                </c:pt>
                <c:pt idx="1607">
                  <c:v>19219</c:v>
                </c:pt>
                <c:pt idx="1608">
                  <c:v>19238</c:v>
                </c:pt>
                <c:pt idx="1609">
                  <c:v>19238</c:v>
                </c:pt>
                <c:pt idx="1610">
                  <c:v>19257</c:v>
                </c:pt>
                <c:pt idx="1611">
                  <c:v>19243</c:v>
                </c:pt>
                <c:pt idx="1612">
                  <c:v>19238</c:v>
                </c:pt>
                <c:pt idx="1613">
                  <c:v>19238</c:v>
                </c:pt>
                <c:pt idx="1614">
                  <c:v>19256</c:v>
                </c:pt>
                <c:pt idx="1615">
                  <c:v>19271</c:v>
                </c:pt>
                <c:pt idx="1616">
                  <c:v>19267</c:v>
                </c:pt>
                <c:pt idx="1617">
                  <c:v>19280</c:v>
                </c:pt>
                <c:pt idx="1618">
                  <c:v>19289</c:v>
                </c:pt>
                <c:pt idx="1619">
                  <c:v>19297</c:v>
                </c:pt>
                <c:pt idx="1620">
                  <c:v>19313</c:v>
                </c:pt>
                <c:pt idx="1621">
                  <c:v>19319</c:v>
                </c:pt>
                <c:pt idx="1622">
                  <c:v>19338</c:v>
                </c:pt>
                <c:pt idx="1623">
                  <c:v>19340</c:v>
                </c:pt>
                <c:pt idx="1624">
                  <c:v>19348</c:v>
                </c:pt>
                <c:pt idx="1625">
                  <c:v>19349</c:v>
                </c:pt>
                <c:pt idx="1626">
                  <c:v>19357</c:v>
                </c:pt>
                <c:pt idx="1627">
                  <c:v>19364</c:v>
                </c:pt>
                <c:pt idx="1628">
                  <c:v>19365</c:v>
                </c:pt>
                <c:pt idx="1629">
                  <c:v>19366</c:v>
                </c:pt>
                <c:pt idx="1630">
                  <c:v>19380</c:v>
                </c:pt>
                <c:pt idx="1631">
                  <c:v>19376</c:v>
                </c:pt>
                <c:pt idx="1632">
                  <c:v>19390</c:v>
                </c:pt>
                <c:pt idx="1633">
                  <c:v>19400</c:v>
                </c:pt>
                <c:pt idx="1634">
                  <c:v>19417</c:v>
                </c:pt>
                <c:pt idx="1635">
                  <c:v>19412</c:v>
                </c:pt>
                <c:pt idx="1636">
                  <c:v>19417</c:v>
                </c:pt>
                <c:pt idx="1637">
                  <c:v>19438</c:v>
                </c:pt>
                <c:pt idx="1638">
                  <c:v>19428</c:v>
                </c:pt>
                <c:pt idx="1639">
                  <c:v>19462</c:v>
                </c:pt>
                <c:pt idx="1640">
                  <c:v>19452</c:v>
                </c:pt>
                <c:pt idx="1641">
                  <c:v>19472</c:v>
                </c:pt>
                <c:pt idx="1642">
                  <c:v>19479</c:v>
                </c:pt>
                <c:pt idx="1643">
                  <c:v>19489</c:v>
                </c:pt>
                <c:pt idx="1644">
                  <c:v>19485</c:v>
                </c:pt>
                <c:pt idx="1645">
                  <c:v>19482</c:v>
                </c:pt>
                <c:pt idx="1646">
                  <c:v>19485</c:v>
                </c:pt>
                <c:pt idx="1647">
                  <c:v>19493</c:v>
                </c:pt>
                <c:pt idx="1648">
                  <c:v>19512</c:v>
                </c:pt>
                <c:pt idx="1649">
                  <c:v>19517</c:v>
                </c:pt>
                <c:pt idx="1650">
                  <c:v>19511</c:v>
                </c:pt>
                <c:pt idx="1651">
                  <c:v>19529</c:v>
                </c:pt>
                <c:pt idx="1652">
                  <c:v>19538</c:v>
                </c:pt>
                <c:pt idx="1653">
                  <c:v>19527</c:v>
                </c:pt>
                <c:pt idx="1654">
                  <c:v>19548</c:v>
                </c:pt>
                <c:pt idx="1655">
                  <c:v>19564</c:v>
                </c:pt>
                <c:pt idx="1656">
                  <c:v>19562</c:v>
                </c:pt>
                <c:pt idx="1657">
                  <c:v>19572</c:v>
                </c:pt>
                <c:pt idx="1658">
                  <c:v>19586</c:v>
                </c:pt>
                <c:pt idx="1659">
                  <c:v>19580</c:v>
                </c:pt>
                <c:pt idx="1660">
                  <c:v>19603</c:v>
                </c:pt>
                <c:pt idx="1661">
                  <c:v>19599</c:v>
                </c:pt>
                <c:pt idx="1662">
                  <c:v>19600</c:v>
                </c:pt>
                <c:pt idx="1663">
                  <c:v>19601</c:v>
                </c:pt>
                <c:pt idx="1664">
                  <c:v>19618</c:v>
                </c:pt>
                <c:pt idx="1665">
                  <c:v>19637</c:v>
                </c:pt>
                <c:pt idx="1666">
                  <c:v>19637</c:v>
                </c:pt>
                <c:pt idx="1667">
                  <c:v>19640</c:v>
                </c:pt>
                <c:pt idx="1668">
                  <c:v>19639</c:v>
                </c:pt>
                <c:pt idx="1669">
                  <c:v>19650</c:v>
                </c:pt>
                <c:pt idx="1670">
                  <c:v>19660</c:v>
                </c:pt>
                <c:pt idx="1671">
                  <c:v>19681</c:v>
                </c:pt>
                <c:pt idx="1672">
                  <c:v>19676</c:v>
                </c:pt>
                <c:pt idx="1673">
                  <c:v>19682</c:v>
                </c:pt>
                <c:pt idx="1674">
                  <c:v>19696</c:v>
                </c:pt>
                <c:pt idx="1675">
                  <c:v>19711</c:v>
                </c:pt>
                <c:pt idx="1676">
                  <c:v>19703</c:v>
                </c:pt>
                <c:pt idx="1677">
                  <c:v>19704</c:v>
                </c:pt>
                <c:pt idx="1678">
                  <c:v>19725</c:v>
                </c:pt>
                <c:pt idx="1679">
                  <c:v>19726</c:v>
                </c:pt>
                <c:pt idx="1680">
                  <c:v>19720</c:v>
                </c:pt>
                <c:pt idx="1681">
                  <c:v>19741</c:v>
                </c:pt>
                <c:pt idx="1682">
                  <c:v>19739</c:v>
                </c:pt>
                <c:pt idx="1683">
                  <c:v>19747</c:v>
                </c:pt>
                <c:pt idx="1684">
                  <c:v>19747</c:v>
                </c:pt>
                <c:pt idx="1685">
                  <c:v>19774</c:v>
                </c:pt>
                <c:pt idx="1686">
                  <c:v>19775</c:v>
                </c:pt>
                <c:pt idx="1687">
                  <c:v>19794</c:v>
                </c:pt>
                <c:pt idx="1688">
                  <c:v>19789</c:v>
                </c:pt>
                <c:pt idx="1689">
                  <c:v>19803</c:v>
                </c:pt>
                <c:pt idx="1690">
                  <c:v>19797</c:v>
                </c:pt>
                <c:pt idx="1691">
                  <c:v>19806</c:v>
                </c:pt>
                <c:pt idx="1692">
                  <c:v>19805</c:v>
                </c:pt>
                <c:pt idx="1693">
                  <c:v>19813</c:v>
                </c:pt>
                <c:pt idx="1694">
                  <c:v>19826</c:v>
                </c:pt>
                <c:pt idx="1695">
                  <c:v>19838</c:v>
                </c:pt>
                <c:pt idx="1696">
                  <c:v>19849</c:v>
                </c:pt>
                <c:pt idx="1697">
                  <c:v>19847</c:v>
                </c:pt>
                <c:pt idx="1698">
                  <c:v>19864</c:v>
                </c:pt>
                <c:pt idx="1699">
                  <c:v>19854</c:v>
                </c:pt>
                <c:pt idx="1700">
                  <c:v>19894</c:v>
                </c:pt>
                <c:pt idx="1701">
                  <c:v>19893</c:v>
                </c:pt>
                <c:pt idx="1702">
                  <c:v>19889</c:v>
                </c:pt>
                <c:pt idx="1703">
                  <c:v>19897</c:v>
                </c:pt>
                <c:pt idx="1704">
                  <c:v>19896</c:v>
                </c:pt>
                <c:pt idx="1705">
                  <c:v>19894</c:v>
                </c:pt>
                <c:pt idx="1706">
                  <c:v>19903</c:v>
                </c:pt>
                <c:pt idx="1707">
                  <c:v>19920</c:v>
                </c:pt>
                <c:pt idx="1708">
                  <c:v>19929</c:v>
                </c:pt>
                <c:pt idx="1709">
                  <c:v>19946</c:v>
                </c:pt>
                <c:pt idx="1710">
                  <c:v>19944</c:v>
                </c:pt>
                <c:pt idx="1711">
                  <c:v>19970</c:v>
                </c:pt>
                <c:pt idx="1712">
                  <c:v>19989</c:v>
                </c:pt>
                <c:pt idx="1713">
                  <c:v>19980</c:v>
                </c:pt>
                <c:pt idx="1714">
                  <c:v>19974</c:v>
                </c:pt>
                <c:pt idx="1715">
                  <c:v>19997</c:v>
                </c:pt>
                <c:pt idx="1716">
                  <c:v>19980</c:v>
                </c:pt>
                <c:pt idx="1717">
                  <c:v>19987</c:v>
                </c:pt>
                <c:pt idx="1718">
                  <c:v>19998</c:v>
                </c:pt>
                <c:pt idx="1719">
                  <c:v>20004</c:v>
                </c:pt>
                <c:pt idx="1720">
                  <c:v>20017</c:v>
                </c:pt>
                <c:pt idx="1721">
                  <c:v>20017</c:v>
                </c:pt>
                <c:pt idx="1722">
                  <c:v>20032</c:v>
                </c:pt>
                <c:pt idx="1723">
                  <c:v>20038</c:v>
                </c:pt>
                <c:pt idx="1724">
                  <c:v>20057</c:v>
                </c:pt>
                <c:pt idx="1725">
                  <c:v>20063</c:v>
                </c:pt>
                <c:pt idx="1726">
                  <c:v>20063</c:v>
                </c:pt>
                <c:pt idx="1727">
                  <c:v>20072</c:v>
                </c:pt>
                <c:pt idx="1728">
                  <c:v>20068</c:v>
                </c:pt>
                <c:pt idx="1729">
                  <c:v>20081</c:v>
                </c:pt>
                <c:pt idx="1730">
                  <c:v>20076</c:v>
                </c:pt>
                <c:pt idx="1731">
                  <c:v>20102</c:v>
                </c:pt>
                <c:pt idx="1732">
                  <c:v>20097</c:v>
                </c:pt>
                <c:pt idx="1733">
                  <c:v>20121</c:v>
                </c:pt>
                <c:pt idx="1734">
                  <c:v>20115</c:v>
                </c:pt>
                <c:pt idx="1735">
                  <c:v>20132</c:v>
                </c:pt>
                <c:pt idx="1736">
                  <c:v>20144</c:v>
                </c:pt>
                <c:pt idx="1737">
                  <c:v>20139</c:v>
                </c:pt>
                <c:pt idx="1738">
                  <c:v>20157</c:v>
                </c:pt>
                <c:pt idx="1739">
                  <c:v>20140</c:v>
                </c:pt>
                <c:pt idx="1740">
                  <c:v>20166</c:v>
                </c:pt>
                <c:pt idx="1741">
                  <c:v>20168</c:v>
                </c:pt>
                <c:pt idx="1742">
                  <c:v>20175</c:v>
                </c:pt>
                <c:pt idx="1743">
                  <c:v>20165</c:v>
                </c:pt>
                <c:pt idx="1744">
                  <c:v>20180</c:v>
                </c:pt>
                <c:pt idx="1745">
                  <c:v>20184</c:v>
                </c:pt>
                <c:pt idx="1746">
                  <c:v>20192</c:v>
                </c:pt>
                <c:pt idx="1747">
                  <c:v>20206</c:v>
                </c:pt>
                <c:pt idx="1748">
                  <c:v>20209</c:v>
                </c:pt>
                <c:pt idx="1749">
                  <c:v>20226</c:v>
                </c:pt>
                <c:pt idx="1750">
                  <c:v>20245</c:v>
                </c:pt>
                <c:pt idx="1751">
                  <c:v>20240</c:v>
                </c:pt>
                <c:pt idx="1752">
                  <c:v>20246</c:v>
                </c:pt>
                <c:pt idx="1753">
                  <c:v>20257</c:v>
                </c:pt>
                <c:pt idx="1754">
                  <c:v>20265</c:v>
                </c:pt>
                <c:pt idx="1755">
                  <c:v>20271</c:v>
                </c:pt>
                <c:pt idx="1756">
                  <c:v>20280</c:v>
                </c:pt>
                <c:pt idx="1757">
                  <c:v>20277</c:v>
                </c:pt>
                <c:pt idx="1758">
                  <c:v>20293</c:v>
                </c:pt>
                <c:pt idx="1759">
                  <c:v>20284</c:v>
                </c:pt>
                <c:pt idx="1760">
                  <c:v>20294</c:v>
                </c:pt>
                <c:pt idx="1761">
                  <c:v>20300</c:v>
                </c:pt>
                <c:pt idx="1762">
                  <c:v>20323</c:v>
                </c:pt>
                <c:pt idx="1763">
                  <c:v>20316</c:v>
                </c:pt>
                <c:pt idx="1764">
                  <c:v>20320</c:v>
                </c:pt>
                <c:pt idx="1765">
                  <c:v>20336</c:v>
                </c:pt>
                <c:pt idx="1766">
                  <c:v>20346</c:v>
                </c:pt>
                <c:pt idx="1767">
                  <c:v>20352</c:v>
                </c:pt>
                <c:pt idx="1768">
                  <c:v>20350</c:v>
                </c:pt>
                <c:pt idx="1769">
                  <c:v>20373</c:v>
                </c:pt>
                <c:pt idx="1770">
                  <c:v>20365</c:v>
                </c:pt>
                <c:pt idx="1771">
                  <c:v>20376</c:v>
                </c:pt>
                <c:pt idx="1772">
                  <c:v>20377</c:v>
                </c:pt>
                <c:pt idx="1773">
                  <c:v>20387</c:v>
                </c:pt>
                <c:pt idx="1774">
                  <c:v>20394</c:v>
                </c:pt>
                <c:pt idx="1775">
                  <c:v>20406</c:v>
                </c:pt>
                <c:pt idx="1776">
                  <c:v>20415</c:v>
                </c:pt>
                <c:pt idx="1777">
                  <c:v>20411</c:v>
                </c:pt>
                <c:pt idx="1778">
                  <c:v>20427</c:v>
                </c:pt>
                <c:pt idx="1779">
                  <c:v>20431</c:v>
                </c:pt>
                <c:pt idx="1780">
                  <c:v>20443</c:v>
                </c:pt>
                <c:pt idx="1781">
                  <c:v>20437</c:v>
                </c:pt>
                <c:pt idx="1782">
                  <c:v>20448</c:v>
                </c:pt>
                <c:pt idx="1783">
                  <c:v>20454</c:v>
                </c:pt>
                <c:pt idx="1784">
                  <c:v>20471</c:v>
                </c:pt>
                <c:pt idx="1785">
                  <c:v>20483</c:v>
                </c:pt>
                <c:pt idx="1786">
                  <c:v>20507</c:v>
                </c:pt>
                <c:pt idx="1787">
                  <c:v>20499</c:v>
                </c:pt>
                <c:pt idx="1788">
                  <c:v>20503</c:v>
                </c:pt>
                <c:pt idx="1789">
                  <c:v>20522</c:v>
                </c:pt>
                <c:pt idx="1790">
                  <c:v>20520</c:v>
                </c:pt>
                <c:pt idx="1791">
                  <c:v>20517</c:v>
                </c:pt>
                <c:pt idx="1792">
                  <c:v>20518</c:v>
                </c:pt>
                <c:pt idx="1793">
                  <c:v>20526</c:v>
                </c:pt>
                <c:pt idx="1794">
                  <c:v>20538</c:v>
                </c:pt>
                <c:pt idx="1795">
                  <c:v>20537</c:v>
                </c:pt>
                <c:pt idx="1796">
                  <c:v>20551</c:v>
                </c:pt>
                <c:pt idx="1797">
                  <c:v>20566</c:v>
                </c:pt>
                <c:pt idx="1798">
                  <c:v>20584</c:v>
                </c:pt>
                <c:pt idx="1799">
                  <c:v>20583</c:v>
                </c:pt>
                <c:pt idx="1800">
                  <c:v>20576</c:v>
                </c:pt>
                <c:pt idx="1801">
                  <c:v>20593</c:v>
                </c:pt>
                <c:pt idx="1802">
                  <c:v>20606</c:v>
                </c:pt>
                <c:pt idx="1803">
                  <c:v>20611</c:v>
                </c:pt>
                <c:pt idx="1804">
                  <c:v>20605</c:v>
                </c:pt>
                <c:pt idx="1805">
                  <c:v>20606</c:v>
                </c:pt>
                <c:pt idx="1806">
                  <c:v>20628</c:v>
                </c:pt>
                <c:pt idx="1807">
                  <c:v>20626</c:v>
                </c:pt>
                <c:pt idx="1808">
                  <c:v>20643</c:v>
                </c:pt>
                <c:pt idx="1809">
                  <c:v>20644</c:v>
                </c:pt>
                <c:pt idx="1810">
                  <c:v>20656</c:v>
                </c:pt>
                <c:pt idx="1811">
                  <c:v>20667</c:v>
                </c:pt>
                <c:pt idx="1812">
                  <c:v>20664</c:v>
                </c:pt>
                <c:pt idx="1813">
                  <c:v>20665</c:v>
                </c:pt>
                <c:pt idx="1814">
                  <c:v>20672</c:v>
                </c:pt>
                <c:pt idx="1815">
                  <c:v>20682</c:v>
                </c:pt>
                <c:pt idx="1816">
                  <c:v>20675</c:v>
                </c:pt>
                <c:pt idx="1817">
                  <c:v>20705</c:v>
                </c:pt>
                <c:pt idx="1818">
                  <c:v>20699</c:v>
                </c:pt>
                <c:pt idx="1819">
                  <c:v>20701</c:v>
                </c:pt>
                <c:pt idx="1820">
                  <c:v>20729</c:v>
                </c:pt>
                <c:pt idx="1821">
                  <c:v>20726</c:v>
                </c:pt>
                <c:pt idx="1822">
                  <c:v>20743</c:v>
                </c:pt>
                <c:pt idx="1823">
                  <c:v>20764</c:v>
                </c:pt>
                <c:pt idx="1824">
                  <c:v>20754</c:v>
                </c:pt>
                <c:pt idx="1825">
                  <c:v>20755</c:v>
                </c:pt>
                <c:pt idx="1826">
                  <c:v>20764</c:v>
                </c:pt>
                <c:pt idx="1827">
                  <c:v>20785</c:v>
                </c:pt>
                <c:pt idx="1828">
                  <c:v>20782</c:v>
                </c:pt>
                <c:pt idx="1829">
                  <c:v>20802</c:v>
                </c:pt>
                <c:pt idx="1830">
                  <c:v>20799</c:v>
                </c:pt>
                <c:pt idx="1831">
                  <c:v>20812</c:v>
                </c:pt>
                <c:pt idx="1832">
                  <c:v>20807</c:v>
                </c:pt>
                <c:pt idx="1833">
                  <c:v>20817</c:v>
                </c:pt>
                <c:pt idx="1834">
                  <c:v>20809</c:v>
                </c:pt>
                <c:pt idx="1835">
                  <c:v>20835</c:v>
                </c:pt>
                <c:pt idx="1836">
                  <c:v>20824</c:v>
                </c:pt>
                <c:pt idx="1837">
                  <c:v>20836</c:v>
                </c:pt>
                <c:pt idx="1838">
                  <c:v>20853</c:v>
                </c:pt>
                <c:pt idx="1839">
                  <c:v>20862</c:v>
                </c:pt>
                <c:pt idx="1840">
                  <c:v>20855</c:v>
                </c:pt>
                <c:pt idx="1841">
                  <c:v>20861</c:v>
                </c:pt>
                <c:pt idx="1842">
                  <c:v>20875</c:v>
                </c:pt>
                <c:pt idx="1843">
                  <c:v>20881</c:v>
                </c:pt>
                <c:pt idx="1844">
                  <c:v>20898</c:v>
                </c:pt>
                <c:pt idx="1845">
                  <c:v>20893</c:v>
                </c:pt>
                <c:pt idx="1846">
                  <c:v>20909</c:v>
                </c:pt>
                <c:pt idx="1847">
                  <c:v>20912</c:v>
                </c:pt>
                <c:pt idx="1848">
                  <c:v>20923</c:v>
                </c:pt>
                <c:pt idx="1849">
                  <c:v>20921</c:v>
                </c:pt>
                <c:pt idx="1850">
                  <c:v>20947</c:v>
                </c:pt>
                <c:pt idx="1851">
                  <c:v>20943</c:v>
                </c:pt>
                <c:pt idx="1852">
                  <c:v>20963</c:v>
                </c:pt>
                <c:pt idx="1853">
                  <c:v>20968</c:v>
                </c:pt>
                <c:pt idx="1854">
                  <c:v>20980</c:v>
                </c:pt>
                <c:pt idx="1855">
                  <c:v>20991</c:v>
                </c:pt>
                <c:pt idx="1856">
                  <c:v>20971</c:v>
                </c:pt>
                <c:pt idx="1857">
                  <c:v>20999</c:v>
                </c:pt>
                <c:pt idx="1858">
                  <c:v>21010</c:v>
                </c:pt>
                <c:pt idx="1859">
                  <c:v>21008</c:v>
                </c:pt>
                <c:pt idx="1860">
                  <c:v>21003</c:v>
                </c:pt>
                <c:pt idx="1861">
                  <c:v>21011</c:v>
                </c:pt>
                <c:pt idx="1862">
                  <c:v>21027</c:v>
                </c:pt>
                <c:pt idx="1863">
                  <c:v>21038</c:v>
                </c:pt>
                <c:pt idx="1864">
                  <c:v>21036</c:v>
                </c:pt>
                <c:pt idx="1865">
                  <c:v>21035</c:v>
                </c:pt>
                <c:pt idx="1866">
                  <c:v>21045</c:v>
                </c:pt>
                <c:pt idx="1867">
                  <c:v>21058</c:v>
                </c:pt>
                <c:pt idx="1868">
                  <c:v>21073</c:v>
                </c:pt>
                <c:pt idx="1869">
                  <c:v>21076</c:v>
                </c:pt>
                <c:pt idx="1870">
                  <c:v>21079</c:v>
                </c:pt>
                <c:pt idx="1871">
                  <c:v>21079</c:v>
                </c:pt>
                <c:pt idx="1872">
                  <c:v>21078</c:v>
                </c:pt>
                <c:pt idx="1873">
                  <c:v>21095</c:v>
                </c:pt>
                <c:pt idx="1874">
                  <c:v>21109</c:v>
                </c:pt>
                <c:pt idx="1875">
                  <c:v>21118</c:v>
                </c:pt>
                <c:pt idx="1876">
                  <c:v>21120</c:v>
                </c:pt>
                <c:pt idx="1877">
                  <c:v>21142</c:v>
                </c:pt>
                <c:pt idx="1878">
                  <c:v>21140</c:v>
                </c:pt>
                <c:pt idx="1879">
                  <c:v>21145</c:v>
                </c:pt>
                <c:pt idx="1880">
                  <c:v>21147</c:v>
                </c:pt>
                <c:pt idx="1881">
                  <c:v>21159</c:v>
                </c:pt>
                <c:pt idx="1882">
                  <c:v>21162</c:v>
                </c:pt>
                <c:pt idx="1883">
                  <c:v>21186</c:v>
                </c:pt>
                <c:pt idx="1884">
                  <c:v>21181</c:v>
                </c:pt>
                <c:pt idx="1885">
                  <c:v>21173</c:v>
                </c:pt>
                <c:pt idx="1886">
                  <c:v>21190</c:v>
                </c:pt>
                <c:pt idx="1887">
                  <c:v>21199</c:v>
                </c:pt>
                <c:pt idx="1888">
                  <c:v>21206</c:v>
                </c:pt>
                <c:pt idx="1889">
                  <c:v>21219</c:v>
                </c:pt>
                <c:pt idx="1890">
                  <c:v>21222</c:v>
                </c:pt>
                <c:pt idx="1891">
                  <c:v>21246</c:v>
                </c:pt>
                <c:pt idx="1892">
                  <c:v>21245</c:v>
                </c:pt>
                <c:pt idx="1893">
                  <c:v>21244</c:v>
                </c:pt>
                <c:pt idx="1894">
                  <c:v>21253</c:v>
                </c:pt>
                <c:pt idx="1895">
                  <c:v>21266</c:v>
                </c:pt>
                <c:pt idx="1896">
                  <c:v>21260</c:v>
                </c:pt>
                <c:pt idx="1897">
                  <c:v>21264</c:v>
                </c:pt>
                <c:pt idx="1898">
                  <c:v>21274</c:v>
                </c:pt>
                <c:pt idx="1899">
                  <c:v>21287</c:v>
                </c:pt>
                <c:pt idx="1900">
                  <c:v>21281</c:v>
                </c:pt>
                <c:pt idx="1901">
                  <c:v>21280</c:v>
                </c:pt>
                <c:pt idx="1902">
                  <c:v>21308</c:v>
                </c:pt>
                <c:pt idx="1903">
                  <c:v>21301</c:v>
                </c:pt>
                <c:pt idx="1904">
                  <c:v>21312</c:v>
                </c:pt>
                <c:pt idx="1905">
                  <c:v>21336</c:v>
                </c:pt>
                <c:pt idx="1906">
                  <c:v>21336</c:v>
                </c:pt>
                <c:pt idx="1907">
                  <c:v>21344</c:v>
                </c:pt>
                <c:pt idx="1908">
                  <c:v>21339</c:v>
                </c:pt>
                <c:pt idx="1909">
                  <c:v>21375</c:v>
                </c:pt>
                <c:pt idx="1910">
                  <c:v>21360</c:v>
                </c:pt>
                <c:pt idx="1911">
                  <c:v>21372</c:v>
                </c:pt>
                <c:pt idx="1912">
                  <c:v>21390</c:v>
                </c:pt>
                <c:pt idx="1913">
                  <c:v>21373</c:v>
                </c:pt>
                <c:pt idx="1914">
                  <c:v>21379</c:v>
                </c:pt>
                <c:pt idx="1915">
                  <c:v>21381</c:v>
                </c:pt>
                <c:pt idx="1916">
                  <c:v>21400</c:v>
                </c:pt>
                <c:pt idx="1917">
                  <c:v>21406</c:v>
                </c:pt>
                <c:pt idx="1918">
                  <c:v>21420</c:v>
                </c:pt>
                <c:pt idx="1919">
                  <c:v>21415</c:v>
                </c:pt>
                <c:pt idx="1920">
                  <c:v>21437</c:v>
                </c:pt>
                <c:pt idx="1921">
                  <c:v>21456</c:v>
                </c:pt>
                <c:pt idx="1922">
                  <c:v>21456</c:v>
                </c:pt>
                <c:pt idx="1923">
                  <c:v>21456</c:v>
                </c:pt>
                <c:pt idx="1924">
                  <c:v>21463</c:v>
                </c:pt>
                <c:pt idx="1925">
                  <c:v>21461</c:v>
                </c:pt>
                <c:pt idx="1926">
                  <c:v>21473</c:v>
                </c:pt>
                <c:pt idx="1927">
                  <c:v>21468</c:v>
                </c:pt>
                <c:pt idx="1928">
                  <c:v>21479</c:v>
                </c:pt>
                <c:pt idx="1929">
                  <c:v>21494</c:v>
                </c:pt>
                <c:pt idx="1930">
                  <c:v>21492</c:v>
                </c:pt>
                <c:pt idx="1931">
                  <c:v>21495</c:v>
                </c:pt>
                <c:pt idx="1932">
                  <c:v>21524</c:v>
                </c:pt>
                <c:pt idx="1933">
                  <c:v>21518</c:v>
                </c:pt>
                <c:pt idx="1934">
                  <c:v>21552</c:v>
                </c:pt>
                <c:pt idx="1935">
                  <c:v>21552</c:v>
                </c:pt>
                <c:pt idx="1936">
                  <c:v>21564</c:v>
                </c:pt>
                <c:pt idx="1937">
                  <c:v>21556</c:v>
                </c:pt>
                <c:pt idx="1938">
                  <c:v>21561</c:v>
                </c:pt>
                <c:pt idx="1939">
                  <c:v>21565</c:v>
                </c:pt>
                <c:pt idx="1940">
                  <c:v>21570</c:v>
                </c:pt>
                <c:pt idx="1941">
                  <c:v>21575</c:v>
                </c:pt>
                <c:pt idx="1942">
                  <c:v>21576</c:v>
                </c:pt>
                <c:pt idx="1943">
                  <c:v>21591</c:v>
                </c:pt>
                <c:pt idx="1944">
                  <c:v>21614</c:v>
                </c:pt>
                <c:pt idx="1945">
                  <c:v>21599</c:v>
                </c:pt>
                <c:pt idx="1946">
                  <c:v>21624</c:v>
                </c:pt>
                <c:pt idx="1947">
                  <c:v>21630</c:v>
                </c:pt>
                <c:pt idx="1948">
                  <c:v>21639</c:v>
                </c:pt>
                <c:pt idx="1949">
                  <c:v>21639</c:v>
                </c:pt>
                <c:pt idx="1950">
                  <c:v>21646</c:v>
                </c:pt>
                <c:pt idx="1951">
                  <c:v>21650</c:v>
                </c:pt>
                <c:pt idx="1952">
                  <c:v>21666</c:v>
                </c:pt>
                <c:pt idx="1953">
                  <c:v>21675</c:v>
                </c:pt>
                <c:pt idx="1954">
                  <c:v>21670</c:v>
                </c:pt>
                <c:pt idx="1955">
                  <c:v>21680</c:v>
                </c:pt>
                <c:pt idx="1956">
                  <c:v>21674</c:v>
                </c:pt>
                <c:pt idx="1957">
                  <c:v>21694</c:v>
                </c:pt>
                <c:pt idx="1958">
                  <c:v>21703</c:v>
                </c:pt>
                <c:pt idx="1959">
                  <c:v>21705</c:v>
                </c:pt>
                <c:pt idx="1960">
                  <c:v>21708</c:v>
                </c:pt>
                <c:pt idx="1961">
                  <c:v>21713</c:v>
                </c:pt>
                <c:pt idx="1962">
                  <c:v>21737</c:v>
                </c:pt>
                <c:pt idx="1963">
                  <c:v>21729</c:v>
                </c:pt>
                <c:pt idx="1964">
                  <c:v>21745</c:v>
                </c:pt>
                <c:pt idx="1965">
                  <c:v>21756</c:v>
                </c:pt>
                <c:pt idx="1966">
                  <c:v>21758</c:v>
                </c:pt>
                <c:pt idx="1967">
                  <c:v>21771</c:v>
                </c:pt>
                <c:pt idx="1968">
                  <c:v>21768</c:v>
                </c:pt>
                <c:pt idx="1969">
                  <c:v>21763</c:v>
                </c:pt>
                <c:pt idx="1970">
                  <c:v>21780</c:v>
                </c:pt>
                <c:pt idx="1971">
                  <c:v>21781</c:v>
                </c:pt>
                <c:pt idx="1972">
                  <c:v>21794</c:v>
                </c:pt>
                <c:pt idx="1973">
                  <c:v>21793</c:v>
                </c:pt>
                <c:pt idx="1974">
                  <c:v>21800</c:v>
                </c:pt>
                <c:pt idx="1975">
                  <c:v>21810</c:v>
                </c:pt>
                <c:pt idx="1976">
                  <c:v>21842</c:v>
                </c:pt>
                <c:pt idx="1977">
                  <c:v>21829</c:v>
                </c:pt>
                <c:pt idx="1978">
                  <c:v>21841</c:v>
                </c:pt>
                <c:pt idx="1979">
                  <c:v>21845</c:v>
                </c:pt>
                <c:pt idx="1980">
                  <c:v>21858</c:v>
                </c:pt>
                <c:pt idx="1981">
                  <c:v>21868</c:v>
                </c:pt>
                <c:pt idx="1982">
                  <c:v>21862</c:v>
                </c:pt>
                <c:pt idx="1983">
                  <c:v>21874</c:v>
                </c:pt>
                <c:pt idx="1984">
                  <c:v>21884</c:v>
                </c:pt>
                <c:pt idx="1985">
                  <c:v>21890</c:v>
                </c:pt>
                <c:pt idx="1986">
                  <c:v>21897</c:v>
                </c:pt>
                <c:pt idx="1987">
                  <c:v>21903</c:v>
                </c:pt>
                <c:pt idx="1988">
                  <c:v>21905</c:v>
                </c:pt>
                <c:pt idx="1989">
                  <c:v>21910</c:v>
                </c:pt>
                <c:pt idx="1990">
                  <c:v>21911</c:v>
                </c:pt>
                <c:pt idx="1991">
                  <c:v>21918</c:v>
                </c:pt>
                <c:pt idx="1992">
                  <c:v>21943</c:v>
                </c:pt>
                <c:pt idx="1993">
                  <c:v>21949</c:v>
                </c:pt>
                <c:pt idx="1994">
                  <c:v>21952</c:v>
                </c:pt>
                <c:pt idx="1995">
                  <c:v>21946</c:v>
                </c:pt>
                <c:pt idx="1996">
                  <c:v>21963</c:v>
                </c:pt>
                <c:pt idx="1997">
                  <c:v>21973</c:v>
                </c:pt>
                <c:pt idx="1998">
                  <c:v>21981</c:v>
                </c:pt>
                <c:pt idx="1999">
                  <c:v>21998</c:v>
                </c:pt>
                <c:pt idx="2000">
                  <c:v>22014</c:v>
                </c:pt>
                <c:pt idx="2001">
                  <c:v>22011</c:v>
                </c:pt>
                <c:pt idx="2002">
                  <c:v>22027</c:v>
                </c:pt>
                <c:pt idx="2003">
                  <c:v>22033</c:v>
                </c:pt>
                <c:pt idx="2004">
                  <c:v>22041</c:v>
                </c:pt>
                <c:pt idx="2005">
                  <c:v>22036</c:v>
                </c:pt>
                <c:pt idx="2006">
                  <c:v>22039</c:v>
                </c:pt>
                <c:pt idx="2007">
                  <c:v>22040</c:v>
                </c:pt>
                <c:pt idx="2008">
                  <c:v>22057</c:v>
                </c:pt>
                <c:pt idx="2009">
                  <c:v>22049</c:v>
                </c:pt>
                <c:pt idx="2010">
                  <c:v>22056</c:v>
                </c:pt>
                <c:pt idx="2011">
                  <c:v>22067</c:v>
                </c:pt>
                <c:pt idx="2012">
                  <c:v>22081</c:v>
                </c:pt>
                <c:pt idx="2013">
                  <c:v>22081</c:v>
                </c:pt>
                <c:pt idx="2014">
                  <c:v>22090</c:v>
                </c:pt>
                <c:pt idx="2015">
                  <c:v>22099</c:v>
                </c:pt>
                <c:pt idx="2016">
                  <c:v>22086</c:v>
                </c:pt>
                <c:pt idx="2017">
                  <c:v>22109</c:v>
                </c:pt>
                <c:pt idx="2018">
                  <c:v>22117</c:v>
                </c:pt>
                <c:pt idx="2019">
                  <c:v>22128</c:v>
                </c:pt>
                <c:pt idx="2020">
                  <c:v>22140</c:v>
                </c:pt>
                <c:pt idx="2021">
                  <c:v>22150</c:v>
                </c:pt>
                <c:pt idx="2022">
                  <c:v>22137</c:v>
                </c:pt>
                <c:pt idx="2023">
                  <c:v>22160</c:v>
                </c:pt>
                <c:pt idx="2024">
                  <c:v>22156</c:v>
                </c:pt>
                <c:pt idx="2025">
                  <c:v>22167</c:v>
                </c:pt>
                <c:pt idx="2026">
                  <c:v>22176</c:v>
                </c:pt>
                <c:pt idx="2027">
                  <c:v>22182</c:v>
                </c:pt>
                <c:pt idx="2028">
                  <c:v>22202</c:v>
                </c:pt>
                <c:pt idx="2029">
                  <c:v>22204</c:v>
                </c:pt>
                <c:pt idx="2030">
                  <c:v>22208</c:v>
                </c:pt>
                <c:pt idx="2031">
                  <c:v>22218</c:v>
                </c:pt>
                <c:pt idx="2032">
                  <c:v>22219</c:v>
                </c:pt>
                <c:pt idx="2033">
                  <c:v>22230</c:v>
                </c:pt>
                <c:pt idx="2034">
                  <c:v>22237</c:v>
                </c:pt>
                <c:pt idx="2035">
                  <c:v>22244</c:v>
                </c:pt>
                <c:pt idx="2036">
                  <c:v>22250</c:v>
                </c:pt>
                <c:pt idx="2037">
                  <c:v>22267</c:v>
                </c:pt>
                <c:pt idx="2038">
                  <c:v>22255</c:v>
                </c:pt>
                <c:pt idx="2039">
                  <c:v>22272</c:v>
                </c:pt>
                <c:pt idx="2040">
                  <c:v>22265</c:v>
                </c:pt>
                <c:pt idx="2041">
                  <c:v>22286</c:v>
                </c:pt>
                <c:pt idx="2042">
                  <c:v>22290</c:v>
                </c:pt>
                <c:pt idx="2043">
                  <c:v>22294</c:v>
                </c:pt>
                <c:pt idx="2044">
                  <c:v>22312</c:v>
                </c:pt>
                <c:pt idx="2045">
                  <c:v>22311</c:v>
                </c:pt>
                <c:pt idx="2046">
                  <c:v>22325</c:v>
                </c:pt>
                <c:pt idx="2047">
                  <c:v>22335</c:v>
                </c:pt>
                <c:pt idx="2048">
                  <c:v>22343</c:v>
                </c:pt>
                <c:pt idx="2049">
                  <c:v>22345</c:v>
                </c:pt>
                <c:pt idx="2050">
                  <c:v>22351</c:v>
                </c:pt>
                <c:pt idx="2051">
                  <c:v>22365</c:v>
                </c:pt>
                <c:pt idx="2052">
                  <c:v>22373</c:v>
                </c:pt>
                <c:pt idx="2053">
                  <c:v>22384</c:v>
                </c:pt>
                <c:pt idx="2054">
                  <c:v>22366</c:v>
                </c:pt>
                <c:pt idx="2055">
                  <c:v>22388</c:v>
                </c:pt>
                <c:pt idx="2056">
                  <c:v>22400</c:v>
                </c:pt>
                <c:pt idx="2057">
                  <c:v>22403</c:v>
                </c:pt>
                <c:pt idx="2058">
                  <c:v>22412</c:v>
                </c:pt>
                <c:pt idx="2059">
                  <c:v>22415</c:v>
                </c:pt>
                <c:pt idx="2060">
                  <c:v>22414</c:v>
                </c:pt>
                <c:pt idx="2061">
                  <c:v>22425</c:v>
                </c:pt>
                <c:pt idx="2062">
                  <c:v>22428</c:v>
                </c:pt>
                <c:pt idx="2063">
                  <c:v>22439</c:v>
                </c:pt>
                <c:pt idx="2064">
                  <c:v>22440</c:v>
                </c:pt>
                <c:pt idx="2065">
                  <c:v>22447</c:v>
                </c:pt>
                <c:pt idx="2066">
                  <c:v>22454</c:v>
                </c:pt>
                <c:pt idx="2067">
                  <c:v>22463</c:v>
                </c:pt>
                <c:pt idx="2068">
                  <c:v>22458</c:v>
                </c:pt>
                <c:pt idx="2069">
                  <c:v>22480</c:v>
                </c:pt>
                <c:pt idx="2070">
                  <c:v>22486</c:v>
                </c:pt>
                <c:pt idx="2071">
                  <c:v>22499</c:v>
                </c:pt>
                <c:pt idx="2072">
                  <c:v>22510</c:v>
                </c:pt>
                <c:pt idx="2073">
                  <c:v>22509</c:v>
                </c:pt>
                <c:pt idx="2074">
                  <c:v>22527</c:v>
                </c:pt>
                <c:pt idx="2075">
                  <c:v>22540</c:v>
                </c:pt>
                <c:pt idx="2076">
                  <c:v>22541</c:v>
                </c:pt>
                <c:pt idx="2077">
                  <c:v>22547</c:v>
                </c:pt>
                <c:pt idx="2078">
                  <c:v>22572</c:v>
                </c:pt>
                <c:pt idx="2079">
                  <c:v>22558</c:v>
                </c:pt>
                <c:pt idx="2080">
                  <c:v>22551</c:v>
                </c:pt>
                <c:pt idx="2081">
                  <c:v>22575</c:v>
                </c:pt>
                <c:pt idx="2082">
                  <c:v>22588</c:v>
                </c:pt>
                <c:pt idx="2083">
                  <c:v>22584</c:v>
                </c:pt>
                <c:pt idx="2084">
                  <c:v>22580</c:v>
                </c:pt>
                <c:pt idx="2085">
                  <c:v>22605</c:v>
                </c:pt>
                <c:pt idx="2086">
                  <c:v>22610</c:v>
                </c:pt>
                <c:pt idx="2087">
                  <c:v>22625</c:v>
                </c:pt>
                <c:pt idx="2088">
                  <c:v>22624</c:v>
                </c:pt>
                <c:pt idx="2089">
                  <c:v>22635</c:v>
                </c:pt>
                <c:pt idx="2090">
                  <c:v>22641</c:v>
                </c:pt>
                <c:pt idx="2091">
                  <c:v>22628</c:v>
                </c:pt>
                <c:pt idx="2092">
                  <c:v>22664</c:v>
                </c:pt>
                <c:pt idx="2093">
                  <c:v>22659</c:v>
                </c:pt>
                <c:pt idx="2094">
                  <c:v>22671</c:v>
                </c:pt>
                <c:pt idx="2095">
                  <c:v>22683</c:v>
                </c:pt>
                <c:pt idx="2096">
                  <c:v>22690</c:v>
                </c:pt>
                <c:pt idx="2097">
                  <c:v>22688</c:v>
                </c:pt>
                <c:pt idx="2098">
                  <c:v>22689</c:v>
                </c:pt>
                <c:pt idx="2099">
                  <c:v>22698</c:v>
                </c:pt>
                <c:pt idx="2100">
                  <c:v>22702</c:v>
                </c:pt>
                <c:pt idx="2101">
                  <c:v>22707</c:v>
                </c:pt>
                <c:pt idx="2102">
                  <c:v>22705</c:v>
                </c:pt>
                <c:pt idx="2103">
                  <c:v>22707</c:v>
                </c:pt>
                <c:pt idx="2104">
                  <c:v>22732</c:v>
                </c:pt>
                <c:pt idx="2105">
                  <c:v>22729</c:v>
                </c:pt>
                <c:pt idx="2106">
                  <c:v>22751</c:v>
                </c:pt>
                <c:pt idx="2107">
                  <c:v>22752</c:v>
                </c:pt>
                <c:pt idx="2108">
                  <c:v>22783</c:v>
                </c:pt>
                <c:pt idx="2109">
                  <c:v>22778</c:v>
                </c:pt>
                <c:pt idx="2110">
                  <c:v>22787</c:v>
                </c:pt>
                <c:pt idx="2111">
                  <c:v>22788</c:v>
                </c:pt>
                <c:pt idx="2112">
                  <c:v>22794</c:v>
                </c:pt>
                <c:pt idx="2113">
                  <c:v>22807</c:v>
                </c:pt>
                <c:pt idx="2114">
                  <c:v>22797</c:v>
                </c:pt>
                <c:pt idx="2115">
                  <c:v>22800</c:v>
                </c:pt>
                <c:pt idx="2116">
                  <c:v>22821</c:v>
                </c:pt>
                <c:pt idx="2117">
                  <c:v>22821</c:v>
                </c:pt>
                <c:pt idx="2118">
                  <c:v>22822</c:v>
                </c:pt>
                <c:pt idx="2119">
                  <c:v>22828</c:v>
                </c:pt>
                <c:pt idx="2120">
                  <c:v>22845</c:v>
                </c:pt>
                <c:pt idx="2121">
                  <c:v>22851</c:v>
                </c:pt>
                <c:pt idx="2122">
                  <c:v>22860</c:v>
                </c:pt>
                <c:pt idx="2123">
                  <c:v>22878</c:v>
                </c:pt>
                <c:pt idx="2124">
                  <c:v>22867</c:v>
                </c:pt>
                <c:pt idx="2125">
                  <c:v>22872</c:v>
                </c:pt>
                <c:pt idx="2126">
                  <c:v>22888</c:v>
                </c:pt>
                <c:pt idx="2127">
                  <c:v>22907</c:v>
                </c:pt>
                <c:pt idx="2128">
                  <c:v>22907</c:v>
                </c:pt>
                <c:pt idx="2129">
                  <c:v>22909</c:v>
                </c:pt>
                <c:pt idx="2130">
                  <c:v>22905</c:v>
                </c:pt>
                <c:pt idx="2131">
                  <c:v>22925</c:v>
                </c:pt>
                <c:pt idx="2132">
                  <c:v>22933</c:v>
                </c:pt>
                <c:pt idx="2133">
                  <c:v>22941</c:v>
                </c:pt>
                <c:pt idx="2134">
                  <c:v>22935</c:v>
                </c:pt>
                <c:pt idx="2135">
                  <c:v>22952</c:v>
                </c:pt>
                <c:pt idx="2136">
                  <c:v>22946</c:v>
                </c:pt>
                <c:pt idx="2137">
                  <c:v>22944</c:v>
                </c:pt>
                <c:pt idx="2138">
                  <c:v>22963</c:v>
                </c:pt>
                <c:pt idx="2139">
                  <c:v>22977</c:v>
                </c:pt>
                <c:pt idx="2140">
                  <c:v>22978</c:v>
                </c:pt>
                <c:pt idx="2141">
                  <c:v>22984</c:v>
                </c:pt>
                <c:pt idx="2142">
                  <c:v>23001</c:v>
                </c:pt>
                <c:pt idx="2143">
                  <c:v>23001</c:v>
                </c:pt>
                <c:pt idx="2144">
                  <c:v>23002</c:v>
                </c:pt>
                <c:pt idx="2145">
                  <c:v>23020</c:v>
                </c:pt>
                <c:pt idx="2146">
                  <c:v>23032</c:v>
                </c:pt>
                <c:pt idx="2147">
                  <c:v>23041</c:v>
                </c:pt>
                <c:pt idx="2148">
                  <c:v>23040</c:v>
                </c:pt>
                <c:pt idx="2149">
                  <c:v>23064</c:v>
                </c:pt>
                <c:pt idx="2150">
                  <c:v>23065</c:v>
                </c:pt>
                <c:pt idx="2151">
                  <c:v>23066</c:v>
                </c:pt>
                <c:pt idx="2152">
                  <c:v>23063</c:v>
                </c:pt>
                <c:pt idx="2153">
                  <c:v>23080</c:v>
                </c:pt>
                <c:pt idx="2154">
                  <c:v>23078</c:v>
                </c:pt>
                <c:pt idx="2155">
                  <c:v>23090</c:v>
                </c:pt>
                <c:pt idx="2156">
                  <c:v>23116</c:v>
                </c:pt>
                <c:pt idx="2157">
                  <c:v>23111</c:v>
                </c:pt>
                <c:pt idx="2158">
                  <c:v>23116</c:v>
                </c:pt>
                <c:pt idx="2159">
                  <c:v>23121</c:v>
                </c:pt>
                <c:pt idx="2160">
                  <c:v>23127</c:v>
                </c:pt>
                <c:pt idx="2161">
                  <c:v>23134</c:v>
                </c:pt>
                <c:pt idx="2162">
                  <c:v>23137</c:v>
                </c:pt>
                <c:pt idx="2163">
                  <c:v>23154</c:v>
                </c:pt>
                <c:pt idx="2164">
                  <c:v>23167</c:v>
                </c:pt>
                <c:pt idx="2165">
                  <c:v>23174</c:v>
                </c:pt>
                <c:pt idx="2166">
                  <c:v>23172</c:v>
                </c:pt>
                <c:pt idx="2167">
                  <c:v>23174</c:v>
                </c:pt>
                <c:pt idx="2168">
                  <c:v>23197</c:v>
                </c:pt>
                <c:pt idx="2169">
                  <c:v>23191</c:v>
                </c:pt>
                <c:pt idx="2170">
                  <c:v>23196</c:v>
                </c:pt>
                <c:pt idx="2171">
                  <c:v>23206</c:v>
                </c:pt>
                <c:pt idx="2172">
                  <c:v>23206</c:v>
                </c:pt>
                <c:pt idx="2173">
                  <c:v>23222</c:v>
                </c:pt>
                <c:pt idx="2174">
                  <c:v>23225</c:v>
                </c:pt>
                <c:pt idx="2175">
                  <c:v>23234</c:v>
                </c:pt>
                <c:pt idx="2176">
                  <c:v>23236</c:v>
                </c:pt>
                <c:pt idx="2177">
                  <c:v>23239</c:v>
                </c:pt>
                <c:pt idx="2178">
                  <c:v>23249</c:v>
                </c:pt>
                <c:pt idx="2179">
                  <c:v>23252</c:v>
                </c:pt>
                <c:pt idx="2180">
                  <c:v>23265</c:v>
                </c:pt>
                <c:pt idx="2181">
                  <c:v>23271</c:v>
                </c:pt>
                <c:pt idx="2182">
                  <c:v>23273</c:v>
                </c:pt>
                <c:pt idx="2183">
                  <c:v>23291</c:v>
                </c:pt>
                <c:pt idx="2184">
                  <c:v>23289</c:v>
                </c:pt>
                <c:pt idx="2185">
                  <c:v>23292</c:v>
                </c:pt>
                <c:pt idx="2186">
                  <c:v>23302</c:v>
                </c:pt>
                <c:pt idx="2187">
                  <c:v>23305</c:v>
                </c:pt>
                <c:pt idx="2188">
                  <c:v>23326</c:v>
                </c:pt>
                <c:pt idx="2189">
                  <c:v>23337</c:v>
                </c:pt>
                <c:pt idx="2190">
                  <c:v>23335</c:v>
                </c:pt>
                <c:pt idx="2191">
                  <c:v>23345</c:v>
                </c:pt>
                <c:pt idx="2192">
                  <c:v>23338</c:v>
                </c:pt>
                <c:pt idx="2193">
                  <c:v>23361</c:v>
                </c:pt>
                <c:pt idx="2194">
                  <c:v>23359</c:v>
                </c:pt>
                <c:pt idx="2195">
                  <c:v>23375</c:v>
                </c:pt>
                <c:pt idx="2196">
                  <c:v>23394</c:v>
                </c:pt>
                <c:pt idx="2197">
                  <c:v>23393</c:v>
                </c:pt>
                <c:pt idx="2198">
                  <c:v>23394</c:v>
                </c:pt>
                <c:pt idx="2199">
                  <c:v>23407</c:v>
                </c:pt>
                <c:pt idx="2200">
                  <c:v>23409</c:v>
                </c:pt>
                <c:pt idx="2201">
                  <c:v>23408</c:v>
                </c:pt>
                <c:pt idx="2202">
                  <c:v>23428</c:v>
                </c:pt>
                <c:pt idx="2203">
                  <c:v>23430</c:v>
                </c:pt>
                <c:pt idx="2204">
                  <c:v>23434</c:v>
                </c:pt>
                <c:pt idx="2205">
                  <c:v>23434</c:v>
                </c:pt>
                <c:pt idx="2206">
                  <c:v>23448</c:v>
                </c:pt>
                <c:pt idx="2207">
                  <c:v>23458</c:v>
                </c:pt>
                <c:pt idx="2208">
                  <c:v>23466</c:v>
                </c:pt>
                <c:pt idx="2209">
                  <c:v>23473</c:v>
                </c:pt>
                <c:pt idx="2210">
                  <c:v>23469</c:v>
                </c:pt>
                <c:pt idx="2211">
                  <c:v>23491</c:v>
                </c:pt>
                <c:pt idx="2212">
                  <c:v>23487</c:v>
                </c:pt>
                <c:pt idx="2213">
                  <c:v>23495</c:v>
                </c:pt>
                <c:pt idx="2214">
                  <c:v>23510</c:v>
                </c:pt>
                <c:pt idx="2215">
                  <c:v>23511</c:v>
                </c:pt>
                <c:pt idx="2216">
                  <c:v>23522</c:v>
                </c:pt>
                <c:pt idx="2217">
                  <c:v>23526</c:v>
                </c:pt>
                <c:pt idx="2218">
                  <c:v>23541</c:v>
                </c:pt>
                <c:pt idx="2219">
                  <c:v>23539</c:v>
                </c:pt>
                <c:pt idx="2220">
                  <c:v>23553</c:v>
                </c:pt>
                <c:pt idx="2221">
                  <c:v>23563</c:v>
                </c:pt>
                <c:pt idx="2222">
                  <c:v>23574</c:v>
                </c:pt>
                <c:pt idx="2223">
                  <c:v>23573</c:v>
                </c:pt>
                <c:pt idx="2224">
                  <c:v>23587</c:v>
                </c:pt>
                <c:pt idx="2225">
                  <c:v>23592</c:v>
                </c:pt>
                <c:pt idx="2226">
                  <c:v>23582</c:v>
                </c:pt>
                <c:pt idx="2227">
                  <c:v>23594</c:v>
                </c:pt>
                <c:pt idx="2228">
                  <c:v>23593</c:v>
                </c:pt>
                <c:pt idx="2229">
                  <c:v>23606</c:v>
                </c:pt>
                <c:pt idx="2230">
                  <c:v>23618</c:v>
                </c:pt>
                <c:pt idx="2231">
                  <c:v>23624</c:v>
                </c:pt>
                <c:pt idx="2232">
                  <c:v>23627</c:v>
                </c:pt>
                <c:pt idx="2233">
                  <c:v>23626</c:v>
                </c:pt>
                <c:pt idx="2234">
                  <c:v>23655</c:v>
                </c:pt>
                <c:pt idx="2235">
                  <c:v>23658</c:v>
                </c:pt>
                <c:pt idx="2236">
                  <c:v>23666</c:v>
                </c:pt>
                <c:pt idx="2237">
                  <c:v>23669</c:v>
                </c:pt>
                <c:pt idx="2238">
                  <c:v>23691</c:v>
                </c:pt>
                <c:pt idx="2239">
                  <c:v>23696</c:v>
                </c:pt>
                <c:pt idx="2240">
                  <c:v>23699</c:v>
                </c:pt>
                <c:pt idx="2241">
                  <c:v>23706</c:v>
                </c:pt>
                <c:pt idx="2242">
                  <c:v>23708</c:v>
                </c:pt>
                <c:pt idx="2243">
                  <c:v>23715</c:v>
                </c:pt>
                <c:pt idx="2244">
                  <c:v>23722</c:v>
                </c:pt>
                <c:pt idx="2245">
                  <c:v>23724</c:v>
                </c:pt>
                <c:pt idx="2246">
                  <c:v>23727</c:v>
                </c:pt>
                <c:pt idx="2247">
                  <c:v>23746</c:v>
                </c:pt>
                <c:pt idx="2248">
                  <c:v>23748</c:v>
                </c:pt>
                <c:pt idx="2249">
                  <c:v>23750</c:v>
                </c:pt>
                <c:pt idx="2250">
                  <c:v>23753</c:v>
                </c:pt>
                <c:pt idx="2251">
                  <c:v>23768</c:v>
                </c:pt>
                <c:pt idx="2252">
                  <c:v>23770</c:v>
                </c:pt>
                <c:pt idx="2253">
                  <c:v>23784</c:v>
                </c:pt>
                <c:pt idx="2254">
                  <c:v>23802</c:v>
                </c:pt>
                <c:pt idx="2255">
                  <c:v>23803</c:v>
                </c:pt>
                <c:pt idx="2256">
                  <c:v>23810</c:v>
                </c:pt>
                <c:pt idx="2257">
                  <c:v>23810</c:v>
                </c:pt>
                <c:pt idx="2258">
                  <c:v>23817</c:v>
                </c:pt>
                <c:pt idx="2259">
                  <c:v>23819</c:v>
                </c:pt>
                <c:pt idx="2260">
                  <c:v>23829</c:v>
                </c:pt>
                <c:pt idx="2261">
                  <c:v>23838</c:v>
                </c:pt>
                <c:pt idx="2262">
                  <c:v>23837</c:v>
                </c:pt>
                <c:pt idx="2263">
                  <c:v>23844</c:v>
                </c:pt>
                <c:pt idx="2264">
                  <c:v>23847</c:v>
                </c:pt>
                <c:pt idx="2265">
                  <c:v>23870</c:v>
                </c:pt>
                <c:pt idx="2266">
                  <c:v>23877</c:v>
                </c:pt>
                <c:pt idx="2267">
                  <c:v>23884</c:v>
                </c:pt>
                <c:pt idx="2268">
                  <c:v>23881</c:v>
                </c:pt>
                <c:pt idx="2269">
                  <c:v>23900</c:v>
                </c:pt>
                <c:pt idx="2270">
                  <c:v>23908</c:v>
                </c:pt>
                <c:pt idx="2271">
                  <c:v>23912</c:v>
                </c:pt>
                <c:pt idx="2272">
                  <c:v>23915</c:v>
                </c:pt>
                <c:pt idx="2273">
                  <c:v>23919</c:v>
                </c:pt>
                <c:pt idx="2274">
                  <c:v>23939</c:v>
                </c:pt>
                <c:pt idx="2275">
                  <c:v>23926</c:v>
                </c:pt>
                <c:pt idx="2276">
                  <c:v>23938</c:v>
                </c:pt>
                <c:pt idx="2277">
                  <c:v>23950</c:v>
                </c:pt>
                <c:pt idx="2278">
                  <c:v>23962</c:v>
                </c:pt>
                <c:pt idx="2279">
                  <c:v>23959</c:v>
                </c:pt>
                <c:pt idx="2280">
                  <c:v>23981</c:v>
                </c:pt>
                <c:pt idx="2281">
                  <c:v>23995</c:v>
                </c:pt>
                <c:pt idx="2282">
                  <c:v>23990</c:v>
                </c:pt>
                <c:pt idx="2283">
                  <c:v>24001</c:v>
                </c:pt>
                <c:pt idx="2284">
                  <c:v>24003</c:v>
                </c:pt>
                <c:pt idx="2285">
                  <c:v>24010</c:v>
                </c:pt>
                <c:pt idx="2286">
                  <c:v>24016</c:v>
                </c:pt>
                <c:pt idx="2287">
                  <c:v>24033</c:v>
                </c:pt>
                <c:pt idx="2288">
                  <c:v>24025</c:v>
                </c:pt>
                <c:pt idx="2289">
                  <c:v>24037</c:v>
                </c:pt>
                <c:pt idx="2290">
                  <c:v>24033</c:v>
                </c:pt>
                <c:pt idx="2291">
                  <c:v>24054</c:v>
                </c:pt>
                <c:pt idx="2292">
                  <c:v>24059</c:v>
                </c:pt>
                <c:pt idx="2293">
                  <c:v>24064</c:v>
                </c:pt>
                <c:pt idx="2294">
                  <c:v>24072</c:v>
                </c:pt>
                <c:pt idx="2295">
                  <c:v>24093</c:v>
                </c:pt>
                <c:pt idx="2296">
                  <c:v>24088</c:v>
                </c:pt>
                <c:pt idx="2297">
                  <c:v>24080</c:v>
                </c:pt>
                <c:pt idx="2298">
                  <c:v>24113</c:v>
                </c:pt>
                <c:pt idx="2299">
                  <c:v>24111</c:v>
                </c:pt>
                <c:pt idx="2300">
                  <c:v>24126</c:v>
                </c:pt>
                <c:pt idx="2301">
                  <c:v>24142</c:v>
                </c:pt>
                <c:pt idx="2302">
                  <c:v>24134</c:v>
                </c:pt>
                <c:pt idx="2303">
                  <c:v>24145</c:v>
                </c:pt>
                <c:pt idx="2304">
                  <c:v>24140</c:v>
                </c:pt>
                <c:pt idx="2305">
                  <c:v>24169</c:v>
                </c:pt>
                <c:pt idx="2306">
                  <c:v>24173</c:v>
                </c:pt>
                <c:pt idx="2307">
                  <c:v>24173</c:v>
                </c:pt>
                <c:pt idx="2308">
                  <c:v>24172</c:v>
                </c:pt>
                <c:pt idx="2309">
                  <c:v>24185</c:v>
                </c:pt>
                <c:pt idx="2310">
                  <c:v>24203</c:v>
                </c:pt>
                <c:pt idx="2311">
                  <c:v>24197</c:v>
                </c:pt>
                <c:pt idx="2312">
                  <c:v>24207</c:v>
                </c:pt>
                <c:pt idx="2313">
                  <c:v>24220</c:v>
                </c:pt>
                <c:pt idx="2314">
                  <c:v>24213</c:v>
                </c:pt>
                <c:pt idx="2315">
                  <c:v>24231</c:v>
                </c:pt>
                <c:pt idx="2316">
                  <c:v>24245</c:v>
                </c:pt>
                <c:pt idx="2317">
                  <c:v>24241</c:v>
                </c:pt>
                <c:pt idx="2318">
                  <c:v>24260</c:v>
                </c:pt>
                <c:pt idx="2319">
                  <c:v>24252</c:v>
                </c:pt>
                <c:pt idx="2320">
                  <c:v>24264</c:v>
                </c:pt>
                <c:pt idx="2321">
                  <c:v>24285</c:v>
                </c:pt>
                <c:pt idx="2322">
                  <c:v>24282</c:v>
                </c:pt>
                <c:pt idx="2323">
                  <c:v>24290</c:v>
                </c:pt>
                <c:pt idx="2324">
                  <c:v>24293</c:v>
                </c:pt>
                <c:pt idx="2325">
                  <c:v>24294</c:v>
                </c:pt>
                <c:pt idx="2326">
                  <c:v>24301</c:v>
                </c:pt>
                <c:pt idx="2327">
                  <c:v>24320</c:v>
                </c:pt>
                <c:pt idx="2328">
                  <c:v>24322</c:v>
                </c:pt>
                <c:pt idx="2329">
                  <c:v>24332</c:v>
                </c:pt>
                <c:pt idx="2330">
                  <c:v>24323</c:v>
                </c:pt>
                <c:pt idx="2331">
                  <c:v>24346</c:v>
                </c:pt>
                <c:pt idx="2332">
                  <c:v>24350</c:v>
                </c:pt>
                <c:pt idx="2333">
                  <c:v>24355</c:v>
                </c:pt>
                <c:pt idx="2334">
                  <c:v>24366</c:v>
                </c:pt>
                <c:pt idx="2335">
                  <c:v>24377</c:v>
                </c:pt>
                <c:pt idx="2336">
                  <c:v>24378</c:v>
                </c:pt>
                <c:pt idx="2337">
                  <c:v>24377</c:v>
                </c:pt>
                <c:pt idx="2338">
                  <c:v>24392</c:v>
                </c:pt>
                <c:pt idx="2339">
                  <c:v>24392</c:v>
                </c:pt>
                <c:pt idx="2340">
                  <c:v>24402</c:v>
                </c:pt>
                <c:pt idx="2341">
                  <c:v>24411</c:v>
                </c:pt>
                <c:pt idx="2342">
                  <c:v>24420</c:v>
                </c:pt>
                <c:pt idx="2343">
                  <c:v>24428</c:v>
                </c:pt>
                <c:pt idx="2344">
                  <c:v>24432</c:v>
                </c:pt>
                <c:pt idx="2345">
                  <c:v>24443</c:v>
                </c:pt>
                <c:pt idx="2346">
                  <c:v>24457</c:v>
                </c:pt>
                <c:pt idx="2347">
                  <c:v>24463</c:v>
                </c:pt>
                <c:pt idx="2348">
                  <c:v>24465</c:v>
                </c:pt>
                <c:pt idx="2349">
                  <c:v>24477</c:v>
                </c:pt>
                <c:pt idx="2350">
                  <c:v>24466</c:v>
                </c:pt>
                <c:pt idx="2351">
                  <c:v>24487</c:v>
                </c:pt>
                <c:pt idx="2352">
                  <c:v>24485</c:v>
                </c:pt>
                <c:pt idx="2353">
                  <c:v>24503</c:v>
                </c:pt>
                <c:pt idx="2354">
                  <c:v>24506</c:v>
                </c:pt>
                <c:pt idx="2355">
                  <c:v>24510</c:v>
                </c:pt>
                <c:pt idx="2356">
                  <c:v>24532</c:v>
                </c:pt>
                <c:pt idx="2357">
                  <c:v>24522</c:v>
                </c:pt>
                <c:pt idx="2358">
                  <c:v>24547</c:v>
                </c:pt>
                <c:pt idx="2359">
                  <c:v>24551</c:v>
                </c:pt>
                <c:pt idx="2360">
                  <c:v>24552</c:v>
                </c:pt>
                <c:pt idx="2361">
                  <c:v>24559</c:v>
                </c:pt>
                <c:pt idx="2362">
                  <c:v>24576</c:v>
                </c:pt>
                <c:pt idx="2363">
                  <c:v>24568</c:v>
                </c:pt>
                <c:pt idx="2364">
                  <c:v>24584</c:v>
                </c:pt>
                <c:pt idx="2365">
                  <c:v>24586</c:v>
                </c:pt>
                <c:pt idx="2366">
                  <c:v>24598</c:v>
                </c:pt>
                <c:pt idx="2367">
                  <c:v>24609</c:v>
                </c:pt>
                <c:pt idx="2368">
                  <c:v>24613</c:v>
                </c:pt>
                <c:pt idx="2369">
                  <c:v>24619</c:v>
                </c:pt>
                <c:pt idx="2370">
                  <c:v>24616</c:v>
                </c:pt>
                <c:pt idx="2371">
                  <c:v>24625</c:v>
                </c:pt>
                <c:pt idx="2372">
                  <c:v>24642</c:v>
                </c:pt>
                <c:pt idx="2373">
                  <c:v>24640</c:v>
                </c:pt>
                <c:pt idx="2374">
                  <c:v>24643</c:v>
                </c:pt>
                <c:pt idx="2375">
                  <c:v>24651</c:v>
                </c:pt>
                <c:pt idx="2376">
                  <c:v>24661</c:v>
                </c:pt>
                <c:pt idx="2377">
                  <c:v>24665</c:v>
                </c:pt>
                <c:pt idx="2378">
                  <c:v>24679</c:v>
                </c:pt>
                <c:pt idx="2379">
                  <c:v>24685</c:v>
                </c:pt>
                <c:pt idx="2380">
                  <c:v>24692</c:v>
                </c:pt>
                <c:pt idx="2381">
                  <c:v>24683</c:v>
                </c:pt>
                <c:pt idx="2382">
                  <c:v>24705</c:v>
                </c:pt>
                <c:pt idx="2383">
                  <c:v>24706</c:v>
                </c:pt>
                <c:pt idx="2384">
                  <c:v>24703</c:v>
                </c:pt>
                <c:pt idx="2385">
                  <c:v>24716</c:v>
                </c:pt>
                <c:pt idx="2386">
                  <c:v>24724</c:v>
                </c:pt>
                <c:pt idx="2387">
                  <c:v>24744</c:v>
                </c:pt>
                <c:pt idx="2388">
                  <c:v>24731</c:v>
                </c:pt>
                <c:pt idx="2389">
                  <c:v>24738</c:v>
                </c:pt>
                <c:pt idx="2390">
                  <c:v>24757</c:v>
                </c:pt>
                <c:pt idx="2391">
                  <c:v>24758</c:v>
                </c:pt>
                <c:pt idx="2392">
                  <c:v>24767</c:v>
                </c:pt>
                <c:pt idx="2393">
                  <c:v>24772</c:v>
                </c:pt>
                <c:pt idx="2394">
                  <c:v>24794</c:v>
                </c:pt>
                <c:pt idx="2395">
                  <c:v>24794</c:v>
                </c:pt>
                <c:pt idx="2396">
                  <c:v>24798</c:v>
                </c:pt>
                <c:pt idx="2397">
                  <c:v>24807</c:v>
                </c:pt>
                <c:pt idx="2398">
                  <c:v>24829</c:v>
                </c:pt>
                <c:pt idx="2399">
                  <c:v>24824</c:v>
                </c:pt>
                <c:pt idx="2400">
                  <c:v>24833</c:v>
                </c:pt>
                <c:pt idx="2401">
                  <c:v>24843</c:v>
                </c:pt>
                <c:pt idx="2402">
                  <c:v>24851</c:v>
                </c:pt>
                <c:pt idx="2403">
                  <c:v>24853</c:v>
                </c:pt>
                <c:pt idx="2404">
                  <c:v>24851</c:v>
                </c:pt>
                <c:pt idx="2405">
                  <c:v>24860</c:v>
                </c:pt>
                <c:pt idx="2406">
                  <c:v>24874</c:v>
                </c:pt>
                <c:pt idx="2407">
                  <c:v>24876</c:v>
                </c:pt>
                <c:pt idx="2408">
                  <c:v>24883</c:v>
                </c:pt>
                <c:pt idx="2409">
                  <c:v>24884</c:v>
                </c:pt>
                <c:pt idx="2410">
                  <c:v>24899</c:v>
                </c:pt>
                <c:pt idx="2411">
                  <c:v>24911</c:v>
                </c:pt>
                <c:pt idx="2412">
                  <c:v>24903</c:v>
                </c:pt>
                <c:pt idx="2413">
                  <c:v>24918</c:v>
                </c:pt>
                <c:pt idx="2414">
                  <c:v>24931</c:v>
                </c:pt>
                <c:pt idx="2415">
                  <c:v>24937</c:v>
                </c:pt>
                <c:pt idx="2416">
                  <c:v>24940</c:v>
                </c:pt>
                <c:pt idx="2417">
                  <c:v>24951</c:v>
                </c:pt>
                <c:pt idx="2418">
                  <c:v>24962</c:v>
                </c:pt>
                <c:pt idx="2419">
                  <c:v>24966</c:v>
                </c:pt>
                <c:pt idx="2420">
                  <c:v>24978</c:v>
                </c:pt>
                <c:pt idx="2421">
                  <c:v>24982</c:v>
                </c:pt>
                <c:pt idx="2422">
                  <c:v>24995</c:v>
                </c:pt>
                <c:pt idx="2423">
                  <c:v>24990</c:v>
                </c:pt>
                <c:pt idx="2424">
                  <c:v>24999</c:v>
                </c:pt>
                <c:pt idx="2425">
                  <c:v>25011</c:v>
                </c:pt>
                <c:pt idx="2426">
                  <c:v>25003</c:v>
                </c:pt>
                <c:pt idx="2427">
                  <c:v>25020</c:v>
                </c:pt>
                <c:pt idx="2428">
                  <c:v>25028</c:v>
                </c:pt>
                <c:pt idx="2429">
                  <c:v>25033</c:v>
                </c:pt>
                <c:pt idx="2430">
                  <c:v>25032</c:v>
                </c:pt>
                <c:pt idx="2431">
                  <c:v>25054</c:v>
                </c:pt>
                <c:pt idx="2432">
                  <c:v>25065</c:v>
                </c:pt>
                <c:pt idx="2433">
                  <c:v>25069</c:v>
                </c:pt>
                <c:pt idx="2434">
                  <c:v>25077</c:v>
                </c:pt>
                <c:pt idx="2435">
                  <c:v>25086</c:v>
                </c:pt>
                <c:pt idx="2436">
                  <c:v>25087</c:v>
                </c:pt>
                <c:pt idx="2437">
                  <c:v>25089</c:v>
                </c:pt>
                <c:pt idx="2438">
                  <c:v>25119</c:v>
                </c:pt>
                <c:pt idx="2439">
                  <c:v>25104</c:v>
                </c:pt>
                <c:pt idx="2440">
                  <c:v>25124</c:v>
                </c:pt>
                <c:pt idx="2441">
                  <c:v>25114</c:v>
                </c:pt>
                <c:pt idx="2442">
                  <c:v>25123</c:v>
                </c:pt>
                <c:pt idx="2443">
                  <c:v>25138</c:v>
                </c:pt>
                <c:pt idx="2444">
                  <c:v>25145</c:v>
                </c:pt>
                <c:pt idx="2445">
                  <c:v>25154</c:v>
                </c:pt>
                <c:pt idx="2446">
                  <c:v>25152</c:v>
                </c:pt>
                <c:pt idx="2447">
                  <c:v>25161</c:v>
                </c:pt>
                <c:pt idx="2448">
                  <c:v>25177</c:v>
                </c:pt>
                <c:pt idx="2449">
                  <c:v>25178</c:v>
                </c:pt>
                <c:pt idx="2450">
                  <c:v>25184</c:v>
                </c:pt>
                <c:pt idx="2451">
                  <c:v>25187</c:v>
                </c:pt>
                <c:pt idx="2452">
                  <c:v>25202</c:v>
                </c:pt>
                <c:pt idx="2453">
                  <c:v>25206</c:v>
                </c:pt>
                <c:pt idx="2454">
                  <c:v>25216</c:v>
                </c:pt>
                <c:pt idx="2455">
                  <c:v>25235</c:v>
                </c:pt>
                <c:pt idx="2456">
                  <c:v>25236</c:v>
                </c:pt>
                <c:pt idx="2457">
                  <c:v>25226</c:v>
                </c:pt>
                <c:pt idx="2458">
                  <c:v>25235</c:v>
                </c:pt>
                <c:pt idx="2459">
                  <c:v>25238</c:v>
                </c:pt>
                <c:pt idx="2460">
                  <c:v>25257</c:v>
                </c:pt>
                <c:pt idx="2461">
                  <c:v>25262</c:v>
                </c:pt>
                <c:pt idx="2462">
                  <c:v>25271</c:v>
                </c:pt>
                <c:pt idx="2463">
                  <c:v>25276</c:v>
                </c:pt>
                <c:pt idx="2464">
                  <c:v>25294</c:v>
                </c:pt>
                <c:pt idx="2465">
                  <c:v>25301</c:v>
                </c:pt>
                <c:pt idx="2466">
                  <c:v>25305</c:v>
                </c:pt>
                <c:pt idx="2467">
                  <c:v>25313</c:v>
                </c:pt>
                <c:pt idx="2468">
                  <c:v>25314</c:v>
                </c:pt>
                <c:pt idx="2469">
                  <c:v>25318</c:v>
                </c:pt>
                <c:pt idx="2470">
                  <c:v>25328</c:v>
                </c:pt>
                <c:pt idx="2471">
                  <c:v>25336</c:v>
                </c:pt>
                <c:pt idx="2472">
                  <c:v>25343</c:v>
                </c:pt>
                <c:pt idx="2473">
                  <c:v>25347</c:v>
                </c:pt>
                <c:pt idx="2474">
                  <c:v>25352</c:v>
                </c:pt>
                <c:pt idx="2475">
                  <c:v>25353</c:v>
                </c:pt>
                <c:pt idx="2476">
                  <c:v>25371</c:v>
                </c:pt>
                <c:pt idx="2477">
                  <c:v>25367</c:v>
                </c:pt>
                <c:pt idx="2478">
                  <c:v>25383</c:v>
                </c:pt>
                <c:pt idx="2479">
                  <c:v>25397</c:v>
                </c:pt>
                <c:pt idx="2480">
                  <c:v>25399</c:v>
                </c:pt>
                <c:pt idx="2481">
                  <c:v>25412</c:v>
                </c:pt>
                <c:pt idx="2482">
                  <c:v>25401</c:v>
                </c:pt>
                <c:pt idx="2483">
                  <c:v>25417</c:v>
                </c:pt>
                <c:pt idx="2484">
                  <c:v>25430</c:v>
                </c:pt>
                <c:pt idx="2485">
                  <c:v>25430</c:v>
                </c:pt>
                <c:pt idx="2486">
                  <c:v>25442</c:v>
                </c:pt>
                <c:pt idx="2487">
                  <c:v>25440</c:v>
                </c:pt>
                <c:pt idx="2488">
                  <c:v>25445</c:v>
                </c:pt>
                <c:pt idx="2489">
                  <c:v>25463</c:v>
                </c:pt>
                <c:pt idx="2490">
                  <c:v>25465</c:v>
                </c:pt>
                <c:pt idx="2491">
                  <c:v>25484</c:v>
                </c:pt>
                <c:pt idx="2492">
                  <c:v>25489</c:v>
                </c:pt>
                <c:pt idx="2493">
                  <c:v>25491</c:v>
                </c:pt>
                <c:pt idx="2494">
                  <c:v>25490</c:v>
                </c:pt>
                <c:pt idx="2495">
                  <c:v>25500</c:v>
                </c:pt>
                <c:pt idx="2496">
                  <c:v>25504</c:v>
                </c:pt>
                <c:pt idx="2497">
                  <c:v>25520</c:v>
                </c:pt>
                <c:pt idx="2498">
                  <c:v>25527</c:v>
                </c:pt>
                <c:pt idx="2499">
                  <c:v>25521</c:v>
                </c:pt>
                <c:pt idx="2500">
                  <c:v>25535</c:v>
                </c:pt>
                <c:pt idx="2501">
                  <c:v>25538</c:v>
                </c:pt>
                <c:pt idx="2502">
                  <c:v>25555</c:v>
                </c:pt>
                <c:pt idx="2503">
                  <c:v>25570</c:v>
                </c:pt>
                <c:pt idx="2504">
                  <c:v>25572</c:v>
                </c:pt>
                <c:pt idx="2505">
                  <c:v>25574</c:v>
                </c:pt>
                <c:pt idx="2506">
                  <c:v>25592</c:v>
                </c:pt>
                <c:pt idx="2507">
                  <c:v>25589</c:v>
                </c:pt>
                <c:pt idx="2508">
                  <c:v>25597</c:v>
                </c:pt>
                <c:pt idx="2509">
                  <c:v>25608</c:v>
                </c:pt>
                <c:pt idx="2510">
                  <c:v>25608</c:v>
                </c:pt>
                <c:pt idx="2511">
                  <c:v>25622</c:v>
                </c:pt>
                <c:pt idx="2512">
                  <c:v>25624</c:v>
                </c:pt>
                <c:pt idx="2513">
                  <c:v>25627</c:v>
                </c:pt>
                <c:pt idx="2514">
                  <c:v>25636</c:v>
                </c:pt>
                <c:pt idx="2515">
                  <c:v>25649</c:v>
                </c:pt>
                <c:pt idx="2516">
                  <c:v>25664</c:v>
                </c:pt>
                <c:pt idx="2517">
                  <c:v>25670</c:v>
                </c:pt>
                <c:pt idx="2518">
                  <c:v>25663</c:v>
                </c:pt>
                <c:pt idx="2519">
                  <c:v>25679</c:v>
                </c:pt>
                <c:pt idx="2520">
                  <c:v>25686</c:v>
                </c:pt>
                <c:pt idx="2521">
                  <c:v>25685</c:v>
                </c:pt>
                <c:pt idx="2522">
                  <c:v>25700</c:v>
                </c:pt>
                <c:pt idx="2523">
                  <c:v>25704</c:v>
                </c:pt>
                <c:pt idx="2524">
                  <c:v>25699</c:v>
                </c:pt>
                <c:pt idx="2525">
                  <c:v>25708</c:v>
                </c:pt>
                <c:pt idx="2526">
                  <c:v>25710</c:v>
                </c:pt>
                <c:pt idx="2527">
                  <c:v>25719</c:v>
                </c:pt>
                <c:pt idx="2528">
                  <c:v>25726</c:v>
                </c:pt>
                <c:pt idx="2529">
                  <c:v>25744</c:v>
                </c:pt>
                <c:pt idx="2530">
                  <c:v>25749</c:v>
                </c:pt>
                <c:pt idx="2531">
                  <c:v>25756</c:v>
                </c:pt>
                <c:pt idx="2532">
                  <c:v>25770</c:v>
                </c:pt>
                <c:pt idx="2533">
                  <c:v>25763</c:v>
                </c:pt>
                <c:pt idx="2534">
                  <c:v>25781</c:v>
                </c:pt>
                <c:pt idx="2535">
                  <c:v>25791</c:v>
                </c:pt>
                <c:pt idx="2536">
                  <c:v>25790</c:v>
                </c:pt>
                <c:pt idx="2537">
                  <c:v>25795</c:v>
                </c:pt>
                <c:pt idx="2538">
                  <c:v>25808</c:v>
                </c:pt>
                <c:pt idx="2539">
                  <c:v>25811</c:v>
                </c:pt>
                <c:pt idx="2540">
                  <c:v>25829</c:v>
                </c:pt>
                <c:pt idx="2541">
                  <c:v>25827</c:v>
                </c:pt>
                <c:pt idx="2542">
                  <c:v>25818</c:v>
                </c:pt>
                <c:pt idx="2543">
                  <c:v>25832</c:v>
                </c:pt>
                <c:pt idx="2544">
                  <c:v>25835</c:v>
                </c:pt>
                <c:pt idx="2545">
                  <c:v>25840</c:v>
                </c:pt>
                <c:pt idx="2546">
                  <c:v>25854</c:v>
                </c:pt>
                <c:pt idx="2547">
                  <c:v>25874</c:v>
                </c:pt>
                <c:pt idx="2548">
                  <c:v>25872</c:v>
                </c:pt>
                <c:pt idx="2549">
                  <c:v>25879</c:v>
                </c:pt>
                <c:pt idx="2550">
                  <c:v>25885</c:v>
                </c:pt>
                <c:pt idx="2551">
                  <c:v>25904</c:v>
                </c:pt>
                <c:pt idx="2552">
                  <c:v>25907</c:v>
                </c:pt>
                <c:pt idx="2553">
                  <c:v>25915</c:v>
                </c:pt>
                <c:pt idx="2554">
                  <c:v>25920</c:v>
                </c:pt>
                <c:pt idx="2555">
                  <c:v>25920</c:v>
                </c:pt>
                <c:pt idx="2556">
                  <c:v>25928</c:v>
                </c:pt>
                <c:pt idx="2557">
                  <c:v>25925</c:v>
                </c:pt>
                <c:pt idx="2558">
                  <c:v>25947</c:v>
                </c:pt>
                <c:pt idx="2559">
                  <c:v>25954</c:v>
                </c:pt>
                <c:pt idx="2560">
                  <c:v>25969</c:v>
                </c:pt>
                <c:pt idx="2561">
                  <c:v>25971</c:v>
                </c:pt>
                <c:pt idx="2562">
                  <c:v>25965</c:v>
                </c:pt>
                <c:pt idx="2563">
                  <c:v>25976</c:v>
                </c:pt>
                <c:pt idx="2564">
                  <c:v>25983</c:v>
                </c:pt>
                <c:pt idx="2565">
                  <c:v>25995</c:v>
                </c:pt>
                <c:pt idx="2566">
                  <c:v>26011</c:v>
                </c:pt>
                <c:pt idx="2567">
                  <c:v>26010</c:v>
                </c:pt>
                <c:pt idx="2568">
                  <c:v>26028</c:v>
                </c:pt>
                <c:pt idx="2569">
                  <c:v>26015</c:v>
                </c:pt>
                <c:pt idx="2570">
                  <c:v>26039</c:v>
                </c:pt>
                <c:pt idx="2571">
                  <c:v>26048</c:v>
                </c:pt>
                <c:pt idx="2572">
                  <c:v>26037</c:v>
                </c:pt>
                <c:pt idx="2573">
                  <c:v>26049</c:v>
                </c:pt>
                <c:pt idx="2574">
                  <c:v>26067</c:v>
                </c:pt>
                <c:pt idx="2575">
                  <c:v>26069</c:v>
                </c:pt>
                <c:pt idx="2576">
                  <c:v>26074</c:v>
                </c:pt>
                <c:pt idx="2577">
                  <c:v>26076</c:v>
                </c:pt>
                <c:pt idx="2578">
                  <c:v>26097</c:v>
                </c:pt>
                <c:pt idx="2579">
                  <c:v>26103</c:v>
                </c:pt>
                <c:pt idx="2580">
                  <c:v>26097</c:v>
                </c:pt>
                <c:pt idx="2581">
                  <c:v>26109</c:v>
                </c:pt>
                <c:pt idx="2582">
                  <c:v>26132</c:v>
                </c:pt>
                <c:pt idx="2583">
                  <c:v>26141</c:v>
                </c:pt>
                <c:pt idx="2584">
                  <c:v>26150</c:v>
                </c:pt>
                <c:pt idx="2585">
                  <c:v>26139</c:v>
                </c:pt>
                <c:pt idx="2586">
                  <c:v>26148</c:v>
                </c:pt>
                <c:pt idx="2587">
                  <c:v>26152</c:v>
                </c:pt>
                <c:pt idx="2588">
                  <c:v>26161</c:v>
                </c:pt>
                <c:pt idx="2589">
                  <c:v>26166</c:v>
                </c:pt>
                <c:pt idx="2590">
                  <c:v>26166</c:v>
                </c:pt>
                <c:pt idx="2591">
                  <c:v>26184</c:v>
                </c:pt>
                <c:pt idx="2592">
                  <c:v>26183</c:v>
                </c:pt>
                <c:pt idx="2593">
                  <c:v>26191</c:v>
                </c:pt>
                <c:pt idx="2594">
                  <c:v>26197</c:v>
                </c:pt>
                <c:pt idx="2595">
                  <c:v>26198</c:v>
                </c:pt>
                <c:pt idx="2596">
                  <c:v>26208</c:v>
                </c:pt>
                <c:pt idx="2597">
                  <c:v>26221</c:v>
                </c:pt>
                <c:pt idx="2598">
                  <c:v>26220</c:v>
                </c:pt>
                <c:pt idx="2599">
                  <c:v>26235</c:v>
                </c:pt>
                <c:pt idx="2600">
                  <c:v>26239</c:v>
                </c:pt>
                <c:pt idx="2601">
                  <c:v>26247</c:v>
                </c:pt>
                <c:pt idx="2602">
                  <c:v>26263</c:v>
                </c:pt>
                <c:pt idx="2603">
                  <c:v>26263</c:v>
                </c:pt>
                <c:pt idx="2604">
                  <c:v>26273</c:v>
                </c:pt>
                <c:pt idx="2605">
                  <c:v>26284</c:v>
                </c:pt>
                <c:pt idx="2606">
                  <c:v>26295</c:v>
                </c:pt>
                <c:pt idx="2607">
                  <c:v>26303</c:v>
                </c:pt>
                <c:pt idx="2608">
                  <c:v>26305</c:v>
                </c:pt>
                <c:pt idx="2609">
                  <c:v>26304</c:v>
                </c:pt>
                <c:pt idx="2610">
                  <c:v>26312</c:v>
                </c:pt>
                <c:pt idx="2611">
                  <c:v>26326</c:v>
                </c:pt>
                <c:pt idx="2612">
                  <c:v>26330</c:v>
                </c:pt>
                <c:pt idx="2613">
                  <c:v>26347</c:v>
                </c:pt>
                <c:pt idx="2614">
                  <c:v>26347</c:v>
                </c:pt>
                <c:pt idx="2615">
                  <c:v>26354</c:v>
                </c:pt>
                <c:pt idx="2616">
                  <c:v>26359</c:v>
                </c:pt>
                <c:pt idx="2617">
                  <c:v>26318</c:v>
                </c:pt>
                <c:pt idx="2618">
                  <c:v>26383</c:v>
                </c:pt>
                <c:pt idx="2619">
                  <c:v>26395</c:v>
                </c:pt>
                <c:pt idx="2620">
                  <c:v>26383</c:v>
                </c:pt>
                <c:pt idx="2621">
                  <c:v>26392</c:v>
                </c:pt>
                <c:pt idx="2622">
                  <c:v>26403</c:v>
                </c:pt>
                <c:pt idx="2623">
                  <c:v>26406</c:v>
                </c:pt>
                <c:pt idx="2624">
                  <c:v>26419</c:v>
                </c:pt>
                <c:pt idx="2625">
                  <c:v>26419</c:v>
                </c:pt>
                <c:pt idx="2626">
                  <c:v>26432</c:v>
                </c:pt>
                <c:pt idx="2627">
                  <c:v>26441</c:v>
                </c:pt>
                <c:pt idx="2628">
                  <c:v>26440</c:v>
                </c:pt>
                <c:pt idx="2629">
                  <c:v>26444</c:v>
                </c:pt>
                <c:pt idx="2630">
                  <c:v>26454</c:v>
                </c:pt>
                <c:pt idx="2631">
                  <c:v>26464</c:v>
                </c:pt>
                <c:pt idx="2632">
                  <c:v>26466</c:v>
                </c:pt>
                <c:pt idx="2633">
                  <c:v>26468</c:v>
                </c:pt>
                <c:pt idx="2634">
                  <c:v>26484</c:v>
                </c:pt>
                <c:pt idx="2635">
                  <c:v>26499</c:v>
                </c:pt>
                <c:pt idx="2636">
                  <c:v>26508</c:v>
                </c:pt>
                <c:pt idx="2637">
                  <c:v>26521</c:v>
                </c:pt>
                <c:pt idx="2638">
                  <c:v>26510</c:v>
                </c:pt>
                <c:pt idx="2639">
                  <c:v>26516</c:v>
                </c:pt>
                <c:pt idx="2640">
                  <c:v>26530</c:v>
                </c:pt>
                <c:pt idx="2641">
                  <c:v>26537</c:v>
                </c:pt>
                <c:pt idx="2642">
                  <c:v>26539</c:v>
                </c:pt>
                <c:pt idx="2643">
                  <c:v>26545</c:v>
                </c:pt>
                <c:pt idx="2644">
                  <c:v>26553</c:v>
                </c:pt>
                <c:pt idx="2645">
                  <c:v>26559</c:v>
                </c:pt>
                <c:pt idx="2646">
                  <c:v>26569</c:v>
                </c:pt>
                <c:pt idx="2647">
                  <c:v>26573</c:v>
                </c:pt>
                <c:pt idx="2648">
                  <c:v>26592</c:v>
                </c:pt>
                <c:pt idx="2649">
                  <c:v>26604</c:v>
                </c:pt>
                <c:pt idx="2650">
                  <c:v>26597</c:v>
                </c:pt>
                <c:pt idx="2651">
                  <c:v>26608</c:v>
                </c:pt>
                <c:pt idx="2652">
                  <c:v>26614</c:v>
                </c:pt>
                <c:pt idx="2653">
                  <c:v>26616</c:v>
                </c:pt>
                <c:pt idx="2654">
                  <c:v>26636</c:v>
                </c:pt>
                <c:pt idx="2655">
                  <c:v>26626</c:v>
                </c:pt>
                <c:pt idx="2656">
                  <c:v>26634</c:v>
                </c:pt>
                <c:pt idx="2657">
                  <c:v>26636</c:v>
                </c:pt>
                <c:pt idx="2658">
                  <c:v>26642</c:v>
                </c:pt>
                <c:pt idx="2659">
                  <c:v>26652</c:v>
                </c:pt>
                <c:pt idx="2660">
                  <c:v>26671</c:v>
                </c:pt>
                <c:pt idx="2661">
                  <c:v>26673</c:v>
                </c:pt>
                <c:pt idx="2662">
                  <c:v>26685</c:v>
                </c:pt>
                <c:pt idx="2663">
                  <c:v>26687</c:v>
                </c:pt>
                <c:pt idx="2664">
                  <c:v>26704</c:v>
                </c:pt>
                <c:pt idx="2665">
                  <c:v>26711</c:v>
                </c:pt>
                <c:pt idx="2666">
                  <c:v>26717</c:v>
                </c:pt>
                <c:pt idx="2667">
                  <c:v>26741</c:v>
                </c:pt>
                <c:pt idx="2668">
                  <c:v>26728</c:v>
                </c:pt>
                <c:pt idx="2669">
                  <c:v>26738</c:v>
                </c:pt>
                <c:pt idx="2670">
                  <c:v>26739</c:v>
                </c:pt>
                <c:pt idx="2671">
                  <c:v>26742</c:v>
                </c:pt>
                <c:pt idx="2672">
                  <c:v>26750</c:v>
                </c:pt>
                <c:pt idx="2673">
                  <c:v>26757</c:v>
                </c:pt>
                <c:pt idx="2674">
                  <c:v>26760</c:v>
                </c:pt>
                <c:pt idx="2675">
                  <c:v>26775</c:v>
                </c:pt>
                <c:pt idx="2676">
                  <c:v>26773</c:v>
                </c:pt>
                <c:pt idx="2677">
                  <c:v>26786</c:v>
                </c:pt>
                <c:pt idx="2678">
                  <c:v>26802</c:v>
                </c:pt>
                <c:pt idx="2679">
                  <c:v>26802</c:v>
                </c:pt>
                <c:pt idx="2680">
                  <c:v>26811</c:v>
                </c:pt>
                <c:pt idx="2681">
                  <c:v>26823</c:v>
                </c:pt>
                <c:pt idx="2682">
                  <c:v>26837</c:v>
                </c:pt>
                <c:pt idx="2683">
                  <c:v>26848</c:v>
                </c:pt>
                <c:pt idx="2684">
                  <c:v>26844</c:v>
                </c:pt>
                <c:pt idx="2685">
                  <c:v>26836</c:v>
                </c:pt>
                <c:pt idx="2686">
                  <c:v>26846</c:v>
                </c:pt>
                <c:pt idx="2687">
                  <c:v>26860</c:v>
                </c:pt>
                <c:pt idx="2688">
                  <c:v>26864</c:v>
                </c:pt>
                <c:pt idx="2689">
                  <c:v>26874</c:v>
                </c:pt>
                <c:pt idx="2690">
                  <c:v>26877</c:v>
                </c:pt>
                <c:pt idx="2691">
                  <c:v>26889</c:v>
                </c:pt>
                <c:pt idx="2692">
                  <c:v>26899</c:v>
                </c:pt>
                <c:pt idx="2693">
                  <c:v>26909</c:v>
                </c:pt>
                <c:pt idx="2694">
                  <c:v>26911</c:v>
                </c:pt>
                <c:pt idx="2695">
                  <c:v>26915</c:v>
                </c:pt>
                <c:pt idx="2696">
                  <c:v>26936</c:v>
                </c:pt>
                <c:pt idx="2697">
                  <c:v>26935</c:v>
                </c:pt>
                <c:pt idx="2698">
                  <c:v>26942</c:v>
                </c:pt>
                <c:pt idx="2699">
                  <c:v>26942</c:v>
                </c:pt>
                <c:pt idx="2700">
                  <c:v>26944</c:v>
                </c:pt>
                <c:pt idx="2701">
                  <c:v>26961</c:v>
                </c:pt>
                <c:pt idx="2702">
                  <c:v>26969</c:v>
                </c:pt>
                <c:pt idx="2703">
                  <c:v>26963</c:v>
                </c:pt>
                <c:pt idx="2704">
                  <c:v>26992</c:v>
                </c:pt>
                <c:pt idx="2705">
                  <c:v>26989</c:v>
                </c:pt>
                <c:pt idx="2706">
                  <c:v>26990</c:v>
                </c:pt>
                <c:pt idx="2707">
                  <c:v>27007</c:v>
                </c:pt>
                <c:pt idx="2708">
                  <c:v>27010</c:v>
                </c:pt>
                <c:pt idx="2709">
                  <c:v>27013</c:v>
                </c:pt>
                <c:pt idx="2710">
                  <c:v>27025</c:v>
                </c:pt>
                <c:pt idx="2711">
                  <c:v>27028</c:v>
                </c:pt>
                <c:pt idx="2712">
                  <c:v>27039</c:v>
                </c:pt>
                <c:pt idx="2713">
                  <c:v>27035</c:v>
                </c:pt>
                <c:pt idx="2714">
                  <c:v>27044</c:v>
                </c:pt>
                <c:pt idx="2715">
                  <c:v>27057</c:v>
                </c:pt>
                <c:pt idx="2716">
                  <c:v>27064</c:v>
                </c:pt>
                <c:pt idx="2717">
                  <c:v>27060</c:v>
                </c:pt>
                <c:pt idx="2718">
                  <c:v>27078</c:v>
                </c:pt>
                <c:pt idx="2719">
                  <c:v>27083</c:v>
                </c:pt>
                <c:pt idx="2720">
                  <c:v>27095</c:v>
                </c:pt>
                <c:pt idx="2721">
                  <c:v>27104</c:v>
                </c:pt>
                <c:pt idx="2722">
                  <c:v>27107</c:v>
                </c:pt>
                <c:pt idx="2723">
                  <c:v>27124</c:v>
                </c:pt>
                <c:pt idx="2724">
                  <c:v>27116</c:v>
                </c:pt>
                <c:pt idx="2725">
                  <c:v>27131</c:v>
                </c:pt>
                <c:pt idx="2726">
                  <c:v>27139</c:v>
                </c:pt>
                <c:pt idx="2727">
                  <c:v>27153</c:v>
                </c:pt>
                <c:pt idx="2728">
                  <c:v>27144</c:v>
                </c:pt>
                <c:pt idx="2729">
                  <c:v>27161</c:v>
                </c:pt>
                <c:pt idx="2730">
                  <c:v>27166</c:v>
                </c:pt>
                <c:pt idx="2731">
                  <c:v>27170</c:v>
                </c:pt>
                <c:pt idx="2732">
                  <c:v>27184</c:v>
                </c:pt>
                <c:pt idx="2733">
                  <c:v>27200</c:v>
                </c:pt>
                <c:pt idx="2734">
                  <c:v>27194</c:v>
                </c:pt>
                <c:pt idx="2735">
                  <c:v>27194</c:v>
                </c:pt>
                <c:pt idx="2736">
                  <c:v>27200</c:v>
                </c:pt>
                <c:pt idx="2737">
                  <c:v>27205</c:v>
                </c:pt>
                <c:pt idx="2738">
                  <c:v>27212</c:v>
                </c:pt>
                <c:pt idx="2739">
                  <c:v>27220</c:v>
                </c:pt>
                <c:pt idx="2740">
                  <c:v>27232</c:v>
                </c:pt>
                <c:pt idx="2741">
                  <c:v>27242</c:v>
                </c:pt>
                <c:pt idx="2742">
                  <c:v>27243</c:v>
                </c:pt>
                <c:pt idx="2743">
                  <c:v>27247</c:v>
                </c:pt>
                <c:pt idx="2744">
                  <c:v>27259</c:v>
                </c:pt>
                <c:pt idx="2745">
                  <c:v>27258</c:v>
                </c:pt>
                <c:pt idx="2746">
                  <c:v>27270</c:v>
                </c:pt>
                <c:pt idx="2747">
                  <c:v>27278</c:v>
                </c:pt>
                <c:pt idx="2748">
                  <c:v>27289</c:v>
                </c:pt>
                <c:pt idx="2749">
                  <c:v>27308</c:v>
                </c:pt>
                <c:pt idx="2750">
                  <c:v>27312</c:v>
                </c:pt>
                <c:pt idx="2751">
                  <c:v>27320</c:v>
                </c:pt>
                <c:pt idx="2752">
                  <c:v>27326</c:v>
                </c:pt>
                <c:pt idx="2753">
                  <c:v>27324</c:v>
                </c:pt>
                <c:pt idx="2754">
                  <c:v>27344</c:v>
                </c:pt>
                <c:pt idx="2755">
                  <c:v>27339</c:v>
                </c:pt>
                <c:pt idx="2756">
                  <c:v>27348</c:v>
                </c:pt>
                <c:pt idx="2757">
                  <c:v>27353</c:v>
                </c:pt>
                <c:pt idx="2758">
                  <c:v>27365</c:v>
                </c:pt>
                <c:pt idx="2759">
                  <c:v>27365</c:v>
                </c:pt>
                <c:pt idx="2760">
                  <c:v>27379</c:v>
                </c:pt>
                <c:pt idx="2761">
                  <c:v>27376</c:v>
                </c:pt>
                <c:pt idx="2762">
                  <c:v>27387</c:v>
                </c:pt>
                <c:pt idx="2763">
                  <c:v>27394</c:v>
                </c:pt>
                <c:pt idx="2764">
                  <c:v>27415</c:v>
                </c:pt>
                <c:pt idx="2765">
                  <c:v>27412</c:v>
                </c:pt>
                <c:pt idx="2766">
                  <c:v>27419</c:v>
                </c:pt>
                <c:pt idx="2767">
                  <c:v>27431</c:v>
                </c:pt>
                <c:pt idx="2768">
                  <c:v>27425</c:v>
                </c:pt>
                <c:pt idx="2769">
                  <c:v>27428</c:v>
                </c:pt>
                <c:pt idx="2770">
                  <c:v>27446</c:v>
                </c:pt>
                <c:pt idx="2771">
                  <c:v>27443</c:v>
                </c:pt>
                <c:pt idx="2772">
                  <c:v>27469</c:v>
                </c:pt>
                <c:pt idx="2773">
                  <c:v>27473</c:v>
                </c:pt>
                <c:pt idx="2774">
                  <c:v>27473</c:v>
                </c:pt>
                <c:pt idx="2775">
                  <c:v>27488</c:v>
                </c:pt>
                <c:pt idx="2776">
                  <c:v>27501</c:v>
                </c:pt>
                <c:pt idx="2777">
                  <c:v>27494</c:v>
                </c:pt>
                <c:pt idx="2778">
                  <c:v>27508</c:v>
                </c:pt>
                <c:pt idx="2779">
                  <c:v>27516</c:v>
                </c:pt>
                <c:pt idx="2780">
                  <c:v>27521</c:v>
                </c:pt>
                <c:pt idx="2781">
                  <c:v>27539</c:v>
                </c:pt>
                <c:pt idx="2782">
                  <c:v>27537</c:v>
                </c:pt>
                <c:pt idx="2783">
                  <c:v>27544</c:v>
                </c:pt>
                <c:pt idx="2784">
                  <c:v>27547</c:v>
                </c:pt>
                <c:pt idx="2785">
                  <c:v>27560</c:v>
                </c:pt>
                <c:pt idx="2786">
                  <c:v>27561</c:v>
                </c:pt>
                <c:pt idx="2787">
                  <c:v>27572</c:v>
                </c:pt>
                <c:pt idx="2788">
                  <c:v>27581</c:v>
                </c:pt>
                <c:pt idx="2789">
                  <c:v>27579</c:v>
                </c:pt>
                <c:pt idx="2790">
                  <c:v>27582</c:v>
                </c:pt>
                <c:pt idx="2791">
                  <c:v>27594</c:v>
                </c:pt>
                <c:pt idx="2792">
                  <c:v>27598</c:v>
                </c:pt>
                <c:pt idx="2793">
                  <c:v>27615</c:v>
                </c:pt>
                <c:pt idx="2794">
                  <c:v>27617</c:v>
                </c:pt>
                <c:pt idx="2795">
                  <c:v>27629</c:v>
                </c:pt>
                <c:pt idx="2796">
                  <c:v>27634</c:v>
                </c:pt>
                <c:pt idx="2797">
                  <c:v>27640</c:v>
                </c:pt>
                <c:pt idx="2798">
                  <c:v>27649</c:v>
                </c:pt>
                <c:pt idx="2799">
                  <c:v>27652</c:v>
                </c:pt>
                <c:pt idx="2800">
                  <c:v>27666</c:v>
                </c:pt>
                <c:pt idx="2801">
                  <c:v>27672</c:v>
                </c:pt>
                <c:pt idx="2802">
                  <c:v>27675</c:v>
                </c:pt>
                <c:pt idx="2803">
                  <c:v>27691</c:v>
                </c:pt>
                <c:pt idx="2804">
                  <c:v>27694</c:v>
                </c:pt>
                <c:pt idx="2805">
                  <c:v>27700</c:v>
                </c:pt>
                <c:pt idx="2806">
                  <c:v>27701</c:v>
                </c:pt>
                <c:pt idx="2807">
                  <c:v>27716</c:v>
                </c:pt>
                <c:pt idx="2808">
                  <c:v>27712</c:v>
                </c:pt>
                <c:pt idx="2809">
                  <c:v>27717</c:v>
                </c:pt>
                <c:pt idx="2810">
                  <c:v>27741</c:v>
                </c:pt>
                <c:pt idx="2811">
                  <c:v>27736</c:v>
                </c:pt>
                <c:pt idx="2812">
                  <c:v>27753</c:v>
                </c:pt>
                <c:pt idx="2813">
                  <c:v>27748</c:v>
                </c:pt>
                <c:pt idx="2814">
                  <c:v>27762</c:v>
                </c:pt>
                <c:pt idx="2815">
                  <c:v>27758</c:v>
                </c:pt>
                <c:pt idx="2816">
                  <c:v>27773</c:v>
                </c:pt>
                <c:pt idx="2817">
                  <c:v>27778</c:v>
                </c:pt>
                <c:pt idx="2818">
                  <c:v>27788</c:v>
                </c:pt>
                <c:pt idx="2819">
                  <c:v>27789</c:v>
                </c:pt>
                <c:pt idx="2820">
                  <c:v>27799</c:v>
                </c:pt>
                <c:pt idx="2821">
                  <c:v>27803</c:v>
                </c:pt>
                <c:pt idx="2822">
                  <c:v>27826</c:v>
                </c:pt>
                <c:pt idx="2823">
                  <c:v>27816</c:v>
                </c:pt>
                <c:pt idx="2824">
                  <c:v>27829</c:v>
                </c:pt>
                <c:pt idx="2825">
                  <c:v>27834</c:v>
                </c:pt>
                <c:pt idx="2826">
                  <c:v>27830</c:v>
                </c:pt>
                <c:pt idx="2827">
                  <c:v>27852</c:v>
                </c:pt>
                <c:pt idx="2828">
                  <c:v>27854</c:v>
                </c:pt>
                <c:pt idx="2829">
                  <c:v>27874</c:v>
                </c:pt>
                <c:pt idx="2830">
                  <c:v>27870</c:v>
                </c:pt>
                <c:pt idx="2831">
                  <c:v>27878</c:v>
                </c:pt>
                <c:pt idx="2832">
                  <c:v>27880</c:v>
                </c:pt>
                <c:pt idx="2833">
                  <c:v>27894</c:v>
                </c:pt>
                <c:pt idx="2834">
                  <c:v>27909</c:v>
                </c:pt>
                <c:pt idx="2835">
                  <c:v>27924</c:v>
                </c:pt>
                <c:pt idx="2836">
                  <c:v>27933</c:v>
                </c:pt>
                <c:pt idx="2837">
                  <c:v>27917</c:v>
                </c:pt>
                <c:pt idx="2838">
                  <c:v>27933</c:v>
                </c:pt>
                <c:pt idx="2839">
                  <c:v>27925</c:v>
                </c:pt>
                <c:pt idx="2840">
                  <c:v>27929</c:v>
                </c:pt>
                <c:pt idx="2841">
                  <c:v>27940</c:v>
                </c:pt>
                <c:pt idx="2842">
                  <c:v>27945</c:v>
                </c:pt>
                <c:pt idx="2843">
                  <c:v>27966</c:v>
                </c:pt>
                <c:pt idx="2844">
                  <c:v>27969</c:v>
                </c:pt>
                <c:pt idx="2845">
                  <c:v>27978</c:v>
                </c:pt>
                <c:pt idx="2846">
                  <c:v>27992</c:v>
                </c:pt>
                <c:pt idx="2847">
                  <c:v>27993</c:v>
                </c:pt>
                <c:pt idx="2848">
                  <c:v>28006</c:v>
                </c:pt>
                <c:pt idx="2849">
                  <c:v>27999</c:v>
                </c:pt>
                <c:pt idx="2850">
                  <c:v>28004</c:v>
                </c:pt>
                <c:pt idx="2851">
                  <c:v>28014</c:v>
                </c:pt>
                <c:pt idx="2852">
                  <c:v>28024</c:v>
                </c:pt>
                <c:pt idx="2853">
                  <c:v>28026</c:v>
                </c:pt>
                <c:pt idx="2854">
                  <c:v>28044</c:v>
                </c:pt>
                <c:pt idx="2855">
                  <c:v>28052</c:v>
                </c:pt>
                <c:pt idx="2856">
                  <c:v>28054</c:v>
                </c:pt>
                <c:pt idx="2857">
                  <c:v>28065</c:v>
                </c:pt>
                <c:pt idx="2858">
                  <c:v>28060</c:v>
                </c:pt>
                <c:pt idx="2859">
                  <c:v>28083</c:v>
                </c:pt>
                <c:pt idx="2860">
                  <c:v>28086</c:v>
                </c:pt>
                <c:pt idx="2861">
                  <c:v>28102</c:v>
                </c:pt>
                <c:pt idx="2862">
                  <c:v>28100</c:v>
                </c:pt>
                <c:pt idx="2863">
                  <c:v>28103</c:v>
                </c:pt>
                <c:pt idx="2864">
                  <c:v>28116</c:v>
                </c:pt>
                <c:pt idx="2865">
                  <c:v>28112</c:v>
                </c:pt>
                <c:pt idx="2866">
                  <c:v>28131</c:v>
                </c:pt>
                <c:pt idx="2867">
                  <c:v>28142</c:v>
                </c:pt>
                <c:pt idx="2868">
                  <c:v>28152</c:v>
                </c:pt>
                <c:pt idx="2869">
                  <c:v>28146</c:v>
                </c:pt>
                <c:pt idx="2870">
                  <c:v>28153</c:v>
                </c:pt>
                <c:pt idx="2871">
                  <c:v>28163</c:v>
                </c:pt>
                <c:pt idx="2872">
                  <c:v>28163</c:v>
                </c:pt>
                <c:pt idx="2873">
                  <c:v>28189</c:v>
                </c:pt>
                <c:pt idx="2874">
                  <c:v>28184</c:v>
                </c:pt>
                <c:pt idx="2875">
                  <c:v>28198</c:v>
                </c:pt>
                <c:pt idx="2876">
                  <c:v>28200</c:v>
                </c:pt>
                <c:pt idx="2877">
                  <c:v>28215</c:v>
                </c:pt>
                <c:pt idx="2878">
                  <c:v>28216</c:v>
                </c:pt>
                <c:pt idx="2879">
                  <c:v>28214</c:v>
                </c:pt>
                <c:pt idx="2880">
                  <c:v>28233</c:v>
                </c:pt>
                <c:pt idx="2881">
                  <c:v>28227</c:v>
                </c:pt>
                <c:pt idx="2882">
                  <c:v>28243</c:v>
                </c:pt>
                <c:pt idx="2883">
                  <c:v>28249</c:v>
                </c:pt>
                <c:pt idx="2884">
                  <c:v>28252</c:v>
                </c:pt>
                <c:pt idx="2885">
                  <c:v>28262</c:v>
                </c:pt>
                <c:pt idx="2886">
                  <c:v>28269</c:v>
                </c:pt>
                <c:pt idx="2887">
                  <c:v>28279</c:v>
                </c:pt>
                <c:pt idx="2888">
                  <c:v>28283</c:v>
                </c:pt>
                <c:pt idx="2889">
                  <c:v>28286</c:v>
                </c:pt>
                <c:pt idx="2890">
                  <c:v>28285</c:v>
                </c:pt>
                <c:pt idx="2891">
                  <c:v>28300</c:v>
                </c:pt>
                <c:pt idx="2892">
                  <c:v>28314</c:v>
                </c:pt>
                <c:pt idx="2893">
                  <c:v>28327</c:v>
                </c:pt>
                <c:pt idx="2894">
                  <c:v>28335</c:v>
                </c:pt>
                <c:pt idx="2895">
                  <c:v>28342</c:v>
                </c:pt>
                <c:pt idx="2896">
                  <c:v>28339</c:v>
                </c:pt>
                <c:pt idx="2897">
                  <c:v>28355</c:v>
                </c:pt>
                <c:pt idx="2898">
                  <c:v>28355</c:v>
                </c:pt>
                <c:pt idx="2899">
                  <c:v>28362</c:v>
                </c:pt>
                <c:pt idx="2900">
                  <c:v>28359</c:v>
                </c:pt>
                <c:pt idx="2901">
                  <c:v>28376</c:v>
                </c:pt>
                <c:pt idx="2902">
                  <c:v>28384</c:v>
                </c:pt>
                <c:pt idx="2903">
                  <c:v>28385</c:v>
                </c:pt>
                <c:pt idx="2904">
                  <c:v>28388</c:v>
                </c:pt>
                <c:pt idx="2905">
                  <c:v>28411</c:v>
                </c:pt>
                <c:pt idx="2906">
                  <c:v>28403</c:v>
                </c:pt>
                <c:pt idx="2907">
                  <c:v>28414</c:v>
                </c:pt>
                <c:pt idx="2908">
                  <c:v>28425</c:v>
                </c:pt>
                <c:pt idx="2909">
                  <c:v>28432</c:v>
                </c:pt>
                <c:pt idx="2910">
                  <c:v>28441</c:v>
                </c:pt>
                <c:pt idx="2911">
                  <c:v>28441</c:v>
                </c:pt>
                <c:pt idx="2912">
                  <c:v>28459</c:v>
                </c:pt>
                <c:pt idx="2913">
                  <c:v>28460</c:v>
                </c:pt>
                <c:pt idx="2914">
                  <c:v>28466</c:v>
                </c:pt>
                <c:pt idx="2915">
                  <c:v>28478</c:v>
                </c:pt>
                <c:pt idx="2916">
                  <c:v>28492</c:v>
                </c:pt>
                <c:pt idx="2917">
                  <c:v>28490</c:v>
                </c:pt>
                <c:pt idx="2918">
                  <c:v>28505</c:v>
                </c:pt>
                <c:pt idx="2919">
                  <c:v>28510</c:v>
                </c:pt>
                <c:pt idx="2920">
                  <c:v>28508</c:v>
                </c:pt>
                <c:pt idx="2921">
                  <c:v>28523</c:v>
                </c:pt>
                <c:pt idx="2922">
                  <c:v>28532</c:v>
                </c:pt>
                <c:pt idx="2923">
                  <c:v>28532</c:v>
                </c:pt>
                <c:pt idx="2924">
                  <c:v>28532</c:v>
                </c:pt>
                <c:pt idx="2925">
                  <c:v>28557</c:v>
                </c:pt>
                <c:pt idx="2926">
                  <c:v>28555</c:v>
                </c:pt>
                <c:pt idx="2927">
                  <c:v>28560</c:v>
                </c:pt>
                <c:pt idx="2928">
                  <c:v>28572</c:v>
                </c:pt>
                <c:pt idx="2929">
                  <c:v>28582</c:v>
                </c:pt>
                <c:pt idx="2930">
                  <c:v>28583</c:v>
                </c:pt>
                <c:pt idx="2931">
                  <c:v>28597</c:v>
                </c:pt>
                <c:pt idx="2932">
                  <c:v>28592</c:v>
                </c:pt>
                <c:pt idx="2933">
                  <c:v>28609</c:v>
                </c:pt>
                <c:pt idx="2934">
                  <c:v>28609</c:v>
                </c:pt>
                <c:pt idx="2935">
                  <c:v>28624</c:v>
                </c:pt>
                <c:pt idx="2936">
                  <c:v>28624</c:v>
                </c:pt>
                <c:pt idx="2937">
                  <c:v>28632</c:v>
                </c:pt>
                <c:pt idx="2938">
                  <c:v>28638</c:v>
                </c:pt>
                <c:pt idx="2939">
                  <c:v>28651</c:v>
                </c:pt>
                <c:pt idx="2940">
                  <c:v>28650</c:v>
                </c:pt>
                <c:pt idx="2941">
                  <c:v>28675</c:v>
                </c:pt>
                <c:pt idx="2942">
                  <c:v>28667</c:v>
                </c:pt>
                <c:pt idx="2943">
                  <c:v>28669</c:v>
                </c:pt>
                <c:pt idx="2944">
                  <c:v>28685</c:v>
                </c:pt>
                <c:pt idx="2945">
                  <c:v>28682</c:v>
                </c:pt>
                <c:pt idx="2946">
                  <c:v>28701</c:v>
                </c:pt>
                <c:pt idx="2947">
                  <c:v>28708</c:v>
                </c:pt>
                <c:pt idx="2948">
                  <c:v>28717</c:v>
                </c:pt>
                <c:pt idx="2949">
                  <c:v>28712</c:v>
                </c:pt>
                <c:pt idx="2950">
                  <c:v>28724</c:v>
                </c:pt>
                <c:pt idx="2951">
                  <c:v>28725</c:v>
                </c:pt>
                <c:pt idx="2952">
                  <c:v>28739</c:v>
                </c:pt>
                <c:pt idx="2953">
                  <c:v>28756</c:v>
                </c:pt>
                <c:pt idx="2954">
                  <c:v>28761</c:v>
                </c:pt>
                <c:pt idx="2955">
                  <c:v>28757</c:v>
                </c:pt>
                <c:pt idx="2956">
                  <c:v>28781</c:v>
                </c:pt>
                <c:pt idx="2957">
                  <c:v>28770</c:v>
                </c:pt>
                <c:pt idx="2958">
                  <c:v>28776</c:v>
                </c:pt>
                <c:pt idx="2959">
                  <c:v>28791</c:v>
                </c:pt>
                <c:pt idx="2960">
                  <c:v>28791</c:v>
                </c:pt>
                <c:pt idx="2961">
                  <c:v>28812</c:v>
                </c:pt>
                <c:pt idx="2962">
                  <c:v>28825</c:v>
                </c:pt>
                <c:pt idx="2963">
                  <c:v>28827</c:v>
                </c:pt>
                <c:pt idx="2964">
                  <c:v>28824</c:v>
                </c:pt>
                <c:pt idx="2965">
                  <c:v>28832</c:v>
                </c:pt>
                <c:pt idx="2966">
                  <c:v>28839</c:v>
                </c:pt>
                <c:pt idx="2967">
                  <c:v>28845</c:v>
                </c:pt>
                <c:pt idx="2968">
                  <c:v>28862</c:v>
                </c:pt>
                <c:pt idx="2969">
                  <c:v>28873</c:v>
                </c:pt>
                <c:pt idx="2970">
                  <c:v>28869</c:v>
                </c:pt>
                <c:pt idx="2971">
                  <c:v>28878</c:v>
                </c:pt>
                <c:pt idx="2972">
                  <c:v>28887</c:v>
                </c:pt>
                <c:pt idx="2973">
                  <c:v>28889</c:v>
                </c:pt>
                <c:pt idx="2974">
                  <c:v>28901</c:v>
                </c:pt>
                <c:pt idx="2975">
                  <c:v>28911</c:v>
                </c:pt>
                <c:pt idx="2976">
                  <c:v>28925</c:v>
                </c:pt>
                <c:pt idx="2977">
                  <c:v>28911</c:v>
                </c:pt>
                <c:pt idx="2978">
                  <c:v>28947</c:v>
                </c:pt>
                <c:pt idx="2979">
                  <c:v>28945</c:v>
                </c:pt>
                <c:pt idx="2980">
                  <c:v>28942</c:v>
                </c:pt>
                <c:pt idx="2981">
                  <c:v>28944</c:v>
                </c:pt>
                <c:pt idx="2982">
                  <c:v>28959</c:v>
                </c:pt>
                <c:pt idx="2983">
                  <c:v>28969</c:v>
                </c:pt>
                <c:pt idx="2984">
                  <c:v>28963</c:v>
                </c:pt>
                <c:pt idx="2985">
                  <c:v>28974</c:v>
                </c:pt>
                <c:pt idx="2986">
                  <c:v>28978</c:v>
                </c:pt>
                <c:pt idx="2987">
                  <c:v>28986</c:v>
                </c:pt>
                <c:pt idx="2988">
                  <c:v>29004</c:v>
                </c:pt>
                <c:pt idx="2989">
                  <c:v>29001</c:v>
                </c:pt>
                <c:pt idx="2990">
                  <c:v>29006</c:v>
                </c:pt>
                <c:pt idx="2991">
                  <c:v>29024</c:v>
                </c:pt>
                <c:pt idx="2992">
                  <c:v>29017</c:v>
                </c:pt>
                <c:pt idx="2993">
                  <c:v>29031</c:v>
                </c:pt>
                <c:pt idx="2994">
                  <c:v>29042</c:v>
                </c:pt>
                <c:pt idx="2995">
                  <c:v>29042</c:v>
                </c:pt>
                <c:pt idx="2996">
                  <c:v>29050</c:v>
                </c:pt>
                <c:pt idx="2997">
                  <c:v>29070</c:v>
                </c:pt>
                <c:pt idx="2998">
                  <c:v>29070</c:v>
                </c:pt>
                <c:pt idx="2999">
                  <c:v>29074</c:v>
                </c:pt>
                <c:pt idx="3000">
                  <c:v>29082</c:v>
                </c:pt>
                <c:pt idx="3001">
                  <c:v>29087</c:v>
                </c:pt>
                <c:pt idx="3002">
                  <c:v>29102</c:v>
                </c:pt>
                <c:pt idx="3003">
                  <c:v>29100</c:v>
                </c:pt>
                <c:pt idx="3004">
                  <c:v>29111</c:v>
                </c:pt>
                <c:pt idx="3005">
                  <c:v>29123</c:v>
                </c:pt>
                <c:pt idx="3006">
                  <c:v>29131</c:v>
                </c:pt>
                <c:pt idx="3007">
                  <c:v>29136</c:v>
                </c:pt>
                <c:pt idx="3008">
                  <c:v>29148</c:v>
                </c:pt>
                <c:pt idx="3009">
                  <c:v>29141</c:v>
                </c:pt>
                <c:pt idx="3010">
                  <c:v>29149</c:v>
                </c:pt>
                <c:pt idx="3011">
                  <c:v>29164</c:v>
                </c:pt>
                <c:pt idx="3012">
                  <c:v>29165</c:v>
                </c:pt>
                <c:pt idx="3013">
                  <c:v>29185</c:v>
                </c:pt>
                <c:pt idx="3014">
                  <c:v>29185</c:v>
                </c:pt>
                <c:pt idx="3015">
                  <c:v>29185</c:v>
                </c:pt>
                <c:pt idx="3016">
                  <c:v>29213</c:v>
                </c:pt>
                <c:pt idx="3017">
                  <c:v>29200</c:v>
                </c:pt>
                <c:pt idx="3018">
                  <c:v>29202</c:v>
                </c:pt>
                <c:pt idx="3019">
                  <c:v>29216</c:v>
                </c:pt>
                <c:pt idx="3020">
                  <c:v>29225</c:v>
                </c:pt>
                <c:pt idx="3021">
                  <c:v>29234</c:v>
                </c:pt>
                <c:pt idx="3022">
                  <c:v>29229</c:v>
                </c:pt>
                <c:pt idx="3023">
                  <c:v>29249</c:v>
                </c:pt>
                <c:pt idx="3024">
                  <c:v>29256</c:v>
                </c:pt>
                <c:pt idx="3025">
                  <c:v>29253</c:v>
                </c:pt>
                <c:pt idx="3026">
                  <c:v>29277</c:v>
                </c:pt>
                <c:pt idx="3027">
                  <c:v>29272</c:v>
                </c:pt>
                <c:pt idx="3028">
                  <c:v>29283</c:v>
                </c:pt>
                <c:pt idx="3029">
                  <c:v>29285</c:v>
                </c:pt>
                <c:pt idx="3030">
                  <c:v>29298</c:v>
                </c:pt>
                <c:pt idx="3031">
                  <c:v>29301</c:v>
                </c:pt>
                <c:pt idx="3032">
                  <c:v>29312</c:v>
                </c:pt>
                <c:pt idx="3033">
                  <c:v>29309</c:v>
                </c:pt>
                <c:pt idx="3034">
                  <c:v>29323</c:v>
                </c:pt>
                <c:pt idx="3035">
                  <c:v>29333</c:v>
                </c:pt>
                <c:pt idx="3036">
                  <c:v>29338</c:v>
                </c:pt>
                <c:pt idx="3037">
                  <c:v>29340</c:v>
                </c:pt>
                <c:pt idx="3038">
                  <c:v>29354</c:v>
                </c:pt>
                <c:pt idx="3039">
                  <c:v>29347</c:v>
                </c:pt>
                <c:pt idx="3040">
                  <c:v>29350</c:v>
                </c:pt>
                <c:pt idx="3041">
                  <c:v>29374</c:v>
                </c:pt>
                <c:pt idx="3042">
                  <c:v>29370</c:v>
                </c:pt>
                <c:pt idx="3043">
                  <c:v>29392</c:v>
                </c:pt>
                <c:pt idx="3044">
                  <c:v>29393</c:v>
                </c:pt>
                <c:pt idx="3045">
                  <c:v>29400</c:v>
                </c:pt>
                <c:pt idx="3046">
                  <c:v>29403</c:v>
                </c:pt>
                <c:pt idx="3047">
                  <c:v>29418</c:v>
                </c:pt>
                <c:pt idx="3048">
                  <c:v>29434</c:v>
                </c:pt>
                <c:pt idx="3049">
                  <c:v>29433</c:v>
                </c:pt>
                <c:pt idx="3050">
                  <c:v>29435</c:v>
                </c:pt>
                <c:pt idx="3051">
                  <c:v>29463</c:v>
                </c:pt>
                <c:pt idx="3052">
                  <c:v>29465</c:v>
                </c:pt>
                <c:pt idx="3053">
                  <c:v>29456</c:v>
                </c:pt>
                <c:pt idx="3054">
                  <c:v>29460</c:v>
                </c:pt>
                <c:pt idx="3055">
                  <c:v>29477</c:v>
                </c:pt>
                <c:pt idx="3056">
                  <c:v>29482</c:v>
                </c:pt>
                <c:pt idx="3057">
                  <c:v>29484</c:v>
                </c:pt>
                <c:pt idx="3058">
                  <c:v>29492</c:v>
                </c:pt>
                <c:pt idx="3059">
                  <c:v>29494</c:v>
                </c:pt>
                <c:pt idx="3060">
                  <c:v>29516</c:v>
                </c:pt>
                <c:pt idx="3061">
                  <c:v>29516</c:v>
                </c:pt>
                <c:pt idx="3062">
                  <c:v>29521</c:v>
                </c:pt>
                <c:pt idx="3063">
                  <c:v>29533</c:v>
                </c:pt>
                <c:pt idx="3064">
                  <c:v>29543</c:v>
                </c:pt>
                <c:pt idx="3065">
                  <c:v>29549</c:v>
                </c:pt>
                <c:pt idx="3066">
                  <c:v>29549</c:v>
                </c:pt>
                <c:pt idx="3067">
                  <c:v>29566</c:v>
                </c:pt>
                <c:pt idx="3068">
                  <c:v>29569</c:v>
                </c:pt>
                <c:pt idx="3069">
                  <c:v>29566</c:v>
                </c:pt>
                <c:pt idx="3070">
                  <c:v>29574</c:v>
                </c:pt>
                <c:pt idx="3071">
                  <c:v>29595</c:v>
                </c:pt>
                <c:pt idx="3072">
                  <c:v>29591</c:v>
                </c:pt>
                <c:pt idx="3073">
                  <c:v>29599</c:v>
                </c:pt>
                <c:pt idx="3074">
                  <c:v>29599</c:v>
                </c:pt>
                <c:pt idx="3075">
                  <c:v>29603</c:v>
                </c:pt>
                <c:pt idx="3076">
                  <c:v>29618</c:v>
                </c:pt>
                <c:pt idx="3077">
                  <c:v>29626</c:v>
                </c:pt>
                <c:pt idx="3078">
                  <c:v>29625</c:v>
                </c:pt>
                <c:pt idx="3079">
                  <c:v>29631</c:v>
                </c:pt>
                <c:pt idx="3080">
                  <c:v>29648</c:v>
                </c:pt>
                <c:pt idx="3081">
                  <c:v>29652</c:v>
                </c:pt>
                <c:pt idx="3082">
                  <c:v>29660</c:v>
                </c:pt>
                <c:pt idx="3083">
                  <c:v>29677</c:v>
                </c:pt>
                <c:pt idx="3084">
                  <c:v>29675</c:v>
                </c:pt>
                <c:pt idx="3085">
                  <c:v>29680</c:v>
                </c:pt>
                <c:pt idx="3086">
                  <c:v>29693</c:v>
                </c:pt>
                <c:pt idx="3087">
                  <c:v>29691</c:v>
                </c:pt>
                <c:pt idx="3088">
                  <c:v>29705</c:v>
                </c:pt>
                <c:pt idx="3089">
                  <c:v>29712</c:v>
                </c:pt>
                <c:pt idx="3090">
                  <c:v>29725</c:v>
                </c:pt>
                <c:pt idx="3091">
                  <c:v>29730</c:v>
                </c:pt>
                <c:pt idx="3092">
                  <c:v>29734</c:v>
                </c:pt>
                <c:pt idx="3093">
                  <c:v>29727</c:v>
                </c:pt>
                <c:pt idx="3094">
                  <c:v>29744</c:v>
                </c:pt>
                <c:pt idx="3095">
                  <c:v>29756</c:v>
                </c:pt>
                <c:pt idx="3096">
                  <c:v>29765</c:v>
                </c:pt>
                <c:pt idx="3097">
                  <c:v>29771</c:v>
                </c:pt>
                <c:pt idx="3098">
                  <c:v>29777</c:v>
                </c:pt>
                <c:pt idx="3099">
                  <c:v>29787</c:v>
                </c:pt>
                <c:pt idx="3100">
                  <c:v>29791</c:v>
                </c:pt>
                <c:pt idx="3101">
                  <c:v>29797</c:v>
                </c:pt>
                <c:pt idx="3102">
                  <c:v>29804</c:v>
                </c:pt>
                <c:pt idx="3103">
                  <c:v>29816</c:v>
                </c:pt>
                <c:pt idx="3104">
                  <c:v>29810</c:v>
                </c:pt>
                <c:pt idx="3105">
                  <c:v>29827</c:v>
                </c:pt>
                <c:pt idx="3106">
                  <c:v>29831</c:v>
                </c:pt>
                <c:pt idx="3107">
                  <c:v>29847</c:v>
                </c:pt>
                <c:pt idx="3108">
                  <c:v>29857</c:v>
                </c:pt>
                <c:pt idx="3109">
                  <c:v>29853</c:v>
                </c:pt>
                <c:pt idx="3110">
                  <c:v>29868</c:v>
                </c:pt>
                <c:pt idx="3111">
                  <c:v>29869</c:v>
                </c:pt>
                <c:pt idx="3112">
                  <c:v>29874</c:v>
                </c:pt>
                <c:pt idx="3113">
                  <c:v>29880</c:v>
                </c:pt>
                <c:pt idx="3114">
                  <c:v>29892</c:v>
                </c:pt>
                <c:pt idx="3115">
                  <c:v>29897</c:v>
                </c:pt>
                <c:pt idx="3116">
                  <c:v>29909</c:v>
                </c:pt>
                <c:pt idx="3117">
                  <c:v>29914</c:v>
                </c:pt>
                <c:pt idx="3118">
                  <c:v>29916</c:v>
                </c:pt>
                <c:pt idx="3119">
                  <c:v>29935</c:v>
                </c:pt>
                <c:pt idx="3120">
                  <c:v>29932</c:v>
                </c:pt>
                <c:pt idx="3121">
                  <c:v>29940</c:v>
                </c:pt>
                <c:pt idx="3122">
                  <c:v>29941</c:v>
                </c:pt>
                <c:pt idx="3123">
                  <c:v>29960</c:v>
                </c:pt>
                <c:pt idx="3124">
                  <c:v>29952</c:v>
                </c:pt>
                <c:pt idx="3125">
                  <c:v>29966</c:v>
                </c:pt>
                <c:pt idx="3126">
                  <c:v>29978</c:v>
                </c:pt>
                <c:pt idx="3127">
                  <c:v>29983</c:v>
                </c:pt>
                <c:pt idx="3128">
                  <c:v>29995</c:v>
                </c:pt>
                <c:pt idx="3129">
                  <c:v>29988</c:v>
                </c:pt>
                <c:pt idx="3130">
                  <c:v>30006</c:v>
                </c:pt>
                <c:pt idx="3131">
                  <c:v>30010</c:v>
                </c:pt>
                <c:pt idx="3132">
                  <c:v>30027</c:v>
                </c:pt>
                <c:pt idx="3133">
                  <c:v>30018</c:v>
                </c:pt>
                <c:pt idx="3134">
                  <c:v>30033</c:v>
                </c:pt>
                <c:pt idx="3135">
                  <c:v>30045</c:v>
                </c:pt>
                <c:pt idx="3136">
                  <c:v>30044</c:v>
                </c:pt>
                <c:pt idx="3137">
                  <c:v>30061</c:v>
                </c:pt>
                <c:pt idx="3138">
                  <c:v>30057</c:v>
                </c:pt>
                <c:pt idx="3139">
                  <c:v>30058</c:v>
                </c:pt>
                <c:pt idx="3140">
                  <c:v>30083</c:v>
                </c:pt>
                <c:pt idx="3141">
                  <c:v>30084</c:v>
                </c:pt>
                <c:pt idx="3142">
                  <c:v>30097</c:v>
                </c:pt>
                <c:pt idx="3143">
                  <c:v>30095</c:v>
                </c:pt>
                <c:pt idx="3144">
                  <c:v>30097</c:v>
                </c:pt>
                <c:pt idx="3145">
                  <c:v>30115</c:v>
                </c:pt>
                <c:pt idx="3146">
                  <c:v>30112</c:v>
                </c:pt>
                <c:pt idx="3147">
                  <c:v>30127</c:v>
                </c:pt>
                <c:pt idx="3148">
                  <c:v>30134</c:v>
                </c:pt>
                <c:pt idx="3149">
                  <c:v>30127</c:v>
                </c:pt>
                <c:pt idx="3150">
                  <c:v>30137</c:v>
                </c:pt>
                <c:pt idx="3151">
                  <c:v>30144</c:v>
                </c:pt>
                <c:pt idx="3152">
                  <c:v>30161</c:v>
                </c:pt>
                <c:pt idx="3153">
                  <c:v>30169</c:v>
                </c:pt>
                <c:pt idx="3154">
                  <c:v>30173</c:v>
                </c:pt>
                <c:pt idx="3155">
                  <c:v>30183</c:v>
                </c:pt>
                <c:pt idx="3156">
                  <c:v>30180</c:v>
                </c:pt>
                <c:pt idx="3157">
                  <c:v>30206</c:v>
                </c:pt>
                <c:pt idx="3158">
                  <c:v>30201</c:v>
                </c:pt>
                <c:pt idx="3159">
                  <c:v>30224</c:v>
                </c:pt>
                <c:pt idx="3160">
                  <c:v>30219</c:v>
                </c:pt>
                <c:pt idx="3161">
                  <c:v>30223</c:v>
                </c:pt>
                <c:pt idx="3162">
                  <c:v>30231</c:v>
                </c:pt>
                <c:pt idx="3163">
                  <c:v>30238</c:v>
                </c:pt>
                <c:pt idx="3164">
                  <c:v>30250</c:v>
                </c:pt>
                <c:pt idx="3165">
                  <c:v>30245</c:v>
                </c:pt>
                <c:pt idx="3166">
                  <c:v>30259</c:v>
                </c:pt>
                <c:pt idx="3167">
                  <c:v>30259</c:v>
                </c:pt>
                <c:pt idx="3168">
                  <c:v>30273</c:v>
                </c:pt>
                <c:pt idx="3169">
                  <c:v>30288</c:v>
                </c:pt>
                <c:pt idx="3170">
                  <c:v>30290</c:v>
                </c:pt>
                <c:pt idx="3171">
                  <c:v>30295</c:v>
                </c:pt>
                <c:pt idx="3172">
                  <c:v>30309</c:v>
                </c:pt>
                <c:pt idx="3173">
                  <c:v>30295</c:v>
                </c:pt>
                <c:pt idx="3174">
                  <c:v>30317</c:v>
                </c:pt>
                <c:pt idx="3175">
                  <c:v>30320</c:v>
                </c:pt>
                <c:pt idx="3176">
                  <c:v>30338</c:v>
                </c:pt>
                <c:pt idx="3177">
                  <c:v>30344</c:v>
                </c:pt>
                <c:pt idx="3178">
                  <c:v>30336</c:v>
                </c:pt>
                <c:pt idx="3179">
                  <c:v>30351</c:v>
                </c:pt>
                <c:pt idx="3180">
                  <c:v>30350</c:v>
                </c:pt>
                <c:pt idx="3181">
                  <c:v>30364</c:v>
                </c:pt>
                <c:pt idx="3182">
                  <c:v>30368</c:v>
                </c:pt>
                <c:pt idx="3183">
                  <c:v>30372</c:v>
                </c:pt>
                <c:pt idx="3184">
                  <c:v>30386</c:v>
                </c:pt>
                <c:pt idx="3185">
                  <c:v>30388</c:v>
                </c:pt>
                <c:pt idx="3186">
                  <c:v>30398</c:v>
                </c:pt>
                <c:pt idx="3187">
                  <c:v>30408</c:v>
                </c:pt>
                <c:pt idx="3188">
                  <c:v>30414</c:v>
                </c:pt>
                <c:pt idx="3189">
                  <c:v>30413</c:v>
                </c:pt>
                <c:pt idx="3190">
                  <c:v>30426</c:v>
                </c:pt>
                <c:pt idx="3191">
                  <c:v>30437</c:v>
                </c:pt>
                <c:pt idx="3192">
                  <c:v>30433</c:v>
                </c:pt>
                <c:pt idx="3193">
                  <c:v>30452</c:v>
                </c:pt>
                <c:pt idx="3194">
                  <c:v>30453</c:v>
                </c:pt>
                <c:pt idx="3195">
                  <c:v>30470</c:v>
                </c:pt>
                <c:pt idx="3196">
                  <c:v>30466</c:v>
                </c:pt>
                <c:pt idx="3197">
                  <c:v>30479</c:v>
                </c:pt>
                <c:pt idx="3198">
                  <c:v>30483</c:v>
                </c:pt>
                <c:pt idx="3199">
                  <c:v>30493</c:v>
                </c:pt>
                <c:pt idx="3200">
                  <c:v>30495</c:v>
                </c:pt>
                <c:pt idx="3201">
                  <c:v>30513</c:v>
                </c:pt>
                <c:pt idx="3202">
                  <c:v>30515</c:v>
                </c:pt>
                <c:pt idx="3203">
                  <c:v>30520</c:v>
                </c:pt>
                <c:pt idx="3204">
                  <c:v>30528</c:v>
                </c:pt>
                <c:pt idx="3205">
                  <c:v>30536</c:v>
                </c:pt>
                <c:pt idx="3206">
                  <c:v>30544</c:v>
                </c:pt>
                <c:pt idx="3207">
                  <c:v>30553</c:v>
                </c:pt>
                <c:pt idx="3208">
                  <c:v>30548</c:v>
                </c:pt>
                <c:pt idx="3209">
                  <c:v>30562</c:v>
                </c:pt>
                <c:pt idx="3210">
                  <c:v>30573</c:v>
                </c:pt>
                <c:pt idx="3211">
                  <c:v>30569</c:v>
                </c:pt>
                <c:pt idx="3212">
                  <c:v>30569</c:v>
                </c:pt>
                <c:pt idx="3213">
                  <c:v>30586</c:v>
                </c:pt>
                <c:pt idx="3214">
                  <c:v>30602</c:v>
                </c:pt>
                <c:pt idx="3215">
                  <c:v>30618</c:v>
                </c:pt>
                <c:pt idx="3216">
                  <c:v>30607</c:v>
                </c:pt>
                <c:pt idx="3217">
                  <c:v>30622</c:v>
                </c:pt>
                <c:pt idx="3218">
                  <c:v>30614</c:v>
                </c:pt>
                <c:pt idx="3219">
                  <c:v>30636</c:v>
                </c:pt>
                <c:pt idx="3220">
                  <c:v>30638</c:v>
                </c:pt>
                <c:pt idx="3221">
                  <c:v>30645</c:v>
                </c:pt>
                <c:pt idx="3222">
                  <c:v>30655</c:v>
                </c:pt>
                <c:pt idx="3223">
                  <c:v>30669</c:v>
                </c:pt>
                <c:pt idx="3224">
                  <c:v>30670</c:v>
                </c:pt>
                <c:pt idx="3225">
                  <c:v>30680</c:v>
                </c:pt>
                <c:pt idx="3226">
                  <c:v>30685</c:v>
                </c:pt>
                <c:pt idx="3227">
                  <c:v>30701</c:v>
                </c:pt>
                <c:pt idx="3228">
                  <c:v>30708</c:v>
                </c:pt>
                <c:pt idx="3229">
                  <c:v>30698</c:v>
                </c:pt>
                <c:pt idx="3230">
                  <c:v>30721</c:v>
                </c:pt>
                <c:pt idx="3231">
                  <c:v>30749</c:v>
                </c:pt>
                <c:pt idx="3232">
                  <c:v>30725</c:v>
                </c:pt>
                <c:pt idx="3233">
                  <c:v>30735</c:v>
                </c:pt>
                <c:pt idx="3234">
                  <c:v>30752</c:v>
                </c:pt>
                <c:pt idx="3235">
                  <c:v>30755</c:v>
                </c:pt>
                <c:pt idx="3236">
                  <c:v>30762</c:v>
                </c:pt>
                <c:pt idx="3237">
                  <c:v>30761</c:v>
                </c:pt>
                <c:pt idx="3238">
                  <c:v>30772</c:v>
                </c:pt>
                <c:pt idx="3239">
                  <c:v>30783</c:v>
                </c:pt>
                <c:pt idx="3240">
                  <c:v>30776</c:v>
                </c:pt>
                <c:pt idx="3241">
                  <c:v>30792</c:v>
                </c:pt>
                <c:pt idx="3242">
                  <c:v>30793</c:v>
                </c:pt>
                <c:pt idx="3243">
                  <c:v>30813</c:v>
                </c:pt>
                <c:pt idx="3244">
                  <c:v>30810</c:v>
                </c:pt>
                <c:pt idx="3245">
                  <c:v>30810</c:v>
                </c:pt>
                <c:pt idx="3246">
                  <c:v>30825</c:v>
                </c:pt>
                <c:pt idx="3247">
                  <c:v>30831</c:v>
                </c:pt>
                <c:pt idx="3248">
                  <c:v>30844</c:v>
                </c:pt>
                <c:pt idx="3249">
                  <c:v>30853</c:v>
                </c:pt>
                <c:pt idx="3250">
                  <c:v>30863</c:v>
                </c:pt>
                <c:pt idx="3251">
                  <c:v>30863</c:v>
                </c:pt>
                <c:pt idx="3252">
                  <c:v>30876</c:v>
                </c:pt>
                <c:pt idx="3253">
                  <c:v>30877</c:v>
                </c:pt>
                <c:pt idx="3254">
                  <c:v>30893</c:v>
                </c:pt>
                <c:pt idx="3255">
                  <c:v>30897</c:v>
                </c:pt>
                <c:pt idx="3256">
                  <c:v>30899</c:v>
                </c:pt>
                <c:pt idx="3257">
                  <c:v>30915</c:v>
                </c:pt>
                <c:pt idx="3258">
                  <c:v>30909</c:v>
                </c:pt>
                <c:pt idx="3259">
                  <c:v>30924</c:v>
                </c:pt>
                <c:pt idx="3260">
                  <c:v>30923</c:v>
                </c:pt>
                <c:pt idx="3261">
                  <c:v>30936</c:v>
                </c:pt>
                <c:pt idx="3262">
                  <c:v>30944</c:v>
                </c:pt>
                <c:pt idx="3263">
                  <c:v>30943</c:v>
                </c:pt>
                <c:pt idx="3264">
                  <c:v>30965</c:v>
                </c:pt>
                <c:pt idx="3265">
                  <c:v>30966</c:v>
                </c:pt>
                <c:pt idx="3266">
                  <c:v>30978</c:v>
                </c:pt>
                <c:pt idx="3267">
                  <c:v>30996</c:v>
                </c:pt>
                <c:pt idx="3268">
                  <c:v>30993</c:v>
                </c:pt>
                <c:pt idx="3269">
                  <c:v>30992</c:v>
                </c:pt>
                <c:pt idx="3270">
                  <c:v>31007</c:v>
                </c:pt>
                <c:pt idx="3271">
                  <c:v>31012</c:v>
                </c:pt>
                <c:pt idx="3272">
                  <c:v>31017</c:v>
                </c:pt>
                <c:pt idx="3273">
                  <c:v>31021</c:v>
                </c:pt>
                <c:pt idx="3274">
                  <c:v>31025</c:v>
                </c:pt>
                <c:pt idx="3275">
                  <c:v>31038</c:v>
                </c:pt>
                <c:pt idx="3276">
                  <c:v>31036</c:v>
                </c:pt>
                <c:pt idx="3277">
                  <c:v>31051</c:v>
                </c:pt>
                <c:pt idx="3278">
                  <c:v>31046</c:v>
                </c:pt>
                <c:pt idx="3279">
                  <c:v>31062</c:v>
                </c:pt>
                <c:pt idx="3280">
                  <c:v>31070</c:v>
                </c:pt>
                <c:pt idx="3281">
                  <c:v>31079</c:v>
                </c:pt>
                <c:pt idx="3282">
                  <c:v>31091</c:v>
                </c:pt>
                <c:pt idx="3283">
                  <c:v>31094</c:v>
                </c:pt>
                <c:pt idx="3284">
                  <c:v>31096</c:v>
                </c:pt>
                <c:pt idx="3285">
                  <c:v>31102</c:v>
                </c:pt>
                <c:pt idx="3286">
                  <c:v>31118</c:v>
                </c:pt>
                <c:pt idx="3287">
                  <c:v>31124</c:v>
                </c:pt>
                <c:pt idx="3288">
                  <c:v>31126</c:v>
                </c:pt>
                <c:pt idx="3289">
                  <c:v>31135</c:v>
                </c:pt>
                <c:pt idx="3290">
                  <c:v>31139</c:v>
                </c:pt>
                <c:pt idx="3291">
                  <c:v>31152</c:v>
                </c:pt>
                <c:pt idx="3292">
                  <c:v>31156</c:v>
                </c:pt>
                <c:pt idx="3293">
                  <c:v>31159</c:v>
                </c:pt>
                <c:pt idx="3294">
                  <c:v>31166</c:v>
                </c:pt>
                <c:pt idx="3295">
                  <c:v>31182</c:v>
                </c:pt>
                <c:pt idx="3296">
                  <c:v>31184</c:v>
                </c:pt>
                <c:pt idx="3297">
                  <c:v>31183</c:v>
                </c:pt>
                <c:pt idx="3298">
                  <c:v>31191</c:v>
                </c:pt>
                <c:pt idx="3299">
                  <c:v>31211</c:v>
                </c:pt>
                <c:pt idx="3300">
                  <c:v>31205</c:v>
                </c:pt>
                <c:pt idx="3301">
                  <c:v>31218</c:v>
                </c:pt>
                <c:pt idx="3302">
                  <c:v>31237</c:v>
                </c:pt>
                <c:pt idx="3303">
                  <c:v>31253</c:v>
                </c:pt>
                <c:pt idx="3304">
                  <c:v>31255</c:v>
                </c:pt>
                <c:pt idx="3305">
                  <c:v>31262</c:v>
                </c:pt>
                <c:pt idx="3306">
                  <c:v>31263</c:v>
                </c:pt>
                <c:pt idx="3307">
                  <c:v>31262</c:v>
                </c:pt>
                <c:pt idx="3308">
                  <c:v>31271</c:v>
                </c:pt>
                <c:pt idx="3309">
                  <c:v>31277</c:v>
                </c:pt>
                <c:pt idx="3310">
                  <c:v>31282</c:v>
                </c:pt>
                <c:pt idx="3311">
                  <c:v>31287</c:v>
                </c:pt>
                <c:pt idx="3312">
                  <c:v>31296</c:v>
                </c:pt>
                <c:pt idx="3313">
                  <c:v>31299</c:v>
                </c:pt>
                <c:pt idx="3314">
                  <c:v>31308</c:v>
                </c:pt>
                <c:pt idx="3315">
                  <c:v>31324</c:v>
                </c:pt>
                <c:pt idx="3316">
                  <c:v>31328</c:v>
                </c:pt>
                <c:pt idx="3317">
                  <c:v>31334</c:v>
                </c:pt>
                <c:pt idx="3318">
                  <c:v>31341</c:v>
                </c:pt>
                <c:pt idx="3319">
                  <c:v>31338</c:v>
                </c:pt>
                <c:pt idx="3320">
                  <c:v>31352</c:v>
                </c:pt>
                <c:pt idx="3321">
                  <c:v>31355</c:v>
                </c:pt>
                <c:pt idx="3322">
                  <c:v>31369</c:v>
                </c:pt>
                <c:pt idx="3323">
                  <c:v>31384</c:v>
                </c:pt>
                <c:pt idx="3324">
                  <c:v>31383</c:v>
                </c:pt>
                <c:pt idx="3325">
                  <c:v>31390</c:v>
                </c:pt>
                <c:pt idx="3326">
                  <c:v>31399</c:v>
                </c:pt>
                <c:pt idx="3327">
                  <c:v>31411</c:v>
                </c:pt>
                <c:pt idx="3328">
                  <c:v>31406</c:v>
                </c:pt>
                <c:pt idx="3329">
                  <c:v>31423</c:v>
                </c:pt>
                <c:pt idx="3330">
                  <c:v>31423</c:v>
                </c:pt>
                <c:pt idx="3331">
                  <c:v>31436</c:v>
                </c:pt>
                <c:pt idx="3332">
                  <c:v>31442</c:v>
                </c:pt>
                <c:pt idx="3333">
                  <c:v>31446</c:v>
                </c:pt>
                <c:pt idx="3334">
                  <c:v>31457</c:v>
                </c:pt>
                <c:pt idx="3335">
                  <c:v>31465</c:v>
                </c:pt>
                <c:pt idx="3336">
                  <c:v>31470</c:v>
                </c:pt>
                <c:pt idx="3337">
                  <c:v>31480</c:v>
                </c:pt>
                <c:pt idx="3338">
                  <c:v>31474</c:v>
                </c:pt>
                <c:pt idx="3339">
                  <c:v>31490</c:v>
                </c:pt>
                <c:pt idx="3340">
                  <c:v>31492</c:v>
                </c:pt>
                <c:pt idx="3341">
                  <c:v>31515</c:v>
                </c:pt>
                <c:pt idx="3342">
                  <c:v>31499</c:v>
                </c:pt>
                <c:pt idx="3343">
                  <c:v>31519</c:v>
                </c:pt>
                <c:pt idx="3344">
                  <c:v>31518</c:v>
                </c:pt>
                <c:pt idx="3345">
                  <c:v>31529</c:v>
                </c:pt>
                <c:pt idx="3346">
                  <c:v>31524</c:v>
                </c:pt>
                <c:pt idx="3347">
                  <c:v>31540</c:v>
                </c:pt>
                <c:pt idx="3348">
                  <c:v>31553</c:v>
                </c:pt>
                <c:pt idx="3349">
                  <c:v>31556</c:v>
                </c:pt>
                <c:pt idx="3350">
                  <c:v>31566</c:v>
                </c:pt>
                <c:pt idx="3351">
                  <c:v>31577</c:v>
                </c:pt>
                <c:pt idx="3352">
                  <c:v>31577</c:v>
                </c:pt>
                <c:pt idx="3353">
                  <c:v>31587</c:v>
                </c:pt>
                <c:pt idx="3354">
                  <c:v>31595</c:v>
                </c:pt>
                <c:pt idx="3355">
                  <c:v>31606</c:v>
                </c:pt>
                <c:pt idx="3356">
                  <c:v>31592</c:v>
                </c:pt>
                <c:pt idx="3357">
                  <c:v>31611</c:v>
                </c:pt>
                <c:pt idx="3358">
                  <c:v>31621</c:v>
                </c:pt>
                <c:pt idx="3359">
                  <c:v>31637</c:v>
                </c:pt>
                <c:pt idx="3360">
                  <c:v>31632</c:v>
                </c:pt>
                <c:pt idx="3361">
                  <c:v>31641</c:v>
                </c:pt>
                <c:pt idx="3362">
                  <c:v>31645</c:v>
                </c:pt>
                <c:pt idx="3363">
                  <c:v>31654</c:v>
                </c:pt>
                <c:pt idx="3364">
                  <c:v>31662</c:v>
                </c:pt>
                <c:pt idx="3365">
                  <c:v>31678</c:v>
                </c:pt>
                <c:pt idx="3366">
                  <c:v>31678</c:v>
                </c:pt>
                <c:pt idx="3367">
                  <c:v>31692</c:v>
                </c:pt>
                <c:pt idx="3368">
                  <c:v>31702</c:v>
                </c:pt>
                <c:pt idx="3369">
                  <c:v>31711</c:v>
                </c:pt>
                <c:pt idx="3370">
                  <c:v>31713</c:v>
                </c:pt>
                <c:pt idx="3371">
                  <c:v>31712</c:v>
                </c:pt>
                <c:pt idx="3372">
                  <c:v>31732</c:v>
                </c:pt>
                <c:pt idx="3373">
                  <c:v>31732</c:v>
                </c:pt>
                <c:pt idx="3374">
                  <c:v>31738</c:v>
                </c:pt>
                <c:pt idx="3375">
                  <c:v>31744</c:v>
                </c:pt>
                <c:pt idx="3376">
                  <c:v>31755</c:v>
                </c:pt>
                <c:pt idx="3377">
                  <c:v>31741</c:v>
                </c:pt>
                <c:pt idx="3378">
                  <c:v>31757</c:v>
                </c:pt>
                <c:pt idx="3379">
                  <c:v>31779</c:v>
                </c:pt>
                <c:pt idx="3380">
                  <c:v>31785</c:v>
                </c:pt>
                <c:pt idx="3381">
                  <c:v>31787</c:v>
                </c:pt>
                <c:pt idx="3382">
                  <c:v>31798</c:v>
                </c:pt>
                <c:pt idx="3383">
                  <c:v>31804</c:v>
                </c:pt>
                <c:pt idx="3384">
                  <c:v>31807</c:v>
                </c:pt>
                <c:pt idx="3385">
                  <c:v>31819</c:v>
                </c:pt>
                <c:pt idx="3386">
                  <c:v>31817</c:v>
                </c:pt>
                <c:pt idx="3387">
                  <c:v>31824</c:v>
                </c:pt>
                <c:pt idx="3388">
                  <c:v>31843</c:v>
                </c:pt>
                <c:pt idx="3389">
                  <c:v>31841</c:v>
                </c:pt>
                <c:pt idx="3390">
                  <c:v>31851</c:v>
                </c:pt>
                <c:pt idx="3391">
                  <c:v>31855</c:v>
                </c:pt>
                <c:pt idx="3392">
                  <c:v>31871</c:v>
                </c:pt>
                <c:pt idx="3393">
                  <c:v>31876</c:v>
                </c:pt>
                <c:pt idx="3394">
                  <c:v>31888</c:v>
                </c:pt>
                <c:pt idx="3395">
                  <c:v>31888</c:v>
                </c:pt>
                <c:pt idx="3396">
                  <c:v>31888</c:v>
                </c:pt>
                <c:pt idx="3397">
                  <c:v>31901</c:v>
                </c:pt>
                <c:pt idx="3398">
                  <c:v>31911</c:v>
                </c:pt>
                <c:pt idx="3399">
                  <c:v>31912</c:v>
                </c:pt>
                <c:pt idx="3400">
                  <c:v>31927</c:v>
                </c:pt>
                <c:pt idx="3401">
                  <c:v>31932</c:v>
                </c:pt>
                <c:pt idx="3402">
                  <c:v>31937</c:v>
                </c:pt>
                <c:pt idx="3403">
                  <c:v>31949</c:v>
                </c:pt>
                <c:pt idx="3404">
                  <c:v>31957</c:v>
                </c:pt>
                <c:pt idx="3405">
                  <c:v>31956</c:v>
                </c:pt>
                <c:pt idx="3406">
                  <c:v>31972</c:v>
                </c:pt>
                <c:pt idx="3407">
                  <c:v>31971</c:v>
                </c:pt>
                <c:pt idx="3408">
                  <c:v>31984</c:v>
                </c:pt>
                <c:pt idx="3409">
                  <c:v>31990</c:v>
                </c:pt>
                <c:pt idx="3410">
                  <c:v>31992</c:v>
                </c:pt>
                <c:pt idx="3411">
                  <c:v>31997</c:v>
                </c:pt>
                <c:pt idx="3412">
                  <c:v>32008</c:v>
                </c:pt>
                <c:pt idx="3413">
                  <c:v>32021</c:v>
                </c:pt>
                <c:pt idx="3414">
                  <c:v>32020</c:v>
                </c:pt>
                <c:pt idx="3415">
                  <c:v>32030</c:v>
                </c:pt>
                <c:pt idx="3416">
                  <c:v>32039</c:v>
                </c:pt>
                <c:pt idx="3417">
                  <c:v>32040</c:v>
                </c:pt>
                <c:pt idx="3418">
                  <c:v>32045</c:v>
                </c:pt>
                <c:pt idx="3419">
                  <c:v>32055</c:v>
                </c:pt>
                <c:pt idx="3420">
                  <c:v>32054</c:v>
                </c:pt>
                <c:pt idx="3421">
                  <c:v>32067</c:v>
                </c:pt>
                <c:pt idx="3422">
                  <c:v>32079</c:v>
                </c:pt>
                <c:pt idx="3423">
                  <c:v>32083</c:v>
                </c:pt>
                <c:pt idx="3424">
                  <c:v>32093</c:v>
                </c:pt>
                <c:pt idx="3425">
                  <c:v>32095</c:v>
                </c:pt>
                <c:pt idx="3426">
                  <c:v>32104</c:v>
                </c:pt>
                <c:pt idx="3427">
                  <c:v>32108</c:v>
                </c:pt>
                <c:pt idx="3428">
                  <c:v>32112</c:v>
                </c:pt>
                <c:pt idx="3429">
                  <c:v>32128</c:v>
                </c:pt>
                <c:pt idx="3430">
                  <c:v>32133</c:v>
                </c:pt>
                <c:pt idx="3431">
                  <c:v>32138</c:v>
                </c:pt>
                <c:pt idx="3432">
                  <c:v>32156</c:v>
                </c:pt>
                <c:pt idx="3433">
                  <c:v>32153</c:v>
                </c:pt>
                <c:pt idx="3434">
                  <c:v>32163</c:v>
                </c:pt>
                <c:pt idx="3435">
                  <c:v>32163</c:v>
                </c:pt>
                <c:pt idx="3436">
                  <c:v>32179</c:v>
                </c:pt>
                <c:pt idx="3437">
                  <c:v>32185</c:v>
                </c:pt>
                <c:pt idx="3438">
                  <c:v>32194</c:v>
                </c:pt>
                <c:pt idx="3439">
                  <c:v>32194</c:v>
                </c:pt>
                <c:pt idx="3440">
                  <c:v>32204</c:v>
                </c:pt>
                <c:pt idx="3441">
                  <c:v>32210</c:v>
                </c:pt>
                <c:pt idx="3442">
                  <c:v>32221</c:v>
                </c:pt>
                <c:pt idx="3443">
                  <c:v>32227</c:v>
                </c:pt>
                <c:pt idx="3444">
                  <c:v>32232</c:v>
                </c:pt>
                <c:pt idx="3445">
                  <c:v>32242</c:v>
                </c:pt>
                <c:pt idx="3446">
                  <c:v>32240</c:v>
                </c:pt>
                <c:pt idx="3447">
                  <c:v>32276</c:v>
                </c:pt>
                <c:pt idx="3448">
                  <c:v>32260</c:v>
                </c:pt>
                <c:pt idx="3449">
                  <c:v>32271</c:v>
                </c:pt>
                <c:pt idx="3450">
                  <c:v>32283</c:v>
                </c:pt>
                <c:pt idx="3451">
                  <c:v>32285</c:v>
                </c:pt>
                <c:pt idx="3452">
                  <c:v>32290</c:v>
                </c:pt>
                <c:pt idx="3453">
                  <c:v>32299</c:v>
                </c:pt>
                <c:pt idx="3454">
                  <c:v>32304</c:v>
                </c:pt>
                <c:pt idx="3455">
                  <c:v>32309</c:v>
                </c:pt>
                <c:pt idx="3456">
                  <c:v>32311</c:v>
                </c:pt>
                <c:pt idx="3457">
                  <c:v>32316</c:v>
                </c:pt>
                <c:pt idx="3458">
                  <c:v>32335</c:v>
                </c:pt>
                <c:pt idx="3459">
                  <c:v>32344</c:v>
                </c:pt>
                <c:pt idx="3460">
                  <c:v>32354</c:v>
                </c:pt>
                <c:pt idx="3461">
                  <c:v>32356</c:v>
                </c:pt>
                <c:pt idx="3462">
                  <c:v>32363</c:v>
                </c:pt>
                <c:pt idx="3463">
                  <c:v>32371</c:v>
                </c:pt>
                <c:pt idx="3464">
                  <c:v>32378</c:v>
                </c:pt>
                <c:pt idx="3465">
                  <c:v>32388</c:v>
                </c:pt>
                <c:pt idx="3466">
                  <c:v>32399</c:v>
                </c:pt>
                <c:pt idx="3467">
                  <c:v>32403</c:v>
                </c:pt>
                <c:pt idx="3468">
                  <c:v>32412</c:v>
                </c:pt>
                <c:pt idx="3469">
                  <c:v>32412</c:v>
                </c:pt>
                <c:pt idx="3470">
                  <c:v>32418</c:v>
                </c:pt>
                <c:pt idx="3471">
                  <c:v>32424</c:v>
                </c:pt>
                <c:pt idx="3472">
                  <c:v>32436</c:v>
                </c:pt>
                <c:pt idx="3473">
                  <c:v>32448</c:v>
                </c:pt>
                <c:pt idx="3474">
                  <c:v>32449</c:v>
                </c:pt>
                <c:pt idx="3475">
                  <c:v>32455</c:v>
                </c:pt>
                <c:pt idx="3476">
                  <c:v>32456</c:v>
                </c:pt>
                <c:pt idx="3477">
                  <c:v>32473</c:v>
                </c:pt>
                <c:pt idx="3478">
                  <c:v>32473</c:v>
                </c:pt>
                <c:pt idx="3479">
                  <c:v>32487</c:v>
                </c:pt>
                <c:pt idx="3480">
                  <c:v>32481</c:v>
                </c:pt>
                <c:pt idx="3481">
                  <c:v>32493</c:v>
                </c:pt>
                <c:pt idx="3482">
                  <c:v>32508</c:v>
                </c:pt>
                <c:pt idx="3483">
                  <c:v>32506</c:v>
                </c:pt>
                <c:pt idx="3484">
                  <c:v>32519</c:v>
                </c:pt>
                <c:pt idx="3485">
                  <c:v>32522</c:v>
                </c:pt>
                <c:pt idx="3486">
                  <c:v>32539</c:v>
                </c:pt>
                <c:pt idx="3487">
                  <c:v>32539</c:v>
                </c:pt>
                <c:pt idx="3488">
                  <c:v>32547</c:v>
                </c:pt>
                <c:pt idx="3489">
                  <c:v>32553</c:v>
                </c:pt>
                <c:pt idx="3490">
                  <c:v>32559</c:v>
                </c:pt>
                <c:pt idx="3491">
                  <c:v>32563</c:v>
                </c:pt>
                <c:pt idx="3492">
                  <c:v>32569</c:v>
                </c:pt>
                <c:pt idx="3493">
                  <c:v>32582</c:v>
                </c:pt>
                <c:pt idx="3494">
                  <c:v>32593</c:v>
                </c:pt>
                <c:pt idx="3495">
                  <c:v>32596</c:v>
                </c:pt>
                <c:pt idx="3496">
                  <c:v>32608</c:v>
                </c:pt>
                <c:pt idx="3497">
                  <c:v>32607</c:v>
                </c:pt>
                <c:pt idx="3498">
                  <c:v>32612</c:v>
                </c:pt>
                <c:pt idx="3499">
                  <c:v>32617</c:v>
                </c:pt>
                <c:pt idx="3500">
                  <c:v>32618</c:v>
                </c:pt>
                <c:pt idx="3501">
                  <c:v>32630</c:v>
                </c:pt>
                <c:pt idx="3502">
                  <c:v>32643</c:v>
                </c:pt>
                <c:pt idx="3503">
                  <c:v>32646</c:v>
                </c:pt>
                <c:pt idx="3504">
                  <c:v>32672</c:v>
                </c:pt>
                <c:pt idx="3505">
                  <c:v>32677</c:v>
                </c:pt>
                <c:pt idx="3506">
                  <c:v>32673</c:v>
                </c:pt>
                <c:pt idx="3507">
                  <c:v>32686</c:v>
                </c:pt>
                <c:pt idx="3508">
                  <c:v>32689</c:v>
                </c:pt>
                <c:pt idx="3509">
                  <c:v>32698</c:v>
                </c:pt>
                <c:pt idx="3510">
                  <c:v>32706</c:v>
                </c:pt>
                <c:pt idx="3511">
                  <c:v>32714</c:v>
                </c:pt>
                <c:pt idx="3512">
                  <c:v>32714</c:v>
                </c:pt>
                <c:pt idx="3513">
                  <c:v>32726</c:v>
                </c:pt>
                <c:pt idx="3514">
                  <c:v>32733</c:v>
                </c:pt>
                <c:pt idx="3515">
                  <c:v>32746</c:v>
                </c:pt>
                <c:pt idx="3516">
                  <c:v>32754</c:v>
                </c:pt>
                <c:pt idx="3517">
                  <c:v>32750</c:v>
                </c:pt>
                <c:pt idx="3518">
                  <c:v>32762</c:v>
                </c:pt>
                <c:pt idx="3519">
                  <c:v>32770</c:v>
                </c:pt>
                <c:pt idx="3520">
                  <c:v>32788</c:v>
                </c:pt>
                <c:pt idx="3521">
                  <c:v>32780</c:v>
                </c:pt>
                <c:pt idx="3522">
                  <c:v>32779</c:v>
                </c:pt>
                <c:pt idx="3523">
                  <c:v>32791</c:v>
                </c:pt>
                <c:pt idx="3524">
                  <c:v>32802</c:v>
                </c:pt>
                <c:pt idx="3525">
                  <c:v>32813</c:v>
                </c:pt>
                <c:pt idx="3526">
                  <c:v>32816</c:v>
                </c:pt>
                <c:pt idx="3527">
                  <c:v>32827</c:v>
                </c:pt>
                <c:pt idx="3528">
                  <c:v>32833</c:v>
                </c:pt>
                <c:pt idx="3529">
                  <c:v>32834</c:v>
                </c:pt>
                <c:pt idx="3530">
                  <c:v>32856</c:v>
                </c:pt>
                <c:pt idx="3531">
                  <c:v>32857</c:v>
                </c:pt>
                <c:pt idx="3532">
                  <c:v>32865</c:v>
                </c:pt>
                <c:pt idx="3533">
                  <c:v>32870</c:v>
                </c:pt>
                <c:pt idx="3534">
                  <c:v>32873</c:v>
                </c:pt>
                <c:pt idx="3535">
                  <c:v>32870</c:v>
                </c:pt>
                <c:pt idx="3536">
                  <c:v>32884</c:v>
                </c:pt>
                <c:pt idx="3537">
                  <c:v>32898</c:v>
                </c:pt>
                <c:pt idx="3538">
                  <c:v>32899</c:v>
                </c:pt>
                <c:pt idx="3539">
                  <c:v>32918</c:v>
                </c:pt>
                <c:pt idx="3540">
                  <c:v>32922</c:v>
                </c:pt>
                <c:pt idx="3541">
                  <c:v>32920</c:v>
                </c:pt>
                <c:pt idx="3542">
                  <c:v>32933</c:v>
                </c:pt>
                <c:pt idx="3543">
                  <c:v>32935</c:v>
                </c:pt>
                <c:pt idx="3544">
                  <c:v>32939</c:v>
                </c:pt>
                <c:pt idx="3545">
                  <c:v>32942</c:v>
                </c:pt>
                <c:pt idx="3546">
                  <c:v>32964</c:v>
                </c:pt>
                <c:pt idx="3547">
                  <c:v>32980</c:v>
                </c:pt>
                <c:pt idx="3548">
                  <c:v>32971</c:v>
                </c:pt>
                <c:pt idx="3549">
                  <c:v>32984</c:v>
                </c:pt>
                <c:pt idx="3550">
                  <c:v>32989</c:v>
                </c:pt>
                <c:pt idx="3551">
                  <c:v>33001</c:v>
                </c:pt>
                <c:pt idx="3552">
                  <c:v>33009</c:v>
                </c:pt>
                <c:pt idx="3553">
                  <c:v>33000</c:v>
                </c:pt>
                <c:pt idx="3554">
                  <c:v>32992</c:v>
                </c:pt>
                <c:pt idx="3555">
                  <c:v>33018</c:v>
                </c:pt>
                <c:pt idx="3556">
                  <c:v>33026</c:v>
                </c:pt>
                <c:pt idx="3557">
                  <c:v>33039</c:v>
                </c:pt>
                <c:pt idx="3558">
                  <c:v>33049</c:v>
                </c:pt>
                <c:pt idx="3559">
                  <c:v>33062</c:v>
                </c:pt>
                <c:pt idx="3560">
                  <c:v>33062</c:v>
                </c:pt>
                <c:pt idx="3561">
                  <c:v>33066</c:v>
                </c:pt>
                <c:pt idx="3562">
                  <c:v>33068</c:v>
                </c:pt>
                <c:pt idx="3563">
                  <c:v>33076</c:v>
                </c:pt>
                <c:pt idx="3564">
                  <c:v>33097</c:v>
                </c:pt>
                <c:pt idx="3565">
                  <c:v>33085</c:v>
                </c:pt>
                <c:pt idx="3566">
                  <c:v>33107</c:v>
                </c:pt>
                <c:pt idx="3567">
                  <c:v>33107</c:v>
                </c:pt>
                <c:pt idx="3568">
                  <c:v>33120</c:v>
                </c:pt>
                <c:pt idx="3569">
                  <c:v>33123</c:v>
                </c:pt>
                <c:pt idx="3570">
                  <c:v>33126</c:v>
                </c:pt>
                <c:pt idx="3571">
                  <c:v>33135</c:v>
                </c:pt>
                <c:pt idx="3572">
                  <c:v>33142</c:v>
                </c:pt>
                <c:pt idx="3573">
                  <c:v>33151</c:v>
                </c:pt>
                <c:pt idx="3574">
                  <c:v>33154</c:v>
                </c:pt>
                <c:pt idx="3575">
                  <c:v>33178</c:v>
                </c:pt>
                <c:pt idx="3576">
                  <c:v>33178</c:v>
                </c:pt>
                <c:pt idx="3577">
                  <c:v>33182</c:v>
                </c:pt>
                <c:pt idx="3578">
                  <c:v>33183</c:v>
                </c:pt>
                <c:pt idx="3579">
                  <c:v>33203</c:v>
                </c:pt>
                <c:pt idx="3580">
                  <c:v>33199</c:v>
                </c:pt>
                <c:pt idx="3581">
                  <c:v>33210</c:v>
                </c:pt>
                <c:pt idx="3582">
                  <c:v>33220</c:v>
                </c:pt>
                <c:pt idx="3583">
                  <c:v>33228</c:v>
                </c:pt>
                <c:pt idx="3584">
                  <c:v>33235</c:v>
                </c:pt>
                <c:pt idx="3585">
                  <c:v>33230</c:v>
                </c:pt>
                <c:pt idx="3586">
                  <c:v>33253</c:v>
                </c:pt>
                <c:pt idx="3587">
                  <c:v>33249</c:v>
                </c:pt>
                <c:pt idx="3588">
                  <c:v>33263</c:v>
                </c:pt>
                <c:pt idx="3589">
                  <c:v>33269</c:v>
                </c:pt>
                <c:pt idx="3590">
                  <c:v>33278</c:v>
                </c:pt>
                <c:pt idx="3591">
                  <c:v>33303</c:v>
                </c:pt>
                <c:pt idx="3592">
                  <c:v>33278</c:v>
                </c:pt>
                <c:pt idx="3593">
                  <c:v>33301</c:v>
                </c:pt>
                <c:pt idx="3594">
                  <c:v>33303</c:v>
                </c:pt>
                <c:pt idx="3595">
                  <c:v>33307</c:v>
                </c:pt>
                <c:pt idx="3596">
                  <c:v>33314</c:v>
                </c:pt>
                <c:pt idx="3597">
                  <c:v>33329</c:v>
                </c:pt>
                <c:pt idx="3598">
                  <c:v>33330</c:v>
                </c:pt>
                <c:pt idx="3599">
                  <c:v>33338</c:v>
                </c:pt>
                <c:pt idx="3600">
                  <c:v>33339</c:v>
                </c:pt>
                <c:pt idx="3601">
                  <c:v>33351</c:v>
                </c:pt>
                <c:pt idx="3602">
                  <c:v>33361</c:v>
                </c:pt>
                <c:pt idx="3603">
                  <c:v>33357</c:v>
                </c:pt>
                <c:pt idx="3604">
                  <c:v>33377</c:v>
                </c:pt>
                <c:pt idx="3605">
                  <c:v>33379</c:v>
                </c:pt>
                <c:pt idx="3606">
                  <c:v>33393</c:v>
                </c:pt>
                <c:pt idx="3607">
                  <c:v>33404</c:v>
                </c:pt>
                <c:pt idx="3608">
                  <c:v>33409</c:v>
                </c:pt>
                <c:pt idx="3609">
                  <c:v>33414</c:v>
                </c:pt>
                <c:pt idx="3610">
                  <c:v>33415</c:v>
                </c:pt>
                <c:pt idx="3611">
                  <c:v>33425</c:v>
                </c:pt>
                <c:pt idx="3612">
                  <c:v>33429</c:v>
                </c:pt>
                <c:pt idx="3613">
                  <c:v>33442</c:v>
                </c:pt>
                <c:pt idx="3614">
                  <c:v>33441</c:v>
                </c:pt>
                <c:pt idx="3615">
                  <c:v>33443</c:v>
                </c:pt>
                <c:pt idx="3616">
                  <c:v>33449</c:v>
                </c:pt>
                <c:pt idx="3617">
                  <c:v>33462</c:v>
                </c:pt>
                <c:pt idx="3618">
                  <c:v>33465</c:v>
                </c:pt>
                <c:pt idx="3619">
                  <c:v>33475</c:v>
                </c:pt>
                <c:pt idx="3620">
                  <c:v>33484</c:v>
                </c:pt>
                <c:pt idx="3621">
                  <c:v>33486</c:v>
                </c:pt>
                <c:pt idx="3622">
                  <c:v>33496</c:v>
                </c:pt>
                <c:pt idx="3623">
                  <c:v>33508</c:v>
                </c:pt>
                <c:pt idx="3624">
                  <c:v>33504</c:v>
                </c:pt>
                <c:pt idx="3625">
                  <c:v>33525</c:v>
                </c:pt>
                <c:pt idx="3626">
                  <c:v>33526</c:v>
                </c:pt>
                <c:pt idx="3627">
                  <c:v>33539</c:v>
                </c:pt>
                <c:pt idx="3628">
                  <c:v>33545</c:v>
                </c:pt>
                <c:pt idx="3629">
                  <c:v>33552</c:v>
                </c:pt>
                <c:pt idx="3630">
                  <c:v>33555</c:v>
                </c:pt>
                <c:pt idx="3631">
                  <c:v>33562</c:v>
                </c:pt>
                <c:pt idx="3632">
                  <c:v>33568</c:v>
                </c:pt>
                <c:pt idx="3633">
                  <c:v>33570</c:v>
                </c:pt>
                <c:pt idx="3634">
                  <c:v>33592</c:v>
                </c:pt>
                <c:pt idx="3635">
                  <c:v>33598</c:v>
                </c:pt>
                <c:pt idx="3636">
                  <c:v>33607</c:v>
                </c:pt>
                <c:pt idx="3637">
                  <c:v>33611</c:v>
                </c:pt>
                <c:pt idx="3638">
                  <c:v>33612</c:v>
                </c:pt>
                <c:pt idx="3639">
                  <c:v>33613</c:v>
                </c:pt>
                <c:pt idx="3640">
                  <c:v>33632</c:v>
                </c:pt>
                <c:pt idx="3641">
                  <c:v>33636</c:v>
                </c:pt>
                <c:pt idx="3642">
                  <c:v>33635</c:v>
                </c:pt>
                <c:pt idx="3643">
                  <c:v>33645</c:v>
                </c:pt>
                <c:pt idx="3644">
                  <c:v>33665</c:v>
                </c:pt>
                <c:pt idx="3645">
                  <c:v>33653</c:v>
                </c:pt>
                <c:pt idx="3646">
                  <c:v>33684</c:v>
                </c:pt>
                <c:pt idx="3647">
                  <c:v>33678</c:v>
                </c:pt>
                <c:pt idx="3648">
                  <c:v>33688</c:v>
                </c:pt>
                <c:pt idx="3649">
                  <c:v>33700</c:v>
                </c:pt>
                <c:pt idx="3650">
                  <c:v>33695</c:v>
                </c:pt>
                <c:pt idx="3651">
                  <c:v>33713</c:v>
                </c:pt>
                <c:pt idx="3652">
                  <c:v>33717</c:v>
                </c:pt>
                <c:pt idx="3653">
                  <c:v>33716</c:v>
                </c:pt>
                <c:pt idx="3654">
                  <c:v>33732</c:v>
                </c:pt>
                <c:pt idx="3655">
                  <c:v>33731</c:v>
                </c:pt>
                <c:pt idx="3656">
                  <c:v>33741</c:v>
                </c:pt>
                <c:pt idx="3657">
                  <c:v>33759</c:v>
                </c:pt>
                <c:pt idx="3658">
                  <c:v>33764</c:v>
                </c:pt>
                <c:pt idx="3659">
                  <c:v>33765</c:v>
                </c:pt>
                <c:pt idx="3660">
                  <c:v>33775</c:v>
                </c:pt>
                <c:pt idx="3661">
                  <c:v>33784</c:v>
                </c:pt>
                <c:pt idx="3662">
                  <c:v>33797</c:v>
                </c:pt>
                <c:pt idx="3663">
                  <c:v>33799</c:v>
                </c:pt>
                <c:pt idx="3664">
                  <c:v>33810</c:v>
                </c:pt>
                <c:pt idx="3665">
                  <c:v>33810</c:v>
                </c:pt>
                <c:pt idx="3666">
                  <c:v>33815</c:v>
                </c:pt>
                <c:pt idx="3667">
                  <c:v>33815</c:v>
                </c:pt>
                <c:pt idx="3668">
                  <c:v>33828</c:v>
                </c:pt>
                <c:pt idx="3669">
                  <c:v>33821</c:v>
                </c:pt>
                <c:pt idx="3670">
                  <c:v>33848</c:v>
                </c:pt>
                <c:pt idx="3671">
                  <c:v>33855</c:v>
                </c:pt>
                <c:pt idx="3672">
                  <c:v>33861</c:v>
                </c:pt>
                <c:pt idx="3673">
                  <c:v>33868</c:v>
                </c:pt>
                <c:pt idx="3674">
                  <c:v>33870</c:v>
                </c:pt>
                <c:pt idx="3675">
                  <c:v>33882</c:v>
                </c:pt>
                <c:pt idx="3676">
                  <c:v>33885</c:v>
                </c:pt>
                <c:pt idx="3677">
                  <c:v>33902</c:v>
                </c:pt>
                <c:pt idx="3678">
                  <c:v>33898</c:v>
                </c:pt>
                <c:pt idx="3679">
                  <c:v>33903</c:v>
                </c:pt>
                <c:pt idx="3680">
                  <c:v>33913</c:v>
                </c:pt>
                <c:pt idx="3681">
                  <c:v>33924</c:v>
                </c:pt>
                <c:pt idx="3682">
                  <c:v>33925</c:v>
                </c:pt>
                <c:pt idx="3683">
                  <c:v>33927</c:v>
                </c:pt>
                <c:pt idx="3684">
                  <c:v>33943</c:v>
                </c:pt>
                <c:pt idx="3685">
                  <c:v>33941</c:v>
                </c:pt>
                <c:pt idx="3686">
                  <c:v>33963</c:v>
                </c:pt>
                <c:pt idx="3687">
                  <c:v>33966</c:v>
                </c:pt>
                <c:pt idx="3688">
                  <c:v>33971</c:v>
                </c:pt>
                <c:pt idx="3689">
                  <c:v>33975</c:v>
                </c:pt>
                <c:pt idx="3690">
                  <c:v>33992</c:v>
                </c:pt>
                <c:pt idx="3691">
                  <c:v>33992</c:v>
                </c:pt>
                <c:pt idx="3692">
                  <c:v>33998</c:v>
                </c:pt>
                <c:pt idx="3693">
                  <c:v>34003</c:v>
                </c:pt>
                <c:pt idx="3694">
                  <c:v>34015</c:v>
                </c:pt>
                <c:pt idx="3695">
                  <c:v>34016</c:v>
                </c:pt>
                <c:pt idx="3696">
                  <c:v>34023</c:v>
                </c:pt>
                <c:pt idx="3697">
                  <c:v>34043</c:v>
                </c:pt>
                <c:pt idx="3698">
                  <c:v>34045</c:v>
                </c:pt>
                <c:pt idx="3699">
                  <c:v>34042</c:v>
                </c:pt>
                <c:pt idx="3700">
                  <c:v>34061</c:v>
                </c:pt>
                <c:pt idx="3701">
                  <c:v>34069</c:v>
                </c:pt>
                <c:pt idx="3702">
                  <c:v>34078</c:v>
                </c:pt>
                <c:pt idx="3703">
                  <c:v>34071</c:v>
                </c:pt>
                <c:pt idx="3704">
                  <c:v>34081</c:v>
                </c:pt>
                <c:pt idx="3705">
                  <c:v>34087</c:v>
                </c:pt>
                <c:pt idx="3706">
                  <c:v>34100</c:v>
                </c:pt>
                <c:pt idx="3707">
                  <c:v>34100</c:v>
                </c:pt>
                <c:pt idx="3708">
                  <c:v>34113</c:v>
                </c:pt>
                <c:pt idx="3709">
                  <c:v>34128</c:v>
                </c:pt>
                <c:pt idx="3710">
                  <c:v>34125</c:v>
                </c:pt>
                <c:pt idx="3711">
                  <c:v>34141</c:v>
                </c:pt>
                <c:pt idx="3712">
                  <c:v>34144</c:v>
                </c:pt>
                <c:pt idx="3713">
                  <c:v>34152</c:v>
                </c:pt>
                <c:pt idx="3714">
                  <c:v>34141</c:v>
                </c:pt>
                <c:pt idx="3715">
                  <c:v>34151</c:v>
                </c:pt>
                <c:pt idx="3716">
                  <c:v>34165</c:v>
                </c:pt>
                <c:pt idx="3717">
                  <c:v>34176</c:v>
                </c:pt>
                <c:pt idx="3718">
                  <c:v>34181</c:v>
                </c:pt>
                <c:pt idx="3719">
                  <c:v>34186</c:v>
                </c:pt>
                <c:pt idx="3720">
                  <c:v>34196</c:v>
                </c:pt>
                <c:pt idx="3721">
                  <c:v>34198</c:v>
                </c:pt>
                <c:pt idx="3722">
                  <c:v>34208</c:v>
                </c:pt>
                <c:pt idx="3723">
                  <c:v>34221</c:v>
                </c:pt>
                <c:pt idx="3724">
                  <c:v>34214</c:v>
                </c:pt>
                <c:pt idx="3725">
                  <c:v>34233</c:v>
                </c:pt>
                <c:pt idx="3726">
                  <c:v>34234</c:v>
                </c:pt>
                <c:pt idx="3727">
                  <c:v>34253</c:v>
                </c:pt>
                <c:pt idx="3728">
                  <c:v>34256</c:v>
                </c:pt>
                <c:pt idx="3729">
                  <c:v>34265</c:v>
                </c:pt>
                <c:pt idx="3730">
                  <c:v>34271</c:v>
                </c:pt>
                <c:pt idx="3731">
                  <c:v>34270</c:v>
                </c:pt>
                <c:pt idx="3732">
                  <c:v>34285</c:v>
                </c:pt>
                <c:pt idx="3733">
                  <c:v>34289</c:v>
                </c:pt>
                <c:pt idx="3734">
                  <c:v>34298</c:v>
                </c:pt>
                <c:pt idx="3735">
                  <c:v>34325</c:v>
                </c:pt>
                <c:pt idx="3736">
                  <c:v>34319</c:v>
                </c:pt>
                <c:pt idx="3737">
                  <c:v>34320</c:v>
                </c:pt>
                <c:pt idx="3738">
                  <c:v>34317</c:v>
                </c:pt>
                <c:pt idx="3739">
                  <c:v>34344</c:v>
                </c:pt>
                <c:pt idx="3740">
                  <c:v>34346</c:v>
                </c:pt>
                <c:pt idx="3741">
                  <c:v>34343</c:v>
                </c:pt>
                <c:pt idx="3742">
                  <c:v>34359</c:v>
                </c:pt>
                <c:pt idx="3743">
                  <c:v>34364</c:v>
                </c:pt>
                <c:pt idx="3744">
                  <c:v>34374</c:v>
                </c:pt>
                <c:pt idx="3745">
                  <c:v>34385</c:v>
                </c:pt>
                <c:pt idx="3746">
                  <c:v>34389</c:v>
                </c:pt>
                <c:pt idx="3747">
                  <c:v>34389</c:v>
                </c:pt>
                <c:pt idx="3748">
                  <c:v>34392</c:v>
                </c:pt>
                <c:pt idx="3749">
                  <c:v>34404</c:v>
                </c:pt>
                <c:pt idx="3750">
                  <c:v>34417</c:v>
                </c:pt>
                <c:pt idx="3751">
                  <c:v>34412</c:v>
                </c:pt>
                <c:pt idx="3752">
                  <c:v>34426</c:v>
                </c:pt>
                <c:pt idx="3753">
                  <c:v>34435</c:v>
                </c:pt>
                <c:pt idx="3754">
                  <c:v>34432</c:v>
                </c:pt>
                <c:pt idx="3755">
                  <c:v>34443</c:v>
                </c:pt>
                <c:pt idx="3756">
                  <c:v>34455</c:v>
                </c:pt>
                <c:pt idx="3757">
                  <c:v>34466</c:v>
                </c:pt>
                <c:pt idx="3758">
                  <c:v>34464</c:v>
                </c:pt>
                <c:pt idx="3759">
                  <c:v>34467</c:v>
                </c:pt>
                <c:pt idx="3760">
                  <c:v>34481</c:v>
                </c:pt>
                <c:pt idx="3761">
                  <c:v>34483</c:v>
                </c:pt>
                <c:pt idx="3762">
                  <c:v>34501</c:v>
                </c:pt>
                <c:pt idx="3763">
                  <c:v>34499</c:v>
                </c:pt>
                <c:pt idx="3764">
                  <c:v>34504</c:v>
                </c:pt>
                <c:pt idx="3765">
                  <c:v>34522</c:v>
                </c:pt>
                <c:pt idx="3766">
                  <c:v>34528</c:v>
                </c:pt>
                <c:pt idx="3767">
                  <c:v>34524</c:v>
                </c:pt>
                <c:pt idx="3768">
                  <c:v>34528</c:v>
                </c:pt>
                <c:pt idx="3769">
                  <c:v>34542</c:v>
                </c:pt>
                <c:pt idx="3770">
                  <c:v>34548</c:v>
                </c:pt>
                <c:pt idx="3771">
                  <c:v>34546</c:v>
                </c:pt>
                <c:pt idx="3772">
                  <c:v>34589</c:v>
                </c:pt>
                <c:pt idx="3773">
                  <c:v>34575</c:v>
                </c:pt>
                <c:pt idx="3774">
                  <c:v>34585</c:v>
                </c:pt>
                <c:pt idx="3775">
                  <c:v>34584</c:v>
                </c:pt>
                <c:pt idx="3776">
                  <c:v>34592</c:v>
                </c:pt>
                <c:pt idx="3777">
                  <c:v>34600</c:v>
                </c:pt>
                <c:pt idx="3778">
                  <c:v>34596</c:v>
                </c:pt>
                <c:pt idx="3779">
                  <c:v>34616</c:v>
                </c:pt>
                <c:pt idx="3780">
                  <c:v>34619</c:v>
                </c:pt>
                <c:pt idx="3781">
                  <c:v>34620</c:v>
                </c:pt>
                <c:pt idx="3782">
                  <c:v>34630</c:v>
                </c:pt>
                <c:pt idx="3783">
                  <c:v>34650</c:v>
                </c:pt>
                <c:pt idx="3784">
                  <c:v>34653</c:v>
                </c:pt>
                <c:pt idx="3785">
                  <c:v>34661</c:v>
                </c:pt>
                <c:pt idx="3786">
                  <c:v>34660</c:v>
                </c:pt>
                <c:pt idx="3787">
                  <c:v>34686</c:v>
                </c:pt>
                <c:pt idx="3788">
                  <c:v>34682</c:v>
                </c:pt>
                <c:pt idx="3789">
                  <c:v>34691</c:v>
                </c:pt>
                <c:pt idx="3790">
                  <c:v>34699</c:v>
                </c:pt>
                <c:pt idx="3791">
                  <c:v>34710</c:v>
                </c:pt>
                <c:pt idx="3792">
                  <c:v>34707</c:v>
                </c:pt>
                <c:pt idx="3793">
                  <c:v>34718</c:v>
                </c:pt>
                <c:pt idx="3794">
                  <c:v>34722</c:v>
                </c:pt>
                <c:pt idx="3795">
                  <c:v>34727</c:v>
                </c:pt>
                <c:pt idx="3796">
                  <c:v>34744</c:v>
                </c:pt>
                <c:pt idx="3797">
                  <c:v>34743</c:v>
                </c:pt>
                <c:pt idx="3798">
                  <c:v>34751</c:v>
                </c:pt>
                <c:pt idx="3799">
                  <c:v>34755</c:v>
                </c:pt>
                <c:pt idx="3800">
                  <c:v>34766</c:v>
                </c:pt>
                <c:pt idx="3801">
                  <c:v>34783</c:v>
                </c:pt>
                <c:pt idx="3802">
                  <c:v>34786</c:v>
                </c:pt>
                <c:pt idx="3803">
                  <c:v>34792</c:v>
                </c:pt>
                <c:pt idx="3804">
                  <c:v>34798</c:v>
                </c:pt>
                <c:pt idx="3805">
                  <c:v>34795</c:v>
                </c:pt>
                <c:pt idx="3806">
                  <c:v>34818</c:v>
                </c:pt>
                <c:pt idx="3807">
                  <c:v>34833</c:v>
                </c:pt>
                <c:pt idx="3808">
                  <c:v>34827</c:v>
                </c:pt>
                <c:pt idx="3809">
                  <c:v>34831</c:v>
                </c:pt>
                <c:pt idx="3810">
                  <c:v>34833</c:v>
                </c:pt>
                <c:pt idx="3811">
                  <c:v>34841</c:v>
                </c:pt>
                <c:pt idx="3812">
                  <c:v>34850</c:v>
                </c:pt>
                <c:pt idx="3813">
                  <c:v>34846</c:v>
                </c:pt>
                <c:pt idx="3814">
                  <c:v>34862</c:v>
                </c:pt>
                <c:pt idx="3815">
                  <c:v>34872</c:v>
                </c:pt>
                <c:pt idx="3816">
                  <c:v>34878</c:v>
                </c:pt>
                <c:pt idx="3817">
                  <c:v>34885</c:v>
                </c:pt>
                <c:pt idx="3818">
                  <c:v>34896</c:v>
                </c:pt>
                <c:pt idx="3819">
                  <c:v>34908</c:v>
                </c:pt>
                <c:pt idx="3820">
                  <c:v>34902</c:v>
                </c:pt>
                <c:pt idx="3821">
                  <c:v>34916</c:v>
                </c:pt>
                <c:pt idx="3822">
                  <c:v>34925</c:v>
                </c:pt>
                <c:pt idx="3823">
                  <c:v>34937</c:v>
                </c:pt>
                <c:pt idx="3824">
                  <c:v>34939</c:v>
                </c:pt>
                <c:pt idx="3825">
                  <c:v>34939</c:v>
                </c:pt>
                <c:pt idx="3826">
                  <c:v>34954</c:v>
                </c:pt>
                <c:pt idx="3827">
                  <c:v>34964</c:v>
                </c:pt>
                <c:pt idx="3828">
                  <c:v>34967</c:v>
                </c:pt>
                <c:pt idx="3829">
                  <c:v>34981</c:v>
                </c:pt>
                <c:pt idx="3830">
                  <c:v>34978</c:v>
                </c:pt>
                <c:pt idx="3831">
                  <c:v>34983</c:v>
                </c:pt>
                <c:pt idx="3832">
                  <c:v>35010</c:v>
                </c:pt>
                <c:pt idx="3833">
                  <c:v>35006</c:v>
                </c:pt>
                <c:pt idx="3834">
                  <c:v>35000</c:v>
                </c:pt>
                <c:pt idx="3835">
                  <c:v>35020</c:v>
                </c:pt>
                <c:pt idx="3836">
                  <c:v>35023</c:v>
                </c:pt>
                <c:pt idx="3837">
                  <c:v>35026</c:v>
                </c:pt>
                <c:pt idx="3838">
                  <c:v>35036</c:v>
                </c:pt>
                <c:pt idx="3839">
                  <c:v>35042</c:v>
                </c:pt>
                <c:pt idx="3840">
                  <c:v>35049</c:v>
                </c:pt>
                <c:pt idx="3841">
                  <c:v>35052</c:v>
                </c:pt>
                <c:pt idx="3842">
                  <c:v>35055</c:v>
                </c:pt>
                <c:pt idx="3843">
                  <c:v>35057</c:v>
                </c:pt>
                <c:pt idx="3844">
                  <c:v>35084</c:v>
                </c:pt>
                <c:pt idx="3845">
                  <c:v>35078</c:v>
                </c:pt>
                <c:pt idx="3846">
                  <c:v>35096</c:v>
                </c:pt>
                <c:pt idx="3847">
                  <c:v>35098</c:v>
                </c:pt>
                <c:pt idx="3848">
                  <c:v>35103</c:v>
                </c:pt>
                <c:pt idx="3849">
                  <c:v>35113</c:v>
                </c:pt>
                <c:pt idx="3850">
                  <c:v>35114</c:v>
                </c:pt>
                <c:pt idx="3851">
                  <c:v>35122</c:v>
                </c:pt>
                <c:pt idx="3852">
                  <c:v>35129</c:v>
                </c:pt>
                <c:pt idx="3853">
                  <c:v>35137</c:v>
                </c:pt>
                <c:pt idx="3854">
                  <c:v>35150</c:v>
                </c:pt>
                <c:pt idx="3855">
                  <c:v>35163</c:v>
                </c:pt>
                <c:pt idx="3856">
                  <c:v>35163</c:v>
                </c:pt>
                <c:pt idx="3857">
                  <c:v>35166</c:v>
                </c:pt>
                <c:pt idx="3858">
                  <c:v>35177</c:v>
                </c:pt>
                <c:pt idx="3859">
                  <c:v>35187</c:v>
                </c:pt>
                <c:pt idx="3860">
                  <c:v>35196</c:v>
                </c:pt>
                <c:pt idx="3861">
                  <c:v>35198</c:v>
                </c:pt>
                <c:pt idx="3862">
                  <c:v>35203</c:v>
                </c:pt>
                <c:pt idx="3863">
                  <c:v>35220</c:v>
                </c:pt>
                <c:pt idx="3864">
                  <c:v>35215</c:v>
                </c:pt>
                <c:pt idx="3865">
                  <c:v>35232</c:v>
                </c:pt>
                <c:pt idx="3866">
                  <c:v>35242</c:v>
                </c:pt>
                <c:pt idx="3867">
                  <c:v>35245</c:v>
                </c:pt>
                <c:pt idx="3868">
                  <c:v>35255</c:v>
                </c:pt>
                <c:pt idx="3869">
                  <c:v>35256</c:v>
                </c:pt>
                <c:pt idx="3870">
                  <c:v>35262</c:v>
                </c:pt>
                <c:pt idx="3871">
                  <c:v>35259</c:v>
                </c:pt>
                <c:pt idx="3872">
                  <c:v>35281</c:v>
                </c:pt>
                <c:pt idx="3873">
                  <c:v>35283</c:v>
                </c:pt>
                <c:pt idx="3874">
                  <c:v>35299</c:v>
                </c:pt>
                <c:pt idx="3875">
                  <c:v>35300</c:v>
                </c:pt>
                <c:pt idx="3876">
                  <c:v>35314</c:v>
                </c:pt>
                <c:pt idx="3877">
                  <c:v>35318</c:v>
                </c:pt>
                <c:pt idx="3878">
                  <c:v>35327</c:v>
                </c:pt>
                <c:pt idx="3879">
                  <c:v>35327</c:v>
                </c:pt>
                <c:pt idx="3880">
                  <c:v>35336</c:v>
                </c:pt>
                <c:pt idx="3881">
                  <c:v>35356</c:v>
                </c:pt>
                <c:pt idx="3882">
                  <c:v>35355</c:v>
                </c:pt>
                <c:pt idx="3883">
                  <c:v>35358</c:v>
                </c:pt>
                <c:pt idx="3884">
                  <c:v>35368</c:v>
                </c:pt>
                <c:pt idx="3885">
                  <c:v>35368</c:v>
                </c:pt>
                <c:pt idx="3886">
                  <c:v>35380</c:v>
                </c:pt>
                <c:pt idx="3887">
                  <c:v>35384</c:v>
                </c:pt>
                <c:pt idx="3888">
                  <c:v>35393</c:v>
                </c:pt>
                <c:pt idx="3889">
                  <c:v>35405</c:v>
                </c:pt>
                <c:pt idx="3890">
                  <c:v>35409</c:v>
                </c:pt>
                <c:pt idx="3891">
                  <c:v>35423</c:v>
                </c:pt>
                <c:pt idx="3892">
                  <c:v>35418</c:v>
                </c:pt>
                <c:pt idx="3893">
                  <c:v>35430</c:v>
                </c:pt>
                <c:pt idx="3894">
                  <c:v>35429</c:v>
                </c:pt>
                <c:pt idx="3895">
                  <c:v>35442</c:v>
                </c:pt>
                <c:pt idx="3896">
                  <c:v>35456</c:v>
                </c:pt>
                <c:pt idx="3897">
                  <c:v>35456</c:v>
                </c:pt>
                <c:pt idx="3898">
                  <c:v>35463</c:v>
                </c:pt>
                <c:pt idx="3899">
                  <c:v>35465</c:v>
                </c:pt>
                <c:pt idx="3900">
                  <c:v>35478</c:v>
                </c:pt>
                <c:pt idx="3901">
                  <c:v>35477</c:v>
                </c:pt>
                <c:pt idx="3902">
                  <c:v>35479</c:v>
                </c:pt>
                <c:pt idx="3903">
                  <c:v>35502</c:v>
                </c:pt>
                <c:pt idx="3904">
                  <c:v>35521</c:v>
                </c:pt>
                <c:pt idx="3905">
                  <c:v>35516</c:v>
                </c:pt>
                <c:pt idx="3906">
                  <c:v>35523</c:v>
                </c:pt>
                <c:pt idx="3907">
                  <c:v>35520</c:v>
                </c:pt>
                <c:pt idx="3908">
                  <c:v>35533</c:v>
                </c:pt>
                <c:pt idx="3909">
                  <c:v>35536</c:v>
                </c:pt>
                <c:pt idx="3910">
                  <c:v>35533</c:v>
                </c:pt>
                <c:pt idx="3911">
                  <c:v>35542</c:v>
                </c:pt>
                <c:pt idx="3912">
                  <c:v>35556</c:v>
                </c:pt>
                <c:pt idx="3913">
                  <c:v>35567</c:v>
                </c:pt>
                <c:pt idx="3914">
                  <c:v>35571</c:v>
                </c:pt>
                <c:pt idx="3915">
                  <c:v>35574</c:v>
                </c:pt>
                <c:pt idx="3916">
                  <c:v>35588</c:v>
                </c:pt>
                <c:pt idx="3917">
                  <c:v>35585</c:v>
                </c:pt>
                <c:pt idx="3918">
                  <c:v>35601</c:v>
                </c:pt>
                <c:pt idx="3919">
                  <c:v>35609</c:v>
                </c:pt>
                <c:pt idx="3920">
                  <c:v>35621</c:v>
                </c:pt>
                <c:pt idx="3921">
                  <c:v>35623</c:v>
                </c:pt>
                <c:pt idx="3922">
                  <c:v>35630</c:v>
                </c:pt>
                <c:pt idx="3923">
                  <c:v>35641</c:v>
                </c:pt>
                <c:pt idx="3924">
                  <c:v>35645</c:v>
                </c:pt>
                <c:pt idx="3925">
                  <c:v>35652</c:v>
                </c:pt>
                <c:pt idx="3926">
                  <c:v>35661</c:v>
                </c:pt>
                <c:pt idx="3927">
                  <c:v>35666</c:v>
                </c:pt>
                <c:pt idx="3928">
                  <c:v>35673</c:v>
                </c:pt>
                <c:pt idx="3929">
                  <c:v>35671</c:v>
                </c:pt>
                <c:pt idx="3930">
                  <c:v>35681</c:v>
                </c:pt>
                <c:pt idx="3931">
                  <c:v>35694</c:v>
                </c:pt>
                <c:pt idx="3932">
                  <c:v>35697</c:v>
                </c:pt>
                <c:pt idx="3933">
                  <c:v>35705</c:v>
                </c:pt>
                <c:pt idx="3934">
                  <c:v>35711</c:v>
                </c:pt>
                <c:pt idx="3935">
                  <c:v>35710</c:v>
                </c:pt>
                <c:pt idx="3936">
                  <c:v>35730</c:v>
                </c:pt>
                <c:pt idx="3937">
                  <c:v>35743</c:v>
                </c:pt>
                <c:pt idx="3938">
                  <c:v>35737</c:v>
                </c:pt>
                <c:pt idx="3939">
                  <c:v>35753</c:v>
                </c:pt>
                <c:pt idx="3940">
                  <c:v>35762</c:v>
                </c:pt>
                <c:pt idx="3941">
                  <c:v>35773</c:v>
                </c:pt>
                <c:pt idx="3942">
                  <c:v>35780</c:v>
                </c:pt>
                <c:pt idx="3943">
                  <c:v>35785</c:v>
                </c:pt>
                <c:pt idx="3944">
                  <c:v>35793</c:v>
                </c:pt>
                <c:pt idx="3945">
                  <c:v>35795</c:v>
                </c:pt>
                <c:pt idx="3946">
                  <c:v>35806</c:v>
                </c:pt>
                <c:pt idx="3947">
                  <c:v>35819</c:v>
                </c:pt>
                <c:pt idx="3948">
                  <c:v>35823</c:v>
                </c:pt>
                <c:pt idx="3949">
                  <c:v>35825</c:v>
                </c:pt>
                <c:pt idx="3950">
                  <c:v>35827</c:v>
                </c:pt>
                <c:pt idx="3951">
                  <c:v>35838</c:v>
                </c:pt>
                <c:pt idx="3952">
                  <c:v>35838</c:v>
                </c:pt>
                <c:pt idx="3953">
                  <c:v>35842</c:v>
                </c:pt>
                <c:pt idx="3954">
                  <c:v>35857</c:v>
                </c:pt>
                <c:pt idx="3955">
                  <c:v>35865</c:v>
                </c:pt>
                <c:pt idx="3956">
                  <c:v>35871</c:v>
                </c:pt>
                <c:pt idx="3957">
                  <c:v>35876</c:v>
                </c:pt>
                <c:pt idx="3958">
                  <c:v>35889</c:v>
                </c:pt>
                <c:pt idx="3959">
                  <c:v>35885</c:v>
                </c:pt>
                <c:pt idx="3960">
                  <c:v>35911</c:v>
                </c:pt>
                <c:pt idx="3961">
                  <c:v>35897</c:v>
                </c:pt>
                <c:pt idx="3962">
                  <c:v>35914</c:v>
                </c:pt>
                <c:pt idx="3963">
                  <c:v>35923</c:v>
                </c:pt>
                <c:pt idx="3964">
                  <c:v>35934</c:v>
                </c:pt>
                <c:pt idx="3965">
                  <c:v>35933</c:v>
                </c:pt>
                <c:pt idx="3966">
                  <c:v>35949</c:v>
                </c:pt>
                <c:pt idx="3967">
                  <c:v>35944</c:v>
                </c:pt>
                <c:pt idx="3968">
                  <c:v>35966</c:v>
                </c:pt>
                <c:pt idx="3969">
                  <c:v>35962</c:v>
                </c:pt>
                <c:pt idx="3970">
                  <c:v>35973</c:v>
                </c:pt>
                <c:pt idx="3971">
                  <c:v>35996</c:v>
                </c:pt>
                <c:pt idx="3972">
                  <c:v>35991</c:v>
                </c:pt>
                <c:pt idx="3973">
                  <c:v>36000</c:v>
                </c:pt>
                <c:pt idx="3974">
                  <c:v>35997</c:v>
                </c:pt>
                <c:pt idx="3975">
                  <c:v>35999</c:v>
                </c:pt>
                <c:pt idx="3976">
                  <c:v>36017</c:v>
                </c:pt>
                <c:pt idx="3977">
                  <c:v>36020</c:v>
                </c:pt>
                <c:pt idx="3978">
                  <c:v>36035</c:v>
                </c:pt>
                <c:pt idx="3979">
                  <c:v>36032</c:v>
                </c:pt>
                <c:pt idx="3980">
                  <c:v>36045</c:v>
                </c:pt>
                <c:pt idx="3981">
                  <c:v>36046</c:v>
                </c:pt>
                <c:pt idx="3982">
                  <c:v>36055</c:v>
                </c:pt>
                <c:pt idx="3983">
                  <c:v>36050</c:v>
                </c:pt>
                <c:pt idx="3984">
                  <c:v>36075</c:v>
                </c:pt>
                <c:pt idx="3985">
                  <c:v>36077</c:v>
                </c:pt>
                <c:pt idx="3986">
                  <c:v>36083</c:v>
                </c:pt>
                <c:pt idx="3987">
                  <c:v>36086</c:v>
                </c:pt>
                <c:pt idx="3988">
                  <c:v>36105</c:v>
                </c:pt>
                <c:pt idx="3989">
                  <c:v>36103</c:v>
                </c:pt>
                <c:pt idx="3990">
                  <c:v>36115</c:v>
                </c:pt>
                <c:pt idx="3991">
                  <c:v>36119</c:v>
                </c:pt>
                <c:pt idx="3992">
                  <c:v>36145</c:v>
                </c:pt>
                <c:pt idx="3993">
                  <c:v>36128</c:v>
                </c:pt>
                <c:pt idx="3994">
                  <c:v>36152</c:v>
                </c:pt>
                <c:pt idx="3995">
                  <c:v>36149</c:v>
                </c:pt>
                <c:pt idx="3996">
                  <c:v>36148</c:v>
                </c:pt>
                <c:pt idx="3997">
                  <c:v>36164</c:v>
                </c:pt>
                <c:pt idx="3998">
                  <c:v>36169</c:v>
                </c:pt>
                <c:pt idx="3999">
                  <c:v>36177</c:v>
                </c:pt>
                <c:pt idx="4000">
                  <c:v>36183</c:v>
                </c:pt>
                <c:pt idx="4001">
                  <c:v>36181</c:v>
                </c:pt>
                <c:pt idx="4002">
                  <c:v>36205</c:v>
                </c:pt>
                <c:pt idx="4003">
                  <c:v>36199</c:v>
                </c:pt>
                <c:pt idx="4004">
                  <c:v>36210</c:v>
                </c:pt>
                <c:pt idx="4005">
                  <c:v>36217</c:v>
                </c:pt>
                <c:pt idx="4006">
                  <c:v>36232</c:v>
                </c:pt>
                <c:pt idx="4007">
                  <c:v>36232</c:v>
                </c:pt>
                <c:pt idx="4008">
                  <c:v>36239</c:v>
                </c:pt>
                <c:pt idx="4009">
                  <c:v>36243</c:v>
                </c:pt>
                <c:pt idx="4010">
                  <c:v>36256</c:v>
                </c:pt>
                <c:pt idx="4011">
                  <c:v>36257</c:v>
                </c:pt>
                <c:pt idx="4012">
                  <c:v>36261</c:v>
                </c:pt>
                <c:pt idx="4013">
                  <c:v>36264</c:v>
                </c:pt>
                <c:pt idx="4014">
                  <c:v>36284</c:v>
                </c:pt>
                <c:pt idx="4015">
                  <c:v>36291</c:v>
                </c:pt>
                <c:pt idx="4016">
                  <c:v>36293</c:v>
                </c:pt>
                <c:pt idx="4017">
                  <c:v>36304</c:v>
                </c:pt>
                <c:pt idx="4018">
                  <c:v>36309</c:v>
                </c:pt>
                <c:pt idx="4019">
                  <c:v>36315</c:v>
                </c:pt>
                <c:pt idx="4020">
                  <c:v>36326</c:v>
                </c:pt>
                <c:pt idx="4021">
                  <c:v>36333</c:v>
                </c:pt>
                <c:pt idx="4022">
                  <c:v>36341</c:v>
                </c:pt>
                <c:pt idx="4023">
                  <c:v>36346</c:v>
                </c:pt>
                <c:pt idx="4024">
                  <c:v>36358</c:v>
                </c:pt>
                <c:pt idx="4025">
                  <c:v>36371</c:v>
                </c:pt>
                <c:pt idx="4026">
                  <c:v>36377</c:v>
                </c:pt>
                <c:pt idx="4027">
                  <c:v>36376</c:v>
                </c:pt>
                <c:pt idx="4028">
                  <c:v>36383</c:v>
                </c:pt>
                <c:pt idx="4029">
                  <c:v>36395</c:v>
                </c:pt>
                <c:pt idx="4030">
                  <c:v>36407</c:v>
                </c:pt>
                <c:pt idx="4031">
                  <c:v>36407</c:v>
                </c:pt>
                <c:pt idx="4032">
                  <c:v>36413</c:v>
                </c:pt>
                <c:pt idx="4033">
                  <c:v>36423</c:v>
                </c:pt>
                <c:pt idx="4034">
                  <c:v>36430</c:v>
                </c:pt>
                <c:pt idx="4035">
                  <c:v>36423</c:v>
                </c:pt>
                <c:pt idx="4036">
                  <c:v>36439</c:v>
                </c:pt>
                <c:pt idx="4037">
                  <c:v>36449</c:v>
                </c:pt>
                <c:pt idx="4038">
                  <c:v>36468</c:v>
                </c:pt>
                <c:pt idx="4039">
                  <c:v>36464</c:v>
                </c:pt>
                <c:pt idx="4040">
                  <c:v>36470</c:v>
                </c:pt>
                <c:pt idx="4041">
                  <c:v>36489</c:v>
                </c:pt>
                <c:pt idx="4042">
                  <c:v>36482</c:v>
                </c:pt>
                <c:pt idx="4043">
                  <c:v>36488</c:v>
                </c:pt>
                <c:pt idx="4044">
                  <c:v>36501</c:v>
                </c:pt>
                <c:pt idx="4045">
                  <c:v>36502</c:v>
                </c:pt>
                <c:pt idx="4046">
                  <c:v>36500</c:v>
                </c:pt>
                <c:pt idx="4047">
                  <c:v>36514</c:v>
                </c:pt>
                <c:pt idx="4048">
                  <c:v>36519</c:v>
                </c:pt>
                <c:pt idx="4049">
                  <c:v>36523</c:v>
                </c:pt>
                <c:pt idx="4050">
                  <c:v>36533</c:v>
                </c:pt>
                <c:pt idx="4051">
                  <c:v>36551</c:v>
                </c:pt>
                <c:pt idx="4052">
                  <c:v>36548</c:v>
                </c:pt>
                <c:pt idx="4053">
                  <c:v>36555</c:v>
                </c:pt>
                <c:pt idx="4054">
                  <c:v>36570</c:v>
                </c:pt>
                <c:pt idx="4055">
                  <c:v>36575</c:v>
                </c:pt>
                <c:pt idx="4056">
                  <c:v>36578</c:v>
                </c:pt>
                <c:pt idx="4057">
                  <c:v>36589</c:v>
                </c:pt>
                <c:pt idx="4058">
                  <c:v>36591</c:v>
                </c:pt>
                <c:pt idx="4059">
                  <c:v>36600</c:v>
                </c:pt>
                <c:pt idx="4060">
                  <c:v>36603</c:v>
                </c:pt>
                <c:pt idx="4061">
                  <c:v>36608</c:v>
                </c:pt>
                <c:pt idx="4062">
                  <c:v>36621</c:v>
                </c:pt>
                <c:pt idx="4063">
                  <c:v>36636</c:v>
                </c:pt>
                <c:pt idx="4064">
                  <c:v>36640</c:v>
                </c:pt>
                <c:pt idx="4065">
                  <c:v>36646</c:v>
                </c:pt>
                <c:pt idx="4066">
                  <c:v>36654</c:v>
                </c:pt>
                <c:pt idx="4067">
                  <c:v>36663</c:v>
                </c:pt>
                <c:pt idx="4068">
                  <c:v>36652</c:v>
                </c:pt>
                <c:pt idx="4069">
                  <c:v>36674</c:v>
                </c:pt>
                <c:pt idx="4070">
                  <c:v>36675</c:v>
                </c:pt>
                <c:pt idx="4071">
                  <c:v>36679</c:v>
                </c:pt>
                <c:pt idx="4072">
                  <c:v>36686</c:v>
                </c:pt>
                <c:pt idx="4073">
                  <c:v>36691</c:v>
                </c:pt>
                <c:pt idx="4074">
                  <c:v>36706</c:v>
                </c:pt>
                <c:pt idx="4075">
                  <c:v>36714</c:v>
                </c:pt>
                <c:pt idx="4076">
                  <c:v>36715</c:v>
                </c:pt>
                <c:pt idx="4077">
                  <c:v>36729</c:v>
                </c:pt>
                <c:pt idx="4078">
                  <c:v>36736</c:v>
                </c:pt>
                <c:pt idx="4079">
                  <c:v>36748</c:v>
                </c:pt>
                <c:pt idx="4080">
                  <c:v>36747</c:v>
                </c:pt>
                <c:pt idx="4081">
                  <c:v>36768</c:v>
                </c:pt>
                <c:pt idx="4082">
                  <c:v>36771</c:v>
                </c:pt>
                <c:pt idx="4083">
                  <c:v>36769</c:v>
                </c:pt>
                <c:pt idx="4084">
                  <c:v>36782</c:v>
                </c:pt>
                <c:pt idx="4085">
                  <c:v>36783</c:v>
                </c:pt>
                <c:pt idx="4086">
                  <c:v>36792</c:v>
                </c:pt>
                <c:pt idx="4087">
                  <c:v>36791</c:v>
                </c:pt>
                <c:pt idx="4088">
                  <c:v>36801</c:v>
                </c:pt>
                <c:pt idx="4089">
                  <c:v>36818</c:v>
                </c:pt>
                <c:pt idx="4090">
                  <c:v>36824</c:v>
                </c:pt>
                <c:pt idx="4091">
                  <c:v>36834</c:v>
                </c:pt>
                <c:pt idx="4092">
                  <c:v>36826</c:v>
                </c:pt>
                <c:pt idx="4093">
                  <c:v>36835</c:v>
                </c:pt>
                <c:pt idx="4094">
                  <c:v>36857</c:v>
                </c:pt>
                <c:pt idx="4095">
                  <c:v>36855</c:v>
                </c:pt>
                <c:pt idx="4096">
                  <c:v>36862</c:v>
                </c:pt>
                <c:pt idx="4097">
                  <c:v>36886</c:v>
                </c:pt>
                <c:pt idx="4098">
                  <c:v>36881</c:v>
                </c:pt>
                <c:pt idx="4099">
                  <c:v>36896</c:v>
                </c:pt>
                <c:pt idx="4100">
                  <c:v>36890</c:v>
                </c:pt>
                <c:pt idx="4101">
                  <c:v>36903</c:v>
                </c:pt>
                <c:pt idx="4102">
                  <c:v>36910</c:v>
                </c:pt>
                <c:pt idx="4103">
                  <c:v>36923</c:v>
                </c:pt>
                <c:pt idx="4104">
                  <c:v>36932</c:v>
                </c:pt>
                <c:pt idx="4105">
                  <c:v>36935</c:v>
                </c:pt>
                <c:pt idx="4106">
                  <c:v>36949</c:v>
                </c:pt>
                <c:pt idx="4107">
                  <c:v>36947</c:v>
                </c:pt>
                <c:pt idx="4108">
                  <c:v>36951</c:v>
                </c:pt>
                <c:pt idx="4109">
                  <c:v>36960</c:v>
                </c:pt>
                <c:pt idx="4110">
                  <c:v>36977</c:v>
                </c:pt>
                <c:pt idx="4111">
                  <c:v>36977</c:v>
                </c:pt>
                <c:pt idx="4112">
                  <c:v>36989</c:v>
                </c:pt>
                <c:pt idx="4113">
                  <c:v>36997</c:v>
                </c:pt>
                <c:pt idx="4114">
                  <c:v>36997</c:v>
                </c:pt>
                <c:pt idx="4115">
                  <c:v>37010</c:v>
                </c:pt>
                <c:pt idx="4116">
                  <c:v>37019</c:v>
                </c:pt>
                <c:pt idx="4117">
                  <c:v>37024</c:v>
                </c:pt>
                <c:pt idx="4118">
                  <c:v>37025</c:v>
                </c:pt>
                <c:pt idx="4119">
                  <c:v>37035</c:v>
                </c:pt>
                <c:pt idx="4120">
                  <c:v>37033</c:v>
                </c:pt>
                <c:pt idx="4121">
                  <c:v>37052</c:v>
                </c:pt>
                <c:pt idx="4122">
                  <c:v>37061</c:v>
                </c:pt>
                <c:pt idx="4123">
                  <c:v>37059</c:v>
                </c:pt>
                <c:pt idx="4124">
                  <c:v>37063</c:v>
                </c:pt>
                <c:pt idx="4125">
                  <c:v>37076</c:v>
                </c:pt>
                <c:pt idx="4126">
                  <c:v>37087</c:v>
                </c:pt>
                <c:pt idx="4127">
                  <c:v>37084</c:v>
                </c:pt>
                <c:pt idx="4128">
                  <c:v>37109</c:v>
                </c:pt>
                <c:pt idx="4129">
                  <c:v>37102</c:v>
                </c:pt>
                <c:pt idx="4130">
                  <c:v>37104</c:v>
                </c:pt>
                <c:pt idx="4131">
                  <c:v>37110</c:v>
                </c:pt>
                <c:pt idx="4132">
                  <c:v>37126</c:v>
                </c:pt>
                <c:pt idx="4133">
                  <c:v>37125</c:v>
                </c:pt>
                <c:pt idx="4134">
                  <c:v>37136</c:v>
                </c:pt>
                <c:pt idx="4135">
                  <c:v>37141</c:v>
                </c:pt>
                <c:pt idx="4136">
                  <c:v>37154</c:v>
                </c:pt>
                <c:pt idx="4137">
                  <c:v>37162</c:v>
                </c:pt>
                <c:pt idx="4138">
                  <c:v>37165</c:v>
                </c:pt>
                <c:pt idx="4139">
                  <c:v>37169</c:v>
                </c:pt>
                <c:pt idx="4140">
                  <c:v>37186</c:v>
                </c:pt>
                <c:pt idx="4141">
                  <c:v>37182</c:v>
                </c:pt>
                <c:pt idx="4142">
                  <c:v>37194</c:v>
                </c:pt>
                <c:pt idx="4143">
                  <c:v>37199</c:v>
                </c:pt>
                <c:pt idx="4144">
                  <c:v>37198</c:v>
                </c:pt>
                <c:pt idx="4145">
                  <c:v>37212</c:v>
                </c:pt>
                <c:pt idx="4146">
                  <c:v>37220</c:v>
                </c:pt>
                <c:pt idx="4147">
                  <c:v>37234</c:v>
                </c:pt>
                <c:pt idx="4148">
                  <c:v>37236</c:v>
                </c:pt>
                <c:pt idx="4149">
                  <c:v>37228</c:v>
                </c:pt>
                <c:pt idx="4150">
                  <c:v>37250</c:v>
                </c:pt>
                <c:pt idx="4151">
                  <c:v>37255</c:v>
                </c:pt>
                <c:pt idx="4152">
                  <c:v>37268</c:v>
                </c:pt>
                <c:pt idx="4153">
                  <c:v>37265</c:v>
                </c:pt>
                <c:pt idx="4154">
                  <c:v>37280</c:v>
                </c:pt>
                <c:pt idx="4155">
                  <c:v>37285</c:v>
                </c:pt>
                <c:pt idx="4156">
                  <c:v>37298</c:v>
                </c:pt>
                <c:pt idx="4157">
                  <c:v>37303</c:v>
                </c:pt>
                <c:pt idx="4158">
                  <c:v>37306</c:v>
                </c:pt>
                <c:pt idx="4159">
                  <c:v>37316</c:v>
                </c:pt>
                <c:pt idx="4160">
                  <c:v>37323</c:v>
                </c:pt>
                <c:pt idx="4161">
                  <c:v>37334</c:v>
                </c:pt>
                <c:pt idx="4162">
                  <c:v>37336</c:v>
                </c:pt>
                <c:pt idx="4163">
                  <c:v>37348</c:v>
                </c:pt>
                <c:pt idx="4164">
                  <c:v>37351</c:v>
                </c:pt>
                <c:pt idx="4165">
                  <c:v>37361</c:v>
                </c:pt>
                <c:pt idx="4166">
                  <c:v>37379</c:v>
                </c:pt>
                <c:pt idx="4167">
                  <c:v>37366</c:v>
                </c:pt>
                <c:pt idx="4168">
                  <c:v>37399</c:v>
                </c:pt>
                <c:pt idx="4169">
                  <c:v>37397</c:v>
                </c:pt>
                <c:pt idx="4170">
                  <c:v>37405</c:v>
                </c:pt>
                <c:pt idx="4171">
                  <c:v>37406</c:v>
                </c:pt>
                <c:pt idx="4172">
                  <c:v>37402</c:v>
                </c:pt>
                <c:pt idx="4173">
                  <c:v>37412</c:v>
                </c:pt>
                <c:pt idx="4174">
                  <c:v>37422</c:v>
                </c:pt>
                <c:pt idx="4175">
                  <c:v>37418</c:v>
                </c:pt>
                <c:pt idx="4176">
                  <c:v>37429</c:v>
                </c:pt>
                <c:pt idx="4177">
                  <c:v>37434</c:v>
                </c:pt>
                <c:pt idx="4178">
                  <c:v>37450</c:v>
                </c:pt>
                <c:pt idx="4179">
                  <c:v>37450</c:v>
                </c:pt>
                <c:pt idx="4180">
                  <c:v>37461</c:v>
                </c:pt>
                <c:pt idx="4181">
                  <c:v>37463</c:v>
                </c:pt>
                <c:pt idx="4182">
                  <c:v>37482</c:v>
                </c:pt>
                <c:pt idx="4183">
                  <c:v>37492</c:v>
                </c:pt>
                <c:pt idx="4184">
                  <c:v>37498</c:v>
                </c:pt>
                <c:pt idx="4185">
                  <c:v>37510</c:v>
                </c:pt>
                <c:pt idx="4186">
                  <c:v>37500</c:v>
                </c:pt>
                <c:pt idx="4187">
                  <c:v>37508</c:v>
                </c:pt>
                <c:pt idx="4188">
                  <c:v>37518</c:v>
                </c:pt>
                <c:pt idx="4189">
                  <c:v>37532</c:v>
                </c:pt>
                <c:pt idx="4190">
                  <c:v>37536</c:v>
                </c:pt>
                <c:pt idx="4191">
                  <c:v>37555</c:v>
                </c:pt>
                <c:pt idx="4192">
                  <c:v>37556</c:v>
                </c:pt>
                <c:pt idx="4193">
                  <c:v>37546</c:v>
                </c:pt>
                <c:pt idx="4194">
                  <c:v>37570</c:v>
                </c:pt>
                <c:pt idx="4195">
                  <c:v>37567</c:v>
                </c:pt>
                <c:pt idx="4196">
                  <c:v>37584</c:v>
                </c:pt>
                <c:pt idx="4197">
                  <c:v>37583</c:v>
                </c:pt>
                <c:pt idx="4198">
                  <c:v>37581</c:v>
                </c:pt>
                <c:pt idx="4199">
                  <c:v>37599</c:v>
                </c:pt>
                <c:pt idx="4200">
                  <c:v>37609</c:v>
                </c:pt>
                <c:pt idx="4201">
                  <c:v>37610</c:v>
                </c:pt>
                <c:pt idx="4202">
                  <c:v>37625</c:v>
                </c:pt>
                <c:pt idx="4203">
                  <c:v>37627</c:v>
                </c:pt>
                <c:pt idx="4204">
                  <c:v>37633</c:v>
                </c:pt>
                <c:pt idx="4205">
                  <c:v>37650</c:v>
                </c:pt>
                <c:pt idx="4206">
                  <c:v>37651</c:v>
                </c:pt>
                <c:pt idx="4207">
                  <c:v>37662</c:v>
                </c:pt>
                <c:pt idx="4208">
                  <c:v>37659</c:v>
                </c:pt>
                <c:pt idx="4209">
                  <c:v>37661</c:v>
                </c:pt>
                <c:pt idx="4210">
                  <c:v>37672</c:v>
                </c:pt>
                <c:pt idx="4211">
                  <c:v>37682</c:v>
                </c:pt>
                <c:pt idx="4212">
                  <c:v>37691</c:v>
                </c:pt>
                <c:pt idx="4213">
                  <c:v>37705</c:v>
                </c:pt>
                <c:pt idx="4214">
                  <c:v>37711</c:v>
                </c:pt>
                <c:pt idx="4215">
                  <c:v>37717</c:v>
                </c:pt>
                <c:pt idx="4216">
                  <c:v>37728</c:v>
                </c:pt>
                <c:pt idx="4217">
                  <c:v>37726</c:v>
                </c:pt>
                <c:pt idx="4218">
                  <c:v>37732</c:v>
                </c:pt>
                <c:pt idx="4219">
                  <c:v>37738</c:v>
                </c:pt>
                <c:pt idx="4220">
                  <c:v>37749</c:v>
                </c:pt>
                <c:pt idx="4221">
                  <c:v>37753</c:v>
                </c:pt>
                <c:pt idx="4222">
                  <c:v>37762</c:v>
                </c:pt>
                <c:pt idx="4223">
                  <c:v>37770</c:v>
                </c:pt>
                <c:pt idx="4224">
                  <c:v>37769</c:v>
                </c:pt>
                <c:pt idx="4225">
                  <c:v>37786</c:v>
                </c:pt>
                <c:pt idx="4226">
                  <c:v>37790</c:v>
                </c:pt>
                <c:pt idx="4227">
                  <c:v>37812</c:v>
                </c:pt>
                <c:pt idx="4228">
                  <c:v>37807</c:v>
                </c:pt>
                <c:pt idx="4229">
                  <c:v>37814</c:v>
                </c:pt>
                <c:pt idx="4230">
                  <c:v>37832</c:v>
                </c:pt>
                <c:pt idx="4231">
                  <c:v>37818</c:v>
                </c:pt>
                <c:pt idx="4232">
                  <c:v>37834</c:v>
                </c:pt>
                <c:pt idx="4233">
                  <c:v>37844</c:v>
                </c:pt>
                <c:pt idx="4234">
                  <c:v>37850</c:v>
                </c:pt>
                <c:pt idx="4235">
                  <c:v>37850</c:v>
                </c:pt>
                <c:pt idx="4236">
                  <c:v>37863</c:v>
                </c:pt>
                <c:pt idx="4237">
                  <c:v>37863</c:v>
                </c:pt>
                <c:pt idx="4238">
                  <c:v>37885</c:v>
                </c:pt>
                <c:pt idx="4239">
                  <c:v>37887</c:v>
                </c:pt>
                <c:pt idx="4240">
                  <c:v>37886</c:v>
                </c:pt>
                <c:pt idx="4241">
                  <c:v>37900</c:v>
                </c:pt>
                <c:pt idx="4242">
                  <c:v>37897</c:v>
                </c:pt>
                <c:pt idx="4243">
                  <c:v>37919</c:v>
                </c:pt>
                <c:pt idx="4244">
                  <c:v>37916</c:v>
                </c:pt>
                <c:pt idx="4245">
                  <c:v>37926</c:v>
                </c:pt>
                <c:pt idx="4246">
                  <c:v>37932</c:v>
                </c:pt>
                <c:pt idx="4247">
                  <c:v>37921</c:v>
                </c:pt>
                <c:pt idx="4248">
                  <c:v>37949</c:v>
                </c:pt>
                <c:pt idx="4249">
                  <c:v>37938</c:v>
                </c:pt>
                <c:pt idx="4250">
                  <c:v>37966</c:v>
                </c:pt>
                <c:pt idx="4251">
                  <c:v>37971</c:v>
                </c:pt>
                <c:pt idx="4252">
                  <c:v>37976</c:v>
                </c:pt>
                <c:pt idx="4253">
                  <c:v>37978</c:v>
                </c:pt>
                <c:pt idx="4254">
                  <c:v>37988</c:v>
                </c:pt>
                <c:pt idx="4255">
                  <c:v>38000</c:v>
                </c:pt>
                <c:pt idx="4256">
                  <c:v>38000</c:v>
                </c:pt>
                <c:pt idx="4257">
                  <c:v>38013</c:v>
                </c:pt>
                <c:pt idx="4258">
                  <c:v>38023</c:v>
                </c:pt>
                <c:pt idx="4259">
                  <c:v>38032</c:v>
                </c:pt>
                <c:pt idx="4260">
                  <c:v>38039</c:v>
                </c:pt>
                <c:pt idx="4261">
                  <c:v>38039</c:v>
                </c:pt>
                <c:pt idx="4262">
                  <c:v>38056</c:v>
                </c:pt>
                <c:pt idx="4263">
                  <c:v>38056</c:v>
                </c:pt>
                <c:pt idx="4264">
                  <c:v>38060</c:v>
                </c:pt>
                <c:pt idx="4265">
                  <c:v>38063</c:v>
                </c:pt>
                <c:pt idx="4266">
                  <c:v>38063</c:v>
                </c:pt>
                <c:pt idx="4267">
                  <c:v>38075</c:v>
                </c:pt>
                <c:pt idx="4268">
                  <c:v>38092</c:v>
                </c:pt>
                <c:pt idx="4269">
                  <c:v>38090</c:v>
                </c:pt>
                <c:pt idx="4270">
                  <c:v>38088</c:v>
                </c:pt>
                <c:pt idx="4271">
                  <c:v>38044</c:v>
                </c:pt>
                <c:pt idx="4272">
                  <c:v>38105</c:v>
                </c:pt>
                <c:pt idx="4273">
                  <c:v>38123</c:v>
                </c:pt>
                <c:pt idx="4274">
                  <c:v>38134</c:v>
                </c:pt>
                <c:pt idx="4275">
                  <c:v>38140</c:v>
                </c:pt>
                <c:pt idx="4276">
                  <c:v>38148</c:v>
                </c:pt>
                <c:pt idx="4277">
                  <c:v>38152</c:v>
                </c:pt>
                <c:pt idx="4278">
                  <c:v>38160</c:v>
                </c:pt>
                <c:pt idx="4279">
                  <c:v>38169</c:v>
                </c:pt>
                <c:pt idx="4280">
                  <c:v>38161</c:v>
                </c:pt>
                <c:pt idx="4281">
                  <c:v>38181</c:v>
                </c:pt>
                <c:pt idx="4282">
                  <c:v>38175</c:v>
                </c:pt>
                <c:pt idx="4283">
                  <c:v>38191</c:v>
                </c:pt>
                <c:pt idx="4284">
                  <c:v>38199</c:v>
                </c:pt>
                <c:pt idx="4285">
                  <c:v>38206</c:v>
                </c:pt>
                <c:pt idx="4286">
                  <c:v>38214</c:v>
                </c:pt>
                <c:pt idx="4287">
                  <c:v>38208</c:v>
                </c:pt>
                <c:pt idx="4288">
                  <c:v>38229</c:v>
                </c:pt>
                <c:pt idx="4289">
                  <c:v>38239</c:v>
                </c:pt>
                <c:pt idx="4290">
                  <c:v>38250</c:v>
                </c:pt>
                <c:pt idx="4291">
                  <c:v>38253</c:v>
                </c:pt>
                <c:pt idx="4292">
                  <c:v>38267</c:v>
                </c:pt>
                <c:pt idx="4293">
                  <c:v>38264</c:v>
                </c:pt>
                <c:pt idx="4294">
                  <c:v>38279</c:v>
                </c:pt>
                <c:pt idx="4295">
                  <c:v>38281</c:v>
                </c:pt>
                <c:pt idx="4296">
                  <c:v>38290</c:v>
                </c:pt>
                <c:pt idx="4297">
                  <c:v>38295</c:v>
                </c:pt>
                <c:pt idx="4298">
                  <c:v>38303</c:v>
                </c:pt>
                <c:pt idx="4299">
                  <c:v>38311</c:v>
                </c:pt>
                <c:pt idx="4300">
                  <c:v>38326</c:v>
                </c:pt>
                <c:pt idx="4301">
                  <c:v>38317</c:v>
                </c:pt>
                <c:pt idx="4302">
                  <c:v>38331</c:v>
                </c:pt>
                <c:pt idx="4303">
                  <c:v>38334</c:v>
                </c:pt>
                <c:pt idx="4304">
                  <c:v>38330</c:v>
                </c:pt>
                <c:pt idx="4305">
                  <c:v>38348</c:v>
                </c:pt>
                <c:pt idx="4306">
                  <c:v>38353</c:v>
                </c:pt>
                <c:pt idx="4307">
                  <c:v>38359</c:v>
                </c:pt>
                <c:pt idx="4308">
                  <c:v>38363</c:v>
                </c:pt>
                <c:pt idx="4309">
                  <c:v>38370</c:v>
                </c:pt>
                <c:pt idx="4310">
                  <c:v>38378</c:v>
                </c:pt>
                <c:pt idx="4311">
                  <c:v>38381</c:v>
                </c:pt>
                <c:pt idx="4312">
                  <c:v>38398</c:v>
                </c:pt>
                <c:pt idx="4313">
                  <c:v>38407</c:v>
                </c:pt>
                <c:pt idx="4314">
                  <c:v>38399</c:v>
                </c:pt>
                <c:pt idx="4315">
                  <c:v>38418</c:v>
                </c:pt>
                <c:pt idx="4316">
                  <c:v>38426</c:v>
                </c:pt>
                <c:pt idx="4317">
                  <c:v>38438</c:v>
                </c:pt>
                <c:pt idx="4318">
                  <c:v>38434</c:v>
                </c:pt>
                <c:pt idx="4319">
                  <c:v>38445</c:v>
                </c:pt>
                <c:pt idx="4320">
                  <c:v>38455</c:v>
                </c:pt>
                <c:pt idx="4321">
                  <c:v>38450</c:v>
                </c:pt>
                <c:pt idx="4322">
                  <c:v>38464</c:v>
                </c:pt>
                <c:pt idx="4323">
                  <c:v>38471</c:v>
                </c:pt>
                <c:pt idx="4324">
                  <c:v>38491</c:v>
                </c:pt>
                <c:pt idx="4325">
                  <c:v>38493</c:v>
                </c:pt>
                <c:pt idx="4326">
                  <c:v>38496</c:v>
                </c:pt>
                <c:pt idx="4327">
                  <c:v>38508</c:v>
                </c:pt>
                <c:pt idx="4328">
                  <c:v>38514</c:v>
                </c:pt>
                <c:pt idx="4329">
                  <c:v>38519</c:v>
                </c:pt>
                <c:pt idx="4330">
                  <c:v>38526</c:v>
                </c:pt>
                <c:pt idx="4331">
                  <c:v>38527</c:v>
                </c:pt>
                <c:pt idx="4332">
                  <c:v>38539</c:v>
                </c:pt>
                <c:pt idx="4333">
                  <c:v>38537</c:v>
                </c:pt>
                <c:pt idx="4334">
                  <c:v>38554</c:v>
                </c:pt>
                <c:pt idx="4335">
                  <c:v>38570</c:v>
                </c:pt>
                <c:pt idx="4336">
                  <c:v>38570</c:v>
                </c:pt>
                <c:pt idx="4337">
                  <c:v>38576</c:v>
                </c:pt>
                <c:pt idx="4338">
                  <c:v>38575</c:v>
                </c:pt>
                <c:pt idx="4339">
                  <c:v>38591</c:v>
                </c:pt>
                <c:pt idx="4340">
                  <c:v>38584</c:v>
                </c:pt>
                <c:pt idx="4341">
                  <c:v>38531</c:v>
                </c:pt>
                <c:pt idx="4342">
                  <c:v>38606</c:v>
                </c:pt>
                <c:pt idx="4343">
                  <c:v>38600</c:v>
                </c:pt>
                <c:pt idx="4344">
                  <c:v>38613</c:v>
                </c:pt>
                <c:pt idx="4345">
                  <c:v>38626</c:v>
                </c:pt>
                <c:pt idx="4346">
                  <c:v>38635</c:v>
                </c:pt>
                <c:pt idx="4347">
                  <c:v>38647</c:v>
                </c:pt>
                <c:pt idx="4348">
                  <c:v>38659</c:v>
                </c:pt>
                <c:pt idx="4349">
                  <c:v>38678</c:v>
                </c:pt>
                <c:pt idx="4350">
                  <c:v>38678</c:v>
                </c:pt>
                <c:pt idx="4351">
                  <c:v>38677</c:v>
                </c:pt>
                <c:pt idx="4352">
                  <c:v>38698</c:v>
                </c:pt>
                <c:pt idx="4353">
                  <c:v>38692</c:v>
                </c:pt>
                <c:pt idx="4354">
                  <c:v>38699</c:v>
                </c:pt>
                <c:pt idx="4355">
                  <c:v>38704</c:v>
                </c:pt>
                <c:pt idx="4356">
                  <c:v>38703</c:v>
                </c:pt>
                <c:pt idx="4357">
                  <c:v>38718</c:v>
                </c:pt>
                <c:pt idx="4358">
                  <c:v>38730</c:v>
                </c:pt>
                <c:pt idx="4359">
                  <c:v>38730</c:v>
                </c:pt>
                <c:pt idx="4360">
                  <c:v>38730</c:v>
                </c:pt>
                <c:pt idx="4361">
                  <c:v>38743</c:v>
                </c:pt>
                <c:pt idx="4362">
                  <c:v>38747</c:v>
                </c:pt>
                <c:pt idx="4363">
                  <c:v>38757</c:v>
                </c:pt>
                <c:pt idx="4364">
                  <c:v>38755</c:v>
                </c:pt>
                <c:pt idx="4365">
                  <c:v>38774</c:v>
                </c:pt>
                <c:pt idx="4366">
                  <c:v>38783</c:v>
                </c:pt>
                <c:pt idx="4367">
                  <c:v>38791</c:v>
                </c:pt>
                <c:pt idx="4368">
                  <c:v>38793</c:v>
                </c:pt>
                <c:pt idx="4369">
                  <c:v>38806</c:v>
                </c:pt>
                <c:pt idx="4370">
                  <c:v>38809</c:v>
                </c:pt>
                <c:pt idx="4371">
                  <c:v>38814</c:v>
                </c:pt>
                <c:pt idx="4372">
                  <c:v>38825</c:v>
                </c:pt>
                <c:pt idx="4373">
                  <c:v>38832</c:v>
                </c:pt>
                <c:pt idx="4374">
                  <c:v>38840</c:v>
                </c:pt>
                <c:pt idx="4375">
                  <c:v>38843</c:v>
                </c:pt>
                <c:pt idx="4376">
                  <c:v>38839</c:v>
                </c:pt>
                <c:pt idx="4377">
                  <c:v>38865</c:v>
                </c:pt>
                <c:pt idx="4378">
                  <c:v>38854</c:v>
                </c:pt>
                <c:pt idx="4379">
                  <c:v>38873</c:v>
                </c:pt>
                <c:pt idx="4380">
                  <c:v>38887</c:v>
                </c:pt>
                <c:pt idx="4381">
                  <c:v>38887</c:v>
                </c:pt>
                <c:pt idx="4382">
                  <c:v>38889</c:v>
                </c:pt>
                <c:pt idx="4383">
                  <c:v>38905</c:v>
                </c:pt>
                <c:pt idx="4384">
                  <c:v>38915</c:v>
                </c:pt>
                <c:pt idx="4385">
                  <c:v>38910</c:v>
                </c:pt>
                <c:pt idx="4386">
                  <c:v>38930</c:v>
                </c:pt>
                <c:pt idx="4387">
                  <c:v>38928</c:v>
                </c:pt>
                <c:pt idx="4388">
                  <c:v>38935</c:v>
                </c:pt>
                <c:pt idx="4389">
                  <c:v>38949</c:v>
                </c:pt>
                <c:pt idx="4390">
                  <c:v>38950</c:v>
                </c:pt>
                <c:pt idx="4391">
                  <c:v>38963</c:v>
                </c:pt>
                <c:pt idx="4392">
                  <c:v>38968</c:v>
                </c:pt>
                <c:pt idx="4393">
                  <c:v>38972</c:v>
                </c:pt>
                <c:pt idx="4394">
                  <c:v>38971</c:v>
                </c:pt>
                <c:pt idx="4395">
                  <c:v>38990</c:v>
                </c:pt>
                <c:pt idx="4396">
                  <c:v>38987</c:v>
                </c:pt>
                <c:pt idx="4397">
                  <c:v>39005</c:v>
                </c:pt>
                <c:pt idx="4398">
                  <c:v>39011</c:v>
                </c:pt>
                <c:pt idx="4399">
                  <c:v>39013</c:v>
                </c:pt>
                <c:pt idx="4400">
                  <c:v>39017</c:v>
                </c:pt>
                <c:pt idx="4401">
                  <c:v>39027</c:v>
                </c:pt>
                <c:pt idx="4402">
                  <c:v>39040</c:v>
                </c:pt>
                <c:pt idx="4403">
                  <c:v>39044</c:v>
                </c:pt>
                <c:pt idx="4404">
                  <c:v>39043</c:v>
                </c:pt>
                <c:pt idx="4405">
                  <c:v>39063</c:v>
                </c:pt>
                <c:pt idx="4406">
                  <c:v>39062</c:v>
                </c:pt>
                <c:pt idx="4407">
                  <c:v>39063</c:v>
                </c:pt>
                <c:pt idx="4408">
                  <c:v>39080</c:v>
                </c:pt>
                <c:pt idx="4409">
                  <c:v>39074</c:v>
                </c:pt>
                <c:pt idx="4410">
                  <c:v>39093</c:v>
                </c:pt>
                <c:pt idx="4411">
                  <c:v>39092</c:v>
                </c:pt>
                <c:pt idx="4412">
                  <c:v>39099</c:v>
                </c:pt>
                <c:pt idx="4413">
                  <c:v>39107</c:v>
                </c:pt>
                <c:pt idx="4414">
                  <c:v>39118</c:v>
                </c:pt>
                <c:pt idx="4415">
                  <c:v>39120</c:v>
                </c:pt>
                <c:pt idx="4416">
                  <c:v>39138</c:v>
                </c:pt>
                <c:pt idx="4417">
                  <c:v>39148</c:v>
                </c:pt>
                <c:pt idx="4418">
                  <c:v>39148</c:v>
                </c:pt>
                <c:pt idx="4419">
                  <c:v>39146</c:v>
                </c:pt>
                <c:pt idx="4420">
                  <c:v>39147</c:v>
                </c:pt>
                <c:pt idx="4421">
                  <c:v>39147</c:v>
                </c:pt>
                <c:pt idx="4422">
                  <c:v>39163</c:v>
                </c:pt>
                <c:pt idx="4423">
                  <c:v>39193</c:v>
                </c:pt>
                <c:pt idx="4424">
                  <c:v>39185</c:v>
                </c:pt>
                <c:pt idx="4425">
                  <c:v>39188</c:v>
                </c:pt>
                <c:pt idx="4426">
                  <c:v>39205</c:v>
                </c:pt>
                <c:pt idx="4427">
                  <c:v>39207</c:v>
                </c:pt>
                <c:pt idx="4428">
                  <c:v>39221</c:v>
                </c:pt>
                <c:pt idx="4429">
                  <c:v>39231</c:v>
                </c:pt>
                <c:pt idx="4430">
                  <c:v>39238</c:v>
                </c:pt>
                <c:pt idx="4431">
                  <c:v>39232</c:v>
                </c:pt>
                <c:pt idx="4432">
                  <c:v>39246</c:v>
                </c:pt>
                <c:pt idx="4433">
                  <c:v>39253</c:v>
                </c:pt>
                <c:pt idx="4434">
                  <c:v>39268</c:v>
                </c:pt>
                <c:pt idx="4435">
                  <c:v>39275</c:v>
                </c:pt>
                <c:pt idx="4436">
                  <c:v>39278</c:v>
                </c:pt>
                <c:pt idx="4437">
                  <c:v>39276</c:v>
                </c:pt>
                <c:pt idx="4438">
                  <c:v>39292</c:v>
                </c:pt>
                <c:pt idx="4439">
                  <c:v>39294</c:v>
                </c:pt>
                <c:pt idx="4440">
                  <c:v>39308</c:v>
                </c:pt>
                <c:pt idx="4441">
                  <c:v>39304</c:v>
                </c:pt>
                <c:pt idx="4442">
                  <c:v>39314</c:v>
                </c:pt>
                <c:pt idx="4443">
                  <c:v>39319</c:v>
                </c:pt>
                <c:pt idx="4444">
                  <c:v>39330</c:v>
                </c:pt>
                <c:pt idx="4445">
                  <c:v>39337</c:v>
                </c:pt>
                <c:pt idx="4446">
                  <c:v>39343</c:v>
                </c:pt>
                <c:pt idx="4447">
                  <c:v>39352</c:v>
                </c:pt>
                <c:pt idx="4448">
                  <c:v>39359</c:v>
                </c:pt>
                <c:pt idx="4449">
                  <c:v>39359</c:v>
                </c:pt>
                <c:pt idx="4450">
                  <c:v>39371</c:v>
                </c:pt>
                <c:pt idx="4451">
                  <c:v>39380</c:v>
                </c:pt>
                <c:pt idx="4452">
                  <c:v>39380</c:v>
                </c:pt>
                <c:pt idx="4453">
                  <c:v>39397</c:v>
                </c:pt>
                <c:pt idx="4454">
                  <c:v>39406</c:v>
                </c:pt>
                <c:pt idx="4455">
                  <c:v>39410</c:v>
                </c:pt>
                <c:pt idx="4456">
                  <c:v>39412</c:v>
                </c:pt>
                <c:pt idx="4457">
                  <c:v>39423</c:v>
                </c:pt>
                <c:pt idx="4458">
                  <c:v>39437</c:v>
                </c:pt>
                <c:pt idx="4459">
                  <c:v>39440</c:v>
                </c:pt>
                <c:pt idx="4460">
                  <c:v>39452</c:v>
                </c:pt>
                <c:pt idx="4461">
                  <c:v>39462</c:v>
                </c:pt>
                <c:pt idx="4462">
                  <c:v>39460</c:v>
                </c:pt>
                <c:pt idx="4463">
                  <c:v>39473</c:v>
                </c:pt>
                <c:pt idx="4464">
                  <c:v>39476</c:v>
                </c:pt>
                <c:pt idx="4465">
                  <c:v>39481</c:v>
                </c:pt>
                <c:pt idx="4466">
                  <c:v>39481</c:v>
                </c:pt>
                <c:pt idx="4467">
                  <c:v>39487</c:v>
                </c:pt>
                <c:pt idx="4468">
                  <c:v>39500</c:v>
                </c:pt>
                <c:pt idx="4469">
                  <c:v>39509</c:v>
                </c:pt>
                <c:pt idx="4470">
                  <c:v>39516</c:v>
                </c:pt>
                <c:pt idx="4471">
                  <c:v>39518</c:v>
                </c:pt>
                <c:pt idx="4472">
                  <c:v>39527</c:v>
                </c:pt>
                <c:pt idx="4473">
                  <c:v>39538</c:v>
                </c:pt>
                <c:pt idx="4474">
                  <c:v>39522</c:v>
                </c:pt>
                <c:pt idx="4475">
                  <c:v>39550</c:v>
                </c:pt>
                <c:pt idx="4476">
                  <c:v>39556</c:v>
                </c:pt>
                <c:pt idx="4477">
                  <c:v>39557</c:v>
                </c:pt>
                <c:pt idx="4478">
                  <c:v>39573</c:v>
                </c:pt>
                <c:pt idx="4479">
                  <c:v>39580</c:v>
                </c:pt>
                <c:pt idx="4480">
                  <c:v>39587</c:v>
                </c:pt>
                <c:pt idx="4481">
                  <c:v>39612</c:v>
                </c:pt>
                <c:pt idx="4482">
                  <c:v>39615</c:v>
                </c:pt>
                <c:pt idx="4483">
                  <c:v>39603</c:v>
                </c:pt>
                <c:pt idx="4484">
                  <c:v>39621</c:v>
                </c:pt>
                <c:pt idx="4485">
                  <c:v>39628</c:v>
                </c:pt>
                <c:pt idx="4486">
                  <c:v>39631</c:v>
                </c:pt>
                <c:pt idx="4487">
                  <c:v>39644</c:v>
                </c:pt>
                <c:pt idx="4488">
                  <c:v>39649</c:v>
                </c:pt>
                <c:pt idx="4489">
                  <c:v>39634</c:v>
                </c:pt>
                <c:pt idx="4490">
                  <c:v>39657</c:v>
                </c:pt>
                <c:pt idx="4491">
                  <c:v>39651</c:v>
                </c:pt>
                <c:pt idx="4492">
                  <c:v>39661</c:v>
                </c:pt>
                <c:pt idx="4493">
                  <c:v>39665</c:v>
                </c:pt>
                <c:pt idx="4494">
                  <c:v>39697</c:v>
                </c:pt>
                <c:pt idx="4495">
                  <c:v>39683</c:v>
                </c:pt>
                <c:pt idx="4496">
                  <c:v>39698</c:v>
                </c:pt>
                <c:pt idx="4497">
                  <c:v>39702</c:v>
                </c:pt>
                <c:pt idx="4498">
                  <c:v>39706</c:v>
                </c:pt>
                <c:pt idx="4499">
                  <c:v>39719</c:v>
                </c:pt>
                <c:pt idx="4500">
                  <c:v>39718</c:v>
                </c:pt>
                <c:pt idx="4501">
                  <c:v>39738</c:v>
                </c:pt>
                <c:pt idx="4502">
                  <c:v>39745</c:v>
                </c:pt>
                <c:pt idx="4503">
                  <c:v>39744</c:v>
                </c:pt>
                <c:pt idx="4504">
                  <c:v>39760</c:v>
                </c:pt>
                <c:pt idx="4505">
                  <c:v>39774</c:v>
                </c:pt>
                <c:pt idx="4506">
                  <c:v>39773</c:v>
                </c:pt>
                <c:pt idx="4507">
                  <c:v>39770</c:v>
                </c:pt>
                <c:pt idx="4508">
                  <c:v>39789</c:v>
                </c:pt>
                <c:pt idx="4509">
                  <c:v>39796</c:v>
                </c:pt>
                <c:pt idx="4510">
                  <c:v>39792</c:v>
                </c:pt>
                <c:pt idx="4511">
                  <c:v>39803</c:v>
                </c:pt>
                <c:pt idx="4512">
                  <c:v>39813</c:v>
                </c:pt>
                <c:pt idx="4513">
                  <c:v>39806</c:v>
                </c:pt>
                <c:pt idx="4514">
                  <c:v>39830</c:v>
                </c:pt>
                <c:pt idx="4515">
                  <c:v>39832</c:v>
                </c:pt>
                <c:pt idx="4516">
                  <c:v>39833</c:v>
                </c:pt>
                <c:pt idx="4517">
                  <c:v>39853</c:v>
                </c:pt>
                <c:pt idx="4518">
                  <c:v>39853</c:v>
                </c:pt>
                <c:pt idx="4519">
                  <c:v>39849</c:v>
                </c:pt>
                <c:pt idx="4520">
                  <c:v>39866</c:v>
                </c:pt>
                <c:pt idx="4521">
                  <c:v>39866</c:v>
                </c:pt>
                <c:pt idx="4522">
                  <c:v>39876</c:v>
                </c:pt>
                <c:pt idx="4523">
                  <c:v>39892</c:v>
                </c:pt>
                <c:pt idx="4524">
                  <c:v>39890</c:v>
                </c:pt>
                <c:pt idx="4525">
                  <c:v>39911</c:v>
                </c:pt>
                <c:pt idx="4526">
                  <c:v>39909</c:v>
                </c:pt>
                <c:pt idx="4527">
                  <c:v>39924</c:v>
                </c:pt>
                <c:pt idx="4528">
                  <c:v>39929</c:v>
                </c:pt>
                <c:pt idx="4529">
                  <c:v>39942</c:v>
                </c:pt>
                <c:pt idx="4530">
                  <c:v>39958</c:v>
                </c:pt>
                <c:pt idx="4531">
                  <c:v>39951</c:v>
                </c:pt>
                <c:pt idx="4532">
                  <c:v>39958</c:v>
                </c:pt>
                <c:pt idx="4533">
                  <c:v>39956</c:v>
                </c:pt>
                <c:pt idx="4534">
                  <c:v>39969</c:v>
                </c:pt>
                <c:pt idx="4535">
                  <c:v>39970</c:v>
                </c:pt>
                <c:pt idx="4536">
                  <c:v>39981</c:v>
                </c:pt>
                <c:pt idx="4537">
                  <c:v>39993</c:v>
                </c:pt>
                <c:pt idx="4538">
                  <c:v>39988</c:v>
                </c:pt>
                <c:pt idx="4539">
                  <c:v>40003</c:v>
                </c:pt>
                <c:pt idx="4540">
                  <c:v>40006</c:v>
                </c:pt>
                <c:pt idx="4541">
                  <c:v>40019</c:v>
                </c:pt>
                <c:pt idx="4542">
                  <c:v>40013</c:v>
                </c:pt>
                <c:pt idx="4543">
                  <c:v>40027</c:v>
                </c:pt>
                <c:pt idx="4544">
                  <c:v>40050</c:v>
                </c:pt>
                <c:pt idx="4545">
                  <c:v>40034</c:v>
                </c:pt>
                <c:pt idx="4546">
                  <c:v>40053</c:v>
                </c:pt>
                <c:pt idx="4547">
                  <c:v>40052</c:v>
                </c:pt>
                <c:pt idx="4548">
                  <c:v>40076</c:v>
                </c:pt>
                <c:pt idx="4549">
                  <c:v>40068</c:v>
                </c:pt>
                <c:pt idx="4550">
                  <c:v>40085</c:v>
                </c:pt>
                <c:pt idx="4551">
                  <c:v>40087</c:v>
                </c:pt>
                <c:pt idx="4552">
                  <c:v>40102</c:v>
                </c:pt>
                <c:pt idx="4553">
                  <c:v>40107</c:v>
                </c:pt>
                <c:pt idx="4554">
                  <c:v>40109</c:v>
                </c:pt>
                <c:pt idx="4555">
                  <c:v>40121</c:v>
                </c:pt>
                <c:pt idx="4556">
                  <c:v>40126</c:v>
                </c:pt>
                <c:pt idx="4557">
                  <c:v>40124</c:v>
                </c:pt>
                <c:pt idx="4558">
                  <c:v>40134</c:v>
                </c:pt>
                <c:pt idx="4559">
                  <c:v>40135</c:v>
                </c:pt>
                <c:pt idx="4560">
                  <c:v>40151</c:v>
                </c:pt>
                <c:pt idx="4561">
                  <c:v>40151</c:v>
                </c:pt>
                <c:pt idx="4562">
                  <c:v>40168</c:v>
                </c:pt>
                <c:pt idx="4563">
                  <c:v>40168</c:v>
                </c:pt>
                <c:pt idx="4564">
                  <c:v>40174</c:v>
                </c:pt>
                <c:pt idx="4565">
                  <c:v>40181</c:v>
                </c:pt>
                <c:pt idx="4566">
                  <c:v>40188</c:v>
                </c:pt>
                <c:pt idx="4567">
                  <c:v>40198</c:v>
                </c:pt>
                <c:pt idx="4568">
                  <c:v>40214</c:v>
                </c:pt>
                <c:pt idx="4569">
                  <c:v>40226</c:v>
                </c:pt>
                <c:pt idx="4570">
                  <c:v>40227</c:v>
                </c:pt>
                <c:pt idx="4571">
                  <c:v>40239</c:v>
                </c:pt>
                <c:pt idx="4572">
                  <c:v>40243</c:v>
                </c:pt>
                <c:pt idx="4573">
                  <c:v>40249</c:v>
                </c:pt>
                <c:pt idx="4574">
                  <c:v>40261</c:v>
                </c:pt>
                <c:pt idx="4575">
                  <c:v>40261</c:v>
                </c:pt>
                <c:pt idx="4576">
                  <c:v>40260</c:v>
                </c:pt>
                <c:pt idx="4577">
                  <c:v>40265</c:v>
                </c:pt>
                <c:pt idx="4578">
                  <c:v>40270</c:v>
                </c:pt>
                <c:pt idx="4579">
                  <c:v>40288</c:v>
                </c:pt>
                <c:pt idx="4580">
                  <c:v>40280</c:v>
                </c:pt>
                <c:pt idx="4581">
                  <c:v>40301</c:v>
                </c:pt>
                <c:pt idx="4582">
                  <c:v>40298</c:v>
                </c:pt>
                <c:pt idx="4583">
                  <c:v>40322</c:v>
                </c:pt>
                <c:pt idx="4584">
                  <c:v>40327</c:v>
                </c:pt>
                <c:pt idx="4585">
                  <c:v>40337</c:v>
                </c:pt>
                <c:pt idx="4586">
                  <c:v>40348</c:v>
                </c:pt>
                <c:pt idx="4587">
                  <c:v>40330</c:v>
                </c:pt>
                <c:pt idx="4588">
                  <c:v>40349</c:v>
                </c:pt>
                <c:pt idx="4589">
                  <c:v>40357</c:v>
                </c:pt>
                <c:pt idx="4590">
                  <c:v>40362</c:v>
                </c:pt>
                <c:pt idx="4591">
                  <c:v>40378</c:v>
                </c:pt>
                <c:pt idx="4592">
                  <c:v>40376</c:v>
                </c:pt>
                <c:pt idx="4593">
                  <c:v>40391</c:v>
                </c:pt>
                <c:pt idx="4594">
                  <c:v>40389</c:v>
                </c:pt>
                <c:pt idx="4595">
                  <c:v>40396</c:v>
                </c:pt>
                <c:pt idx="4596">
                  <c:v>40406</c:v>
                </c:pt>
                <c:pt idx="4597">
                  <c:v>40408</c:v>
                </c:pt>
                <c:pt idx="4598">
                  <c:v>40420</c:v>
                </c:pt>
                <c:pt idx="4599">
                  <c:v>40430</c:v>
                </c:pt>
                <c:pt idx="4600">
                  <c:v>40430</c:v>
                </c:pt>
                <c:pt idx="4601">
                  <c:v>40446</c:v>
                </c:pt>
                <c:pt idx="4602">
                  <c:v>40448</c:v>
                </c:pt>
                <c:pt idx="4603">
                  <c:v>40463</c:v>
                </c:pt>
                <c:pt idx="4604">
                  <c:v>40455</c:v>
                </c:pt>
                <c:pt idx="4605">
                  <c:v>40478</c:v>
                </c:pt>
                <c:pt idx="4606">
                  <c:v>40474</c:v>
                </c:pt>
                <c:pt idx="4607">
                  <c:v>40485</c:v>
                </c:pt>
                <c:pt idx="4608">
                  <c:v>40491</c:v>
                </c:pt>
                <c:pt idx="4609">
                  <c:v>40492</c:v>
                </c:pt>
                <c:pt idx="4610">
                  <c:v>40518</c:v>
                </c:pt>
                <c:pt idx="4611">
                  <c:v>40509</c:v>
                </c:pt>
                <c:pt idx="4612">
                  <c:v>40517</c:v>
                </c:pt>
                <c:pt idx="4613">
                  <c:v>40518</c:v>
                </c:pt>
                <c:pt idx="4614">
                  <c:v>40533</c:v>
                </c:pt>
                <c:pt idx="4615">
                  <c:v>40532</c:v>
                </c:pt>
                <c:pt idx="4616">
                  <c:v>40540</c:v>
                </c:pt>
                <c:pt idx="4617">
                  <c:v>40558</c:v>
                </c:pt>
                <c:pt idx="4618">
                  <c:v>40570</c:v>
                </c:pt>
                <c:pt idx="4619">
                  <c:v>40573</c:v>
                </c:pt>
                <c:pt idx="4620">
                  <c:v>40572</c:v>
                </c:pt>
                <c:pt idx="4621">
                  <c:v>40588</c:v>
                </c:pt>
                <c:pt idx="4622">
                  <c:v>40599</c:v>
                </c:pt>
                <c:pt idx="4623">
                  <c:v>40597</c:v>
                </c:pt>
                <c:pt idx="4624">
                  <c:v>40608</c:v>
                </c:pt>
                <c:pt idx="4625">
                  <c:v>40601</c:v>
                </c:pt>
                <c:pt idx="4626">
                  <c:v>40613</c:v>
                </c:pt>
                <c:pt idx="4627">
                  <c:v>40611</c:v>
                </c:pt>
                <c:pt idx="4628">
                  <c:v>40626</c:v>
                </c:pt>
                <c:pt idx="4629">
                  <c:v>40635</c:v>
                </c:pt>
                <c:pt idx="4630">
                  <c:v>40642</c:v>
                </c:pt>
                <c:pt idx="4631">
                  <c:v>40650</c:v>
                </c:pt>
                <c:pt idx="4632">
                  <c:v>40654</c:v>
                </c:pt>
                <c:pt idx="4633">
                  <c:v>40670</c:v>
                </c:pt>
                <c:pt idx="4634">
                  <c:v>40680</c:v>
                </c:pt>
                <c:pt idx="4635">
                  <c:v>40692</c:v>
                </c:pt>
                <c:pt idx="4636">
                  <c:v>40693</c:v>
                </c:pt>
                <c:pt idx="4637">
                  <c:v>40694</c:v>
                </c:pt>
                <c:pt idx="4638">
                  <c:v>40701</c:v>
                </c:pt>
                <c:pt idx="4639">
                  <c:v>40723</c:v>
                </c:pt>
                <c:pt idx="4640">
                  <c:v>40709</c:v>
                </c:pt>
                <c:pt idx="4641">
                  <c:v>40715</c:v>
                </c:pt>
                <c:pt idx="4642">
                  <c:v>40725</c:v>
                </c:pt>
                <c:pt idx="4643">
                  <c:v>40738</c:v>
                </c:pt>
                <c:pt idx="4644">
                  <c:v>40731</c:v>
                </c:pt>
                <c:pt idx="4645">
                  <c:v>40757</c:v>
                </c:pt>
                <c:pt idx="4646">
                  <c:v>40769</c:v>
                </c:pt>
                <c:pt idx="4647">
                  <c:v>40754</c:v>
                </c:pt>
                <c:pt idx="4648">
                  <c:v>40771</c:v>
                </c:pt>
                <c:pt idx="4649">
                  <c:v>40789</c:v>
                </c:pt>
                <c:pt idx="4650">
                  <c:v>40796</c:v>
                </c:pt>
                <c:pt idx="4651">
                  <c:v>40791</c:v>
                </c:pt>
                <c:pt idx="4652">
                  <c:v>40809</c:v>
                </c:pt>
                <c:pt idx="4653">
                  <c:v>40806</c:v>
                </c:pt>
                <c:pt idx="4654">
                  <c:v>40818</c:v>
                </c:pt>
                <c:pt idx="4655">
                  <c:v>40825</c:v>
                </c:pt>
                <c:pt idx="4656">
                  <c:v>40829</c:v>
                </c:pt>
                <c:pt idx="4657">
                  <c:v>40833</c:v>
                </c:pt>
                <c:pt idx="4658">
                  <c:v>40862</c:v>
                </c:pt>
                <c:pt idx="4659">
                  <c:v>40852</c:v>
                </c:pt>
                <c:pt idx="4660">
                  <c:v>40871</c:v>
                </c:pt>
                <c:pt idx="4661">
                  <c:v>40866</c:v>
                </c:pt>
                <c:pt idx="4662">
                  <c:v>40869</c:v>
                </c:pt>
                <c:pt idx="4663">
                  <c:v>40878</c:v>
                </c:pt>
                <c:pt idx="4664">
                  <c:v>40895</c:v>
                </c:pt>
                <c:pt idx="4665">
                  <c:v>40906</c:v>
                </c:pt>
                <c:pt idx="4666">
                  <c:v>40905</c:v>
                </c:pt>
                <c:pt idx="4667">
                  <c:v>40914</c:v>
                </c:pt>
                <c:pt idx="4668">
                  <c:v>40919</c:v>
                </c:pt>
                <c:pt idx="4669">
                  <c:v>40936</c:v>
                </c:pt>
                <c:pt idx="4670">
                  <c:v>40934</c:v>
                </c:pt>
                <c:pt idx="4671">
                  <c:v>40935</c:v>
                </c:pt>
                <c:pt idx="4672">
                  <c:v>40957</c:v>
                </c:pt>
                <c:pt idx="4673">
                  <c:v>40959</c:v>
                </c:pt>
                <c:pt idx="4674">
                  <c:v>40977</c:v>
                </c:pt>
                <c:pt idx="4675">
                  <c:v>40963</c:v>
                </c:pt>
                <c:pt idx="4676">
                  <c:v>40978</c:v>
                </c:pt>
                <c:pt idx="4677">
                  <c:v>40986</c:v>
                </c:pt>
                <c:pt idx="4678">
                  <c:v>40984</c:v>
                </c:pt>
                <c:pt idx="4679">
                  <c:v>41001</c:v>
                </c:pt>
                <c:pt idx="4680">
                  <c:v>41001</c:v>
                </c:pt>
                <c:pt idx="4681">
                  <c:v>41010</c:v>
                </c:pt>
                <c:pt idx="4682">
                  <c:v>41012</c:v>
                </c:pt>
                <c:pt idx="4683">
                  <c:v>41031</c:v>
                </c:pt>
                <c:pt idx="4684">
                  <c:v>41038</c:v>
                </c:pt>
                <c:pt idx="4685">
                  <c:v>41035</c:v>
                </c:pt>
                <c:pt idx="4686">
                  <c:v>41051</c:v>
                </c:pt>
                <c:pt idx="4687">
                  <c:v>41047</c:v>
                </c:pt>
                <c:pt idx="4688">
                  <c:v>41066</c:v>
                </c:pt>
                <c:pt idx="4689">
                  <c:v>41061</c:v>
                </c:pt>
                <c:pt idx="4690">
                  <c:v>41080</c:v>
                </c:pt>
                <c:pt idx="4691">
                  <c:v>41071</c:v>
                </c:pt>
                <c:pt idx="4692">
                  <c:v>41094</c:v>
                </c:pt>
                <c:pt idx="4693">
                  <c:v>41093</c:v>
                </c:pt>
                <c:pt idx="4694">
                  <c:v>41092</c:v>
                </c:pt>
                <c:pt idx="4695">
                  <c:v>41117</c:v>
                </c:pt>
                <c:pt idx="4696">
                  <c:v>41126</c:v>
                </c:pt>
                <c:pt idx="4697">
                  <c:v>41133</c:v>
                </c:pt>
                <c:pt idx="4698">
                  <c:v>41132</c:v>
                </c:pt>
                <c:pt idx="4699">
                  <c:v>41136</c:v>
                </c:pt>
                <c:pt idx="4700">
                  <c:v>41159</c:v>
                </c:pt>
                <c:pt idx="4701">
                  <c:v>41155</c:v>
                </c:pt>
                <c:pt idx="4702">
                  <c:v>41165</c:v>
                </c:pt>
                <c:pt idx="4703">
                  <c:v>41175</c:v>
                </c:pt>
                <c:pt idx="4704">
                  <c:v>41169</c:v>
                </c:pt>
                <c:pt idx="4705">
                  <c:v>41179</c:v>
                </c:pt>
                <c:pt idx="4706">
                  <c:v>41187</c:v>
                </c:pt>
                <c:pt idx="4707">
                  <c:v>41189</c:v>
                </c:pt>
                <c:pt idx="4708">
                  <c:v>41199</c:v>
                </c:pt>
                <c:pt idx="4709">
                  <c:v>41211</c:v>
                </c:pt>
                <c:pt idx="4710">
                  <c:v>41209</c:v>
                </c:pt>
                <c:pt idx="4711">
                  <c:v>41224</c:v>
                </c:pt>
                <c:pt idx="4712">
                  <c:v>41225</c:v>
                </c:pt>
                <c:pt idx="4713">
                  <c:v>41245</c:v>
                </c:pt>
                <c:pt idx="4714">
                  <c:v>41257</c:v>
                </c:pt>
                <c:pt idx="4715">
                  <c:v>41258</c:v>
                </c:pt>
                <c:pt idx="4716">
                  <c:v>41270</c:v>
                </c:pt>
                <c:pt idx="4717">
                  <c:v>41274</c:v>
                </c:pt>
                <c:pt idx="4718">
                  <c:v>41276</c:v>
                </c:pt>
                <c:pt idx="4719">
                  <c:v>41285</c:v>
                </c:pt>
                <c:pt idx="4720">
                  <c:v>41293</c:v>
                </c:pt>
                <c:pt idx="4721">
                  <c:v>41296</c:v>
                </c:pt>
                <c:pt idx="4722">
                  <c:v>41289</c:v>
                </c:pt>
                <c:pt idx="4723">
                  <c:v>41308</c:v>
                </c:pt>
                <c:pt idx="4724">
                  <c:v>41318</c:v>
                </c:pt>
                <c:pt idx="4725">
                  <c:v>41316</c:v>
                </c:pt>
                <c:pt idx="4726">
                  <c:v>41336</c:v>
                </c:pt>
                <c:pt idx="4727">
                  <c:v>41338</c:v>
                </c:pt>
                <c:pt idx="4728">
                  <c:v>41357</c:v>
                </c:pt>
                <c:pt idx="4729">
                  <c:v>41365</c:v>
                </c:pt>
                <c:pt idx="4730">
                  <c:v>41371</c:v>
                </c:pt>
                <c:pt idx="4731">
                  <c:v>41362</c:v>
                </c:pt>
                <c:pt idx="4732">
                  <c:v>41371</c:v>
                </c:pt>
                <c:pt idx="4733">
                  <c:v>41366</c:v>
                </c:pt>
                <c:pt idx="4734">
                  <c:v>41383</c:v>
                </c:pt>
                <c:pt idx="4735">
                  <c:v>41390</c:v>
                </c:pt>
                <c:pt idx="4736">
                  <c:v>41395</c:v>
                </c:pt>
                <c:pt idx="4737">
                  <c:v>41409</c:v>
                </c:pt>
                <c:pt idx="4738">
                  <c:v>41419</c:v>
                </c:pt>
                <c:pt idx="4739">
                  <c:v>41431</c:v>
                </c:pt>
                <c:pt idx="4740">
                  <c:v>41437</c:v>
                </c:pt>
                <c:pt idx="4741">
                  <c:v>41442</c:v>
                </c:pt>
                <c:pt idx="4742">
                  <c:v>41452</c:v>
                </c:pt>
                <c:pt idx="4743">
                  <c:v>41452</c:v>
                </c:pt>
                <c:pt idx="4744">
                  <c:v>41456</c:v>
                </c:pt>
                <c:pt idx="4745">
                  <c:v>41456</c:v>
                </c:pt>
                <c:pt idx="4746">
                  <c:v>41462</c:v>
                </c:pt>
                <c:pt idx="4747">
                  <c:v>41489</c:v>
                </c:pt>
                <c:pt idx="4748">
                  <c:v>41482</c:v>
                </c:pt>
                <c:pt idx="4749">
                  <c:v>41493</c:v>
                </c:pt>
                <c:pt idx="4750">
                  <c:v>41503</c:v>
                </c:pt>
                <c:pt idx="4751">
                  <c:v>41508</c:v>
                </c:pt>
                <c:pt idx="4752">
                  <c:v>41512</c:v>
                </c:pt>
                <c:pt idx="4753">
                  <c:v>41526</c:v>
                </c:pt>
                <c:pt idx="4754">
                  <c:v>41524</c:v>
                </c:pt>
                <c:pt idx="4755">
                  <c:v>41523</c:v>
                </c:pt>
                <c:pt idx="4756">
                  <c:v>41534</c:v>
                </c:pt>
                <c:pt idx="4757">
                  <c:v>41553</c:v>
                </c:pt>
                <c:pt idx="4758">
                  <c:v>41548</c:v>
                </c:pt>
                <c:pt idx="4759">
                  <c:v>41567</c:v>
                </c:pt>
                <c:pt idx="4760">
                  <c:v>41574</c:v>
                </c:pt>
                <c:pt idx="4761">
                  <c:v>41587</c:v>
                </c:pt>
                <c:pt idx="4762">
                  <c:v>41600</c:v>
                </c:pt>
                <c:pt idx="4763">
                  <c:v>41595</c:v>
                </c:pt>
                <c:pt idx="4764">
                  <c:v>41613</c:v>
                </c:pt>
                <c:pt idx="4765">
                  <c:v>41602</c:v>
                </c:pt>
                <c:pt idx="4766">
                  <c:v>41609</c:v>
                </c:pt>
                <c:pt idx="4767">
                  <c:v>41614</c:v>
                </c:pt>
                <c:pt idx="4768">
                  <c:v>41632</c:v>
                </c:pt>
                <c:pt idx="4769">
                  <c:v>41643</c:v>
                </c:pt>
                <c:pt idx="4770">
                  <c:v>41640</c:v>
                </c:pt>
                <c:pt idx="4771">
                  <c:v>41647</c:v>
                </c:pt>
                <c:pt idx="4772">
                  <c:v>41650</c:v>
                </c:pt>
                <c:pt idx="4773">
                  <c:v>41653</c:v>
                </c:pt>
                <c:pt idx="4774">
                  <c:v>41671</c:v>
                </c:pt>
                <c:pt idx="4775">
                  <c:v>41672</c:v>
                </c:pt>
                <c:pt idx="4776">
                  <c:v>41675</c:v>
                </c:pt>
                <c:pt idx="4777">
                  <c:v>41701</c:v>
                </c:pt>
                <c:pt idx="4778">
                  <c:v>41706</c:v>
                </c:pt>
                <c:pt idx="4779">
                  <c:v>41705</c:v>
                </c:pt>
                <c:pt idx="4780">
                  <c:v>41714</c:v>
                </c:pt>
                <c:pt idx="4781">
                  <c:v>41709</c:v>
                </c:pt>
                <c:pt idx="4782">
                  <c:v>41736</c:v>
                </c:pt>
                <c:pt idx="4783">
                  <c:v>41750</c:v>
                </c:pt>
                <c:pt idx="4784">
                  <c:v>41736</c:v>
                </c:pt>
                <c:pt idx="4785">
                  <c:v>41756</c:v>
                </c:pt>
                <c:pt idx="4786">
                  <c:v>41751</c:v>
                </c:pt>
                <c:pt idx="4787">
                  <c:v>41756</c:v>
                </c:pt>
                <c:pt idx="4788">
                  <c:v>41767</c:v>
                </c:pt>
                <c:pt idx="4789">
                  <c:v>41777</c:v>
                </c:pt>
                <c:pt idx="4790">
                  <c:v>41784</c:v>
                </c:pt>
                <c:pt idx="4791">
                  <c:v>41793</c:v>
                </c:pt>
                <c:pt idx="4792">
                  <c:v>41801</c:v>
                </c:pt>
                <c:pt idx="4793">
                  <c:v>41824</c:v>
                </c:pt>
                <c:pt idx="4794">
                  <c:v>41839</c:v>
                </c:pt>
                <c:pt idx="4795">
                  <c:v>41835</c:v>
                </c:pt>
                <c:pt idx="4796">
                  <c:v>41847</c:v>
                </c:pt>
                <c:pt idx="4797">
                  <c:v>41831</c:v>
                </c:pt>
                <c:pt idx="4798">
                  <c:v>41847</c:v>
                </c:pt>
                <c:pt idx="4799">
                  <c:v>41850</c:v>
                </c:pt>
                <c:pt idx="4800">
                  <c:v>41856</c:v>
                </c:pt>
                <c:pt idx="4801">
                  <c:v>41857</c:v>
                </c:pt>
                <c:pt idx="4802">
                  <c:v>41868</c:v>
                </c:pt>
                <c:pt idx="4803">
                  <c:v>41862</c:v>
                </c:pt>
                <c:pt idx="4804">
                  <c:v>41879</c:v>
                </c:pt>
                <c:pt idx="4805">
                  <c:v>41896</c:v>
                </c:pt>
                <c:pt idx="4806">
                  <c:v>41892</c:v>
                </c:pt>
                <c:pt idx="4807">
                  <c:v>41912</c:v>
                </c:pt>
                <c:pt idx="4808">
                  <c:v>41925</c:v>
                </c:pt>
                <c:pt idx="4809">
                  <c:v>41921</c:v>
                </c:pt>
                <c:pt idx="4810">
                  <c:v>41927</c:v>
                </c:pt>
                <c:pt idx="4811">
                  <c:v>41942</c:v>
                </c:pt>
                <c:pt idx="4812">
                  <c:v>41945</c:v>
                </c:pt>
                <c:pt idx="4813">
                  <c:v>41950</c:v>
                </c:pt>
                <c:pt idx="4814">
                  <c:v>41965</c:v>
                </c:pt>
                <c:pt idx="4815">
                  <c:v>41964</c:v>
                </c:pt>
                <c:pt idx="4816">
                  <c:v>41966</c:v>
                </c:pt>
                <c:pt idx="4817">
                  <c:v>41979</c:v>
                </c:pt>
                <c:pt idx="4818">
                  <c:v>41975</c:v>
                </c:pt>
                <c:pt idx="4819">
                  <c:v>41991</c:v>
                </c:pt>
                <c:pt idx="4820">
                  <c:v>41991</c:v>
                </c:pt>
                <c:pt idx="4821">
                  <c:v>42001</c:v>
                </c:pt>
                <c:pt idx="4822">
                  <c:v>42028</c:v>
                </c:pt>
                <c:pt idx="4823">
                  <c:v>42013</c:v>
                </c:pt>
                <c:pt idx="4824">
                  <c:v>42023</c:v>
                </c:pt>
                <c:pt idx="4825">
                  <c:v>42028</c:v>
                </c:pt>
                <c:pt idx="4826">
                  <c:v>42035</c:v>
                </c:pt>
                <c:pt idx="4827">
                  <c:v>42045</c:v>
                </c:pt>
                <c:pt idx="4828">
                  <c:v>42055</c:v>
                </c:pt>
                <c:pt idx="4829">
                  <c:v>42070</c:v>
                </c:pt>
                <c:pt idx="4830">
                  <c:v>42074</c:v>
                </c:pt>
                <c:pt idx="4831">
                  <c:v>42079</c:v>
                </c:pt>
                <c:pt idx="4832">
                  <c:v>42087</c:v>
                </c:pt>
                <c:pt idx="4833">
                  <c:v>42092</c:v>
                </c:pt>
                <c:pt idx="4834">
                  <c:v>42104</c:v>
                </c:pt>
                <c:pt idx="4835">
                  <c:v>42115</c:v>
                </c:pt>
                <c:pt idx="4836">
                  <c:v>42115</c:v>
                </c:pt>
                <c:pt idx="4837">
                  <c:v>42114</c:v>
                </c:pt>
                <c:pt idx="4838">
                  <c:v>42127</c:v>
                </c:pt>
                <c:pt idx="4839">
                  <c:v>42131</c:v>
                </c:pt>
                <c:pt idx="4840">
                  <c:v>42125</c:v>
                </c:pt>
                <c:pt idx="4841">
                  <c:v>42137</c:v>
                </c:pt>
                <c:pt idx="4842">
                  <c:v>42161</c:v>
                </c:pt>
                <c:pt idx="4843">
                  <c:v>42161</c:v>
                </c:pt>
                <c:pt idx="4844">
                  <c:v>42160</c:v>
                </c:pt>
                <c:pt idx="4845">
                  <c:v>42164</c:v>
                </c:pt>
                <c:pt idx="4846">
                  <c:v>42183</c:v>
                </c:pt>
                <c:pt idx="4847">
                  <c:v>42180</c:v>
                </c:pt>
                <c:pt idx="4848">
                  <c:v>42202</c:v>
                </c:pt>
                <c:pt idx="4849">
                  <c:v>42207</c:v>
                </c:pt>
                <c:pt idx="4850">
                  <c:v>42215</c:v>
                </c:pt>
                <c:pt idx="4851">
                  <c:v>42227</c:v>
                </c:pt>
                <c:pt idx="4852">
                  <c:v>42227</c:v>
                </c:pt>
                <c:pt idx="4853">
                  <c:v>42242</c:v>
                </c:pt>
                <c:pt idx="4854">
                  <c:v>42238</c:v>
                </c:pt>
                <c:pt idx="4855">
                  <c:v>42243</c:v>
                </c:pt>
                <c:pt idx="4856">
                  <c:v>42247</c:v>
                </c:pt>
                <c:pt idx="4857">
                  <c:v>42264</c:v>
                </c:pt>
                <c:pt idx="4858">
                  <c:v>42261</c:v>
                </c:pt>
                <c:pt idx="4859">
                  <c:v>42271</c:v>
                </c:pt>
                <c:pt idx="4860">
                  <c:v>42268</c:v>
                </c:pt>
                <c:pt idx="4861">
                  <c:v>42285</c:v>
                </c:pt>
                <c:pt idx="4862">
                  <c:v>42291</c:v>
                </c:pt>
                <c:pt idx="4863">
                  <c:v>42291</c:v>
                </c:pt>
                <c:pt idx="4864">
                  <c:v>42301</c:v>
                </c:pt>
                <c:pt idx="4865">
                  <c:v>42314</c:v>
                </c:pt>
                <c:pt idx="4866">
                  <c:v>42320</c:v>
                </c:pt>
                <c:pt idx="4867">
                  <c:v>42329</c:v>
                </c:pt>
                <c:pt idx="4868">
                  <c:v>42334</c:v>
                </c:pt>
                <c:pt idx="4869">
                  <c:v>42343</c:v>
                </c:pt>
                <c:pt idx="4870">
                  <c:v>42336</c:v>
                </c:pt>
                <c:pt idx="4871">
                  <c:v>42365</c:v>
                </c:pt>
                <c:pt idx="4872">
                  <c:v>42365</c:v>
                </c:pt>
                <c:pt idx="4873">
                  <c:v>42384</c:v>
                </c:pt>
                <c:pt idx="4874">
                  <c:v>42380</c:v>
                </c:pt>
                <c:pt idx="4875">
                  <c:v>42379</c:v>
                </c:pt>
                <c:pt idx="4876">
                  <c:v>42404</c:v>
                </c:pt>
                <c:pt idx="4877">
                  <c:v>42404</c:v>
                </c:pt>
                <c:pt idx="4878">
                  <c:v>42406</c:v>
                </c:pt>
                <c:pt idx="4879">
                  <c:v>42407</c:v>
                </c:pt>
                <c:pt idx="4880">
                  <c:v>42417</c:v>
                </c:pt>
                <c:pt idx="4881">
                  <c:v>42412</c:v>
                </c:pt>
                <c:pt idx="4882">
                  <c:v>42440</c:v>
                </c:pt>
                <c:pt idx="4883">
                  <c:v>42439</c:v>
                </c:pt>
                <c:pt idx="4884">
                  <c:v>42441</c:v>
                </c:pt>
                <c:pt idx="4885">
                  <c:v>42450</c:v>
                </c:pt>
                <c:pt idx="4886">
                  <c:v>42463</c:v>
                </c:pt>
                <c:pt idx="4887">
                  <c:v>42457</c:v>
                </c:pt>
                <c:pt idx="4888">
                  <c:v>42479</c:v>
                </c:pt>
                <c:pt idx="4889">
                  <c:v>42479</c:v>
                </c:pt>
                <c:pt idx="4890">
                  <c:v>42504</c:v>
                </c:pt>
                <c:pt idx="4891">
                  <c:v>42500</c:v>
                </c:pt>
                <c:pt idx="4892">
                  <c:v>42502</c:v>
                </c:pt>
                <c:pt idx="4893">
                  <c:v>42517</c:v>
                </c:pt>
                <c:pt idx="4894">
                  <c:v>42510</c:v>
                </c:pt>
                <c:pt idx="4895">
                  <c:v>42532</c:v>
                </c:pt>
                <c:pt idx="4896">
                  <c:v>42532</c:v>
                </c:pt>
                <c:pt idx="4897">
                  <c:v>42546</c:v>
                </c:pt>
                <c:pt idx="4898">
                  <c:v>42552</c:v>
                </c:pt>
                <c:pt idx="4899">
                  <c:v>42553</c:v>
                </c:pt>
                <c:pt idx="4900">
                  <c:v>42568</c:v>
                </c:pt>
                <c:pt idx="4901">
                  <c:v>42554</c:v>
                </c:pt>
                <c:pt idx="4902">
                  <c:v>42573</c:v>
                </c:pt>
                <c:pt idx="4903">
                  <c:v>42575</c:v>
                </c:pt>
                <c:pt idx="4904">
                  <c:v>42584</c:v>
                </c:pt>
                <c:pt idx="4905">
                  <c:v>42585</c:v>
                </c:pt>
                <c:pt idx="4906">
                  <c:v>42612</c:v>
                </c:pt>
                <c:pt idx="4907">
                  <c:v>42621</c:v>
                </c:pt>
                <c:pt idx="4908">
                  <c:v>42630</c:v>
                </c:pt>
                <c:pt idx="4909">
                  <c:v>42628</c:v>
                </c:pt>
                <c:pt idx="4910">
                  <c:v>42636</c:v>
                </c:pt>
                <c:pt idx="4911">
                  <c:v>42631</c:v>
                </c:pt>
                <c:pt idx="4912">
                  <c:v>42647</c:v>
                </c:pt>
                <c:pt idx="4913">
                  <c:v>42663</c:v>
                </c:pt>
                <c:pt idx="4914">
                  <c:v>42658</c:v>
                </c:pt>
                <c:pt idx="4915">
                  <c:v>42673</c:v>
                </c:pt>
                <c:pt idx="4916">
                  <c:v>42677</c:v>
                </c:pt>
                <c:pt idx="4917">
                  <c:v>42682</c:v>
                </c:pt>
                <c:pt idx="4918">
                  <c:v>42691</c:v>
                </c:pt>
                <c:pt idx="4919">
                  <c:v>42692</c:v>
                </c:pt>
                <c:pt idx="4920">
                  <c:v>42705</c:v>
                </c:pt>
                <c:pt idx="4921">
                  <c:v>42710</c:v>
                </c:pt>
                <c:pt idx="4922">
                  <c:v>42720</c:v>
                </c:pt>
                <c:pt idx="4923">
                  <c:v>42728</c:v>
                </c:pt>
                <c:pt idx="4924">
                  <c:v>42744</c:v>
                </c:pt>
                <c:pt idx="4925">
                  <c:v>42739</c:v>
                </c:pt>
                <c:pt idx="4926">
                  <c:v>42749</c:v>
                </c:pt>
                <c:pt idx="4927">
                  <c:v>42756</c:v>
                </c:pt>
                <c:pt idx="4928">
                  <c:v>42774</c:v>
                </c:pt>
                <c:pt idx="4929">
                  <c:v>42767</c:v>
                </c:pt>
                <c:pt idx="4930">
                  <c:v>42768</c:v>
                </c:pt>
                <c:pt idx="4931">
                  <c:v>42779</c:v>
                </c:pt>
                <c:pt idx="4932">
                  <c:v>42785</c:v>
                </c:pt>
                <c:pt idx="4933">
                  <c:v>42795</c:v>
                </c:pt>
                <c:pt idx="4934">
                  <c:v>42816</c:v>
                </c:pt>
                <c:pt idx="4935">
                  <c:v>42812</c:v>
                </c:pt>
                <c:pt idx="4936">
                  <c:v>42812</c:v>
                </c:pt>
                <c:pt idx="4937">
                  <c:v>42821</c:v>
                </c:pt>
                <c:pt idx="4938">
                  <c:v>42818</c:v>
                </c:pt>
                <c:pt idx="4939">
                  <c:v>42844</c:v>
                </c:pt>
                <c:pt idx="4940">
                  <c:v>42843</c:v>
                </c:pt>
                <c:pt idx="4941">
                  <c:v>42860</c:v>
                </c:pt>
                <c:pt idx="4942">
                  <c:v>42861</c:v>
                </c:pt>
                <c:pt idx="4943">
                  <c:v>42854</c:v>
                </c:pt>
                <c:pt idx="4944">
                  <c:v>42868</c:v>
                </c:pt>
                <c:pt idx="4945">
                  <c:v>42875</c:v>
                </c:pt>
                <c:pt idx="4946">
                  <c:v>42885</c:v>
                </c:pt>
                <c:pt idx="4947">
                  <c:v>42898</c:v>
                </c:pt>
                <c:pt idx="4948">
                  <c:v>42907</c:v>
                </c:pt>
                <c:pt idx="4949">
                  <c:v>42916</c:v>
                </c:pt>
                <c:pt idx="4950">
                  <c:v>42928</c:v>
                </c:pt>
                <c:pt idx="4951">
                  <c:v>42919</c:v>
                </c:pt>
                <c:pt idx="4952">
                  <c:v>42923</c:v>
                </c:pt>
                <c:pt idx="4953">
                  <c:v>42933</c:v>
                </c:pt>
                <c:pt idx="4954">
                  <c:v>42932</c:v>
                </c:pt>
                <c:pt idx="4955">
                  <c:v>42927</c:v>
                </c:pt>
                <c:pt idx="4956">
                  <c:v>42955</c:v>
                </c:pt>
                <c:pt idx="4957">
                  <c:v>42958</c:v>
                </c:pt>
                <c:pt idx="4958">
                  <c:v>42961</c:v>
                </c:pt>
                <c:pt idx="4959">
                  <c:v>42978</c:v>
                </c:pt>
                <c:pt idx="4960">
                  <c:v>42987</c:v>
                </c:pt>
                <c:pt idx="4961">
                  <c:v>42990</c:v>
                </c:pt>
                <c:pt idx="4962">
                  <c:v>43004</c:v>
                </c:pt>
                <c:pt idx="4963">
                  <c:v>43020</c:v>
                </c:pt>
                <c:pt idx="4964">
                  <c:v>43026</c:v>
                </c:pt>
                <c:pt idx="4965">
                  <c:v>43023</c:v>
                </c:pt>
                <c:pt idx="4966">
                  <c:v>43026</c:v>
                </c:pt>
                <c:pt idx="4967">
                  <c:v>43022</c:v>
                </c:pt>
                <c:pt idx="4968">
                  <c:v>43038</c:v>
                </c:pt>
                <c:pt idx="4969">
                  <c:v>43037</c:v>
                </c:pt>
                <c:pt idx="4970">
                  <c:v>43054</c:v>
                </c:pt>
                <c:pt idx="4971">
                  <c:v>43058</c:v>
                </c:pt>
                <c:pt idx="4972">
                  <c:v>43081</c:v>
                </c:pt>
                <c:pt idx="4973">
                  <c:v>43092</c:v>
                </c:pt>
                <c:pt idx="4974">
                  <c:v>43084</c:v>
                </c:pt>
                <c:pt idx="4975">
                  <c:v>43095</c:v>
                </c:pt>
                <c:pt idx="4976">
                  <c:v>43102</c:v>
                </c:pt>
                <c:pt idx="4977">
                  <c:v>43110</c:v>
                </c:pt>
                <c:pt idx="4978">
                  <c:v>43114</c:v>
                </c:pt>
                <c:pt idx="4979">
                  <c:v>43112</c:v>
                </c:pt>
                <c:pt idx="4980">
                  <c:v>43133</c:v>
                </c:pt>
                <c:pt idx="4981">
                  <c:v>43123</c:v>
                </c:pt>
                <c:pt idx="4982">
                  <c:v>43132</c:v>
                </c:pt>
                <c:pt idx="4983">
                  <c:v>43153</c:v>
                </c:pt>
                <c:pt idx="4984">
                  <c:v>43160</c:v>
                </c:pt>
                <c:pt idx="4985">
                  <c:v>43167</c:v>
                </c:pt>
                <c:pt idx="4986">
                  <c:v>43168</c:v>
                </c:pt>
                <c:pt idx="4987">
                  <c:v>43172</c:v>
                </c:pt>
                <c:pt idx="4988">
                  <c:v>43202</c:v>
                </c:pt>
                <c:pt idx="4989">
                  <c:v>43194</c:v>
                </c:pt>
                <c:pt idx="4990">
                  <c:v>43210</c:v>
                </c:pt>
                <c:pt idx="4991">
                  <c:v>43220</c:v>
                </c:pt>
                <c:pt idx="4992">
                  <c:v>43214</c:v>
                </c:pt>
                <c:pt idx="4993">
                  <c:v>43228</c:v>
                </c:pt>
                <c:pt idx="4994">
                  <c:v>43242</c:v>
                </c:pt>
                <c:pt idx="4995">
                  <c:v>43249</c:v>
                </c:pt>
                <c:pt idx="4996">
                  <c:v>43242</c:v>
                </c:pt>
                <c:pt idx="4997">
                  <c:v>43246</c:v>
                </c:pt>
                <c:pt idx="4998">
                  <c:v>43268</c:v>
                </c:pt>
                <c:pt idx="4999">
                  <c:v>43261</c:v>
                </c:pt>
                <c:pt idx="5000">
                  <c:v>43264</c:v>
                </c:pt>
                <c:pt idx="5001">
                  <c:v>43275</c:v>
                </c:pt>
                <c:pt idx="5002">
                  <c:v>43272</c:v>
                </c:pt>
                <c:pt idx="5003">
                  <c:v>43289</c:v>
                </c:pt>
                <c:pt idx="5004">
                  <c:v>43298</c:v>
                </c:pt>
                <c:pt idx="5005">
                  <c:v>43300</c:v>
                </c:pt>
                <c:pt idx="5006">
                  <c:v>43320</c:v>
                </c:pt>
                <c:pt idx="5007">
                  <c:v>43318</c:v>
                </c:pt>
                <c:pt idx="5008">
                  <c:v>43323</c:v>
                </c:pt>
                <c:pt idx="5009">
                  <c:v>43332</c:v>
                </c:pt>
                <c:pt idx="5010">
                  <c:v>43344</c:v>
                </c:pt>
                <c:pt idx="5011">
                  <c:v>43356</c:v>
                </c:pt>
                <c:pt idx="5012">
                  <c:v>43360</c:v>
                </c:pt>
                <c:pt idx="5013">
                  <c:v>43374</c:v>
                </c:pt>
                <c:pt idx="5014">
                  <c:v>43368</c:v>
                </c:pt>
                <c:pt idx="5015">
                  <c:v>43379</c:v>
                </c:pt>
                <c:pt idx="5016">
                  <c:v>43389</c:v>
                </c:pt>
                <c:pt idx="5017">
                  <c:v>43389</c:v>
                </c:pt>
                <c:pt idx="5018">
                  <c:v>43399</c:v>
                </c:pt>
                <c:pt idx="5019">
                  <c:v>43391</c:v>
                </c:pt>
                <c:pt idx="5020">
                  <c:v>43412</c:v>
                </c:pt>
                <c:pt idx="5021">
                  <c:v>43413</c:v>
                </c:pt>
                <c:pt idx="5022">
                  <c:v>43423</c:v>
                </c:pt>
                <c:pt idx="5023">
                  <c:v>43416</c:v>
                </c:pt>
                <c:pt idx="5024">
                  <c:v>43420</c:v>
                </c:pt>
                <c:pt idx="5025">
                  <c:v>43441</c:v>
                </c:pt>
                <c:pt idx="5026">
                  <c:v>43455</c:v>
                </c:pt>
                <c:pt idx="5027">
                  <c:v>43456</c:v>
                </c:pt>
                <c:pt idx="5028">
                  <c:v>43470</c:v>
                </c:pt>
                <c:pt idx="5029">
                  <c:v>43473</c:v>
                </c:pt>
                <c:pt idx="5030">
                  <c:v>43483</c:v>
                </c:pt>
                <c:pt idx="5031">
                  <c:v>43486</c:v>
                </c:pt>
                <c:pt idx="5032">
                  <c:v>43497</c:v>
                </c:pt>
                <c:pt idx="5033">
                  <c:v>43492</c:v>
                </c:pt>
                <c:pt idx="5034">
                  <c:v>43512</c:v>
                </c:pt>
                <c:pt idx="5035">
                  <c:v>43492</c:v>
                </c:pt>
                <c:pt idx="5036">
                  <c:v>43516</c:v>
                </c:pt>
                <c:pt idx="5037">
                  <c:v>43501</c:v>
                </c:pt>
                <c:pt idx="5038">
                  <c:v>43534</c:v>
                </c:pt>
                <c:pt idx="5039">
                  <c:v>43538</c:v>
                </c:pt>
                <c:pt idx="5040">
                  <c:v>43542</c:v>
                </c:pt>
                <c:pt idx="5041">
                  <c:v>43555</c:v>
                </c:pt>
                <c:pt idx="5042">
                  <c:v>43554</c:v>
                </c:pt>
                <c:pt idx="5043">
                  <c:v>43566</c:v>
                </c:pt>
                <c:pt idx="5044">
                  <c:v>43571</c:v>
                </c:pt>
                <c:pt idx="5045">
                  <c:v>43589</c:v>
                </c:pt>
                <c:pt idx="5046">
                  <c:v>43590</c:v>
                </c:pt>
                <c:pt idx="5047">
                  <c:v>43601</c:v>
                </c:pt>
                <c:pt idx="5048">
                  <c:v>43609</c:v>
                </c:pt>
                <c:pt idx="5049">
                  <c:v>43630</c:v>
                </c:pt>
                <c:pt idx="5050">
                  <c:v>43636</c:v>
                </c:pt>
                <c:pt idx="5051">
                  <c:v>43628</c:v>
                </c:pt>
                <c:pt idx="5052">
                  <c:v>43633</c:v>
                </c:pt>
                <c:pt idx="5053">
                  <c:v>43637</c:v>
                </c:pt>
                <c:pt idx="5054">
                  <c:v>43632</c:v>
                </c:pt>
                <c:pt idx="5055">
                  <c:v>43654</c:v>
                </c:pt>
                <c:pt idx="5056">
                  <c:v>43657</c:v>
                </c:pt>
                <c:pt idx="5057">
                  <c:v>43664</c:v>
                </c:pt>
                <c:pt idx="5058">
                  <c:v>43670</c:v>
                </c:pt>
                <c:pt idx="5059">
                  <c:v>43685</c:v>
                </c:pt>
                <c:pt idx="5060">
                  <c:v>43699</c:v>
                </c:pt>
                <c:pt idx="5061">
                  <c:v>43696</c:v>
                </c:pt>
                <c:pt idx="5062">
                  <c:v>43717</c:v>
                </c:pt>
                <c:pt idx="5063">
                  <c:v>43734</c:v>
                </c:pt>
                <c:pt idx="5064">
                  <c:v>43738</c:v>
                </c:pt>
                <c:pt idx="5065">
                  <c:v>43740</c:v>
                </c:pt>
                <c:pt idx="5066">
                  <c:v>43740</c:v>
                </c:pt>
                <c:pt idx="5067">
                  <c:v>43732</c:v>
                </c:pt>
                <c:pt idx="5068">
                  <c:v>43751</c:v>
                </c:pt>
                <c:pt idx="5069">
                  <c:v>43752</c:v>
                </c:pt>
                <c:pt idx="5070">
                  <c:v>43750</c:v>
                </c:pt>
                <c:pt idx="5071">
                  <c:v>43770</c:v>
                </c:pt>
                <c:pt idx="5072">
                  <c:v>43778</c:v>
                </c:pt>
                <c:pt idx="5073">
                  <c:v>43794</c:v>
                </c:pt>
                <c:pt idx="5074">
                  <c:v>43797</c:v>
                </c:pt>
                <c:pt idx="5075">
                  <c:v>43805</c:v>
                </c:pt>
                <c:pt idx="5076">
                  <c:v>43804</c:v>
                </c:pt>
                <c:pt idx="5077">
                  <c:v>43812</c:v>
                </c:pt>
                <c:pt idx="5078">
                  <c:v>43831</c:v>
                </c:pt>
                <c:pt idx="5079">
                  <c:v>43840</c:v>
                </c:pt>
                <c:pt idx="5080">
                  <c:v>43826</c:v>
                </c:pt>
                <c:pt idx="5081">
                  <c:v>43847</c:v>
                </c:pt>
                <c:pt idx="5082">
                  <c:v>43851</c:v>
                </c:pt>
                <c:pt idx="5083">
                  <c:v>43857</c:v>
                </c:pt>
                <c:pt idx="5084">
                  <c:v>43853</c:v>
                </c:pt>
                <c:pt idx="5085">
                  <c:v>43857</c:v>
                </c:pt>
                <c:pt idx="5086">
                  <c:v>43867</c:v>
                </c:pt>
                <c:pt idx="5087">
                  <c:v>43875</c:v>
                </c:pt>
                <c:pt idx="5088">
                  <c:v>43886</c:v>
                </c:pt>
                <c:pt idx="5089">
                  <c:v>43894</c:v>
                </c:pt>
                <c:pt idx="5090">
                  <c:v>43906</c:v>
                </c:pt>
                <c:pt idx="5091">
                  <c:v>43903</c:v>
                </c:pt>
                <c:pt idx="5092">
                  <c:v>43926</c:v>
                </c:pt>
                <c:pt idx="5093">
                  <c:v>43929</c:v>
                </c:pt>
                <c:pt idx="5094">
                  <c:v>43926</c:v>
                </c:pt>
                <c:pt idx="5095">
                  <c:v>43938</c:v>
                </c:pt>
                <c:pt idx="5096">
                  <c:v>43948</c:v>
                </c:pt>
                <c:pt idx="5097">
                  <c:v>43963</c:v>
                </c:pt>
                <c:pt idx="5098">
                  <c:v>43956</c:v>
                </c:pt>
                <c:pt idx="5099">
                  <c:v>43967</c:v>
                </c:pt>
                <c:pt idx="5100">
                  <c:v>43975</c:v>
                </c:pt>
                <c:pt idx="5101">
                  <c:v>43969</c:v>
                </c:pt>
                <c:pt idx="5102">
                  <c:v>43988</c:v>
                </c:pt>
                <c:pt idx="5103">
                  <c:v>43991</c:v>
                </c:pt>
                <c:pt idx="5104">
                  <c:v>44004</c:v>
                </c:pt>
                <c:pt idx="5105">
                  <c:v>44004</c:v>
                </c:pt>
                <c:pt idx="5106">
                  <c:v>44027</c:v>
                </c:pt>
                <c:pt idx="5107">
                  <c:v>44032</c:v>
                </c:pt>
                <c:pt idx="5108">
                  <c:v>44042</c:v>
                </c:pt>
                <c:pt idx="5109">
                  <c:v>44053</c:v>
                </c:pt>
                <c:pt idx="5110">
                  <c:v>44055</c:v>
                </c:pt>
                <c:pt idx="5111">
                  <c:v>44072</c:v>
                </c:pt>
                <c:pt idx="5112">
                  <c:v>44065</c:v>
                </c:pt>
                <c:pt idx="5113">
                  <c:v>44075</c:v>
                </c:pt>
                <c:pt idx="5114">
                  <c:v>44075</c:v>
                </c:pt>
                <c:pt idx="5115">
                  <c:v>44079</c:v>
                </c:pt>
                <c:pt idx="5116">
                  <c:v>44081</c:v>
                </c:pt>
                <c:pt idx="5117">
                  <c:v>44075</c:v>
                </c:pt>
                <c:pt idx="5118">
                  <c:v>44095</c:v>
                </c:pt>
                <c:pt idx="5119">
                  <c:v>44103</c:v>
                </c:pt>
                <c:pt idx="5120">
                  <c:v>44103</c:v>
                </c:pt>
                <c:pt idx="5121">
                  <c:v>44115</c:v>
                </c:pt>
                <c:pt idx="5122">
                  <c:v>44117</c:v>
                </c:pt>
                <c:pt idx="5123">
                  <c:v>44140</c:v>
                </c:pt>
                <c:pt idx="5124">
                  <c:v>44142</c:v>
                </c:pt>
                <c:pt idx="5125">
                  <c:v>44144</c:v>
                </c:pt>
                <c:pt idx="5126">
                  <c:v>44153</c:v>
                </c:pt>
                <c:pt idx="5127">
                  <c:v>44168</c:v>
                </c:pt>
                <c:pt idx="5128">
                  <c:v>44183</c:v>
                </c:pt>
                <c:pt idx="5129">
                  <c:v>44183</c:v>
                </c:pt>
                <c:pt idx="5130">
                  <c:v>44200</c:v>
                </c:pt>
                <c:pt idx="5131">
                  <c:v>44194</c:v>
                </c:pt>
                <c:pt idx="5132">
                  <c:v>44200</c:v>
                </c:pt>
                <c:pt idx="5133">
                  <c:v>44210</c:v>
                </c:pt>
                <c:pt idx="5134">
                  <c:v>44215</c:v>
                </c:pt>
                <c:pt idx="5135">
                  <c:v>44216</c:v>
                </c:pt>
                <c:pt idx="5136">
                  <c:v>44219</c:v>
                </c:pt>
                <c:pt idx="5137">
                  <c:v>44230</c:v>
                </c:pt>
                <c:pt idx="5138">
                  <c:v>44228</c:v>
                </c:pt>
                <c:pt idx="5139">
                  <c:v>44235</c:v>
                </c:pt>
                <c:pt idx="5140">
                  <c:v>44240</c:v>
                </c:pt>
                <c:pt idx="5141">
                  <c:v>44263</c:v>
                </c:pt>
                <c:pt idx="5142">
                  <c:v>44271</c:v>
                </c:pt>
                <c:pt idx="5143">
                  <c:v>44280</c:v>
                </c:pt>
                <c:pt idx="5144">
                  <c:v>44266</c:v>
                </c:pt>
                <c:pt idx="5145">
                  <c:v>44281</c:v>
                </c:pt>
                <c:pt idx="5146">
                  <c:v>44303</c:v>
                </c:pt>
                <c:pt idx="5147">
                  <c:v>44309</c:v>
                </c:pt>
                <c:pt idx="5148">
                  <c:v>44311</c:v>
                </c:pt>
                <c:pt idx="5149">
                  <c:v>44325</c:v>
                </c:pt>
                <c:pt idx="5150">
                  <c:v>44329</c:v>
                </c:pt>
                <c:pt idx="5151">
                  <c:v>44340</c:v>
                </c:pt>
                <c:pt idx="5152">
                  <c:v>44353</c:v>
                </c:pt>
                <c:pt idx="5153">
                  <c:v>44345</c:v>
                </c:pt>
                <c:pt idx="5154">
                  <c:v>44362</c:v>
                </c:pt>
                <c:pt idx="5155">
                  <c:v>44374</c:v>
                </c:pt>
                <c:pt idx="5156">
                  <c:v>44382</c:v>
                </c:pt>
                <c:pt idx="5157">
                  <c:v>44389</c:v>
                </c:pt>
                <c:pt idx="5158">
                  <c:v>44375</c:v>
                </c:pt>
                <c:pt idx="5159">
                  <c:v>44382</c:v>
                </c:pt>
                <c:pt idx="5160">
                  <c:v>44391</c:v>
                </c:pt>
                <c:pt idx="5161">
                  <c:v>44395</c:v>
                </c:pt>
                <c:pt idx="5162">
                  <c:v>44398</c:v>
                </c:pt>
                <c:pt idx="5163">
                  <c:v>44409</c:v>
                </c:pt>
                <c:pt idx="5164">
                  <c:v>44418</c:v>
                </c:pt>
                <c:pt idx="5165">
                  <c:v>44426</c:v>
                </c:pt>
                <c:pt idx="5166">
                  <c:v>44430</c:v>
                </c:pt>
                <c:pt idx="5167">
                  <c:v>44440</c:v>
                </c:pt>
                <c:pt idx="5168">
                  <c:v>44447</c:v>
                </c:pt>
                <c:pt idx="5169">
                  <c:v>44460</c:v>
                </c:pt>
                <c:pt idx="5170">
                  <c:v>44476</c:v>
                </c:pt>
                <c:pt idx="5171">
                  <c:v>44458</c:v>
                </c:pt>
                <c:pt idx="5172">
                  <c:v>44477</c:v>
                </c:pt>
                <c:pt idx="5173">
                  <c:v>44486</c:v>
                </c:pt>
                <c:pt idx="5174">
                  <c:v>44493</c:v>
                </c:pt>
                <c:pt idx="5175">
                  <c:v>44507</c:v>
                </c:pt>
                <c:pt idx="5176">
                  <c:v>44508</c:v>
                </c:pt>
                <c:pt idx="5177">
                  <c:v>44509</c:v>
                </c:pt>
                <c:pt idx="5178">
                  <c:v>44525</c:v>
                </c:pt>
                <c:pt idx="5179">
                  <c:v>44538</c:v>
                </c:pt>
                <c:pt idx="5180">
                  <c:v>44540</c:v>
                </c:pt>
                <c:pt idx="5181">
                  <c:v>44562</c:v>
                </c:pt>
                <c:pt idx="5182">
                  <c:v>44548</c:v>
                </c:pt>
                <c:pt idx="5183">
                  <c:v>44561</c:v>
                </c:pt>
                <c:pt idx="5184">
                  <c:v>44564</c:v>
                </c:pt>
                <c:pt idx="5185">
                  <c:v>44592</c:v>
                </c:pt>
                <c:pt idx="5186">
                  <c:v>44593</c:v>
                </c:pt>
                <c:pt idx="5187">
                  <c:v>44587</c:v>
                </c:pt>
                <c:pt idx="5188">
                  <c:v>44594</c:v>
                </c:pt>
                <c:pt idx="5189">
                  <c:v>44606</c:v>
                </c:pt>
                <c:pt idx="5190">
                  <c:v>44600</c:v>
                </c:pt>
                <c:pt idx="5191">
                  <c:v>44614</c:v>
                </c:pt>
                <c:pt idx="5192">
                  <c:v>44627</c:v>
                </c:pt>
                <c:pt idx="5193">
                  <c:v>44617</c:v>
                </c:pt>
                <c:pt idx="5194">
                  <c:v>44634</c:v>
                </c:pt>
                <c:pt idx="5195">
                  <c:v>44653</c:v>
                </c:pt>
                <c:pt idx="5196">
                  <c:v>44665</c:v>
                </c:pt>
                <c:pt idx="5197">
                  <c:v>44661</c:v>
                </c:pt>
                <c:pt idx="5198">
                  <c:v>44665</c:v>
                </c:pt>
                <c:pt idx="5199">
                  <c:v>44665</c:v>
                </c:pt>
                <c:pt idx="5200">
                  <c:v>44676</c:v>
                </c:pt>
                <c:pt idx="5201">
                  <c:v>44677</c:v>
                </c:pt>
                <c:pt idx="5202">
                  <c:v>44674</c:v>
                </c:pt>
                <c:pt idx="5203">
                  <c:v>44706</c:v>
                </c:pt>
                <c:pt idx="5204">
                  <c:v>44703</c:v>
                </c:pt>
                <c:pt idx="5205">
                  <c:v>44718</c:v>
                </c:pt>
                <c:pt idx="5206">
                  <c:v>44724</c:v>
                </c:pt>
                <c:pt idx="5207">
                  <c:v>44732</c:v>
                </c:pt>
                <c:pt idx="5208">
                  <c:v>44747</c:v>
                </c:pt>
                <c:pt idx="5209">
                  <c:v>44757</c:v>
                </c:pt>
                <c:pt idx="5210">
                  <c:v>44770</c:v>
                </c:pt>
                <c:pt idx="5211">
                  <c:v>44778</c:v>
                </c:pt>
                <c:pt idx="5212">
                  <c:v>44773</c:v>
                </c:pt>
                <c:pt idx="5213">
                  <c:v>44767</c:v>
                </c:pt>
                <c:pt idx="5214">
                  <c:v>44788</c:v>
                </c:pt>
                <c:pt idx="5215">
                  <c:v>44791</c:v>
                </c:pt>
                <c:pt idx="5216">
                  <c:v>44789</c:v>
                </c:pt>
                <c:pt idx="5217">
                  <c:v>44829</c:v>
                </c:pt>
                <c:pt idx="5218">
                  <c:v>44802</c:v>
                </c:pt>
                <c:pt idx="5219">
                  <c:v>44829</c:v>
                </c:pt>
                <c:pt idx="5220">
                  <c:v>44820</c:v>
                </c:pt>
                <c:pt idx="5221">
                  <c:v>44827</c:v>
                </c:pt>
                <c:pt idx="5222">
                  <c:v>44829</c:v>
                </c:pt>
                <c:pt idx="5223">
                  <c:v>44844</c:v>
                </c:pt>
                <c:pt idx="5224">
                  <c:v>44831</c:v>
                </c:pt>
                <c:pt idx="5225">
                  <c:v>44852</c:v>
                </c:pt>
                <c:pt idx="5226">
                  <c:v>44867</c:v>
                </c:pt>
                <c:pt idx="5227">
                  <c:v>44870</c:v>
                </c:pt>
                <c:pt idx="5228">
                  <c:v>44877</c:v>
                </c:pt>
                <c:pt idx="5229">
                  <c:v>44893</c:v>
                </c:pt>
                <c:pt idx="5230">
                  <c:v>44898</c:v>
                </c:pt>
                <c:pt idx="5231">
                  <c:v>44902</c:v>
                </c:pt>
                <c:pt idx="5232">
                  <c:v>44916</c:v>
                </c:pt>
                <c:pt idx="5233">
                  <c:v>44920</c:v>
                </c:pt>
                <c:pt idx="5234">
                  <c:v>44924</c:v>
                </c:pt>
                <c:pt idx="5235">
                  <c:v>44926</c:v>
                </c:pt>
                <c:pt idx="5236">
                  <c:v>44936</c:v>
                </c:pt>
                <c:pt idx="5237">
                  <c:v>44944</c:v>
                </c:pt>
                <c:pt idx="5238">
                  <c:v>44952</c:v>
                </c:pt>
                <c:pt idx="5239">
                  <c:v>44945</c:v>
                </c:pt>
                <c:pt idx="5240">
                  <c:v>44962</c:v>
                </c:pt>
                <c:pt idx="5241">
                  <c:v>44968</c:v>
                </c:pt>
                <c:pt idx="5242">
                  <c:v>44974</c:v>
                </c:pt>
                <c:pt idx="5243">
                  <c:v>44980</c:v>
                </c:pt>
                <c:pt idx="5244">
                  <c:v>44991</c:v>
                </c:pt>
                <c:pt idx="5245">
                  <c:v>45005</c:v>
                </c:pt>
                <c:pt idx="5246">
                  <c:v>45002</c:v>
                </c:pt>
                <c:pt idx="5247">
                  <c:v>45021</c:v>
                </c:pt>
                <c:pt idx="5248">
                  <c:v>45028</c:v>
                </c:pt>
                <c:pt idx="5249">
                  <c:v>45035</c:v>
                </c:pt>
                <c:pt idx="5250">
                  <c:v>45053</c:v>
                </c:pt>
                <c:pt idx="5251">
                  <c:v>45045</c:v>
                </c:pt>
                <c:pt idx="5252">
                  <c:v>45049</c:v>
                </c:pt>
                <c:pt idx="5253">
                  <c:v>45058</c:v>
                </c:pt>
                <c:pt idx="5254">
                  <c:v>45062</c:v>
                </c:pt>
                <c:pt idx="5255">
                  <c:v>45085</c:v>
                </c:pt>
                <c:pt idx="5256">
                  <c:v>45073</c:v>
                </c:pt>
                <c:pt idx="5257">
                  <c:v>45079</c:v>
                </c:pt>
                <c:pt idx="5258">
                  <c:v>45093</c:v>
                </c:pt>
                <c:pt idx="5259">
                  <c:v>45098</c:v>
                </c:pt>
                <c:pt idx="5260">
                  <c:v>45115</c:v>
                </c:pt>
                <c:pt idx="5261">
                  <c:v>45119</c:v>
                </c:pt>
                <c:pt idx="5262">
                  <c:v>45122</c:v>
                </c:pt>
                <c:pt idx="5263">
                  <c:v>45127</c:v>
                </c:pt>
                <c:pt idx="5264">
                  <c:v>45144</c:v>
                </c:pt>
                <c:pt idx="5265">
                  <c:v>45143</c:v>
                </c:pt>
                <c:pt idx="5266">
                  <c:v>45158</c:v>
                </c:pt>
                <c:pt idx="5267">
                  <c:v>45147</c:v>
                </c:pt>
                <c:pt idx="5268">
                  <c:v>45167</c:v>
                </c:pt>
                <c:pt idx="5269">
                  <c:v>45162</c:v>
                </c:pt>
                <c:pt idx="5270">
                  <c:v>45169</c:v>
                </c:pt>
                <c:pt idx="5271">
                  <c:v>45170</c:v>
                </c:pt>
                <c:pt idx="5272">
                  <c:v>45178</c:v>
                </c:pt>
                <c:pt idx="5273">
                  <c:v>45194</c:v>
                </c:pt>
                <c:pt idx="5274">
                  <c:v>45205</c:v>
                </c:pt>
                <c:pt idx="5275">
                  <c:v>45225</c:v>
                </c:pt>
                <c:pt idx="5276">
                  <c:v>45209</c:v>
                </c:pt>
                <c:pt idx="5277">
                  <c:v>45244</c:v>
                </c:pt>
                <c:pt idx="5278">
                  <c:v>45239</c:v>
                </c:pt>
                <c:pt idx="5279">
                  <c:v>45248</c:v>
                </c:pt>
                <c:pt idx="5280">
                  <c:v>45253</c:v>
                </c:pt>
                <c:pt idx="5281">
                  <c:v>45239</c:v>
                </c:pt>
                <c:pt idx="5282">
                  <c:v>45255</c:v>
                </c:pt>
                <c:pt idx="5283">
                  <c:v>45254</c:v>
                </c:pt>
                <c:pt idx="5284">
                  <c:v>45273</c:v>
                </c:pt>
                <c:pt idx="5285">
                  <c:v>45277</c:v>
                </c:pt>
                <c:pt idx="5286">
                  <c:v>45290</c:v>
                </c:pt>
                <c:pt idx="5287">
                  <c:v>45300</c:v>
                </c:pt>
                <c:pt idx="5288">
                  <c:v>45299</c:v>
                </c:pt>
                <c:pt idx="5289">
                  <c:v>45314</c:v>
                </c:pt>
                <c:pt idx="5290">
                  <c:v>45343</c:v>
                </c:pt>
                <c:pt idx="5291">
                  <c:v>45329</c:v>
                </c:pt>
                <c:pt idx="5292">
                  <c:v>45341</c:v>
                </c:pt>
                <c:pt idx="5293">
                  <c:v>45341</c:v>
                </c:pt>
                <c:pt idx="5294">
                  <c:v>45350</c:v>
                </c:pt>
                <c:pt idx="5295">
                  <c:v>45351</c:v>
                </c:pt>
                <c:pt idx="5296">
                  <c:v>45361</c:v>
                </c:pt>
                <c:pt idx="5297">
                  <c:v>45370</c:v>
                </c:pt>
                <c:pt idx="5298">
                  <c:v>45374</c:v>
                </c:pt>
                <c:pt idx="5299">
                  <c:v>45395</c:v>
                </c:pt>
                <c:pt idx="5300">
                  <c:v>45385</c:v>
                </c:pt>
                <c:pt idx="5301">
                  <c:v>45397</c:v>
                </c:pt>
                <c:pt idx="5302">
                  <c:v>45394</c:v>
                </c:pt>
                <c:pt idx="5303">
                  <c:v>45408</c:v>
                </c:pt>
                <c:pt idx="5304">
                  <c:v>45423</c:v>
                </c:pt>
                <c:pt idx="5305">
                  <c:v>45434</c:v>
                </c:pt>
                <c:pt idx="5306">
                  <c:v>45438</c:v>
                </c:pt>
                <c:pt idx="5307">
                  <c:v>45442</c:v>
                </c:pt>
                <c:pt idx="5308">
                  <c:v>45459</c:v>
                </c:pt>
                <c:pt idx="5309">
                  <c:v>45456</c:v>
                </c:pt>
                <c:pt idx="5310">
                  <c:v>45457</c:v>
                </c:pt>
                <c:pt idx="5311">
                  <c:v>45459</c:v>
                </c:pt>
                <c:pt idx="5312">
                  <c:v>45474</c:v>
                </c:pt>
                <c:pt idx="5313">
                  <c:v>45454</c:v>
                </c:pt>
                <c:pt idx="5314">
                  <c:v>45479</c:v>
                </c:pt>
                <c:pt idx="5315">
                  <c:v>45483</c:v>
                </c:pt>
                <c:pt idx="5316">
                  <c:v>45499</c:v>
                </c:pt>
                <c:pt idx="5317">
                  <c:v>45512</c:v>
                </c:pt>
                <c:pt idx="5318">
                  <c:v>45513</c:v>
                </c:pt>
                <c:pt idx="5319">
                  <c:v>45518</c:v>
                </c:pt>
                <c:pt idx="5320">
                  <c:v>45523</c:v>
                </c:pt>
                <c:pt idx="5321">
                  <c:v>45538</c:v>
                </c:pt>
                <c:pt idx="5322">
                  <c:v>45556</c:v>
                </c:pt>
                <c:pt idx="5323">
                  <c:v>45562</c:v>
                </c:pt>
                <c:pt idx="5324">
                  <c:v>45563</c:v>
                </c:pt>
                <c:pt idx="5325">
                  <c:v>45563</c:v>
                </c:pt>
                <c:pt idx="5326">
                  <c:v>45583</c:v>
                </c:pt>
                <c:pt idx="5327">
                  <c:v>45593</c:v>
                </c:pt>
                <c:pt idx="5328">
                  <c:v>45586</c:v>
                </c:pt>
                <c:pt idx="5329">
                  <c:v>45589</c:v>
                </c:pt>
                <c:pt idx="5330">
                  <c:v>45595</c:v>
                </c:pt>
                <c:pt idx="5331">
                  <c:v>45616</c:v>
                </c:pt>
                <c:pt idx="5332">
                  <c:v>45617</c:v>
                </c:pt>
                <c:pt idx="5333">
                  <c:v>45614</c:v>
                </c:pt>
                <c:pt idx="5334">
                  <c:v>45618</c:v>
                </c:pt>
                <c:pt idx="5335">
                  <c:v>45633</c:v>
                </c:pt>
                <c:pt idx="5336">
                  <c:v>45649</c:v>
                </c:pt>
                <c:pt idx="5337">
                  <c:v>45657</c:v>
                </c:pt>
                <c:pt idx="5338">
                  <c:v>45669</c:v>
                </c:pt>
                <c:pt idx="5339">
                  <c:v>45667</c:v>
                </c:pt>
                <c:pt idx="5340">
                  <c:v>45686</c:v>
                </c:pt>
                <c:pt idx="5341">
                  <c:v>45685</c:v>
                </c:pt>
                <c:pt idx="5342">
                  <c:v>45697</c:v>
                </c:pt>
                <c:pt idx="5343">
                  <c:v>45703</c:v>
                </c:pt>
                <c:pt idx="5344">
                  <c:v>45717</c:v>
                </c:pt>
                <c:pt idx="5345">
                  <c:v>45717</c:v>
                </c:pt>
                <c:pt idx="5346">
                  <c:v>45722</c:v>
                </c:pt>
                <c:pt idx="5347">
                  <c:v>45721</c:v>
                </c:pt>
                <c:pt idx="5348">
                  <c:v>45731</c:v>
                </c:pt>
                <c:pt idx="5349">
                  <c:v>45732</c:v>
                </c:pt>
                <c:pt idx="5350">
                  <c:v>45749</c:v>
                </c:pt>
                <c:pt idx="5351">
                  <c:v>45743</c:v>
                </c:pt>
                <c:pt idx="5352">
                  <c:v>45753</c:v>
                </c:pt>
                <c:pt idx="5353">
                  <c:v>45759</c:v>
                </c:pt>
                <c:pt idx="5354">
                  <c:v>45761</c:v>
                </c:pt>
                <c:pt idx="5355">
                  <c:v>45772</c:v>
                </c:pt>
                <c:pt idx="5356">
                  <c:v>45771</c:v>
                </c:pt>
                <c:pt idx="5357">
                  <c:v>45787</c:v>
                </c:pt>
                <c:pt idx="5358">
                  <c:v>45792</c:v>
                </c:pt>
                <c:pt idx="5359">
                  <c:v>45812</c:v>
                </c:pt>
                <c:pt idx="5360">
                  <c:v>45844</c:v>
                </c:pt>
                <c:pt idx="5361">
                  <c:v>45834</c:v>
                </c:pt>
                <c:pt idx="5362">
                  <c:v>45835</c:v>
                </c:pt>
                <c:pt idx="5363">
                  <c:v>45847</c:v>
                </c:pt>
                <c:pt idx="5364">
                  <c:v>45852</c:v>
                </c:pt>
                <c:pt idx="5365">
                  <c:v>45853</c:v>
                </c:pt>
                <c:pt idx="5366">
                  <c:v>45871</c:v>
                </c:pt>
                <c:pt idx="5367">
                  <c:v>45869</c:v>
                </c:pt>
                <c:pt idx="5368">
                  <c:v>45868</c:v>
                </c:pt>
                <c:pt idx="5369">
                  <c:v>45883</c:v>
                </c:pt>
                <c:pt idx="5370">
                  <c:v>45886</c:v>
                </c:pt>
                <c:pt idx="5371">
                  <c:v>45891</c:v>
                </c:pt>
                <c:pt idx="5372">
                  <c:v>45904</c:v>
                </c:pt>
                <c:pt idx="5373">
                  <c:v>45902</c:v>
                </c:pt>
                <c:pt idx="5374">
                  <c:v>45919</c:v>
                </c:pt>
                <c:pt idx="5375">
                  <c:v>45929</c:v>
                </c:pt>
                <c:pt idx="5376">
                  <c:v>45918</c:v>
                </c:pt>
                <c:pt idx="5377">
                  <c:v>45934</c:v>
                </c:pt>
                <c:pt idx="5378">
                  <c:v>45949</c:v>
                </c:pt>
                <c:pt idx="5379">
                  <c:v>45946</c:v>
                </c:pt>
                <c:pt idx="5380">
                  <c:v>45943</c:v>
                </c:pt>
                <c:pt idx="5381">
                  <c:v>45949</c:v>
                </c:pt>
                <c:pt idx="5382">
                  <c:v>45981</c:v>
                </c:pt>
                <c:pt idx="5383">
                  <c:v>45988</c:v>
                </c:pt>
                <c:pt idx="5384">
                  <c:v>45982</c:v>
                </c:pt>
                <c:pt idx="5385">
                  <c:v>46010</c:v>
                </c:pt>
                <c:pt idx="5386">
                  <c:v>46007</c:v>
                </c:pt>
                <c:pt idx="5387">
                  <c:v>46019</c:v>
                </c:pt>
                <c:pt idx="5388">
                  <c:v>46019</c:v>
                </c:pt>
                <c:pt idx="5389">
                  <c:v>46031</c:v>
                </c:pt>
                <c:pt idx="5390">
                  <c:v>46032</c:v>
                </c:pt>
                <c:pt idx="5391">
                  <c:v>46045</c:v>
                </c:pt>
                <c:pt idx="5392">
                  <c:v>46043</c:v>
                </c:pt>
                <c:pt idx="5393">
                  <c:v>46028</c:v>
                </c:pt>
                <c:pt idx="5394">
                  <c:v>46061</c:v>
                </c:pt>
                <c:pt idx="5395">
                  <c:v>46053</c:v>
                </c:pt>
                <c:pt idx="5396">
                  <c:v>46063</c:v>
                </c:pt>
                <c:pt idx="5397">
                  <c:v>46071</c:v>
                </c:pt>
                <c:pt idx="5398">
                  <c:v>46074</c:v>
                </c:pt>
                <c:pt idx="5399">
                  <c:v>46080</c:v>
                </c:pt>
                <c:pt idx="5400">
                  <c:v>46092</c:v>
                </c:pt>
                <c:pt idx="5401">
                  <c:v>46101</c:v>
                </c:pt>
                <c:pt idx="5402">
                  <c:v>46107</c:v>
                </c:pt>
                <c:pt idx="5403">
                  <c:v>46115</c:v>
                </c:pt>
                <c:pt idx="5404">
                  <c:v>46121</c:v>
                </c:pt>
                <c:pt idx="5405">
                  <c:v>46142</c:v>
                </c:pt>
                <c:pt idx="5406">
                  <c:v>46147</c:v>
                </c:pt>
                <c:pt idx="5407">
                  <c:v>46138</c:v>
                </c:pt>
                <c:pt idx="5408">
                  <c:v>46161</c:v>
                </c:pt>
                <c:pt idx="5409">
                  <c:v>46157</c:v>
                </c:pt>
                <c:pt idx="5410">
                  <c:v>46184</c:v>
                </c:pt>
                <c:pt idx="5411">
                  <c:v>46176</c:v>
                </c:pt>
                <c:pt idx="5412">
                  <c:v>46192</c:v>
                </c:pt>
                <c:pt idx="5413">
                  <c:v>46203</c:v>
                </c:pt>
                <c:pt idx="5414">
                  <c:v>46192</c:v>
                </c:pt>
                <c:pt idx="5415">
                  <c:v>46210</c:v>
                </c:pt>
                <c:pt idx="5416">
                  <c:v>46222</c:v>
                </c:pt>
                <c:pt idx="5417">
                  <c:v>46214</c:v>
                </c:pt>
                <c:pt idx="5418">
                  <c:v>46224</c:v>
                </c:pt>
                <c:pt idx="5419">
                  <c:v>46224</c:v>
                </c:pt>
                <c:pt idx="5420">
                  <c:v>46230</c:v>
                </c:pt>
                <c:pt idx="5421">
                  <c:v>46240</c:v>
                </c:pt>
                <c:pt idx="5422">
                  <c:v>46224</c:v>
                </c:pt>
                <c:pt idx="5423">
                  <c:v>46233</c:v>
                </c:pt>
                <c:pt idx="5424">
                  <c:v>46252</c:v>
                </c:pt>
                <c:pt idx="5425">
                  <c:v>46252</c:v>
                </c:pt>
                <c:pt idx="5426">
                  <c:v>46283</c:v>
                </c:pt>
                <c:pt idx="5427">
                  <c:v>46280</c:v>
                </c:pt>
                <c:pt idx="5428">
                  <c:v>46308</c:v>
                </c:pt>
                <c:pt idx="5429">
                  <c:v>46318</c:v>
                </c:pt>
                <c:pt idx="5430">
                  <c:v>46314</c:v>
                </c:pt>
                <c:pt idx="5431">
                  <c:v>46329</c:v>
                </c:pt>
                <c:pt idx="5432">
                  <c:v>46341</c:v>
                </c:pt>
                <c:pt idx="5433">
                  <c:v>46333</c:v>
                </c:pt>
                <c:pt idx="5434">
                  <c:v>46354</c:v>
                </c:pt>
                <c:pt idx="5435">
                  <c:v>46353</c:v>
                </c:pt>
                <c:pt idx="5436">
                  <c:v>46358</c:v>
                </c:pt>
                <c:pt idx="5437">
                  <c:v>46363</c:v>
                </c:pt>
                <c:pt idx="5438">
                  <c:v>46352</c:v>
                </c:pt>
                <c:pt idx="5439">
                  <c:v>46359</c:v>
                </c:pt>
                <c:pt idx="5440">
                  <c:v>46370</c:v>
                </c:pt>
                <c:pt idx="5441">
                  <c:v>46385</c:v>
                </c:pt>
                <c:pt idx="5442">
                  <c:v>46389</c:v>
                </c:pt>
                <c:pt idx="5443">
                  <c:v>46398</c:v>
                </c:pt>
                <c:pt idx="5444">
                  <c:v>46403</c:v>
                </c:pt>
                <c:pt idx="5445">
                  <c:v>46406</c:v>
                </c:pt>
                <c:pt idx="5446">
                  <c:v>46409</c:v>
                </c:pt>
                <c:pt idx="5447">
                  <c:v>46434</c:v>
                </c:pt>
                <c:pt idx="5448">
                  <c:v>46431</c:v>
                </c:pt>
                <c:pt idx="5449">
                  <c:v>46454</c:v>
                </c:pt>
                <c:pt idx="5450">
                  <c:v>46457</c:v>
                </c:pt>
                <c:pt idx="5451">
                  <c:v>46471</c:v>
                </c:pt>
                <c:pt idx="5452">
                  <c:v>46473</c:v>
                </c:pt>
                <c:pt idx="5453">
                  <c:v>46468</c:v>
                </c:pt>
                <c:pt idx="5454">
                  <c:v>46483</c:v>
                </c:pt>
                <c:pt idx="5455">
                  <c:v>46497</c:v>
                </c:pt>
                <c:pt idx="5456">
                  <c:v>46487</c:v>
                </c:pt>
                <c:pt idx="5457">
                  <c:v>46496</c:v>
                </c:pt>
                <c:pt idx="5458">
                  <c:v>46498</c:v>
                </c:pt>
                <c:pt idx="5459">
                  <c:v>46510</c:v>
                </c:pt>
                <c:pt idx="5460">
                  <c:v>46518</c:v>
                </c:pt>
                <c:pt idx="5461">
                  <c:v>46522</c:v>
                </c:pt>
                <c:pt idx="5462">
                  <c:v>46532</c:v>
                </c:pt>
                <c:pt idx="5463">
                  <c:v>46540</c:v>
                </c:pt>
                <c:pt idx="5464">
                  <c:v>46546</c:v>
                </c:pt>
                <c:pt idx="5465">
                  <c:v>46550</c:v>
                </c:pt>
                <c:pt idx="5466">
                  <c:v>46567</c:v>
                </c:pt>
                <c:pt idx="5467">
                  <c:v>46568</c:v>
                </c:pt>
                <c:pt idx="5468">
                  <c:v>46574</c:v>
                </c:pt>
                <c:pt idx="5469">
                  <c:v>46585</c:v>
                </c:pt>
                <c:pt idx="5470">
                  <c:v>46587</c:v>
                </c:pt>
                <c:pt idx="5471">
                  <c:v>46604</c:v>
                </c:pt>
                <c:pt idx="5472">
                  <c:v>46620</c:v>
                </c:pt>
                <c:pt idx="5473">
                  <c:v>46611</c:v>
                </c:pt>
                <c:pt idx="5474">
                  <c:v>46620</c:v>
                </c:pt>
                <c:pt idx="5475">
                  <c:v>46630</c:v>
                </c:pt>
                <c:pt idx="5476">
                  <c:v>46632</c:v>
                </c:pt>
                <c:pt idx="5477">
                  <c:v>46639</c:v>
                </c:pt>
                <c:pt idx="5478">
                  <c:v>46644</c:v>
                </c:pt>
                <c:pt idx="5479">
                  <c:v>46654</c:v>
                </c:pt>
                <c:pt idx="5480">
                  <c:v>46659</c:v>
                </c:pt>
                <c:pt idx="5481">
                  <c:v>46676</c:v>
                </c:pt>
                <c:pt idx="5482">
                  <c:v>46679</c:v>
                </c:pt>
                <c:pt idx="5483">
                  <c:v>46679</c:v>
                </c:pt>
                <c:pt idx="5484">
                  <c:v>46693</c:v>
                </c:pt>
                <c:pt idx="5485">
                  <c:v>46685</c:v>
                </c:pt>
                <c:pt idx="5486">
                  <c:v>46704</c:v>
                </c:pt>
                <c:pt idx="5487">
                  <c:v>46698</c:v>
                </c:pt>
                <c:pt idx="5488">
                  <c:v>46719</c:v>
                </c:pt>
                <c:pt idx="5489">
                  <c:v>46725</c:v>
                </c:pt>
                <c:pt idx="5490">
                  <c:v>46720</c:v>
                </c:pt>
                <c:pt idx="5491">
                  <c:v>46748</c:v>
                </c:pt>
                <c:pt idx="5492">
                  <c:v>46757</c:v>
                </c:pt>
                <c:pt idx="5493">
                  <c:v>46746</c:v>
                </c:pt>
                <c:pt idx="5494">
                  <c:v>46774</c:v>
                </c:pt>
                <c:pt idx="5495">
                  <c:v>46775</c:v>
                </c:pt>
                <c:pt idx="5496">
                  <c:v>46786</c:v>
                </c:pt>
                <c:pt idx="5497">
                  <c:v>46789</c:v>
                </c:pt>
                <c:pt idx="5498">
                  <c:v>46783</c:v>
                </c:pt>
                <c:pt idx="5499">
                  <c:v>46801</c:v>
                </c:pt>
                <c:pt idx="5500">
                  <c:v>46800</c:v>
                </c:pt>
                <c:pt idx="5501">
                  <c:v>46801</c:v>
                </c:pt>
                <c:pt idx="5502">
                  <c:v>46818</c:v>
                </c:pt>
                <c:pt idx="5503">
                  <c:v>46823</c:v>
                </c:pt>
                <c:pt idx="5504">
                  <c:v>46841</c:v>
                </c:pt>
                <c:pt idx="5505">
                  <c:v>46819</c:v>
                </c:pt>
                <c:pt idx="5506">
                  <c:v>46854</c:v>
                </c:pt>
                <c:pt idx="5507">
                  <c:v>46846</c:v>
                </c:pt>
                <c:pt idx="5508">
                  <c:v>46858</c:v>
                </c:pt>
                <c:pt idx="5509">
                  <c:v>46870</c:v>
                </c:pt>
                <c:pt idx="5510">
                  <c:v>46877</c:v>
                </c:pt>
                <c:pt idx="5511">
                  <c:v>46879</c:v>
                </c:pt>
                <c:pt idx="5512">
                  <c:v>46884</c:v>
                </c:pt>
                <c:pt idx="5513">
                  <c:v>46892</c:v>
                </c:pt>
                <c:pt idx="5514">
                  <c:v>46903</c:v>
                </c:pt>
                <c:pt idx="5515">
                  <c:v>46896</c:v>
                </c:pt>
                <c:pt idx="5516">
                  <c:v>46909</c:v>
                </c:pt>
                <c:pt idx="5517">
                  <c:v>46918</c:v>
                </c:pt>
                <c:pt idx="5518">
                  <c:v>46931</c:v>
                </c:pt>
                <c:pt idx="5519">
                  <c:v>46942</c:v>
                </c:pt>
                <c:pt idx="5520">
                  <c:v>46935</c:v>
                </c:pt>
                <c:pt idx="5521">
                  <c:v>46949</c:v>
                </c:pt>
                <c:pt idx="5522">
                  <c:v>46955</c:v>
                </c:pt>
                <c:pt idx="5523">
                  <c:v>46966</c:v>
                </c:pt>
                <c:pt idx="5524">
                  <c:v>46972</c:v>
                </c:pt>
                <c:pt idx="5525">
                  <c:v>46984</c:v>
                </c:pt>
                <c:pt idx="5526">
                  <c:v>46992</c:v>
                </c:pt>
                <c:pt idx="5527">
                  <c:v>46989</c:v>
                </c:pt>
                <c:pt idx="5528">
                  <c:v>47001</c:v>
                </c:pt>
                <c:pt idx="5529">
                  <c:v>47009</c:v>
                </c:pt>
                <c:pt idx="5530">
                  <c:v>47007</c:v>
                </c:pt>
                <c:pt idx="5531">
                  <c:v>47024</c:v>
                </c:pt>
                <c:pt idx="5532">
                  <c:v>47026</c:v>
                </c:pt>
                <c:pt idx="5533">
                  <c:v>47041</c:v>
                </c:pt>
                <c:pt idx="5534">
                  <c:v>47044</c:v>
                </c:pt>
                <c:pt idx="5535">
                  <c:v>47054</c:v>
                </c:pt>
                <c:pt idx="5536">
                  <c:v>47064</c:v>
                </c:pt>
                <c:pt idx="5537">
                  <c:v>47059</c:v>
                </c:pt>
                <c:pt idx="5538">
                  <c:v>47062</c:v>
                </c:pt>
                <c:pt idx="5539">
                  <c:v>47087</c:v>
                </c:pt>
                <c:pt idx="5540">
                  <c:v>47093</c:v>
                </c:pt>
                <c:pt idx="5541">
                  <c:v>47101</c:v>
                </c:pt>
                <c:pt idx="5542">
                  <c:v>47105</c:v>
                </c:pt>
                <c:pt idx="5543">
                  <c:v>47107</c:v>
                </c:pt>
                <c:pt idx="5544">
                  <c:v>47108</c:v>
                </c:pt>
                <c:pt idx="5545">
                  <c:v>47114</c:v>
                </c:pt>
                <c:pt idx="5546">
                  <c:v>47122</c:v>
                </c:pt>
                <c:pt idx="5547">
                  <c:v>47128</c:v>
                </c:pt>
                <c:pt idx="5548">
                  <c:v>47149</c:v>
                </c:pt>
                <c:pt idx="5549">
                  <c:v>47158</c:v>
                </c:pt>
                <c:pt idx="5550">
                  <c:v>47165</c:v>
                </c:pt>
                <c:pt idx="5551">
                  <c:v>47167</c:v>
                </c:pt>
                <c:pt idx="5552">
                  <c:v>47176</c:v>
                </c:pt>
                <c:pt idx="5553">
                  <c:v>47186</c:v>
                </c:pt>
                <c:pt idx="5554">
                  <c:v>47190</c:v>
                </c:pt>
                <c:pt idx="5555">
                  <c:v>47197</c:v>
                </c:pt>
                <c:pt idx="5556">
                  <c:v>47206</c:v>
                </c:pt>
                <c:pt idx="5557">
                  <c:v>47210</c:v>
                </c:pt>
                <c:pt idx="5558">
                  <c:v>47206</c:v>
                </c:pt>
                <c:pt idx="5559">
                  <c:v>47226</c:v>
                </c:pt>
                <c:pt idx="5560">
                  <c:v>47226</c:v>
                </c:pt>
                <c:pt idx="5561">
                  <c:v>47209</c:v>
                </c:pt>
                <c:pt idx="5562">
                  <c:v>47243</c:v>
                </c:pt>
                <c:pt idx="5563">
                  <c:v>47240</c:v>
                </c:pt>
                <c:pt idx="5564">
                  <c:v>47257</c:v>
                </c:pt>
                <c:pt idx="5565">
                  <c:v>47278</c:v>
                </c:pt>
                <c:pt idx="5566">
                  <c:v>47282</c:v>
                </c:pt>
                <c:pt idx="5567">
                  <c:v>47290</c:v>
                </c:pt>
                <c:pt idx="5568">
                  <c:v>47285</c:v>
                </c:pt>
                <c:pt idx="5569">
                  <c:v>47289</c:v>
                </c:pt>
                <c:pt idx="5570">
                  <c:v>47312</c:v>
                </c:pt>
                <c:pt idx="5571">
                  <c:v>47308</c:v>
                </c:pt>
                <c:pt idx="5572">
                  <c:v>47307</c:v>
                </c:pt>
                <c:pt idx="5573">
                  <c:v>47297</c:v>
                </c:pt>
                <c:pt idx="5574">
                  <c:v>47321</c:v>
                </c:pt>
                <c:pt idx="5575">
                  <c:v>47335</c:v>
                </c:pt>
                <c:pt idx="5576">
                  <c:v>47344</c:v>
                </c:pt>
                <c:pt idx="5577">
                  <c:v>47348</c:v>
                </c:pt>
                <c:pt idx="5578">
                  <c:v>47368</c:v>
                </c:pt>
                <c:pt idx="5579">
                  <c:v>47370</c:v>
                </c:pt>
                <c:pt idx="5580">
                  <c:v>47371</c:v>
                </c:pt>
                <c:pt idx="5581">
                  <c:v>47387</c:v>
                </c:pt>
                <c:pt idx="5582">
                  <c:v>47378</c:v>
                </c:pt>
                <c:pt idx="5583">
                  <c:v>47378</c:v>
                </c:pt>
                <c:pt idx="5584">
                  <c:v>47381</c:v>
                </c:pt>
                <c:pt idx="5585">
                  <c:v>47391</c:v>
                </c:pt>
                <c:pt idx="5586">
                  <c:v>47400</c:v>
                </c:pt>
                <c:pt idx="5587">
                  <c:v>47414</c:v>
                </c:pt>
                <c:pt idx="5588">
                  <c:v>47428</c:v>
                </c:pt>
                <c:pt idx="5589">
                  <c:v>47428</c:v>
                </c:pt>
                <c:pt idx="5590">
                  <c:v>47451</c:v>
                </c:pt>
                <c:pt idx="5591">
                  <c:v>47457</c:v>
                </c:pt>
                <c:pt idx="5592">
                  <c:v>47454</c:v>
                </c:pt>
                <c:pt idx="5593">
                  <c:v>47472</c:v>
                </c:pt>
                <c:pt idx="5594">
                  <c:v>47476</c:v>
                </c:pt>
                <c:pt idx="5595">
                  <c:v>47480</c:v>
                </c:pt>
                <c:pt idx="5596">
                  <c:v>47487</c:v>
                </c:pt>
                <c:pt idx="5597">
                  <c:v>47489</c:v>
                </c:pt>
                <c:pt idx="5598">
                  <c:v>47496</c:v>
                </c:pt>
                <c:pt idx="5599">
                  <c:v>47491</c:v>
                </c:pt>
                <c:pt idx="5600">
                  <c:v>47512</c:v>
                </c:pt>
                <c:pt idx="5601">
                  <c:v>47516</c:v>
                </c:pt>
                <c:pt idx="5602">
                  <c:v>47528</c:v>
                </c:pt>
                <c:pt idx="5603">
                  <c:v>47525</c:v>
                </c:pt>
                <c:pt idx="5604">
                  <c:v>47541</c:v>
                </c:pt>
                <c:pt idx="5605">
                  <c:v>47544</c:v>
                </c:pt>
                <c:pt idx="5606">
                  <c:v>47558</c:v>
                </c:pt>
                <c:pt idx="5607">
                  <c:v>47561</c:v>
                </c:pt>
                <c:pt idx="5608">
                  <c:v>47574</c:v>
                </c:pt>
                <c:pt idx="5609">
                  <c:v>47588</c:v>
                </c:pt>
                <c:pt idx="5610">
                  <c:v>47593</c:v>
                </c:pt>
                <c:pt idx="5611">
                  <c:v>47597</c:v>
                </c:pt>
                <c:pt idx="5612">
                  <c:v>47599</c:v>
                </c:pt>
                <c:pt idx="5613">
                  <c:v>47595</c:v>
                </c:pt>
                <c:pt idx="5614">
                  <c:v>47594</c:v>
                </c:pt>
                <c:pt idx="5615">
                  <c:v>47605</c:v>
                </c:pt>
                <c:pt idx="5616">
                  <c:v>47638</c:v>
                </c:pt>
                <c:pt idx="5617">
                  <c:v>47622</c:v>
                </c:pt>
                <c:pt idx="5618">
                  <c:v>47644</c:v>
                </c:pt>
                <c:pt idx="5619">
                  <c:v>47635</c:v>
                </c:pt>
                <c:pt idx="5620">
                  <c:v>47658</c:v>
                </c:pt>
                <c:pt idx="5621">
                  <c:v>47661</c:v>
                </c:pt>
                <c:pt idx="5622">
                  <c:v>47682</c:v>
                </c:pt>
                <c:pt idx="5623">
                  <c:v>47694</c:v>
                </c:pt>
                <c:pt idx="5624">
                  <c:v>47701</c:v>
                </c:pt>
                <c:pt idx="5625">
                  <c:v>47694</c:v>
                </c:pt>
                <c:pt idx="5626">
                  <c:v>47701</c:v>
                </c:pt>
                <c:pt idx="5627">
                  <c:v>47704</c:v>
                </c:pt>
                <c:pt idx="5628">
                  <c:v>47699</c:v>
                </c:pt>
                <c:pt idx="5629">
                  <c:v>47702</c:v>
                </c:pt>
                <c:pt idx="5630">
                  <c:v>47702</c:v>
                </c:pt>
                <c:pt idx="5631">
                  <c:v>47722</c:v>
                </c:pt>
                <c:pt idx="5632">
                  <c:v>47739</c:v>
                </c:pt>
                <c:pt idx="5633">
                  <c:v>47745</c:v>
                </c:pt>
                <c:pt idx="5634">
                  <c:v>47755</c:v>
                </c:pt>
                <c:pt idx="5635">
                  <c:v>47774</c:v>
                </c:pt>
                <c:pt idx="5636">
                  <c:v>47767</c:v>
                </c:pt>
                <c:pt idx="5637">
                  <c:v>47788</c:v>
                </c:pt>
                <c:pt idx="5638">
                  <c:v>47794</c:v>
                </c:pt>
                <c:pt idx="5639">
                  <c:v>47805</c:v>
                </c:pt>
                <c:pt idx="5640">
                  <c:v>47811</c:v>
                </c:pt>
                <c:pt idx="5641">
                  <c:v>47801</c:v>
                </c:pt>
                <c:pt idx="5642">
                  <c:v>47803</c:v>
                </c:pt>
                <c:pt idx="5643">
                  <c:v>47793</c:v>
                </c:pt>
                <c:pt idx="5644">
                  <c:v>47823</c:v>
                </c:pt>
                <c:pt idx="5645">
                  <c:v>47816</c:v>
                </c:pt>
                <c:pt idx="5646">
                  <c:v>47826</c:v>
                </c:pt>
                <c:pt idx="5647">
                  <c:v>47844</c:v>
                </c:pt>
                <c:pt idx="5648">
                  <c:v>47846</c:v>
                </c:pt>
                <c:pt idx="5649">
                  <c:v>47867</c:v>
                </c:pt>
                <c:pt idx="5650">
                  <c:v>47868</c:v>
                </c:pt>
                <c:pt idx="5651">
                  <c:v>47876</c:v>
                </c:pt>
                <c:pt idx="5652">
                  <c:v>47881</c:v>
                </c:pt>
                <c:pt idx="5653">
                  <c:v>47903</c:v>
                </c:pt>
                <c:pt idx="5654">
                  <c:v>47911</c:v>
                </c:pt>
                <c:pt idx="5655">
                  <c:v>47902</c:v>
                </c:pt>
                <c:pt idx="5656">
                  <c:v>47919</c:v>
                </c:pt>
                <c:pt idx="5657">
                  <c:v>47916</c:v>
                </c:pt>
                <c:pt idx="5658">
                  <c:v>47919</c:v>
                </c:pt>
                <c:pt idx="5659">
                  <c:v>47916</c:v>
                </c:pt>
                <c:pt idx="5660">
                  <c:v>47926</c:v>
                </c:pt>
                <c:pt idx="5661">
                  <c:v>47941</c:v>
                </c:pt>
                <c:pt idx="5662">
                  <c:v>47935</c:v>
                </c:pt>
                <c:pt idx="5663">
                  <c:v>47954</c:v>
                </c:pt>
                <c:pt idx="5664">
                  <c:v>47945</c:v>
                </c:pt>
                <c:pt idx="5665">
                  <c:v>47967</c:v>
                </c:pt>
                <c:pt idx="5666">
                  <c:v>47957</c:v>
                </c:pt>
                <c:pt idx="5667">
                  <c:v>47971</c:v>
                </c:pt>
                <c:pt idx="5668">
                  <c:v>47990</c:v>
                </c:pt>
                <c:pt idx="5669">
                  <c:v>47998</c:v>
                </c:pt>
                <c:pt idx="5670">
                  <c:v>48017</c:v>
                </c:pt>
                <c:pt idx="5671">
                  <c:v>48012</c:v>
                </c:pt>
                <c:pt idx="5672">
                  <c:v>48034</c:v>
                </c:pt>
                <c:pt idx="5673">
                  <c:v>48033</c:v>
                </c:pt>
                <c:pt idx="5674">
                  <c:v>48025</c:v>
                </c:pt>
                <c:pt idx="5675">
                  <c:v>48051</c:v>
                </c:pt>
                <c:pt idx="5676">
                  <c:v>48031</c:v>
                </c:pt>
                <c:pt idx="5677">
                  <c:v>48063</c:v>
                </c:pt>
                <c:pt idx="5678">
                  <c:v>48065</c:v>
                </c:pt>
                <c:pt idx="5679">
                  <c:v>48088</c:v>
                </c:pt>
                <c:pt idx="5680">
                  <c:v>48088</c:v>
                </c:pt>
                <c:pt idx="5681">
                  <c:v>48099</c:v>
                </c:pt>
                <c:pt idx="5682">
                  <c:v>48100</c:v>
                </c:pt>
                <c:pt idx="5683">
                  <c:v>48103</c:v>
                </c:pt>
                <c:pt idx="5684">
                  <c:v>48114</c:v>
                </c:pt>
                <c:pt idx="5685">
                  <c:v>48115</c:v>
                </c:pt>
                <c:pt idx="5686">
                  <c:v>48112</c:v>
                </c:pt>
                <c:pt idx="5687">
                  <c:v>48130</c:v>
                </c:pt>
                <c:pt idx="5688">
                  <c:v>48120</c:v>
                </c:pt>
                <c:pt idx="5689">
                  <c:v>48125</c:v>
                </c:pt>
                <c:pt idx="5690">
                  <c:v>48145</c:v>
                </c:pt>
                <c:pt idx="5691">
                  <c:v>48139</c:v>
                </c:pt>
                <c:pt idx="5692">
                  <c:v>48150</c:v>
                </c:pt>
                <c:pt idx="5693">
                  <c:v>48162</c:v>
                </c:pt>
                <c:pt idx="5694">
                  <c:v>48186</c:v>
                </c:pt>
                <c:pt idx="5695">
                  <c:v>48187</c:v>
                </c:pt>
                <c:pt idx="5696">
                  <c:v>48192</c:v>
                </c:pt>
                <c:pt idx="5697">
                  <c:v>48182</c:v>
                </c:pt>
                <c:pt idx="5698">
                  <c:v>48216</c:v>
                </c:pt>
                <c:pt idx="5699">
                  <c:v>48219</c:v>
                </c:pt>
                <c:pt idx="5700">
                  <c:v>48238</c:v>
                </c:pt>
                <c:pt idx="5701">
                  <c:v>48222</c:v>
                </c:pt>
                <c:pt idx="5702">
                  <c:v>48230</c:v>
                </c:pt>
                <c:pt idx="5703">
                  <c:v>48250</c:v>
                </c:pt>
                <c:pt idx="5704">
                  <c:v>48245</c:v>
                </c:pt>
                <c:pt idx="5705">
                  <c:v>48260</c:v>
                </c:pt>
                <c:pt idx="5706">
                  <c:v>48264</c:v>
                </c:pt>
                <c:pt idx="5707">
                  <c:v>48280</c:v>
                </c:pt>
                <c:pt idx="5708">
                  <c:v>48282</c:v>
                </c:pt>
                <c:pt idx="5709">
                  <c:v>48290</c:v>
                </c:pt>
                <c:pt idx="5710">
                  <c:v>48289</c:v>
                </c:pt>
                <c:pt idx="5711">
                  <c:v>48285</c:v>
                </c:pt>
                <c:pt idx="5712">
                  <c:v>48290</c:v>
                </c:pt>
                <c:pt idx="5713">
                  <c:v>48295</c:v>
                </c:pt>
                <c:pt idx="5714">
                  <c:v>48312</c:v>
                </c:pt>
                <c:pt idx="5715">
                  <c:v>48303</c:v>
                </c:pt>
                <c:pt idx="5716">
                  <c:v>48327</c:v>
                </c:pt>
                <c:pt idx="5717">
                  <c:v>48328</c:v>
                </c:pt>
                <c:pt idx="5718">
                  <c:v>48326</c:v>
                </c:pt>
                <c:pt idx="5719">
                  <c:v>48360</c:v>
                </c:pt>
                <c:pt idx="5720">
                  <c:v>48351</c:v>
                </c:pt>
                <c:pt idx="5721">
                  <c:v>48373</c:v>
                </c:pt>
                <c:pt idx="5722">
                  <c:v>48381</c:v>
                </c:pt>
                <c:pt idx="5723">
                  <c:v>48380</c:v>
                </c:pt>
                <c:pt idx="5724">
                  <c:v>48386</c:v>
                </c:pt>
                <c:pt idx="5725">
                  <c:v>48406</c:v>
                </c:pt>
                <c:pt idx="5726">
                  <c:v>48411</c:v>
                </c:pt>
                <c:pt idx="5727">
                  <c:v>48405</c:v>
                </c:pt>
                <c:pt idx="5728">
                  <c:v>48431</c:v>
                </c:pt>
                <c:pt idx="5729">
                  <c:v>48444</c:v>
                </c:pt>
                <c:pt idx="5730">
                  <c:v>48437</c:v>
                </c:pt>
                <c:pt idx="5731">
                  <c:v>48443</c:v>
                </c:pt>
                <c:pt idx="5732">
                  <c:v>48435</c:v>
                </c:pt>
                <c:pt idx="5733">
                  <c:v>48435</c:v>
                </c:pt>
                <c:pt idx="5734">
                  <c:v>48439</c:v>
                </c:pt>
                <c:pt idx="5735">
                  <c:v>48451</c:v>
                </c:pt>
                <c:pt idx="5736">
                  <c:v>48458</c:v>
                </c:pt>
                <c:pt idx="5737">
                  <c:v>48468</c:v>
                </c:pt>
                <c:pt idx="5738">
                  <c:v>48485</c:v>
                </c:pt>
                <c:pt idx="5739">
                  <c:v>48490</c:v>
                </c:pt>
                <c:pt idx="5740">
                  <c:v>48484</c:v>
                </c:pt>
                <c:pt idx="5741">
                  <c:v>48505</c:v>
                </c:pt>
                <c:pt idx="5742">
                  <c:v>48513</c:v>
                </c:pt>
                <c:pt idx="5743">
                  <c:v>48530</c:v>
                </c:pt>
                <c:pt idx="5744">
                  <c:v>48526</c:v>
                </c:pt>
                <c:pt idx="5745">
                  <c:v>48540</c:v>
                </c:pt>
                <c:pt idx="5746">
                  <c:v>48546</c:v>
                </c:pt>
                <c:pt idx="5747">
                  <c:v>48551</c:v>
                </c:pt>
                <c:pt idx="5748">
                  <c:v>48548</c:v>
                </c:pt>
                <c:pt idx="5749">
                  <c:v>48578</c:v>
                </c:pt>
                <c:pt idx="5750">
                  <c:v>48573</c:v>
                </c:pt>
                <c:pt idx="5751">
                  <c:v>48581</c:v>
                </c:pt>
                <c:pt idx="5752">
                  <c:v>48594</c:v>
                </c:pt>
                <c:pt idx="5753">
                  <c:v>48593</c:v>
                </c:pt>
                <c:pt idx="5754">
                  <c:v>48612</c:v>
                </c:pt>
                <c:pt idx="5755">
                  <c:v>48603</c:v>
                </c:pt>
                <c:pt idx="5756">
                  <c:v>48611</c:v>
                </c:pt>
                <c:pt idx="5757">
                  <c:v>48609</c:v>
                </c:pt>
                <c:pt idx="5758">
                  <c:v>48626</c:v>
                </c:pt>
                <c:pt idx="5759">
                  <c:v>48635</c:v>
                </c:pt>
                <c:pt idx="5760">
                  <c:v>48628</c:v>
                </c:pt>
                <c:pt idx="5761">
                  <c:v>48671</c:v>
                </c:pt>
                <c:pt idx="5762">
                  <c:v>48665</c:v>
                </c:pt>
                <c:pt idx="5763">
                  <c:v>48667</c:v>
                </c:pt>
                <c:pt idx="5764">
                  <c:v>48667</c:v>
                </c:pt>
                <c:pt idx="5765">
                  <c:v>48679</c:v>
                </c:pt>
                <c:pt idx="5766">
                  <c:v>48678</c:v>
                </c:pt>
                <c:pt idx="5767">
                  <c:v>48707</c:v>
                </c:pt>
                <c:pt idx="5768">
                  <c:v>48719</c:v>
                </c:pt>
                <c:pt idx="5769">
                  <c:v>48732</c:v>
                </c:pt>
                <c:pt idx="5770">
                  <c:v>48733</c:v>
                </c:pt>
                <c:pt idx="5771">
                  <c:v>48723</c:v>
                </c:pt>
                <c:pt idx="5772">
                  <c:v>48732</c:v>
                </c:pt>
                <c:pt idx="5773">
                  <c:v>48743</c:v>
                </c:pt>
                <c:pt idx="5774">
                  <c:v>48740</c:v>
                </c:pt>
                <c:pt idx="5775">
                  <c:v>48746</c:v>
                </c:pt>
                <c:pt idx="5776">
                  <c:v>48748</c:v>
                </c:pt>
                <c:pt idx="5777">
                  <c:v>48750</c:v>
                </c:pt>
                <c:pt idx="5778">
                  <c:v>48759</c:v>
                </c:pt>
                <c:pt idx="5779">
                  <c:v>48767</c:v>
                </c:pt>
                <c:pt idx="5780">
                  <c:v>48790</c:v>
                </c:pt>
                <c:pt idx="5781">
                  <c:v>48792</c:v>
                </c:pt>
                <c:pt idx="5782">
                  <c:v>48816</c:v>
                </c:pt>
                <c:pt idx="5783">
                  <c:v>48799</c:v>
                </c:pt>
                <c:pt idx="5784">
                  <c:v>48822</c:v>
                </c:pt>
                <c:pt idx="5785">
                  <c:v>48808</c:v>
                </c:pt>
                <c:pt idx="5786">
                  <c:v>48827</c:v>
                </c:pt>
                <c:pt idx="5787">
                  <c:v>48823</c:v>
                </c:pt>
                <c:pt idx="5788">
                  <c:v>48844</c:v>
                </c:pt>
                <c:pt idx="5789">
                  <c:v>48839</c:v>
                </c:pt>
                <c:pt idx="5790">
                  <c:v>48838</c:v>
                </c:pt>
                <c:pt idx="5791">
                  <c:v>48862</c:v>
                </c:pt>
                <c:pt idx="5792">
                  <c:v>48874</c:v>
                </c:pt>
                <c:pt idx="5793">
                  <c:v>48884</c:v>
                </c:pt>
                <c:pt idx="5794">
                  <c:v>48883</c:v>
                </c:pt>
                <c:pt idx="5795">
                  <c:v>48891</c:v>
                </c:pt>
                <c:pt idx="5796">
                  <c:v>48912</c:v>
                </c:pt>
                <c:pt idx="5797">
                  <c:v>48906</c:v>
                </c:pt>
                <c:pt idx="5798">
                  <c:v>48902</c:v>
                </c:pt>
                <c:pt idx="5799">
                  <c:v>48905</c:v>
                </c:pt>
                <c:pt idx="5800">
                  <c:v>48904</c:v>
                </c:pt>
                <c:pt idx="5801">
                  <c:v>48917</c:v>
                </c:pt>
                <c:pt idx="5802">
                  <c:v>48935</c:v>
                </c:pt>
                <c:pt idx="5803">
                  <c:v>48941</c:v>
                </c:pt>
                <c:pt idx="5804">
                  <c:v>48970</c:v>
                </c:pt>
                <c:pt idx="5805">
                  <c:v>48974</c:v>
                </c:pt>
                <c:pt idx="5806">
                  <c:v>48965</c:v>
                </c:pt>
                <c:pt idx="5807">
                  <c:v>48984</c:v>
                </c:pt>
                <c:pt idx="5808">
                  <c:v>48994</c:v>
                </c:pt>
                <c:pt idx="5809">
                  <c:v>48998</c:v>
                </c:pt>
                <c:pt idx="5810">
                  <c:v>48985</c:v>
                </c:pt>
                <c:pt idx="5811">
                  <c:v>49002</c:v>
                </c:pt>
                <c:pt idx="5812">
                  <c:v>49010</c:v>
                </c:pt>
                <c:pt idx="5813">
                  <c:v>49000</c:v>
                </c:pt>
                <c:pt idx="5814">
                  <c:v>49011</c:v>
                </c:pt>
                <c:pt idx="5815">
                  <c:v>49027</c:v>
                </c:pt>
                <c:pt idx="5816">
                  <c:v>49046</c:v>
                </c:pt>
                <c:pt idx="5817">
                  <c:v>49033</c:v>
                </c:pt>
                <c:pt idx="5818">
                  <c:v>49059</c:v>
                </c:pt>
                <c:pt idx="5819">
                  <c:v>49068</c:v>
                </c:pt>
                <c:pt idx="5820">
                  <c:v>49077</c:v>
                </c:pt>
                <c:pt idx="5821">
                  <c:v>49077</c:v>
                </c:pt>
                <c:pt idx="5822">
                  <c:v>49099</c:v>
                </c:pt>
                <c:pt idx="5823">
                  <c:v>49088</c:v>
                </c:pt>
                <c:pt idx="5824">
                  <c:v>49094</c:v>
                </c:pt>
                <c:pt idx="5825">
                  <c:v>49103</c:v>
                </c:pt>
                <c:pt idx="5826">
                  <c:v>49114</c:v>
                </c:pt>
                <c:pt idx="5827">
                  <c:v>49118</c:v>
                </c:pt>
                <c:pt idx="5828">
                  <c:v>49126</c:v>
                </c:pt>
                <c:pt idx="5829">
                  <c:v>49134</c:v>
                </c:pt>
                <c:pt idx="5830">
                  <c:v>49133</c:v>
                </c:pt>
                <c:pt idx="5831">
                  <c:v>49134</c:v>
                </c:pt>
                <c:pt idx="5832">
                  <c:v>49147</c:v>
                </c:pt>
                <c:pt idx="5833">
                  <c:v>49154</c:v>
                </c:pt>
                <c:pt idx="5834">
                  <c:v>49146</c:v>
                </c:pt>
                <c:pt idx="5835">
                  <c:v>49173</c:v>
                </c:pt>
                <c:pt idx="5836">
                  <c:v>49194</c:v>
                </c:pt>
                <c:pt idx="5837">
                  <c:v>49190</c:v>
                </c:pt>
                <c:pt idx="5838">
                  <c:v>49194</c:v>
                </c:pt>
                <c:pt idx="5839">
                  <c:v>49207</c:v>
                </c:pt>
                <c:pt idx="5840">
                  <c:v>49218</c:v>
                </c:pt>
                <c:pt idx="5841">
                  <c:v>49224</c:v>
                </c:pt>
                <c:pt idx="5842">
                  <c:v>49221</c:v>
                </c:pt>
                <c:pt idx="5843">
                  <c:v>49241</c:v>
                </c:pt>
                <c:pt idx="5844">
                  <c:v>49232</c:v>
                </c:pt>
                <c:pt idx="5845">
                  <c:v>49232</c:v>
                </c:pt>
                <c:pt idx="5846">
                  <c:v>49226</c:v>
                </c:pt>
                <c:pt idx="5847">
                  <c:v>49240</c:v>
                </c:pt>
                <c:pt idx="5848">
                  <c:v>49250</c:v>
                </c:pt>
                <c:pt idx="5849">
                  <c:v>49277</c:v>
                </c:pt>
                <c:pt idx="5850">
                  <c:v>49278</c:v>
                </c:pt>
                <c:pt idx="5851">
                  <c:v>49291</c:v>
                </c:pt>
                <c:pt idx="5852">
                  <c:v>49301</c:v>
                </c:pt>
                <c:pt idx="5853">
                  <c:v>49302</c:v>
                </c:pt>
                <c:pt idx="5854">
                  <c:v>49319</c:v>
                </c:pt>
                <c:pt idx="5855">
                  <c:v>49329</c:v>
                </c:pt>
                <c:pt idx="5856">
                  <c:v>49326</c:v>
                </c:pt>
                <c:pt idx="5857">
                  <c:v>49332</c:v>
                </c:pt>
                <c:pt idx="5858">
                  <c:v>49351</c:v>
                </c:pt>
                <c:pt idx="5859">
                  <c:v>49345</c:v>
                </c:pt>
                <c:pt idx="5860">
                  <c:v>49353</c:v>
                </c:pt>
                <c:pt idx="5861">
                  <c:v>49359</c:v>
                </c:pt>
                <c:pt idx="5862">
                  <c:v>49365</c:v>
                </c:pt>
                <c:pt idx="5863">
                  <c:v>49370</c:v>
                </c:pt>
                <c:pt idx="5864">
                  <c:v>49382</c:v>
                </c:pt>
                <c:pt idx="5865">
                  <c:v>49371</c:v>
                </c:pt>
                <c:pt idx="5866">
                  <c:v>49404</c:v>
                </c:pt>
                <c:pt idx="5867">
                  <c:v>49395</c:v>
                </c:pt>
                <c:pt idx="5868">
                  <c:v>49397</c:v>
                </c:pt>
                <c:pt idx="5869">
                  <c:v>49389</c:v>
                </c:pt>
                <c:pt idx="5870">
                  <c:v>49420</c:v>
                </c:pt>
                <c:pt idx="5871">
                  <c:v>49420</c:v>
                </c:pt>
                <c:pt idx="5872">
                  <c:v>49457</c:v>
                </c:pt>
                <c:pt idx="5873">
                  <c:v>49449</c:v>
                </c:pt>
                <c:pt idx="5874">
                  <c:v>49465</c:v>
                </c:pt>
                <c:pt idx="5875">
                  <c:v>49465</c:v>
                </c:pt>
                <c:pt idx="5876">
                  <c:v>49460</c:v>
                </c:pt>
                <c:pt idx="5877">
                  <c:v>49464</c:v>
                </c:pt>
                <c:pt idx="5878">
                  <c:v>49485</c:v>
                </c:pt>
                <c:pt idx="5879">
                  <c:v>49480</c:v>
                </c:pt>
                <c:pt idx="5880">
                  <c:v>49500</c:v>
                </c:pt>
                <c:pt idx="5881">
                  <c:v>49503</c:v>
                </c:pt>
                <c:pt idx="5882">
                  <c:v>49503</c:v>
                </c:pt>
                <c:pt idx="5883">
                  <c:v>49511</c:v>
                </c:pt>
                <c:pt idx="5884">
                  <c:v>49523</c:v>
                </c:pt>
                <c:pt idx="5885">
                  <c:v>49523</c:v>
                </c:pt>
                <c:pt idx="5886">
                  <c:v>49518</c:v>
                </c:pt>
                <c:pt idx="5887">
                  <c:v>49542</c:v>
                </c:pt>
                <c:pt idx="5888">
                  <c:v>49542</c:v>
                </c:pt>
                <c:pt idx="5889">
                  <c:v>49551</c:v>
                </c:pt>
                <c:pt idx="5890">
                  <c:v>49552</c:v>
                </c:pt>
                <c:pt idx="5891">
                  <c:v>49560</c:v>
                </c:pt>
                <c:pt idx="5892">
                  <c:v>49570</c:v>
                </c:pt>
                <c:pt idx="5893">
                  <c:v>49582</c:v>
                </c:pt>
                <c:pt idx="5894">
                  <c:v>49604</c:v>
                </c:pt>
                <c:pt idx="5895">
                  <c:v>49604</c:v>
                </c:pt>
                <c:pt idx="5896">
                  <c:v>49615</c:v>
                </c:pt>
                <c:pt idx="5897">
                  <c:v>49613</c:v>
                </c:pt>
                <c:pt idx="5898">
                  <c:v>49614</c:v>
                </c:pt>
                <c:pt idx="5899">
                  <c:v>49624</c:v>
                </c:pt>
                <c:pt idx="5900">
                  <c:v>49623</c:v>
                </c:pt>
                <c:pt idx="5901">
                  <c:v>49639</c:v>
                </c:pt>
                <c:pt idx="5902">
                  <c:v>49649</c:v>
                </c:pt>
                <c:pt idx="5903">
                  <c:v>49638</c:v>
                </c:pt>
                <c:pt idx="5904">
                  <c:v>49648</c:v>
                </c:pt>
                <c:pt idx="5905">
                  <c:v>49655</c:v>
                </c:pt>
                <c:pt idx="5906">
                  <c:v>49665</c:v>
                </c:pt>
                <c:pt idx="5907">
                  <c:v>49695</c:v>
                </c:pt>
                <c:pt idx="5908">
                  <c:v>49692</c:v>
                </c:pt>
                <c:pt idx="5909">
                  <c:v>49704</c:v>
                </c:pt>
                <c:pt idx="5910">
                  <c:v>49713</c:v>
                </c:pt>
                <c:pt idx="5911">
                  <c:v>49713</c:v>
                </c:pt>
                <c:pt idx="5912">
                  <c:v>49723</c:v>
                </c:pt>
                <c:pt idx="5913">
                  <c:v>49722</c:v>
                </c:pt>
                <c:pt idx="5914">
                  <c:v>49725</c:v>
                </c:pt>
                <c:pt idx="5915">
                  <c:v>49739</c:v>
                </c:pt>
                <c:pt idx="5916">
                  <c:v>49745</c:v>
                </c:pt>
                <c:pt idx="5917">
                  <c:v>49770</c:v>
                </c:pt>
                <c:pt idx="5918">
                  <c:v>49753</c:v>
                </c:pt>
                <c:pt idx="5919">
                  <c:v>49762</c:v>
                </c:pt>
                <c:pt idx="5920">
                  <c:v>49771</c:v>
                </c:pt>
                <c:pt idx="5921">
                  <c:v>49795</c:v>
                </c:pt>
                <c:pt idx="5922">
                  <c:v>49785</c:v>
                </c:pt>
                <c:pt idx="5923">
                  <c:v>49784</c:v>
                </c:pt>
                <c:pt idx="5924">
                  <c:v>49811</c:v>
                </c:pt>
                <c:pt idx="5925">
                  <c:v>49823</c:v>
                </c:pt>
                <c:pt idx="5926">
                  <c:v>49823</c:v>
                </c:pt>
                <c:pt idx="5927">
                  <c:v>49841</c:v>
                </c:pt>
                <c:pt idx="5928">
                  <c:v>49841</c:v>
                </c:pt>
                <c:pt idx="5929">
                  <c:v>49847</c:v>
                </c:pt>
                <c:pt idx="5930">
                  <c:v>49842</c:v>
                </c:pt>
                <c:pt idx="5931">
                  <c:v>49861</c:v>
                </c:pt>
                <c:pt idx="5932">
                  <c:v>49860</c:v>
                </c:pt>
                <c:pt idx="5933">
                  <c:v>49862</c:v>
                </c:pt>
                <c:pt idx="5934">
                  <c:v>49856</c:v>
                </c:pt>
                <c:pt idx="5935">
                  <c:v>49863</c:v>
                </c:pt>
                <c:pt idx="5936">
                  <c:v>49881</c:v>
                </c:pt>
                <c:pt idx="5937">
                  <c:v>49870</c:v>
                </c:pt>
                <c:pt idx="5938">
                  <c:v>49893</c:v>
                </c:pt>
                <c:pt idx="5939">
                  <c:v>49891</c:v>
                </c:pt>
                <c:pt idx="5940">
                  <c:v>49914</c:v>
                </c:pt>
                <c:pt idx="5941">
                  <c:v>49910</c:v>
                </c:pt>
                <c:pt idx="5942">
                  <c:v>49914</c:v>
                </c:pt>
                <c:pt idx="5943">
                  <c:v>49934</c:v>
                </c:pt>
                <c:pt idx="5944">
                  <c:v>49931</c:v>
                </c:pt>
                <c:pt idx="5945">
                  <c:v>49956</c:v>
                </c:pt>
                <c:pt idx="5946">
                  <c:v>49957</c:v>
                </c:pt>
                <c:pt idx="5947">
                  <c:v>49974</c:v>
                </c:pt>
                <c:pt idx="5948">
                  <c:v>49979</c:v>
                </c:pt>
                <c:pt idx="5949">
                  <c:v>49990</c:v>
                </c:pt>
                <c:pt idx="5950">
                  <c:v>50005</c:v>
                </c:pt>
                <c:pt idx="5951">
                  <c:v>50003</c:v>
                </c:pt>
                <c:pt idx="5952">
                  <c:v>50014</c:v>
                </c:pt>
                <c:pt idx="5953">
                  <c:v>50001</c:v>
                </c:pt>
                <c:pt idx="5954">
                  <c:v>50013</c:v>
                </c:pt>
                <c:pt idx="5955">
                  <c:v>50012</c:v>
                </c:pt>
                <c:pt idx="5956">
                  <c:v>50026</c:v>
                </c:pt>
                <c:pt idx="5957">
                  <c:v>50020</c:v>
                </c:pt>
                <c:pt idx="5958">
                  <c:v>50030</c:v>
                </c:pt>
                <c:pt idx="5959">
                  <c:v>50028</c:v>
                </c:pt>
                <c:pt idx="5960">
                  <c:v>50028</c:v>
                </c:pt>
                <c:pt idx="5961">
                  <c:v>50050</c:v>
                </c:pt>
                <c:pt idx="5962">
                  <c:v>50056</c:v>
                </c:pt>
                <c:pt idx="5963">
                  <c:v>50082</c:v>
                </c:pt>
                <c:pt idx="5964">
                  <c:v>50086</c:v>
                </c:pt>
                <c:pt idx="5965">
                  <c:v>50106</c:v>
                </c:pt>
                <c:pt idx="5966">
                  <c:v>50108</c:v>
                </c:pt>
                <c:pt idx="5967">
                  <c:v>50133</c:v>
                </c:pt>
                <c:pt idx="5968">
                  <c:v>50123</c:v>
                </c:pt>
                <c:pt idx="5969">
                  <c:v>50142</c:v>
                </c:pt>
                <c:pt idx="5970">
                  <c:v>50130</c:v>
                </c:pt>
                <c:pt idx="5971">
                  <c:v>50140</c:v>
                </c:pt>
                <c:pt idx="5972">
                  <c:v>50145</c:v>
                </c:pt>
                <c:pt idx="5973">
                  <c:v>50141</c:v>
                </c:pt>
                <c:pt idx="5974">
                  <c:v>50172</c:v>
                </c:pt>
                <c:pt idx="5975">
                  <c:v>50161</c:v>
                </c:pt>
                <c:pt idx="5976">
                  <c:v>50177</c:v>
                </c:pt>
                <c:pt idx="5977">
                  <c:v>50171</c:v>
                </c:pt>
                <c:pt idx="5978">
                  <c:v>50171</c:v>
                </c:pt>
                <c:pt idx="5979">
                  <c:v>50171</c:v>
                </c:pt>
                <c:pt idx="5980">
                  <c:v>50165</c:v>
                </c:pt>
                <c:pt idx="5981">
                  <c:v>50196</c:v>
                </c:pt>
                <c:pt idx="5982">
                  <c:v>50204</c:v>
                </c:pt>
                <c:pt idx="5983">
                  <c:v>50232</c:v>
                </c:pt>
                <c:pt idx="5984">
                  <c:v>50223</c:v>
                </c:pt>
                <c:pt idx="5985">
                  <c:v>50231</c:v>
                </c:pt>
                <c:pt idx="5986">
                  <c:v>50240</c:v>
                </c:pt>
                <c:pt idx="5987">
                  <c:v>50243</c:v>
                </c:pt>
                <c:pt idx="5988">
                  <c:v>50257</c:v>
                </c:pt>
                <c:pt idx="5989">
                  <c:v>50255</c:v>
                </c:pt>
                <c:pt idx="5990">
                  <c:v>50282</c:v>
                </c:pt>
                <c:pt idx="5991">
                  <c:v>50270</c:v>
                </c:pt>
                <c:pt idx="5992">
                  <c:v>50283</c:v>
                </c:pt>
                <c:pt idx="5993">
                  <c:v>50301</c:v>
                </c:pt>
                <c:pt idx="5994">
                  <c:v>50295</c:v>
                </c:pt>
                <c:pt idx="5995">
                  <c:v>50322</c:v>
                </c:pt>
                <c:pt idx="5996">
                  <c:v>50314</c:v>
                </c:pt>
                <c:pt idx="5997">
                  <c:v>50321</c:v>
                </c:pt>
                <c:pt idx="5998">
                  <c:v>50332</c:v>
                </c:pt>
                <c:pt idx="5999">
                  <c:v>50345</c:v>
                </c:pt>
                <c:pt idx="6000">
                  <c:v>50348</c:v>
                </c:pt>
                <c:pt idx="6001">
                  <c:v>50342</c:v>
                </c:pt>
                <c:pt idx="6002">
                  <c:v>50350</c:v>
                </c:pt>
                <c:pt idx="6003">
                  <c:v>50356</c:v>
                </c:pt>
                <c:pt idx="6004">
                  <c:v>50372</c:v>
                </c:pt>
                <c:pt idx="6005">
                  <c:v>50388</c:v>
                </c:pt>
                <c:pt idx="6006">
                  <c:v>50388</c:v>
                </c:pt>
                <c:pt idx="6007">
                  <c:v>50383</c:v>
                </c:pt>
                <c:pt idx="6008">
                  <c:v>50406</c:v>
                </c:pt>
                <c:pt idx="6009">
                  <c:v>50401</c:v>
                </c:pt>
                <c:pt idx="6010">
                  <c:v>50390</c:v>
                </c:pt>
                <c:pt idx="6011">
                  <c:v>50416</c:v>
                </c:pt>
                <c:pt idx="6012">
                  <c:v>50421</c:v>
                </c:pt>
                <c:pt idx="6013">
                  <c:v>50427</c:v>
                </c:pt>
                <c:pt idx="6014">
                  <c:v>50425</c:v>
                </c:pt>
                <c:pt idx="6015">
                  <c:v>50439</c:v>
                </c:pt>
                <c:pt idx="6016">
                  <c:v>50435</c:v>
                </c:pt>
                <c:pt idx="6017">
                  <c:v>50457</c:v>
                </c:pt>
                <c:pt idx="6018">
                  <c:v>50471</c:v>
                </c:pt>
                <c:pt idx="6019">
                  <c:v>50469</c:v>
                </c:pt>
                <c:pt idx="6020">
                  <c:v>50476</c:v>
                </c:pt>
                <c:pt idx="6021">
                  <c:v>50485</c:v>
                </c:pt>
                <c:pt idx="6022">
                  <c:v>50499</c:v>
                </c:pt>
                <c:pt idx="6023">
                  <c:v>50493</c:v>
                </c:pt>
                <c:pt idx="6024">
                  <c:v>50505</c:v>
                </c:pt>
                <c:pt idx="6025">
                  <c:v>50513</c:v>
                </c:pt>
                <c:pt idx="6026">
                  <c:v>50536</c:v>
                </c:pt>
                <c:pt idx="6027">
                  <c:v>50537</c:v>
                </c:pt>
                <c:pt idx="6028">
                  <c:v>50555</c:v>
                </c:pt>
                <c:pt idx="6029">
                  <c:v>50556</c:v>
                </c:pt>
                <c:pt idx="6030">
                  <c:v>50557</c:v>
                </c:pt>
                <c:pt idx="6031">
                  <c:v>50571</c:v>
                </c:pt>
                <c:pt idx="6032">
                  <c:v>50574</c:v>
                </c:pt>
                <c:pt idx="6033">
                  <c:v>50581</c:v>
                </c:pt>
                <c:pt idx="6034">
                  <c:v>50589</c:v>
                </c:pt>
                <c:pt idx="6035">
                  <c:v>50603</c:v>
                </c:pt>
                <c:pt idx="6036">
                  <c:v>50603</c:v>
                </c:pt>
                <c:pt idx="6037">
                  <c:v>50615</c:v>
                </c:pt>
                <c:pt idx="6038">
                  <c:v>50627</c:v>
                </c:pt>
                <c:pt idx="6039">
                  <c:v>50624</c:v>
                </c:pt>
                <c:pt idx="6040">
                  <c:v>50629</c:v>
                </c:pt>
                <c:pt idx="6041">
                  <c:v>50630</c:v>
                </c:pt>
                <c:pt idx="6042">
                  <c:v>50642</c:v>
                </c:pt>
                <c:pt idx="6043">
                  <c:v>50647</c:v>
                </c:pt>
                <c:pt idx="6044">
                  <c:v>50653</c:v>
                </c:pt>
                <c:pt idx="6045">
                  <c:v>50638</c:v>
                </c:pt>
                <c:pt idx="6046">
                  <c:v>50655</c:v>
                </c:pt>
                <c:pt idx="6047">
                  <c:v>50662</c:v>
                </c:pt>
                <c:pt idx="6048">
                  <c:v>50664</c:v>
                </c:pt>
                <c:pt idx="6049">
                  <c:v>50681</c:v>
                </c:pt>
                <c:pt idx="6050">
                  <c:v>50684</c:v>
                </c:pt>
                <c:pt idx="6051">
                  <c:v>50717</c:v>
                </c:pt>
                <c:pt idx="6052">
                  <c:v>50694</c:v>
                </c:pt>
                <c:pt idx="6053">
                  <c:v>50689</c:v>
                </c:pt>
                <c:pt idx="6054">
                  <c:v>50714</c:v>
                </c:pt>
                <c:pt idx="6055">
                  <c:v>50716</c:v>
                </c:pt>
                <c:pt idx="6056">
                  <c:v>50731</c:v>
                </c:pt>
                <c:pt idx="6057">
                  <c:v>50729</c:v>
                </c:pt>
                <c:pt idx="6058">
                  <c:v>50764</c:v>
                </c:pt>
                <c:pt idx="6059">
                  <c:v>50755</c:v>
                </c:pt>
                <c:pt idx="6060">
                  <c:v>50771</c:v>
                </c:pt>
                <c:pt idx="6061">
                  <c:v>50776</c:v>
                </c:pt>
                <c:pt idx="6062">
                  <c:v>50770</c:v>
                </c:pt>
                <c:pt idx="6063">
                  <c:v>50783</c:v>
                </c:pt>
                <c:pt idx="6064">
                  <c:v>50787</c:v>
                </c:pt>
                <c:pt idx="6065">
                  <c:v>50801</c:v>
                </c:pt>
                <c:pt idx="6066">
                  <c:v>50797</c:v>
                </c:pt>
                <c:pt idx="6067">
                  <c:v>50808</c:v>
                </c:pt>
                <c:pt idx="6068">
                  <c:v>50808</c:v>
                </c:pt>
                <c:pt idx="6069">
                  <c:v>50817</c:v>
                </c:pt>
                <c:pt idx="6070">
                  <c:v>50842</c:v>
                </c:pt>
                <c:pt idx="6071">
                  <c:v>50829</c:v>
                </c:pt>
                <c:pt idx="6072">
                  <c:v>50863</c:v>
                </c:pt>
                <c:pt idx="6073">
                  <c:v>50877</c:v>
                </c:pt>
                <c:pt idx="6074">
                  <c:v>50816</c:v>
                </c:pt>
                <c:pt idx="6075">
                  <c:v>50830</c:v>
                </c:pt>
                <c:pt idx="6076">
                  <c:v>50893</c:v>
                </c:pt>
                <c:pt idx="6077">
                  <c:v>50894</c:v>
                </c:pt>
                <c:pt idx="6078">
                  <c:v>50902</c:v>
                </c:pt>
                <c:pt idx="6079">
                  <c:v>50915</c:v>
                </c:pt>
                <c:pt idx="6080">
                  <c:v>50911</c:v>
                </c:pt>
                <c:pt idx="6081">
                  <c:v>50930</c:v>
                </c:pt>
                <c:pt idx="6082">
                  <c:v>50921</c:v>
                </c:pt>
                <c:pt idx="6083">
                  <c:v>50913</c:v>
                </c:pt>
                <c:pt idx="6084">
                  <c:v>50941</c:v>
                </c:pt>
                <c:pt idx="6085">
                  <c:v>50938</c:v>
                </c:pt>
                <c:pt idx="6086">
                  <c:v>50942</c:v>
                </c:pt>
                <c:pt idx="6087">
                  <c:v>50936</c:v>
                </c:pt>
                <c:pt idx="6088">
                  <c:v>50948</c:v>
                </c:pt>
                <c:pt idx="6089">
                  <c:v>50974</c:v>
                </c:pt>
                <c:pt idx="6090">
                  <c:v>50956</c:v>
                </c:pt>
                <c:pt idx="6091">
                  <c:v>50981</c:v>
                </c:pt>
                <c:pt idx="6092">
                  <c:v>50981</c:v>
                </c:pt>
                <c:pt idx="6093">
                  <c:v>50988</c:v>
                </c:pt>
                <c:pt idx="6094">
                  <c:v>51013</c:v>
                </c:pt>
                <c:pt idx="6095">
                  <c:v>51019</c:v>
                </c:pt>
                <c:pt idx="6096">
                  <c:v>51039</c:v>
                </c:pt>
                <c:pt idx="6097">
                  <c:v>51020</c:v>
                </c:pt>
                <c:pt idx="6098">
                  <c:v>51042</c:v>
                </c:pt>
                <c:pt idx="6099">
                  <c:v>51043</c:v>
                </c:pt>
                <c:pt idx="6100">
                  <c:v>51047</c:v>
                </c:pt>
                <c:pt idx="6101">
                  <c:v>51062</c:v>
                </c:pt>
                <c:pt idx="6102">
                  <c:v>51056</c:v>
                </c:pt>
                <c:pt idx="6103">
                  <c:v>51062</c:v>
                </c:pt>
                <c:pt idx="6104">
                  <c:v>51074</c:v>
                </c:pt>
                <c:pt idx="6105">
                  <c:v>51077</c:v>
                </c:pt>
                <c:pt idx="6106">
                  <c:v>51070</c:v>
                </c:pt>
                <c:pt idx="6107">
                  <c:v>51091</c:v>
                </c:pt>
                <c:pt idx="6108">
                  <c:v>51081</c:v>
                </c:pt>
                <c:pt idx="6109">
                  <c:v>51108</c:v>
                </c:pt>
                <c:pt idx="6110">
                  <c:v>51121</c:v>
                </c:pt>
                <c:pt idx="6111">
                  <c:v>51135</c:v>
                </c:pt>
                <c:pt idx="6112">
                  <c:v>51130</c:v>
                </c:pt>
                <c:pt idx="6113">
                  <c:v>51142</c:v>
                </c:pt>
                <c:pt idx="6114">
                  <c:v>51149</c:v>
                </c:pt>
                <c:pt idx="6115">
                  <c:v>51160</c:v>
                </c:pt>
                <c:pt idx="6116">
                  <c:v>51167</c:v>
                </c:pt>
                <c:pt idx="6117">
                  <c:v>51177</c:v>
                </c:pt>
                <c:pt idx="6118">
                  <c:v>51177</c:v>
                </c:pt>
                <c:pt idx="6119">
                  <c:v>51190</c:v>
                </c:pt>
                <c:pt idx="6120">
                  <c:v>51195</c:v>
                </c:pt>
                <c:pt idx="6121">
                  <c:v>51169</c:v>
                </c:pt>
                <c:pt idx="6122">
                  <c:v>51196</c:v>
                </c:pt>
                <c:pt idx="6123">
                  <c:v>51191</c:v>
                </c:pt>
                <c:pt idx="6124">
                  <c:v>51222</c:v>
                </c:pt>
                <c:pt idx="6125">
                  <c:v>51228</c:v>
                </c:pt>
                <c:pt idx="6126">
                  <c:v>51228</c:v>
                </c:pt>
                <c:pt idx="6127">
                  <c:v>51243</c:v>
                </c:pt>
                <c:pt idx="6128">
                  <c:v>51246</c:v>
                </c:pt>
                <c:pt idx="6129">
                  <c:v>51260</c:v>
                </c:pt>
                <c:pt idx="6130">
                  <c:v>51262</c:v>
                </c:pt>
                <c:pt idx="6131">
                  <c:v>51277</c:v>
                </c:pt>
                <c:pt idx="6132">
                  <c:v>51288</c:v>
                </c:pt>
                <c:pt idx="6133">
                  <c:v>51295</c:v>
                </c:pt>
                <c:pt idx="6134">
                  <c:v>51285</c:v>
                </c:pt>
                <c:pt idx="6135">
                  <c:v>51293</c:v>
                </c:pt>
                <c:pt idx="6136">
                  <c:v>51306</c:v>
                </c:pt>
                <c:pt idx="6137">
                  <c:v>51296</c:v>
                </c:pt>
                <c:pt idx="6138">
                  <c:v>51325</c:v>
                </c:pt>
                <c:pt idx="6139">
                  <c:v>51316</c:v>
                </c:pt>
                <c:pt idx="6140">
                  <c:v>51342</c:v>
                </c:pt>
                <c:pt idx="6141">
                  <c:v>51333</c:v>
                </c:pt>
                <c:pt idx="6142">
                  <c:v>51324</c:v>
                </c:pt>
                <c:pt idx="6143">
                  <c:v>51342</c:v>
                </c:pt>
                <c:pt idx="6144">
                  <c:v>51358</c:v>
                </c:pt>
                <c:pt idx="6145">
                  <c:v>51364</c:v>
                </c:pt>
                <c:pt idx="6146">
                  <c:v>51363</c:v>
                </c:pt>
                <c:pt idx="6147">
                  <c:v>51395</c:v>
                </c:pt>
                <c:pt idx="6148">
                  <c:v>51392</c:v>
                </c:pt>
                <c:pt idx="6149">
                  <c:v>51405</c:v>
                </c:pt>
                <c:pt idx="6150">
                  <c:v>51405</c:v>
                </c:pt>
                <c:pt idx="6151">
                  <c:v>51408</c:v>
                </c:pt>
                <c:pt idx="6152">
                  <c:v>51433</c:v>
                </c:pt>
                <c:pt idx="6153">
                  <c:v>51415</c:v>
                </c:pt>
                <c:pt idx="6154">
                  <c:v>51414</c:v>
                </c:pt>
                <c:pt idx="6155">
                  <c:v>51431</c:v>
                </c:pt>
                <c:pt idx="6156">
                  <c:v>51434</c:v>
                </c:pt>
                <c:pt idx="6157">
                  <c:v>51439</c:v>
                </c:pt>
                <c:pt idx="6158">
                  <c:v>51448</c:v>
                </c:pt>
                <c:pt idx="6159">
                  <c:v>51443</c:v>
                </c:pt>
                <c:pt idx="6160">
                  <c:v>51458</c:v>
                </c:pt>
                <c:pt idx="6161">
                  <c:v>51481</c:v>
                </c:pt>
                <c:pt idx="6162">
                  <c:v>51502</c:v>
                </c:pt>
                <c:pt idx="6163">
                  <c:v>51518</c:v>
                </c:pt>
                <c:pt idx="6164">
                  <c:v>51541</c:v>
                </c:pt>
                <c:pt idx="6165">
                  <c:v>51536</c:v>
                </c:pt>
                <c:pt idx="6166">
                  <c:v>51531</c:v>
                </c:pt>
                <c:pt idx="6167">
                  <c:v>51530</c:v>
                </c:pt>
                <c:pt idx="6168">
                  <c:v>51529</c:v>
                </c:pt>
                <c:pt idx="6169">
                  <c:v>51538</c:v>
                </c:pt>
                <c:pt idx="6170">
                  <c:v>51541</c:v>
                </c:pt>
                <c:pt idx="6171">
                  <c:v>51544</c:v>
                </c:pt>
                <c:pt idx="6172">
                  <c:v>51547</c:v>
                </c:pt>
                <c:pt idx="6173">
                  <c:v>51560</c:v>
                </c:pt>
                <c:pt idx="6174">
                  <c:v>51569</c:v>
                </c:pt>
                <c:pt idx="6175">
                  <c:v>51574</c:v>
                </c:pt>
                <c:pt idx="6176">
                  <c:v>51581</c:v>
                </c:pt>
                <c:pt idx="6177">
                  <c:v>51590</c:v>
                </c:pt>
                <c:pt idx="6178">
                  <c:v>51615</c:v>
                </c:pt>
                <c:pt idx="6179">
                  <c:v>51598</c:v>
                </c:pt>
                <c:pt idx="6180">
                  <c:v>51611</c:v>
                </c:pt>
                <c:pt idx="6181">
                  <c:v>51601</c:v>
                </c:pt>
                <c:pt idx="6182">
                  <c:v>51612</c:v>
                </c:pt>
                <c:pt idx="6183">
                  <c:v>51617</c:v>
                </c:pt>
                <c:pt idx="6184">
                  <c:v>51625</c:v>
                </c:pt>
                <c:pt idx="6185">
                  <c:v>51631</c:v>
                </c:pt>
                <c:pt idx="6186">
                  <c:v>51641</c:v>
                </c:pt>
                <c:pt idx="6187">
                  <c:v>51655</c:v>
                </c:pt>
                <c:pt idx="6188">
                  <c:v>51660</c:v>
                </c:pt>
                <c:pt idx="6189">
                  <c:v>51662</c:v>
                </c:pt>
                <c:pt idx="6190">
                  <c:v>51672</c:v>
                </c:pt>
                <c:pt idx="6191">
                  <c:v>51675</c:v>
                </c:pt>
                <c:pt idx="6192">
                  <c:v>51710</c:v>
                </c:pt>
                <c:pt idx="6193">
                  <c:v>51709</c:v>
                </c:pt>
                <c:pt idx="6194">
                  <c:v>51726</c:v>
                </c:pt>
                <c:pt idx="6195">
                  <c:v>51741</c:v>
                </c:pt>
                <c:pt idx="6196">
                  <c:v>51746</c:v>
                </c:pt>
                <c:pt idx="6197">
                  <c:v>51752</c:v>
                </c:pt>
                <c:pt idx="6198">
                  <c:v>51759</c:v>
                </c:pt>
                <c:pt idx="6199">
                  <c:v>51753</c:v>
                </c:pt>
                <c:pt idx="6200">
                  <c:v>51752</c:v>
                </c:pt>
                <c:pt idx="6201">
                  <c:v>51762</c:v>
                </c:pt>
                <c:pt idx="6202">
                  <c:v>51746</c:v>
                </c:pt>
                <c:pt idx="6203">
                  <c:v>51759</c:v>
                </c:pt>
                <c:pt idx="6204">
                  <c:v>51769</c:v>
                </c:pt>
                <c:pt idx="6205">
                  <c:v>51778</c:v>
                </c:pt>
                <c:pt idx="6206">
                  <c:v>51795</c:v>
                </c:pt>
                <c:pt idx="6207">
                  <c:v>51805</c:v>
                </c:pt>
                <c:pt idx="6208">
                  <c:v>51795</c:v>
                </c:pt>
                <c:pt idx="6209">
                  <c:v>51815</c:v>
                </c:pt>
                <c:pt idx="6210">
                  <c:v>51811</c:v>
                </c:pt>
                <c:pt idx="6211">
                  <c:v>51832</c:v>
                </c:pt>
                <c:pt idx="6212">
                  <c:v>51835</c:v>
                </c:pt>
                <c:pt idx="6213">
                  <c:v>51855</c:v>
                </c:pt>
                <c:pt idx="6214">
                  <c:v>51858</c:v>
                </c:pt>
                <c:pt idx="6215">
                  <c:v>51859</c:v>
                </c:pt>
                <c:pt idx="6216">
                  <c:v>51873</c:v>
                </c:pt>
                <c:pt idx="6217">
                  <c:v>51871</c:v>
                </c:pt>
                <c:pt idx="6218">
                  <c:v>51886</c:v>
                </c:pt>
                <c:pt idx="6219">
                  <c:v>51888</c:v>
                </c:pt>
                <c:pt idx="6220">
                  <c:v>51889</c:v>
                </c:pt>
                <c:pt idx="6221">
                  <c:v>51906</c:v>
                </c:pt>
                <c:pt idx="6222">
                  <c:v>51915</c:v>
                </c:pt>
                <c:pt idx="6223">
                  <c:v>51927</c:v>
                </c:pt>
                <c:pt idx="6224">
                  <c:v>51910</c:v>
                </c:pt>
                <c:pt idx="6225">
                  <c:v>51924</c:v>
                </c:pt>
                <c:pt idx="6226">
                  <c:v>51928</c:v>
                </c:pt>
                <c:pt idx="6227">
                  <c:v>51942</c:v>
                </c:pt>
                <c:pt idx="6228">
                  <c:v>51943</c:v>
                </c:pt>
                <c:pt idx="6229">
                  <c:v>51959</c:v>
                </c:pt>
                <c:pt idx="6230">
                  <c:v>51972</c:v>
                </c:pt>
                <c:pt idx="6231">
                  <c:v>51972</c:v>
                </c:pt>
                <c:pt idx="6232">
                  <c:v>51996</c:v>
                </c:pt>
                <c:pt idx="6233">
                  <c:v>51997</c:v>
                </c:pt>
                <c:pt idx="6234">
                  <c:v>51974</c:v>
                </c:pt>
                <c:pt idx="6235">
                  <c:v>52005</c:v>
                </c:pt>
                <c:pt idx="6236">
                  <c:v>52013</c:v>
                </c:pt>
                <c:pt idx="6237">
                  <c:v>52017</c:v>
                </c:pt>
                <c:pt idx="6238">
                  <c:v>52023</c:v>
                </c:pt>
                <c:pt idx="6239">
                  <c:v>52032</c:v>
                </c:pt>
                <c:pt idx="6240">
                  <c:v>52031</c:v>
                </c:pt>
                <c:pt idx="6241">
                  <c:v>52044</c:v>
                </c:pt>
                <c:pt idx="6242">
                  <c:v>52042</c:v>
                </c:pt>
                <c:pt idx="6243">
                  <c:v>52058</c:v>
                </c:pt>
                <c:pt idx="6244">
                  <c:v>52051</c:v>
                </c:pt>
                <c:pt idx="6245">
                  <c:v>52082</c:v>
                </c:pt>
                <c:pt idx="6246">
                  <c:v>52081</c:v>
                </c:pt>
                <c:pt idx="6247">
                  <c:v>52081</c:v>
                </c:pt>
                <c:pt idx="6248">
                  <c:v>52078</c:v>
                </c:pt>
                <c:pt idx="6249">
                  <c:v>52094</c:v>
                </c:pt>
                <c:pt idx="6250">
                  <c:v>52097</c:v>
                </c:pt>
                <c:pt idx="6251">
                  <c:v>52104</c:v>
                </c:pt>
                <c:pt idx="6252">
                  <c:v>52122</c:v>
                </c:pt>
                <c:pt idx="6253">
                  <c:v>52127</c:v>
                </c:pt>
                <c:pt idx="6254">
                  <c:v>52139</c:v>
                </c:pt>
                <c:pt idx="6255">
                  <c:v>52129</c:v>
                </c:pt>
                <c:pt idx="6256">
                  <c:v>52155</c:v>
                </c:pt>
                <c:pt idx="6257">
                  <c:v>52125</c:v>
                </c:pt>
                <c:pt idx="6258">
                  <c:v>52154</c:v>
                </c:pt>
                <c:pt idx="6259">
                  <c:v>52155</c:v>
                </c:pt>
                <c:pt idx="6260">
                  <c:v>52166</c:v>
                </c:pt>
                <c:pt idx="6261">
                  <c:v>52180</c:v>
                </c:pt>
                <c:pt idx="6262">
                  <c:v>52190</c:v>
                </c:pt>
                <c:pt idx="6263">
                  <c:v>52210</c:v>
                </c:pt>
                <c:pt idx="6264">
                  <c:v>52209</c:v>
                </c:pt>
                <c:pt idx="6265">
                  <c:v>52205</c:v>
                </c:pt>
                <c:pt idx="6266">
                  <c:v>52216</c:v>
                </c:pt>
                <c:pt idx="6267">
                  <c:v>52214</c:v>
                </c:pt>
                <c:pt idx="6268">
                  <c:v>52236</c:v>
                </c:pt>
                <c:pt idx="6269">
                  <c:v>52240</c:v>
                </c:pt>
                <c:pt idx="6270">
                  <c:v>52235</c:v>
                </c:pt>
                <c:pt idx="6271">
                  <c:v>52242</c:v>
                </c:pt>
                <c:pt idx="6272">
                  <c:v>52253</c:v>
                </c:pt>
                <c:pt idx="6273">
                  <c:v>52277</c:v>
                </c:pt>
                <c:pt idx="6274">
                  <c:v>52269</c:v>
                </c:pt>
                <c:pt idx="6275">
                  <c:v>52283</c:v>
                </c:pt>
                <c:pt idx="6276">
                  <c:v>52283</c:v>
                </c:pt>
                <c:pt idx="6277">
                  <c:v>52304</c:v>
                </c:pt>
                <c:pt idx="6278">
                  <c:v>52288</c:v>
                </c:pt>
                <c:pt idx="6279">
                  <c:v>52297</c:v>
                </c:pt>
                <c:pt idx="6280">
                  <c:v>52313</c:v>
                </c:pt>
                <c:pt idx="6281">
                  <c:v>52324</c:v>
                </c:pt>
                <c:pt idx="6282">
                  <c:v>52326</c:v>
                </c:pt>
                <c:pt idx="6283">
                  <c:v>52329</c:v>
                </c:pt>
                <c:pt idx="6284">
                  <c:v>52338</c:v>
                </c:pt>
                <c:pt idx="6285">
                  <c:v>52349</c:v>
                </c:pt>
                <c:pt idx="6286">
                  <c:v>52354</c:v>
                </c:pt>
                <c:pt idx="6287">
                  <c:v>52368</c:v>
                </c:pt>
                <c:pt idx="6288">
                  <c:v>52372</c:v>
                </c:pt>
                <c:pt idx="6289">
                  <c:v>52394</c:v>
                </c:pt>
                <c:pt idx="6290">
                  <c:v>52381</c:v>
                </c:pt>
                <c:pt idx="6291">
                  <c:v>52401</c:v>
                </c:pt>
                <c:pt idx="6292">
                  <c:v>52412</c:v>
                </c:pt>
                <c:pt idx="6293">
                  <c:v>52412</c:v>
                </c:pt>
                <c:pt idx="6294">
                  <c:v>52410</c:v>
                </c:pt>
                <c:pt idx="6295">
                  <c:v>52413</c:v>
                </c:pt>
                <c:pt idx="6296">
                  <c:v>52435</c:v>
                </c:pt>
                <c:pt idx="6297">
                  <c:v>52444</c:v>
                </c:pt>
                <c:pt idx="6298">
                  <c:v>52454</c:v>
                </c:pt>
                <c:pt idx="6299">
                  <c:v>52436</c:v>
                </c:pt>
                <c:pt idx="6300">
                  <c:v>52455</c:v>
                </c:pt>
                <c:pt idx="6301">
                  <c:v>52462</c:v>
                </c:pt>
                <c:pt idx="6302">
                  <c:v>52464</c:v>
                </c:pt>
                <c:pt idx="6303">
                  <c:v>52473</c:v>
                </c:pt>
                <c:pt idx="6304">
                  <c:v>52466</c:v>
                </c:pt>
                <c:pt idx="6305">
                  <c:v>52477</c:v>
                </c:pt>
                <c:pt idx="6306">
                  <c:v>52501</c:v>
                </c:pt>
                <c:pt idx="6307">
                  <c:v>52511</c:v>
                </c:pt>
                <c:pt idx="6308">
                  <c:v>52507</c:v>
                </c:pt>
                <c:pt idx="6309">
                  <c:v>52524</c:v>
                </c:pt>
                <c:pt idx="6310">
                  <c:v>52532</c:v>
                </c:pt>
                <c:pt idx="6311">
                  <c:v>52538</c:v>
                </c:pt>
                <c:pt idx="6312">
                  <c:v>52542</c:v>
                </c:pt>
                <c:pt idx="6313">
                  <c:v>52556</c:v>
                </c:pt>
                <c:pt idx="6314">
                  <c:v>52565</c:v>
                </c:pt>
                <c:pt idx="6315">
                  <c:v>52568</c:v>
                </c:pt>
                <c:pt idx="6316">
                  <c:v>52561</c:v>
                </c:pt>
                <c:pt idx="6317">
                  <c:v>52568</c:v>
                </c:pt>
                <c:pt idx="6318">
                  <c:v>52571</c:v>
                </c:pt>
                <c:pt idx="6319">
                  <c:v>52587</c:v>
                </c:pt>
                <c:pt idx="6320">
                  <c:v>52588</c:v>
                </c:pt>
                <c:pt idx="6321">
                  <c:v>52604</c:v>
                </c:pt>
                <c:pt idx="6322">
                  <c:v>52614</c:v>
                </c:pt>
                <c:pt idx="6323">
                  <c:v>52602</c:v>
                </c:pt>
                <c:pt idx="6324">
                  <c:v>52605</c:v>
                </c:pt>
                <c:pt idx="6325">
                  <c:v>52622</c:v>
                </c:pt>
                <c:pt idx="6326">
                  <c:v>52637</c:v>
                </c:pt>
                <c:pt idx="6327">
                  <c:v>52652</c:v>
                </c:pt>
                <c:pt idx="6328">
                  <c:v>52659</c:v>
                </c:pt>
                <c:pt idx="6329">
                  <c:v>52673</c:v>
                </c:pt>
                <c:pt idx="6330">
                  <c:v>52678</c:v>
                </c:pt>
                <c:pt idx="6331">
                  <c:v>52693</c:v>
                </c:pt>
                <c:pt idx="6332">
                  <c:v>52687</c:v>
                </c:pt>
                <c:pt idx="6333">
                  <c:v>52704</c:v>
                </c:pt>
                <c:pt idx="6334">
                  <c:v>52709</c:v>
                </c:pt>
                <c:pt idx="6335">
                  <c:v>52704</c:v>
                </c:pt>
                <c:pt idx="6336">
                  <c:v>52714</c:v>
                </c:pt>
                <c:pt idx="6337">
                  <c:v>52701</c:v>
                </c:pt>
                <c:pt idx="6338">
                  <c:v>52709</c:v>
                </c:pt>
                <c:pt idx="6339">
                  <c:v>52699</c:v>
                </c:pt>
                <c:pt idx="6340">
                  <c:v>52706</c:v>
                </c:pt>
                <c:pt idx="6341">
                  <c:v>52728</c:v>
                </c:pt>
                <c:pt idx="6342">
                  <c:v>52736</c:v>
                </c:pt>
                <c:pt idx="6343">
                  <c:v>52752</c:v>
                </c:pt>
                <c:pt idx="6344">
                  <c:v>52774</c:v>
                </c:pt>
                <c:pt idx="6345">
                  <c:v>52785</c:v>
                </c:pt>
                <c:pt idx="6346">
                  <c:v>52779</c:v>
                </c:pt>
                <c:pt idx="6347">
                  <c:v>52766</c:v>
                </c:pt>
                <c:pt idx="6348">
                  <c:v>52795</c:v>
                </c:pt>
                <c:pt idx="6349">
                  <c:v>52809</c:v>
                </c:pt>
                <c:pt idx="6350">
                  <c:v>52813</c:v>
                </c:pt>
                <c:pt idx="6351">
                  <c:v>52836</c:v>
                </c:pt>
                <c:pt idx="6352">
                  <c:v>52840</c:v>
                </c:pt>
                <c:pt idx="6353">
                  <c:v>52852</c:v>
                </c:pt>
                <c:pt idx="6354">
                  <c:v>52852</c:v>
                </c:pt>
                <c:pt idx="6355">
                  <c:v>52855</c:v>
                </c:pt>
                <c:pt idx="6356">
                  <c:v>52842</c:v>
                </c:pt>
                <c:pt idx="6357">
                  <c:v>52853</c:v>
                </c:pt>
                <c:pt idx="6358">
                  <c:v>52867</c:v>
                </c:pt>
                <c:pt idx="6359">
                  <c:v>52865</c:v>
                </c:pt>
                <c:pt idx="6360">
                  <c:v>52886</c:v>
                </c:pt>
                <c:pt idx="6361">
                  <c:v>52863</c:v>
                </c:pt>
                <c:pt idx="6362">
                  <c:v>52880</c:v>
                </c:pt>
                <c:pt idx="6363">
                  <c:v>52879</c:v>
                </c:pt>
                <c:pt idx="6364">
                  <c:v>52885</c:v>
                </c:pt>
                <c:pt idx="6365">
                  <c:v>52902</c:v>
                </c:pt>
                <c:pt idx="6366">
                  <c:v>52924</c:v>
                </c:pt>
                <c:pt idx="6367">
                  <c:v>52918</c:v>
                </c:pt>
                <c:pt idx="6368">
                  <c:v>52929</c:v>
                </c:pt>
                <c:pt idx="6369">
                  <c:v>52932</c:v>
                </c:pt>
                <c:pt idx="6370">
                  <c:v>52933</c:v>
                </c:pt>
                <c:pt idx="6371">
                  <c:v>52951</c:v>
                </c:pt>
                <c:pt idx="6372">
                  <c:v>52973</c:v>
                </c:pt>
                <c:pt idx="6373">
                  <c:v>52979</c:v>
                </c:pt>
                <c:pt idx="6374">
                  <c:v>52998</c:v>
                </c:pt>
                <c:pt idx="6375">
                  <c:v>53004</c:v>
                </c:pt>
                <c:pt idx="6376">
                  <c:v>53020</c:v>
                </c:pt>
                <c:pt idx="6377">
                  <c:v>53015</c:v>
                </c:pt>
                <c:pt idx="6378">
                  <c:v>53022</c:v>
                </c:pt>
                <c:pt idx="6379">
                  <c:v>53027</c:v>
                </c:pt>
                <c:pt idx="6380">
                  <c:v>53030</c:v>
                </c:pt>
                <c:pt idx="6381">
                  <c:v>53037</c:v>
                </c:pt>
                <c:pt idx="6382">
                  <c:v>53020</c:v>
                </c:pt>
                <c:pt idx="6383">
                  <c:v>53038</c:v>
                </c:pt>
                <c:pt idx="6384">
                  <c:v>53040</c:v>
                </c:pt>
                <c:pt idx="6385">
                  <c:v>53027</c:v>
                </c:pt>
                <c:pt idx="6386">
                  <c:v>53053</c:v>
                </c:pt>
                <c:pt idx="6387">
                  <c:v>53057</c:v>
                </c:pt>
                <c:pt idx="6388">
                  <c:v>53064</c:v>
                </c:pt>
                <c:pt idx="6389">
                  <c:v>53070</c:v>
                </c:pt>
                <c:pt idx="6390">
                  <c:v>53066</c:v>
                </c:pt>
                <c:pt idx="6391">
                  <c:v>53085</c:v>
                </c:pt>
                <c:pt idx="6392">
                  <c:v>53086</c:v>
                </c:pt>
                <c:pt idx="6393">
                  <c:v>53097</c:v>
                </c:pt>
                <c:pt idx="6394">
                  <c:v>53116</c:v>
                </c:pt>
                <c:pt idx="6395">
                  <c:v>53139</c:v>
                </c:pt>
                <c:pt idx="6396">
                  <c:v>53138</c:v>
                </c:pt>
                <c:pt idx="6397">
                  <c:v>53148</c:v>
                </c:pt>
                <c:pt idx="6398">
                  <c:v>53164</c:v>
                </c:pt>
                <c:pt idx="6399">
                  <c:v>53165</c:v>
                </c:pt>
                <c:pt idx="6400">
                  <c:v>53181</c:v>
                </c:pt>
                <c:pt idx="6401">
                  <c:v>53176</c:v>
                </c:pt>
                <c:pt idx="6402">
                  <c:v>53185</c:v>
                </c:pt>
                <c:pt idx="6403">
                  <c:v>53188</c:v>
                </c:pt>
                <c:pt idx="6404">
                  <c:v>53186</c:v>
                </c:pt>
                <c:pt idx="6405">
                  <c:v>53191</c:v>
                </c:pt>
                <c:pt idx="6406">
                  <c:v>53193</c:v>
                </c:pt>
                <c:pt idx="6407">
                  <c:v>53209</c:v>
                </c:pt>
                <c:pt idx="6408">
                  <c:v>53208</c:v>
                </c:pt>
                <c:pt idx="6409">
                  <c:v>53211</c:v>
                </c:pt>
                <c:pt idx="6410">
                  <c:v>53209</c:v>
                </c:pt>
                <c:pt idx="6411">
                  <c:v>53222</c:v>
                </c:pt>
                <c:pt idx="6412">
                  <c:v>53237</c:v>
                </c:pt>
                <c:pt idx="6413">
                  <c:v>53229</c:v>
                </c:pt>
                <c:pt idx="6414">
                  <c:v>53248</c:v>
                </c:pt>
                <c:pt idx="6415">
                  <c:v>53250</c:v>
                </c:pt>
                <c:pt idx="6416">
                  <c:v>53271</c:v>
                </c:pt>
                <c:pt idx="6417">
                  <c:v>53265</c:v>
                </c:pt>
                <c:pt idx="6418">
                  <c:v>53286</c:v>
                </c:pt>
                <c:pt idx="6419">
                  <c:v>53290</c:v>
                </c:pt>
                <c:pt idx="6420">
                  <c:v>53315</c:v>
                </c:pt>
                <c:pt idx="6421">
                  <c:v>53315</c:v>
                </c:pt>
                <c:pt idx="6422">
                  <c:v>53327</c:v>
                </c:pt>
                <c:pt idx="6423">
                  <c:v>53339</c:v>
                </c:pt>
                <c:pt idx="6424">
                  <c:v>53334</c:v>
                </c:pt>
                <c:pt idx="6425">
                  <c:v>53332</c:v>
                </c:pt>
                <c:pt idx="6426">
                  <c:v>53359</c:v>
                </c:pt>
                <c:pt idx="6427">
                  <c:v>53344</c:v>
                </c:pt>
                <c:pt idx="6428">
                  <c:v>53351</c:v>
                </c:pt>
                <c:pt idx="6429">
                  <c:v>53361</c:v>
                </c:pt>
                <c:pt idx="6430">
                  <c:v>53351</c:v>
                </c:pt>
                <c:pt idx="6431">
                  <c:v>53368</c:v>
                </c:pt>
                <c:pt idx="6432">
                  <c:v>53381</c:v>
                </c:pt>
                <c:pt idx="6433">
                  <c:v>53388</c:v>
                </c:pt>
                <c:pt idx="6434">
                  <c:v>53393</c:v>
                </c:pt>
                <c:pt idx="6435">
                  <c:v>53386</c:v>
                </c:pt>
                <c:pt idx="6436">
                  <c:v>53401</c:v>
                </c:pt>
                <c:pt idx="6437">
                  <c:v>53428</c:v>
                </c:pt>
                <c:pt idx="6438">
                  <c:v>53430</c:v>
                </c:pt>
                <c:pt idx="6439">
                  <c:v>53420</c:v>
                </c:pt>
                <c:pt idx="6440">
                  <c:v>53452</c:v>
                </c:pt>
                <c:pt idx="6441">
                  <c:v>53457</c:v>
                </c:pt>
                <c:pt idx="6442">
                  <c:v>53465</c:v>
                </c:pt>
                <c:pt idx="6443">
                  <c:v>53469</c:v>
                </c:pt>
                <c:pt idx="6444">
                  <c:v>53475</c:v>
                </c:pt>
                <c:pt idx="6445">
                  <c:v>53480</c:v>
                </c:pt>
                <c:pt idx="6446">
                  <c:v>53480</c:v>
                </c:pt>
                <c:pt idx="6447">
                  <c:v>53492</c:v>
                </c:pt>
                <c:pt idx="6448">
                  <c:v>53486</c:v>
                </c:pt>
                <c:pt idx="6449">
                  <c:v>53497</c:v>
                </c:pt>
                <c:pt idx="6450">
                  <c:v>53506</c:v>
                </c:pt>
                <c:pt idx="6451">
                  <c:v>53521</c:v>
                </c:pt>
                <c:pt idx="6452">
                  <c:v>53525</c:v>
                </c:pt>
                <c:pt idx="6453">
                  <c:v>53515</c:v>
                </c:pt>
                <c:pt idx="6454">
                  <c:v>53546</c:v>
                </c:pt>
                <c:pt idx="6455">
                  <c:v>53547</c:v>
                </c:pt>
                <c:pt idx="6456">
                  <c:v>53561</c:v>
                </c:pt>
                <c:pt idx="6457">
                  <c:v>53580</c:v>
                </c:pt>
                <c:pt idx="6458">
                  <c:v>53571</c:v>
                </c:pt>
                <c:pt idx="6459">
                  <c:v>53602</c:v>
                </c:pt>
                <c:pt idx="6460">
                  <c:v>53599</c:v>
                </c:pt>
                <c:pt idx="6461">
                  <c:v>53590</c:v>
                </c:pt>
                <c:pt idx="6462">
                  <c:v>53593</c:v>
                </c:pt>
                <c:pt idx="6463">
                  <c:v>53606</c:v>
                </c:pt>
                <c:pt idx="6464">
                  <c:v>53615</c:v>
                </c:pt>
                <c:pt idx="6465">
                  <c:v>53614</c:v>
                </c:pt>
                <c:pt idx="6466">
                  <c:v>53637</c:v>
                </c:pt>
                <c:pt idx="6467">
                  <c:v>53631</c:v>
                </c:pt>
                <c:pt idx="6468">
                  <c:v>53644</c:v>
                </c:pt>
                <c:pt idx="6469">
                  <c:v>53627</c:v>
                </c:pt>
                <c:pt idx="6470">
                  <c:v>53648</c:v>
                </c:pt>
                <c:pt idx="6471">
                  <c:v>53665</c:v>
                </c:pt>
                <c:pt idx="6472">
                  <c:v>53672</c:v>
                </c:pt>
                <c:pt idx="6473">
                  <c:v>53676</c:v>
                </c:pt>
                <c:pt idx="6474">
                  <c:v>53677</c:v>
                </c:pt>
                <c:pt idx="6475">
                  <c:v>53692</c:v>
                </c:pt>
                <c:pt idx="6476">
                  <c:v>53709</c:v>
                </c:pt>
                <c:pt idx="6477">
                  <c:v>53709</c:v>
                </c:pt>
                <c:pt idx="6478">
                  <c:v>53744</c:v>
                </c:pt>
                <c:pt idx="6479">
                  <c:v>53727</c:v>
                </c:pt>
                <c:pt idx="6480">
                  <c:v>53740</c:v>
                </c:pt>
                <c:pt idx="6481">
                  <c:v>53733</c:v>
                </c:pt>
                <c:pt idx="6482">
                  <c:v>53733</c:v>
                </c:pt>
                <c:pt idx="6483">
                  <c:v>53739</c:v>
                </c:pt>
                <c:pt idx="6484">
                  <c:v>53746</c:v>
                </c:pt>
                <c:pt idx="6485">
                  <c:v>53741</c:v>
                </c:pt>
                <c:pt idx="6486">
                  <c:v>53763</c:v>
                </c:pt>
                <c:pt idx="6487">
                  <c:v>53778</c:v>
                </c:pt>
                <c:pt idx="6488">
                  <c:v>53784</c:v>
                </c:pt>
                <c:pt idx="6489">
                  <c:v>53791</c:v>
                </c:pt>
                <c:pt idx="6490">
                  <c:v>53809</c:v>
                </c:pt>
                <c:pt idx="6491">
                  <c:v>53810</c:v>
                </c:pt>
                <c:pt idx="6492">
                  <c:v>53813</c:v>
                </c:pt>
                <c:pt idx="6493">
                  <c:v>53825</c:v>
                </c:pt>
                <c:pt idx="6494">
                  <c:v>53817</c:v>
                </c:pt>
                <c:pt idx="6495">
                  <c:v>53828</c:v>
                </c:pt>
                <c:pt idx="6496">
                  <c:v>53822</c:v>
                </c:pt>
                <c:pt idx="6497">
                  <c:v>53821</c:v>
                </c:pt>
                <c:pt idx="6498">
                  <c:v>53846</c:v>
                </c:pt>
                <c:pt idx="6499">
                  <c:v>53848</c:v>
                </c:pt>
                <c:pt idx="6500">
                  <c:v>53858</c:v>
                </c:pt>
                <c:pt idx="6501">
                  <c:v>53856</c:v>
                </c:pt>
                <c:pt idx="6502">
                  <c:v>53889</c:v>
                </c:pt>
                <c:pt idx="6503">
                  <c:v>53870</c:v>
                </c:pt>
                <c:pt idx="6504">
                  <c:v>53889</c:v>
                </c:pt>
                <c:pt idx="6505">
                  <c:v>53897</c:v>
                </c:pt>
                <c:pt idx="6506">
                  <c:v>53924</c:v>
                </c:pt>
                <c:pt idx="6507">
                  <c:v>53931</c:v>
                </c:pt>
                <c:pt idx="6508">
                  <c:v>53942</c:v>
                </c:pt>
                <c:pt idx="6509">
                  <c:v>53946</c:v>
                </c:pt>
                <c:pt idx="6510">
                  <c:v>53939</c:v>
                </c:pt>
                <c:pt idx="6511">
                  <c:v>53954</c:v>
                </c:pt>
                <c:pt idx="6512">
                  <c:v>53942</c:v>
                </c:pt>
                <c:pt idx="6513">
                  <c:v>53949</c:v>
                </c:pt>
                <c:pt idx="6514">
                  <c:v>53959</c:v>
                </c:pt>
                <c:pt idx="6515">
                  <c:v>53966</c:v>
                </c:pt>
                <c:pt idx="6516">
                  <c:v>53967</c:v>
                </c:pt>
                <c:pt idx="6517">
                  <c:v>53967</c:v>
                </c:pt>
                <c:pt idx="6518">
                  <c:v>53987</c:v>
                </c:pt>
                <c:pt idx="6519">
                  <c:v>53986</c:v>
                </c:pt>
                <c:pt idx="6520">
                  <c:v>53996</c:v>
                </c:pt>
                <c:pt idx="6521">
                  <c:v>54014</c:v>
                </c:pt>
                <c:pt idx="6522">
                  <c:v>54022</c:v>
                </c:pt>
                <c:pt idx="6523">
                  <c:v>54035</c:v>
                </c:pt>
                <c:pt idx="6524">
                  <c:v>54044</c:v>
                </c:pt>
                <c:pt idx="6525">
                  <c:v>54048</c:v>
                </c:pt>
                <c:pt idx="6526">
                  <c:v>54053</c:v>
                </c:pt>
                <c:pt idx="6527">
                  <c:v>54067</c:v>
                </c:pt>
                <c:pt idx="6528">
                  <c:v>54064</c:v>
                </c:pt>
                <c:pt idx="6529">
                  <c:v>54068</c:v>
                </c:pt>
                <c:pt idx="6530">
                  <c:v>54062</c:v>
                </c:pt>
                <c:pt idx="6531">
                  <c:v>54062</c:v>
                </c:pt>
                <c:pt idx="6532">
                  <c:v>54092</c:v>
                </c:pt>
                <c:pt idx="6533">
                  <c:v>54099</c:v>
                </c:pt>
                <c:pt idx="6534">
                  <c:v>54085</c:v>
                </c:pt>
                <c:pt idx="6535">
                  <c:v>54110</c:v>
                </c:pt>
                <c:pt idx="6536">
                  <c:v>54117</c:v>
                </c:pt>
                <c:pt idx="6537">
                  <c:v>54116</c:v>
                </c:pt>
                <c:pt idx="6538">
                  <c:v>54103</c:v>
                </c:pt>
                <c:pt idx="6539">
                  <c:v>54151</c:v>
                </c:pt>
                <c:pt idx="6540">
                  <c:v>54146</c:v>
                </c:pt>
                <c:pt idx="6541">
                  <c:v>54159</c:v>
                </c:pt>
                <c:pt idx="6542">
                  <c:v>54162</c:v>
                </c:pt>
                <c:pt idx="6543">
                  <c:v>54161</c:v>
                </c:pt>
                <c:pt idx="6544">
                  <c:v>54170</c:v>
                </c:pt>
                <c:pt idx="6545">
                  <c:v>54190</c:v>
                </c:pt>
                <c:pt idx="6546">
                  <c:v>54206</c:v>
                </c:pt>
                <c:pt idx="6547">
                  <c:v>54205</c:v>
                </c:pt>
                <c:pt idx="6548">
                  <c:v>54203</c:v>
                </c:pt>
                <c:pt idx="6549">
                  <c:v>54225</c:v>
                </c:pt>
                <c:pt idx="6550">
                  <c:v>54211</c:v>
                </c:pt>
                <c:pt idx="6551">
                  <c:v>54218</c:v>
                </c:pt>
                <c:pt idx="6552">
                  <c:v>54215</c:v>
                </c:pt>
                <c:pt idx="6553">
                  <c:v>54227</c:v>
                </c:pt>
                <c:pt idx="6554">
                  <c:v>54232</c:v>
                </c:pt>
                <c:pt idx="6555">
                  <c:v>54260</c:v>
                </c:pt>
                <c:pt idx="6556">
                  <c:v>54259</c:v>
                </c:pt>
                <c:pt idx="6557">
                  <c:v>54258</c:v>
                </c:pt>
                <c:pt idx="6558">
                  <c:v>54266</c:v>
                </c:pt>
                <c:pt idx="6559">
                  <c:v>54290</c:v>
                </c:pt>
                <c:pt idx="6560">
                  <c:v>54287</c:v>
                </c:pt>
                <c:pt idx="6561">
                  <c:v>54299</c:v>
                </c:pt>
                <c:pt idx="6562">
                  <c:v>54299</c:v>
                </c:pt>
                <c:pt idx="6563">
                  <c:v>54323</c:v>
                </c:pt>
                <c:pt idx="6564">
                  <c:v>54319</c:v>
                </c:pt>
                <c:pt idx="6565">
                  <c:v>54315</c:v>
                </c:pt>
                <c:pt idx="6566">
                  <c:v>54312</c:v>
                </c:pt>
                <c:pt idx="6567">
                  <c:v>54322</c:v>
                </c:pt>
                <c:pt idx="6568">
                  <c:v>54353</c:v>
                </c:pt>
                <c:pt idx="6569">
                  <c:v>54350</c:v>
                </c:pt>
                <c:pt idx="6570">
                  <c:v>54363</c:v>
                </c:pt>
                <c:pt idx="6571">
                  <c:v>54363</c:v>
                </c:pt>
                <c:pt idx="6572">
                  <c:v>54401</c:v>
                </c:pt>
                <c:pt idx="6573">
                  <c:v>54394</c:v>
                </c:pt>
                <c:pt idx="6574">
                  <c:v>54382</c:v>
                </c:pt>
                <c:pt idx="6575">
                  <c:v>54408</c:v>
                </c:pt>
                <c:pt idx="6576">
                  <c:v>54407</c:v>
                </c:pt>
                <c:pt idx="6577">
                  <c:v>54422</c:v>
                </c:pt>
                <c:pt idx="6578">
                  <c:v>54430</c:v>
                </c:pt>
                <c:pt idx="6579">
                  <c:v>54447</c:v>
                </c:pt>
                <c:pt idx="6580">
                  <c:v>54442</c:v>
                </c:pt>
                <c:pt idx="6581">
                  <c:v>54445</c:v>
                </c:pt>
                <c:pt idx="6582">
                  <c:v>54462</c:v>
                </c:pt>
                <c:pt idx="6583">
                  <c:v>54453</c:v>
                </c:pt>
                <c:pt idx="6584">
                  <c:v>54456</c:v>
                </c:pt>
                <c:pt idx="6585">
                  <c:v>54477</c:v>
                </c:pt>
                <c:pt idx="6586">
                  <c:v>54471</c:v>
                </c:pt>
                <c:pt idx="6587">
                  <c:v>54462</c:v>
                </c:pt>
                <c:pt idx="6588">
                  <c:v>54462</c:v>
                </c:pt>
                <c:pt idx="6589">
                  <c:v>54477</c:v>
                </c:pt>
                <c:pt idx="6590">
                  <c:v>54500</c:v>
                </c:pt>
                <c:pt idx="6591">
                  <c:v>54512</c:v>
                </c:pt>
                <c:pt idx="6592">
                  <c:v>54510</c:v>
                </c:pt>
                <c:pt idx="6593">
                  <c:v>54510</c:v>
                </c:pt>
                <c:pt idx="6594">
                  <c:v>54521</c:v>
                </c:pt>
                <c:pt idx="6595">
                  <c:v>54524</c:v>
                </c:pt>
                <c:pt idx="6596">
                  <c:v>54531</c:v>
                </c:pt>
                <c:pt idx="6597">
                  <c:v>54551</c:v>
                </c:pt>
                <c:pt idx="6598">
                  <c:v>54551</c:v>
                </c:pt>
                <c:pt idx="6599">
                  <c:v>54554</c:v>
                </c:pt>
                <c:pt idx="6600">
                  <c:v>54555</c:v>
                </c:pt>
                <c:pt idx="6601">
                  <c:v>54568</c:v>
                </c:pt>
                <c:pt idx="6602">
                  <c:v>54571</c:v>
                </c:pt>
                <c:pt idx="6603">
                  <c:v>54571</c:v>
                </c:pt>
                <c:pt idx="6604">
                  <c:v>54576</c:v>
                </c:pt>
                <c:pt idx="6605">
                  <c:v>54582</c:v>
                </c:pt>
                <c:pt idx="6606">
                  <c:v>54608</c:v>
                </c:pt>
                <c:pt idx="6607">
                  <c:v>54614</c:v>
                </c:pt>
                <c:pt idx="6608">
                  <c:v>54626</c:v>
                </c:pt>
                <c:pt idx="6609">
                  <c:v>54624</c:v>
                </c:pt>
                <c:pt idx="6610">
                  <c:v>54617</c:v>
                </c:pt>
                <c:pt idx="6611">
                  <c:v>54637</c:v>
                </c:pt>
                <c:pt idx="6612">
                  <c:v>54648</c:v>
                </c:pt>
                <c:pt idx="6613">
                  <c:v>54669</c:v>
                </c:pt>
                <c:pt idx="6614">
                  <c:v>54680</c:v>
                </c:pt>
                <c:pt idx="6615">
                  <c:v>54689</c:v>
                </c:pt>
                <c:pt idx="6616">
                  <c:v>54696</c:v>
                </c:pt>
                <c:pt idx="6617">
                  <c:v>54686</c:v>
                </c:pt>
                <c:pt idx="6618">
                  <c:v>54701</c:v>
                </c:pt>
                <c:pt idx="6619">
                  <c:v>54707</c:v>
                </c:pt>
                <c:pt idx="6620">
                  <c:v>54698</c:v>
                </c:pt>
                <c:pt idx="6621">
                  <c:v>54710</c:v>
                </c:pt>
                <c:pt idx="6622">
                  <c:v>54719</c:v>
                </c:pt>
                <c:pt idx="6623">
                  <c:v>54730</c:v>
                </c:pt>
                <c:pt idx="6624">
                  <c:v>54740</c:v>
                </c:pt>
                <c:pt idx="6625">
                  <c:v>54728</c:v>
                </c:pt>
                <c:pt idx="6626">
                  <c:v>54747</c:v>
                </c:pt>
                <c:pt idx="6627">
                  <c:v>54749</c:v>
                </c:pt>
                <c:pt idx="6628">
                  <c:v>54744</c:v>
                </c:pt>
                <c:pt idx="6629">
                  <c:v>54767</c:v>
                </c:pt>
                <c:pt idx="6630">
                  <c:v>54776</c:v>
                </c:pt>
                <c:pt idx="6631">
                  <c:v>54786</c:v>
                </c:pt>
                <c:pt idx="6632">
                  <c:v>54789</c:v>
                </c:pt>
                <c:pt idx="6633">
                  <c:v>54807</c:v>
                </c:pt>
                <c:pt idx="6634">
                  <c:v>54801</c:v>
                </c:pt>
                <c:pt idx="6635">
                  <c:v>54802</c:v>
                </c:pt>
                <c:pt idx="6636">
                  <c:v>54823</c:v>
                </c:pt>
                <c:pt idx="6637">
                  <c:v>54826</c:v>
                </c:pt>
                <c:pt idx="6638">
                  <c:v>54845</c:v>
                </c:pt>
                <c:pt idx="6639">
                  <c:v>54851</c:v>
                </c:pt>
                <c:pt idx="6640">
                  <c:v>54858</c:v>
                </c:pt>
                <c:pt idx="6641">
                  <c:v>54865</c:v>
                </c:pt>
                <c:pt idx="6642">
                  <c:v>54855</c:v>
                </c:pt>
                <c:pt idx="6643">
                  <c:v>54869</c:v>
                </c:pt>
                <c:pt idx="6644">
                  <c:v>54887</c:v>
                </c:pt>
                <c:pt idx="6645">
                  <c:v>54893</c:v>
                </c:pt>
                <c:pt idx="6646">
                  <c:v>54905</c:v>
                </c:pt>
                <c:pt idx="6647">
                  <c:v>54906</c:v>
                </c:pt>
                <c:pt idx="6648">
                  <c:v>54921</c:v>
                </c:pt>
                <c:pt idx="6649">
                  <c:v>54913</c:v>
                </c:pt>
                <c:pt idx="6650">
                  <c:v>54918</c:v>
                </c:pt>
                <c:pt idx="6651">
                  <c:v>54916</c:v>
                </c:pt>
                <c:pt idx="6652">
                  <c:v>54907</c:v>
                </c:pt>
                <c:pt idx="6653">
                  <c:v>54923</c:v>
                </c:pt>
                <c:pt idx="6654">
                  <c:v>54935</c:v>
                </c:pt>
                <c:pt idx="6655">
                  <c:v>54933</c:v>
                </c:pt>
                <c:pt idx="6656">
                  <c:v>54957</c:v>
                </c:pt>
                <c:pt idx="6657">
                  <c:v>54962</c:v>
                </c:pt>
                <c:pt idx="6658">
                  <c:v>54970</c:v>
                </c:pt>
                <c:pt idx="6659">
                  <c:v>54975</c:v>
                </c:pt>
                <c:pt idx="6660">
                  <c:v>54996</c:v>
                </c:pt>
                <c:pt idx="6661">
                  <c:v>54993</c:v>
                </c:pt>
                <c:pt idx="6662">
                  <c:v>55009</c:v>
                </c:pt>
                <c:pt idx="6663">
                  <c:v>55014</c:v>
                </c:pt>
                <c:pt idx="6664">
                  <c:v>55011</c:v>
                </c:pt>
                <c:pt idx="6665">
                  <c:v>55031</c:v>
                </c:pt>
                <c:pt idx="6666">
                  <c:v>55025</c:v>
                </c:pt>
                <c:pt idx="6667">
                  <c:v>55050</c:v>
                </c:pt>
                <c:pt idx="6668">
                  <c:v>55040</c:v>
                </c:pt>
                <c:pt idx="6669">
                  <c:v>55049</c:v>
                </c:pt>
                <c:pt idx="6670">
                  <c:v>55039</c:v>
                </c:pt>
                <c:pt idx="6671">
                  <c:v>55043</c:v>
                </c:pt>
                <c:pt idx="6672">
                  <c:v>55071</c:v>
                </c:pt>
                <c:pt idx="6673">
                  <c:v>55052</c:v>
                </c:pt>
                <c:pt idx="6674">
                  <c:v>55076</c:v>
                </c:pt>
                <c:pt idx="6675">
                  <c:v>55070</c:v>
                </c:pt>
                <c:pt idx="6676">
                  <c:v>55070</c:v>
                </c:pt>
                <c:pt idx="6677">
                  <c:v>55081</c:v>
                </c:pt>
                <c:pt idx="6678">
                  <c:v>55102</c:v>
                </c:pt>
                <c:pt idx="6679">
                  <c:v>55133</c:v>
                </c:pt>
                <c:pt idx="6680">
                  <c:v>55140</c:v>
                </c:pt>
                <c:pt idx="6681">
                  <c:v>55158</c:v>
                </c:pt>
                <c:pt idx="6682">
                  <c:v>55146</c:v>
                </c:pt>
                <c:pt idx="6683">
                  <c:v>55161</c:v>
                </c:pt>
                <c:pt idx="6684">
                  <c:v>55163</c:v>
                </c:pt>
                <c:pt idx="6685">
                  <c:v>55156</c:v>
                </c:pt>
                <c:pt idx="6686">
                  <c:v>55174</c:v>
                </c:pt>
                <c:pt idx="6687">
                  <c:v>55178</c:v>
                </c:pt>
                <c:pt idx="6688">
                  <c:v>55194</c:v>
                </c:pt>
                <c:pt idx="6689">
                  <c:v>55186</c:v>
                </c:pt>
                <c:pt idx="6690">
                  <c:v>55191</c:v>
                </c:pt>
                <c:pt idx="6691">
                  <c:v>55198</c:v>
                </c:pt>
                <c:pt idx="6692">
                  <c:v>55200</c:v>
                </c:pt>
                <c:pt idx="6693">
                  <c:v>55212</c:v>
                </c:pt>
                <c:pt idx="6694">
                  <c:v>55209</c:v>
                </c:pt>
                <c:pt idx="6695">
                  <c:v>55223</c:v>
                </c:pt>
                <c:pt idx="6696">
                  <c:v>55233</c:v>
                </c:pt>
                <c:pt idx="6697">
                  <c:v>55257</c:v>
                </c:pt>
                <c:pt idx="6698">
                  <c:v>55248</c:v>
                </c:pt>
                <c:pt idx="6699">
                  <c:v>55264</c:v>
                </c:pt>
                <c:pt idx="6700">
                  <c:v>55252</c:v>
                </c:pt>
                <c:pt idx="6701">
                  <c:v>55266</c:v>
                </c:pt>
                <c:pt idx="6702">
                  <c:v>55284</c:v>
                </c:pt>
                <c:pt idx="6703">
                  <c:v>55319</c:v>
                </c:pt>
                <c:pt idx="6704">
                  <c:v>55299</c:v>
                </c:pt>
                <c:pt idx="6705">
                  <c:v>55309</c:v>
                </c:pt>
                <c:pt idx="6706">
                  <c:v>55302</c:v>
                </c:pt>
                <c:pt idx="6707">
                  <c:v>55294</c:v>
                </c:pt>
                <c:pt idx="6708">
                  <c:v>55294</c:v>
                </c:pt>
                <c:pt idx="6709">
                  <c:v>55319</c:v>
                </c:pt>
                <c:pt idx="6710">
                  <c:v>55325</c:v>
                </c:pt>
                <c:pt idx="6711">
                  <c:v>55326</c:v>
                </c:pt>
                <c:pt idx="6712">
                  <c:v>55360</c:v>
                </c:pt>
                <c:pt idx="6713">
                  <c:v>55358</c:v>
                </c:pt>
                <c:pt idx="6714">
                  <c:v>55376</c:v>
                </c:pt>
                <c:pt idx="6715">
                  <c:v>55371</c:v>
                </c:pt>
                <c:pt idx="6716">
                  <c:v>55388</c:v>
                </c:pt>
                <c:pt idx="6717">
                  <c:v>55405</c:v>
                </c:pt>
                <c:pt idx="6718">
                  <c:v>55402</c:v>
                </c:pt>
                <c:pt idx="6719">
                  <c:v>55422</c:v>
                </c:pt>
                <c:pt idx="6720">
                  <c:v>55415</c:v>
                </c:pt>
                <c:pt idx="6721">
                  <c:v>55425</c:v>
                </c:pt>
                <c:pt idx="6722">
                  <c:v>55425</c:v>
                </c:pt>
                <c:pt idx="6723">
                  <c:v>55444</c:v>
                </c:pt>
                <c:pt idx="6724">
                  <c:v>55448</c:v>
                </c:pt>
                <c:pt idx="6725">
                  <c:v>55442</c:v>
                </c:pt>
                <c:pt idx="6726">
                  <c:v>55468</c:v>
                </c:pt>
                <c:pt idx="6727">
                  <c:v>55455</c:v>
                </c:pt>
                <c:pt idx="6728">
                  <c:v>55471</c:v>
                </c:pt>
                <c:pt idx="6729">
                  <c:v>55456</c:v>
                </c:pt>
                <c:pt idx="6730">
                  <c:v>55472</c:v>
                </c:pt>
                <c:pt idx="6731">
                  <c:v>55484</c:v>
                </c:pt>
                <c:pt idx="6732">
                  <c:v>55482</c:v>
                </c:pt>
                <c:pt idx="6733">
                  <c:v>55486</c:v>
                </c:pt>
                <c:pt idx="6734">
                  <c:v>55494</c:v>
                </c:pt>
                <c:pt idx="6735">
                  <c:v>55496</c:v>
                </c:pt>
                <c:pt idx="6736">
                  <c:v>55519</c:v>
                </c:pt>
                <c:pt idx="6737">
                  <c:v>55516</c:v>
                </c:pt>
                <c:pt idx="6738">
                  <c:v>55549</c:v>
                </c:pt>
                <c:pt idx="6739">
                  <c:v>55528</c:v>
                </c:pt>
                <c:pt idx="6740">
                  <c:v>55555</c:v>
                </c:pt>
                <c:pt idx="6741">
                  <c:v>55556</c:v>
                </c:pt>
                <c:pt idx="6742">
                  <c:v>55561</c:v>
                </c:pt>
                <c:pt idx="6743">
                  <c:v>55561</c:v>
                </c:pt>
                <c:pt idx="6744">
                  <c:v>55575</c:v>
                </c:pt>
                <c:pt idx="6745">
                  <c:v>55580</c:v>
                </c:pt>
                <c:pt idx="6746">
                  <c:v>55596</c:v>
                </c:pt>
                <c:pt idx="6747">
                  <c:v>55606</c:v>
                </c:pt>
                <c:pt idx="6748">
                  <c:v>55586</c:v>
                </c:pt>
                <c:pt idx="6749">
                  <c:v>55623</c:v>
                </c:pt>
                <c:pt idx="6750">
                  <c:v>55624</c:v>
                </c:pt>
                <c:pt idx="6751">
                  <c:v>55630</c:v>
                </c:pt>
                <c:pt idx="6752">
                  <c:v>55641</c:v>
                </c:pt>
                <c:pt idx="6753">
                  <c:v>55635</c:v>
                </c:pt>
                <c:pt idx="6754">
                  <c:v>55651</c:v>
                </c:pt>
                <c:pt idx="6755">
                  <c:v>55654</c:v>
                </c:pt>
                <c:pt idx="6756">
                  <c:v>55665</c:v>
                </c:pt>
                <c:pt idx="6757">
                  <c:v>55665</c:v>
                </c:pt>
                <c:pt idx="6758">
                  <c:v>55661</c:v>
                </c:pt>
                <c:pt idx="6759">
                  <c:v>55669</c:v>
                </c:pt>
                <c:pt idx="6760">
                  <c:v>55657</c:v>
                </c:pt>
                <c:pt idx="6761">
                  <c:v>55686</c:v>
                </c:pt>
                <c:pt idx="6762">
                  <c:v>55681</c:v>
                </c:pt>
                <c:pt idx="6763">
                  <c:v>55695</c:v>
                </c:pt>
                <c:pt idx="6764">
                  <c:v>55705</c:v>
                </c:pt>
                <c:pt idx="6765">
                  <c:v>55702</c:v>
                </c:pt>
                <c:pt idx="6766">
                  <c:v>55713</c:v>
                </c:pt>
                <c:pt idx="6767">
                  <c:v>55717</c:v>
                </c:pt>
                <c:pt idx="6768">
                  <c:v>55744</c:v>
                </c:pt>
                <c:pt idx="6769">
                  <c:v>55748</c:v>
                </c:pt>
                <c:pt idx="6770">
                  <c:v>55767</c:v>
                </c:pt>
                <c:pt idx="6771">
                  <c:v>55779</c:v>
                </c:pt>
                <c:pt idx="6772">
                  <c:v>55780</c:v>
                </c:pt>
                <c:pt idx="6773">
                  <c:v>55776</c:v>
                </c:pt>
                <c:pt idx="6774">
                  <c:v>55790</c:v>
                </c:pt>
                <c:pt idx="6775">
                  <c:v>55798</c:v>
                </c:pt>
                <c:pt idx="6776">
                  <c:v>55816</c:v>
                </c:pt>
                <c:pt idx="6777">
                  <c:v>55803</c:v>
                </c:pt>
                <c:pt idx="6778">
                  <c:v>55833</c:v>
                </c:pt>
                <c:pt idx="6779">
                  <c:v>55842</c:v>
                </c:pt>
                <c:pt idx="6780">
                  <c:v>55849</c:v>
                </c:pt>
                <c:pt idx="6781">
                  <c:v>55841</c:v>
                </c:pt>
                <c:pt idx="6782">
                  <c:v>55849</c:v>
                </c:pt>
                <c:pt idx="6783">
                  <c:v>55854</c:v>
                </c:pt>
                <c:pt idx="6784">
                  <c:v>55862</c:v>
                </c:pt>
                <c:pt idx="6785">
                  <c:v>55877</c:v>
                </c:pt>
                <c:pt idx="6786">
                  <c:v>55878</c:v>
                </c:pt>
                <c:pt idx="6787">
                  <c:v>55879</c:v>
                </c:pt>
                <c:pt idx="6788">
                  <c:v>55888</c:v>
                </c:pt>
                <c:pt idx="6789">
                  <c:v>55873</c:v>
                </c:pt>
                <c:pt idx="6790">
                  <c:v>55888</c:v>
                </c:pt>
                <c:pt idx="6791">
                  <c:v>55900</c:v>
                </c:pt>
                <c:pt idx="6792">
                  <c:v>55907</c:v>
                </c:pt>
                <c:pt idx="6793">
                  <c:v>55919</c:v>
                </c:pt>
                <c:pt idx="6794">
                  <c:v>55948</c:v>
                </c:pt>
                <c:pt idx="6795">
                  <c:v>55940</c:v>
                </c:pt>
                <c:pt idx="6796">
                  <c:v>55924</c:v>
                </c:pt>
                <c:pt idx="6797">
                  <c:v>55949</c:v>
                </c:pt>
                <c:pt idx="6798">
                  <c:v>55944</c:v>
                </c:pt>
                <c:pt idx="6799">
                  <c:v>55952</c:v>
                </c:pt>
                <c:pt idx="6800">
                  <c:v>55953</c:v>
                </c:pt>
                <c:pt idx="6801">
                  <c:v>55973</c:v>
                </c:pt>
                <c:pt idx="6802">
                  <c:v>55989</c:v>
                </c:pt>
                <c:pt idx="6803">
                  <c:v>55989</c:v>
                </c:pt>
                <c:pt idx="6804">
                  <c:v>55984</c:v>
                </c:pt>
                <c:pt idx="6805">
                  <c:v>56001</c:v>
                </c:pt>
                <c:pt idx="6806">
                  <c:v>56006</c:v>
                </c:pt>
                <c:pt idx="6807">
                  <c:v>56006</c:v>
                </c:pt>
                <c:pt idx="6808">
                  <c:v>56017</c:v>
                </c:pt>
                <c:pt idx="6809">
                  <c:v>56040</c:v>
                </c:pt>
                <c:pt idx="6810">
                  <c:v>56024</c:v>
                </c:pt>
                <c:pt idx="6811">
                  <c:v>56047</c:v>
                </c:pt>
                <c:pt idx="6812">
                  <c:v>56039</c:v>
                </c:pt>
                <c:pt idx="6813">
                  <c:v>56055</c:v>
                </c:pt>
                <c:pt idx="6814">
                  <c:v>56057</c:v>
                </c:pt>
                <c:pt idx="6815">
                  <c:v>56060</c:v>
                </c:pt>
                <c:pt idx="6816">
                  <c:v>56089</c:v>
                </c:pt>
                <c:pt idx="6817">
                  <c:v>56080</c:v>
                </c:pt>
                <c:pt idx="6818">
                  <c:v>56104</c:v>
                </c:pt>
                <c:pt idx="6819">
                  <c:v>56102</c:v>
                </c:pt>
                <c:pt idx="6820">
                  <c:v>56113</c:v>
                </c:pt>
                <c:pt idx="6821">
                  <c:v>56102</c:v>
                </c:pt>
                <c:pt idx="6822">
                  <c:v>56120</c:v>
                </c:pt>
                <c:pt idx="6823">
                  <c:v>56128</c:v>
                </c:pt>
                <c:pt idx="6824">
                  <c:v>56148</c:v>
                </c:pt>
                <c:pt idx="6825">
                  <c:v>56146</c:v>
                </c:pt>
                <c:pt idx="6826">
                  <c:v>56163</c:v>
                </c:pt>
                <c:pt idx="6827">
                  <c:v>56175</c:v>
                </c:pt>
                <c:pt idx="6828">
                  <c:v>56172</c:v>
                </c:pt>
                <c:pt idx="6829">
                  <c:v>56197</c:v>
                </c:pt>
                <c:pt idx="6830">
                  <c:v>56190</c:v>
                </c:pt>
                <c:pt idx="6831">
                  <c:v>56167</c:v>
                </c:pt>
                <c:pt idx="6832">
                  <c:v>56184</c:v>
                </c:pt>
                <c:pt idx="6833">
                  <c:v>56188</c:v>
                </c:pt>
                <c:pt idx="6834">
                  <c:v>56192</c:v>
                </c:pt>
                <c:pt idx="6835">
                  <c:v>56217</c:v>
                </c:pt>
                <c:pt idx="6836">
                  <c:v>56201</c:v>
                </c:pt>
                <c:pt idx="6837">
                  <c:v>56216</c:v>
                </c:pt>
                <c:pt idx="6838">
                  <c:v>56224</c:v>
                </c:pt>
                <c:pt idx="6839">
                  <c:v>56223</c:v>
                </c:pt>
                <c:pt idx="6840">
                  <c:v>56224</c:v>
                </c:pt>
                <c:pt idx="6841">
                  <c:v>56240</c:v>
                </c:pt>
                <c:pt idx="6842">
                  <c:v>56252</c:v>
                </c:pt>
                <c:pt idx="6843">
                  <c:v>56252</c:v>
                </c:pt>
                <c:pt idx="6844">
                  <c:v>56280</c:v>
                </c:pt>
                <c:pt idx="6845">
                  <c:v>56300</c:v>
                </c:pt>
                <c:pt idx="6846">
                  <c:v>56288</c:v>
                </c:pt>
                <c:pt idx="6847">
                  <c:v>56301</c:v>
                </c:pt>
                <c:pt idx="6848">
                  <c:v>56321</c:v>
                </c:pt>
                <c:pt idx="6849">
                  <c:v>56326</c:v>
                </c:pt>
                <c:pt idx="6850">
                  <c:v>56321</c:v>
                </c:pt>
                <c:pt idx="6851">
                  <c:v>56331</c:v>
                </c:pt>
                <c:pt idx="6852">
                  <c:v>56343</c:v>
                </c:pt>
                <c:pt idx="6853">
                  <c:v>56344</c:v>
                </c:pt>
                <c:pt idx="6854">
                  <c:v>56349</c:v>
                </c:pt>
                <c:pt idx="6855">
                  <c:v>56337</c:v>
                </c:pt>
                <c:pt idx="6856">
                  <c:v>56343</c:v>
                </c:pt>
                <c:pt idx="6857">
                  <c:v>56351</c:v>
                </c:pt>
                <c:pt idx="6858">
                  <c:v>56350</c:v>
                </c:pt>
                <c:pt idx="6859">
                  <c:v>56365</c:v>
                </c:pt>
                <c:pt idx="6860">
                  <c:v>56390</c:v>
                </c:pt>
                <c:pt idx="6861">
                  <c:v>56396</c:v>
                </c:pt>
                <c:pt idx="6862">
                  <c:v>56375</c:v>
                </c:pt>
                <c:pt idx="6863">
                  <c:v>56393</c:v>
                </c:pt>
                <c:pt idx="6864">
                  <c:v>56412</c:v>
                </c:pt>
                <c:pt idx="6865">
                  <c:v>56426</c:v>
                </c:pt>
                <c:pt idx="6866">
                  <c:v>56416</c:v>
                </c:pt>
                <c:pt idx="6867">
                  <c:v>56433</c:v>
                </c:pt>
                <c:pt idx="6868">
                  <c:v>56451</c:v>
                </c:pt>
                <c:pt idx="6869">
                  <c:v>56434</c:v>
                </c:pt>
                <c:pt idx="6870">
                  <c:v>56464</c:v>
                </c:pt>
                <c:pt idx="6871">
                  <c:v>56448</c:v>
                </c:pt>
                <c:pt idx="6872">
                  <c:v>56485</c:v>
                </c:pt>
                <c:pt idx="6873">
                  <c:v>56486</c:v>
                </c:pt>
                <c:pt idx="6874">
                  <c:v>56483</c:v>
                </c:pt>
                <c:pt idx="6875">
                  <c:v>56499</c:v>
                </c:pt>
                <c:pt idx="6876">
                  <c:v>56501</c:v>
                </c:pt>
                <c:pt idx="6877">
                  <c:v>56528</c:v>
                </c:pt>
                <c:pt idx="6878">
                  <c:v>56521</c:v>
                </c:pt>
                <c:pt idx="6879">
                  <c:v>56522</c:v>
                </c:pt>
                <c:pt idx="6880">
                  <c:v>56546</c:v>
                </c:pt>
                <c:pt idx="6881">
                  <c:v>56533</c:v>
                </c:pt>
                <c:pt idx="6882">
                  <c:v>56552</c:v>
                </c:pt>
                <c:pt idx="6883">
                  <c:v>56552</c:v>
                </c:pt>
                <c:pt idx="6884">
                  <c:v>56556</c:v>
                </c:pt>
                <c:pt idx="6885">
                  <c:v>56560</c:v>
                </c:pt>
                <c:pt idx="6886">
                  <c:v>56562</c:v>
                </c:pt>
                <c:pt idx="6887">
                  <c:v>56554</c:v>
                </c:pt>
                <c:pt idx="6888">
                  <c:v>56564</c:v>
                </c:pt>
                <c:pt idx="6889">
                  <c:v>56582</c:v>
                </c:pt>
                <c:pt idx="6890">
                  <c:v>56578</c:v>
                </c:pt>
                <c:pt idx="6891">
                  <c:v>56588</c:v>
                </c:pt>
                <c:pt idx="6892">
                  <c:v>56598</c:v>
                </c:pt>
                <c:pt idx="6893">
                  <c:v>56613</c:v>
                </c:pt>
                <c:pt idx="6894">
                  <c:v>56629</c:v>
                </c:pt>
                <c:pt idx="6895">
                  <c:v>56635</c:v>
                </c:pt>
                <c:pt idx="6896">
                  <c:v>56637</c:v>
                </c:pt>
                <c:pt idx="6897">
                  <c:v>56643</c:v>
                </c:pt>
                <c:pt idx="6898">
                  <c:v>56651</c:v>
                </c:pt>
                <c:pt idx="6899">
                  <c:v>56661</c:v>
                </c:pt>
                <c:pt idx="6900">
                  <c:v>56652</c:v>
                </c:pt>
                <c:pt idx="6901">
                  <c:v>56671</c:v>
                </c:pt>
                <c:pt idx="6902">
                  <c:v>56676</c:v>
                </c:pt>
                <c:pt idx="6903">
                  <c:v>56695</c:v>
                </c:pt>
                <c:pt idx="6904">
                  <c:v>56700</c:v>
                </c:pt>
                <c:pt idx="6905">
                  <c:v>56697</c:v>
                </c:pt>
                <c:pt idx="6906">
                  <c:v>56723</c:v>
                </c:pt>
                <c:pt idx="6907">
                  <c:v>56715</c:v>
                </c:pt>
                <c:pt idx="6908">
                  <c:v>56734</c:v>
                </c:pt>
                <c:pt idx="6909">
                  <c:v>56722</c:v>
                </c:pt>
                <c:pt idx="6910">
                  <c:v>56731</c:v>
                </c:pt>
                <c:pt idx="6911">
                  <c:v>56745</c:v>
                </c:pt>
                <c:pt idx="6912">
                  <c:v>56762</c:v>
                </c:pt>
                <c:pt idx="6913">
                  <c:v>56769</c:v>
                </c:pt>
                <c:pt idx="6914">
                  <c:v>56760</c:v>
                </c:pt>
                <c:pt idx="6915">
                  <c:v>56780</c:v>
                </c:pt>
                <c:pt idx="6916">
                  <c:v>56774</c:v>
                </c:pt>
                <c:pt idx="6917">
                  <c:v>56783</c:v>
                </c:pt>
                <c:pt idx="6918">
                  <c:v>56793</c:v>
                </c:pt>
                <c:pt idx="6919">
                  <c:v>56803</c:v>
                </c:pt>
                <c:pt idx="6920">
                  <c:v>56816</c:v>
                </c:pt>
                <c:pt idx="6921">
                  <c:v>56802</c:v>
                </c:pt>
                <c:pt idx="6922">
                  <c:v>56806</c:v>
                </c:pt>
                <c:pt idx="6923">
                  <c:v>56796</c:v>
                </c:pt>
                <c:pt idx="6924">
                  <c:v>56808</c:v>
                </c:pt>
                <c:pt idx="6925">
                  <c:v>56855</c:v>
                </c:pt>
                <c:pt idx="6926">
                  <c:v>56860</c:v>
                </c:pt>
                <c:pt idx="6927">
                  <c:v>56858</c:v>
                </c:pt>
                <c:pt idx="6928">
                  <c:v>56855</c:v>
                </c:pt>
                <c:pt idx="6929">
                  <c:v>56868</c:v>
                </c:pt>
                <c:pt idx="6930">
                  <c:v>56853</c:v>
                </c:pt>
                <c:pt idx="6931">
                  <c:v>56863</c:v>
                </c:pt>
                <c:pt idx="6932">
                  <c:v>56883</c:v>
                </c:pt>
                <c:pt idx="6933">
                  <c:v>56886</c:v>
                </c:pt>
                <c:pt idx="6934">
                  <c:v>56908</c:v>
                </c:pt>
                <c:pt idx="6935">
                  <c:v>56914</c:v>
                </c:pt>
                <c:pt idx="6936">
                  <c:v>56925</c:v>
                </c:pt>
                <c:pt idx="6937">
                  <c:v>56928</c:v>
                </c:pt>
                <c:pt idx="6938">
                  <c:v>56942</c:v>
                </c:pt>
                <c:pt idx="6939">
                  <c:v>56944</c:v>
                </c:pt>
                <c:pt idx="6940">
                  <c:v>56956</c:v>
                </c:pt>
                <c:pt idx="6941">
                  <c:v>56957</c:v>
                </c:pt>
                <c:pt idx="6942">
                  <c:v>56971</c:v>
                </c:pt>
                <c:pt idx="6943">
                  <c:v>56967</c:v>
                </c:pt>
                <c:pt idx="6944">
                  <c:v>56971</c:v>
                </c:pt>
                <c:pt idx="6945">
                  <c:v>56979</c:v>
                </c:pt>
                <c:pt idx="6946">
                  <c:v>56980</c:v>
                </c:pt>
                <c:pt idx="6947">
                  <c:v>56980</c:v>
                </c:pt>
                <c:pt idx="6948">
                  <c:v>56992</c:v>
                </c:pt>
                <c:pt idx="6949">
                  <c:v>57006</c:v>
                </c:pt>
                <c:pt idx="6950">
                  <c:v>57040</c:v>
                </c:pt>
                <c:pt idx="6951">
                  <c:v>57031</c:v>
                </c:pt>
                <c:pt idx="6952">
                  <c:v>57038</c:v>
                </c:pt>
                <c:pt idx="6953">
                  <c:v>57036</c:v>
                </c:pt>
                <c:pt idx="6954">
                  <c:v>57067</c:v>
                </c:pt>
                <c:pt idx="6955">
                  <c:v>57037</c:v>
                </c:pt>
                <c:pt idx="6956">
                  <c:v>57072</c:v>
                </c:pt>
                <c:pt idx="6957">
                  <c:v>57064</c:v>
                </c:pt>
                <c:pt idx="6958">
                  <c:v>57081</c:v>
                </c:pt>
                <c:pt idx="6959">
                  <c:v>57091</c:v>
                </c:pt>
                <c:pt idx="6960">
                  <c:v>57089</c:v>
                </c:pt>
                <c:pt idx="6961">
                  <c:v>57087</c:v>
                </c:pt>
                <c:pt idx="6962">
                  <c:v>57090</c:v>
                </c:pt>
                <c:pt idx="6963">
                  <c:v>57094</c:v>
                </c:pt>
                <c:pt idx="6964">
                  <c:v>57111</c:v>
                </c:pt>
                <c:pt idx="6965">
                  <c:v>57112</c:v>
                </c:pt>
                <c:pt idx="6966">
                  <c:v>57106</c:v>
                </c:pt>
                <c:pt idx="6967">
                  <c:v>57142</c:v>
                </c:pt>
                <c:pt idx="6968">
                  <c:v>57118</c:v>
                </c:pt>
                <c:pt idx="6969">
                  <c:v>57121</c:v>
                </c:pt>
                <c:pt idx="6970">
                  <c:v>57151</c:v>
                </c:pt>
                <c:pt idx="6971">
                  <c:v>57146</c:v>
                </c:pt>
                <c:pt idx="6972">
                  <c:v>57163</c:v>
                </c:pt>
                <c:pt idx="6973">
                  <c:v>57169</c:v>
                </c:pt>
                <c:pt idx="6974">
                  <c:v>57180</c:v>
                </c:pt>
                <c:pt idx="6975">
                  <c:v>57195</c:v>
                </c:pt>
                <c:pt idx="6976">
                  <c:v>57189</c:v>
                </c:pt>
                <c:pt idx="6977">
                  <c:v>57194</c:v>
                </c:pt>
                <c:pt idx="6978">
                  <c:v>57202</c:v>
                </c:pt>
                <c:pt idx="6979">
                  <c:v>57217</c:v>
                </c:pt>
                <c:pt idx="6980">
                  <c:v>57224</c:v>
                </c:pt>
                <c:pt idx="6981">
                  <c:v>57242</c:v>
                </c:pt>
                <c:pt idx="6982">
                  <c:v>57249</c:v>
                </c:pt>
                <c:pt idx="6983">
                  <c:v>57247</c:v>
                </c:pt>
                <c:pt idx="6984">
                  <c:v>57260</c:v>
                </c:pt>
                <c:pt idx="6985">
                  <c:v>57256</c:v>
                </c:pt>
                <c:pt idx="6986">
                  <c:v>57284</c:v>
                </c:pt>
                <c:pt idx="6987">
                  <c:v>57282</c:v>
                </c:pt>
                <c:pt idx="6988">
                  <c:v>57300</c:v>
                </c:pt>
                <c:pt idx="6989">
                  <c:v>57292</c:v>
                </c:pt>
                <c:pt idx="6990">
                  <c:v>57308</c:v>
                </c:pt>
                <c:pt idx="6991">
                  <c:v>57324</c:v>
                </c:pt>
                <c:pt idx="6992">
                  <c:v>57304</c:v>
                </c:pt>
                <c:pt idx="6993">
                  <c:v>57316</c:v>
                </c:pt>
                <c:pt idx="6994">
                  <c:v>57324</c:v>
                </c:pt>
                <c:pt idx="6995">
                  <c:v>57325</c:v>
                </c:pt>
                <c:pt idx="6996">
                  <c:v>57328</c:v>
                </c:pt>
                <c:pt idx="6997">
                  <c:v>57326</c:v>
                </c:pt>
                <c:pt idx="6998">
                  <c:v>57335</c:v>
                </c:pt>
                <c:pt idx="6999">
                  <c:v>57345</c:v>
                </c:pt>
                <c:pt idx="7000">
                  <c:v>57339</c:v>
                </c:pt>
                <c:pt idx="7001">
                  <c:v>57355</c:v>
                </c:pt>
                <c:pt idx="7002">
                  <c:v>57375</c:v>
                </c:pt>
                <c:pt idx="7003">
                  <c:v>57373</c:v>
                </c:pt>
                <c:pt idx="7004">
                  <c:v>57380</c:v>
                </c:pt>
                <c:pt idx="7005">
                  <c:v>57381</c:v>
                </c:pt>
                <c:pt idx="7006">
                  <c:v>57402</c:v>
                </c:pt>
                <c:pt idx="7007">
                  <c:v>57398</c:v>
                </c:pt>
                <c:pt idx="7008">
                  <c:v>57420</c:v>
                </c:pt>
                <c:pt idx="7009">
                  <c:v>57436</c:v>
                </c:pt>
                <c:pt idx="7010">
                  <c:v>57446</c:v>
                </c:pt>
                <c:pt idx="7011">
                  <c:v>57459</c:v>
                </c:pt>
                <c:pt idx="7012">
                  <c:v>57459</c:v>
                </c:pt>
                <c:pt idx="7013">
                  <c:v>57474</c:v>
                </c:pt>
                <c:pt idx="7014">
                  <c:v>57460</c:v>
                </c:pt>
                <c:pt idx="7015">
                  <c:v>57481</c:v>
                </c:pt>
                <c:pt idx="7016">
                  <c:v>57479</c:v>
                </c:pt>
                <c:pt idx="7017">
                  <c:v>57503</c:v>
                </c:pt>
                <c:pt idx="7018">
                  <c:v>57498</c:v>
                </c:pt>
                <c:pt idx="7019">
                  <c:v>57490</c:v>
                </c:pt>
                <c:pt idx="7020">
                  <c:v>57497</c:v>
                </c:pt>
                <c:pt idx="7021">
                  <c:v>57510</c:v>
                </c:pt>
                <c:pt idx="7022">
                  <c:v>57527</c:v>
                </c:pt>
                <c:pt idx="7023">
                  <c:v>57514</c:v>
                </c:pt>
                <c:pt idx="7024">
                  <c:v>57517</c:v>
                </c:pt>
                <c:pt idx="7025">
                  <c:v>57542</c:v>
                </c:pt>
                <c:pt idx="7026">
                  <c:v>57539</c:v>
                </c:pt>
                <c:pt idx="7027">
                  <c:v>57539</c:v>
                </c:pt>
                <c:pt idx="7028">
                  <c:v>57546</c:v>
                </c:pt>
                <c:pt idx="7029">
                  <c:v>57564</c:v>
                </c:pt>
                <c:pt idx="7030">
                  <c:v>57556</c:v>
                </c:pt>
                <c:pt idx="7031">
                  <c:v>57569</c:v>
                </c:pt>
                <c:pt idx="7032">
                  <c:v>57575</c:v>
                </c:pt>
                <c:pt idx="7033">
                  <c:v>57606</c:v>
                </c:pt>
                <c:pt idx="7034">
                  <c:v>57602</c:v>
                </c:pt>
                <c:pt idx="7035">
                  <c:v>57619</c:v>
                </c:pt>
                <c:pt idx="7036">
                  <c:v>57632</c:v>
                </c:pt>
                <c:pt idx="7037">
                  <c:v>57613</c:v>
                </c:pt>
                <c:pt idx="7038">
                  <c:v>57650</c:v>
                </c:pt>
                <c:pt idx="7039">
                  <c:v>57648</c:v>
                </c:pt>
                <c:pt idx="7040">
                  <c:v>57665</c:v>
                </c:pt>
                <c:pt idx="7041">
                  <c:v>57656</c:v>
                </c:pt>
                <c:pt idx="7042">
                  <c:v>57660</c:v>
                </c:pt>
                <c:pt idx="7043">
                  <c:v>57684</c:v>
                </c:pt>
                <c:pt idx="7044">
                  <c:v>57673</c:v>
                </c:pt>
                <c:pt idx="7045">
                  <c:v>57687</c:v>
                </c:pt>
                <c:pt idx="7046">
                  <c:v>57687</c:v>
                </c:pt>
                <c:pt idx="7047">
                  <c:v>57702</c:v>
                </c:pt>
                <c:pt idx="7048">
                  <c:v>57695</c:v>
                </c:pt>
                <c:pt idx="7049">
                  <c:v>57711</c:v>
                </c:pt>
                <c:pt idx="7050">
                  <c:v>57702</c:v>
                </c:pt>
                <c:pt idx="7051">
                  <c:v>57695</c:v>
                </c:pt>
                <c:pt idx="7052">
                  <c:v>57704</c:v>
                </c:pt>
                <c:pt idx="7053">
                  <c:v>57724</c:v>
                </c:pt>
                <c:pt idx="7054">
                  <c:v>57727</c:v>
                </c:pt>
                <c:pt idx="7055">
                  <c:v>57737</c:v>
                </c:pt>
                <c:pt idx="7056">
                  <c:v>57764</c:v>
                </c:pt>
                <c:pt idx="7057">
                  <c:v>57775</c:v>
                </c:pt>
                <c:pt idx="7058">
                  <c:v>57776</c:v>
                </c:pt>
                <c:pt idx="7059">
                  <c:v>57784</c:v>
                </c:pt>
                <c:pt idx="7060">
                  <c:v>57793</c:v>
                </c:pt>
                <c:pt idx="7061">
                  <c:v>57799</c:v>
                </c:pt>
                <c:pt idx="7062">
                  <c:v>57798</c:v>
                </c:pt>
                <c:pt idx="7063">
                  <c:v>57815</c:v>
                </c:pt>
                <c:pt idx="7064">
                  <c:v>57818</c:v>
                </c:pt>
                <c:pt idx="7065">
                  <c:v>57816</c:v>
                </c:pt>
                <c:pt idx="7066">
                  <c:v>57829</c:v>
                </c:pt>
                <c:pt idx="7067">
                  <c:v>57823</c:v>
                </c:pt>
                <c:pt idx="7068">
                  <c:v>57837</c:v>
                </c:pt>
                <c:pt idx="7069">
                  <c:v>57841</c:v>
                </c:pt>
                <c:pt idx="7070">
                  <c:v>57835</c:v>
                </c:pt>
                <c:pt idx="7071">
                  <c:v>57851</c:v>
                </c:pt>
                <c:pt idx="7072">
                  <c:v>57858</c:v>
                </c:pt>
                <c:pt idx="7073">
                  <c:v>57770</c:v>
                </c:pt>
                <c:pt idx="7074">
                  <c:v>57877</c:v>
                </c:pt>
                <c:pt idx="7075">
                  <c:v>57881</c:v>
                </c:pt>
                <c:pt idx="7076">
                  <c:v>57879</c:v>
                </c:pt>
                <c:pt idx="7077">
                  <c:v>57903</c:v>
                </c:pt>
                <c:pt idx="7078">
                  <c:v>57909</c:v>
                </c:pt>
                <c:pt idx="7079">
                  <c:v>57925</c:v>
                </c:pt>
                <c:pt idx="7080">
                  <c:v>57934</c:v>
                </c:pt>
                <c:pt idx="7081">
                  <c:v>57952</c:v>
                </c:pt>
                <c:pt idx="7082">
                  <c:v>57945</c:v>
                </c:pt>
                <c:pt idx="7083">
                  <c:v>57960</c:v>
                </c:pt>
                <c:pt idx="7084">
                  <c:v>57961</c:v>
                </c:pt>
                <c:pt idx="7085">
                  <c:v>57964</c:v>
                </c:pt>
                <c:pt idx="7086">
                  <c:v>57973</c:v>
                </c:pt>
                <c:pt idx="7087">
                  <c:v>57978</c:v>
                </c:pt>
                <c:pt idx="7088">
                  <c:v>57982</c:v>
                </c:pt>
                <c:pt idx="7089">
                  <c:v>57985</c:v>
                </c:pt>
                <c:pt idx="7090">
                  <c:v>57997</c:v>
                </c:pt>
                <c:pt idx="7091">
                  <c:v>57987</c:v>
                </c:pt>
                <c:pt idx="7092">
                  <c:v>58008</c:v>
                </c:pt>
                <c:pt idx="7093">
                  <c:v>58005</c:v>
                </c:pt>
                <c:pt idx="7094">
                  <c:v>58005</c:v>
                </c:pt>
                <c:pt idx="7095">
                  <c:v>58016</c:v>
                </c:pt>
                <c:pt idx="7096">
                  <c:v>58034</c:v>
                </c:pt>
                <c:pt idx="7097">
                  <c:v>58029</c:v>
                </c:pt>
                <c:pt idx="7098">
                  <c:v>58045</c:v>
                </c:pt>
                <c:pt idx="7099">
                  <c:v>58054</c:v>
                </c:pt>
                <c:pt idx="7100">
                  <c:v>58053</c:v>
                </c:pt>
                <c:pt idx="7101">
                  <c:v>58069</c:v>
                </c:pt>
                <c:pt idx="7102">
                  <c:v>58083</c:v>
                </c:pt>
                <c:pt idx="7103">
                  <c:v>58068</c:v>
                </c:pt>
                <c:pt idx="7104">
                  <c:v>58074</c:v>
                </c:pt>
                <c:pt idx="7105">
                  <c:v>58099</c:v>
                </c:pt>
                <c:pt idx="7106">
                  <c:v>58100</c:v>
                </c:pt>
                <c:pt idx="7107">
                  <c:v>58092</c:v>
                </c:pt>
                <c:pt idx="7108">
                  <c:v>58098</c:v>
                </c:pt>
                <c:pt idx="7109">
                  <c:v>58119</c:v>
                </c:pt>
                <c:pt idx="7110">
                  <c:v>58138</c:v>
                </c:pt>
                <c:pt idx="7111">
                  <c:v>58140</c:v>
                </c:pt>
                <c:pt idx="7112">
                  <c:v>58155</c:v>
                </c:pt>
                <c:pt idx="7113">
                  <c:v>58149</c:v>
                </c:pt>
                <c:pt idx="7114">
                  <c:v>58174</c:v>
                </c:pt>
                <c:pt idx="7115">
                  <c:v>58186</c:v>
                </c:pt>
                <c:pt idx="7116">
                  <c:v>58201</c:v>
                </c:pt>
                <c:pt idx="7117">
                  <c:v>58198</c:v>
                </c:pt>
                <c:pt idx="7118">
                  <c:v>58202</c:v>
                </c:pt>
                <c:pt idx="7119">
                  <c:v>58195</c:v>
                </c:pt>
                <c:pt idx="7120">
                  <c:v>58205</c:v>
                </c:pt>
                <c:pt idx="7121">
                  <c:v>58213</c:v>
                </c:pt>
                <c:pt idx="7122">
                  <c:v>58224</c:v>
                </c:pt>
                <c:pt idx="7123">
                  <c:v>58232</c:v>
                </c:pt>
                <c:pt idx="7124">
                  <c:v>58240</c:v>
                </c:pt>
                <c:pt idx="7125">
                  <c:v>58239</c:v>
                </c:pt>
                <c:pt idx="7126">
                  <c:v>58256</c:v>
                </c:pt>
                <c:pt idx="7127">
                  <c:v>58246</c:v>
                </c:pt>
                <c:pt idx="7128">
                  <c:v>58251</c:v>
                </c:pt>
                <c:pt idx="7129">
                  <c:v>58258</c:v>
                </c:pt>
                <c:pt idx="7130">
                  <c:v>58264</c:v>
                </c:pt>
                <c:pt idx="7131">
                  <c:v>58275</c:v>
                </c:pt>
                <c:pt idx="7132">
                  <c:v>58273</c:v>
                </c:pt>
                <c:pt idx="7133">
                  <c:v>58278</c:v>
                </c:pt>
                <c:pt idx="7134">
                  <c:v>58298</c:v>
                </c:pt>
                <c:pt idx="7135">
                  <c:v>58303</c:v>
                </c:pt>
                <c:pt idx="7136">
                  <c:v>58305</c:v>
                </c:pt>
                <c:pt idx="7137">
                  <c:v>58312</c:v>
                </c:pt>
                <c:pt idx="7138">
                  <c:v>58347</c:v>
                </c:pt>
                <c:pt idx="7139">
                  <c:v>58321</c:v>
                </c:pt>
                <c:pt idx="7140">
                  <c:v>58333</c:v>
                </c:pt>
                <c:pt idx="7141">
                  <c:v>58338</c:v>
                </c:pt>
                <c:pt idx="7142">
                  <c:v>58348</c:v>
                </c:pt>
                <c:pt idx="7143">
                  <c:v>58342</c:v>
                </c:pt>
                <c:pt idx="7144">
                  <c:v>58371</c:v>
                </c:pt>
                <c:pt idx="7145">
                  <c:v>58367</c:v>
                </c:pt>
                <c:pt idx="7146">
                  <c:v>58378</c:v>
                </c:pt>
                <c:pt idx="7147">
                  <c:v>58385</c:v>
                </c:pt>
                <c:pt idx="7148">
                  <c:v>58399</c:v>
                </c:pt>
                <c:pt idx="7149">
                  <c:v>58409</c:v>
                </c:pt>
                <c:pt idx="7150">
                  <c:v>58416</c:v>
                </c:pt>
                <c:pt idx="7151">
                  <c:v>58417</c:v>
                </c:pt>
                <c:pt idx="7152">
                  <c:v>58441</c:v>
                </c:pt>
                <c:pt idx="7153">
                  <c:v>58442</c:v>
                </c:pt>
                <c:pt idx="7154">
                  <c:v>58455</c:v>
                </c:pt>
                <c:pt idx="7155">
                  <c:v>58459</c:v>
                </c:pt>
                <c:pt idx="7156">
                  <c:v>58467</c:v>
                </c:pt>
                <c:pt idx="7157">
                  <c:v>58471</c:v>
                </c:pt>
                <c:pt idx="7158">
                  <c:v>58492</c:v>
                </c:pt>
                <c:pt idx="7159">
                  <c:v>58476</c:v>
                </c:pt>
                <c:pt idx="7160">
                  <c:v>58493</c:v>
                </c:pt>
                <c:pt idx="7161">
                  <c:v>58501</c:v>
                </c:pt>
                <c:pt idx="7162">
                  <c:v>58499</c:v>
                </c:pt>
                <c:pt idx="7163">
                  <c:v>58528</c:v>
                </c:pt>
                <c:pt idx="7164">
                  <c:v>58507</c:v>
                </c:pt>
                <c:pt idx="7165">
                  <c:v>58505</c:v>
                </c:pt>
                <c:pt idx="7166">
                  <c:v>58528</c:v>
                </c:pt>
                <c:pt idx="7167">
                  <c:v>58520</c:v>
                </c:pt>
                <c:pt idx="7168">
                  <c:v>58533</c:v>
                </c:pt>
                <c:pt idx="7169">
                  <c:v>58536</c:v>
                </c:pt>
                <c:pt idx="7170">
                  <c:v>58548</c:v>
                </c:pt>
                <c:pt idx="7171">
                  <c:v>58559</c:v>
                </c:pt>
                <c:pt idx="7172">
                  <c:v>58563</c:v>
                </c:pt>
                <c:pt idx="7173">
                  <c:v>58551</c:v>
                </c:pt>
                <c:pt idx="7174">
                  <c:v>58569</c:v>
                </c:pt>
                <c:pt idx="7175">
                  <c:v>58571</c:v>
                </c:pt>
                <c:pt idx="7176">
                  <c:v>58582</c:v>
                </c:pt>
                <c:pt idx="7177">
                  <c:v>58605</c:v>
                </c:pt>
                <c:pt idx="7178">
                  <c:v>58602</c:v>
                </c:pt>
                <c:pt idx="7179">
                  <c:v>58610</c:v>
                </c:pt>
                <c:pt idx="7180">
                  <c:v>58613</c:v>
                </c:pt>
                <c:pt idx="7181">
                  <c:v>58653</c:v>
                </c:pt>
                <c:pt idx="7182">
                  <c:v>58628</c:v>
                </c:pt>
                <c:pt idx="7183">
                  <c:v>58634</c:v>
                </c:pt>
                <c:pt idx="7184">
                  <c:v>58652</c:v>
                </c:pt>
                <c:pt idx="7185">
                  <c:v>58639</c:v>
                </c:pt>
                <c:pt idx="7186">
                  <c:v>58640</c:v>
                </c:pt>
                <c:pt idx="7187">
                  <c:v>58657</c:v>
                </c:pt>
                <c:pt idx="7188">
                  <c:v>58662</c:v>
                </c:pt>
                <c:pt idx="7189">
                  <c:v>58681</c:v>
                </c:pt>
                <c:pt idx="7190">
                  <c:v>58685</c:v>
                </c:pt>
                <c:pt idx="7191">
                  <c:v>58697</c:v>
                </c:pt>
                <c:pt idx="7192">
                  <c:v>58698</c:v>
                </c:pt>
                <c:pt idx="7193">
                  <c:v>58715</c:v>
                </c:pt>
                <c:pt idx="7194">
                  <c:v>58722</c:v>
                </c:pt>
                <c:pt idx="7195">
                  <c:v>58724</c:v>
                </c:pt>
                <c:pt idx="7196">
                  <c:v>58743</c:v>
                </c:pt>
                <c:pt idx="7197">
                  <c:v>58737</c:v>
                </c:pt>
                <c:pt idx="7198">
                  <c:v>58752</c:v>
                </c:pt>
                <c:pt idx="7199">
                  <c:v>58762</c:v>
                </c:pt>
                <c:pt idx="7200">
                  <c:v>58768</c:v>
                </c:pt>
                <c:pt idx="7201">
                  <c:v>58766</c:v>
                </c:pt>
                <c:pt idx="7202">
                  <c:v>58776</c:v>
                </c:pt>
                <c:pt idx="7203">
                  <c:v>58787</c:v>
                </c:pt>
                <c:pt idx="7204">
                  <c:v>58789</c:v>
                </c:pt>
                <c:pt idx="7205">
                  <c:v>58789</c:v>
                </c:pt>
                <c:pt idx="7206">
                  <c:v>58810</c:v>
                </c:pt>
                <c:pt idx="7207">
                  <c:v>58796</c:v>
                </c:pt>
                <c:pt idx="7208">
                  <c:v>58812</c:v>
                </c:pt>
                <c:pt idx="7209">
                  <c:v>58798</c:v>
                </c:pt>
                <c:pt idx="7210">
                  <c:v>58813</c:v>
                </c:pt>
                <c:pt idx="7211">
                  <c:v>58817</c:v>
                </c:pt>
                <c:pt idx="7212">
                  <c:v>58833</c:v>
                </c:pt>
                <c:pt idx="7213">
                  <c:v>58852</c:v>
                </c:pt>
                <c:pt idx="7214">
                  <c:v>58858</c:v>
                </c:pt>
                <c:pt idx="7215">
                  <c:v>58863</c:v>
                </c:pt>
                <c:pt idx="7216">
                  <c:v>58866</c:v>
                </c:pt>
                <c:pt idx="7217">
                  <c:v>58857</c:v>
                </c:pt>
                <c:pt idx="7218">
                  <c:v>58868</c:v>
                </c:pt>
                <c:pt idx="7219">
                  <c:v>58878</c:v>
                </c:pt>
                <c:pt idx="7220">
                  <c:v>58877</c:v>
                </c:pt>
                <c:pt idx="7221">
                  <c:v>58908</c:v>
                </c:pt>
                <c:pt idx="7222">
                  <c:v>58898</c:v>
                </c:pt>
                <c:pt idx="7223">
                  <c:v>58922</c:v>
                </c:pt>
                <c:pt idx="7224">
                  <c:v>58916</c:v>
                </c:pt>
                <c:pt idx="7225">
                  <c:v>58910</c:v>
                </c:pt>
                <c:pt idx="7226">
                  <c:v>58920</c:v>
                </c:pt>
                <c:pt idx="7227">
                  <c:v>58925</c:v>
                </c:pt>
                <c:pt idx="7228">
                  <c:v>58937</c:v>
                </c:pt>
                <c:pt idx="7229">
                  <c:v>58961</c:v>
                </c:pt>
                <c:pt idx="7230">
                  <c:v>58962</c:v>
                </c:pt>
                <c:pt idx="7231">
                  <c:v>58962</c:v>
                </c:pt>
                <c:pt idx="7232">
                  <c:v>58966</c:v>
                </c:pt>
                <c:pt idx="7233">
                  <c:v>58969</c:v>
                </c:pt>
                <c:pt idx="7234">
                  <c:v>59000</c:v>
                </c:pt>
                <c:pt idx="7235">
                  <c:v>58999</c:v>
                </c:pt>
                <c:pt idx="7236">
                  <c:v>59024</c:v>
                </c:pt>
                <c:pt idx="7237">
                  <c:v>59043</c:v>
                </c:pt>
                <c:pt idx="7238">
                  <c:v>59035</c:v>
                </c:pt>
                <c:pt idx="7239">
                  <c:v>59042</c:v>
                </c:pt>
                <c:pt idx="7240">
                  <c:v>59046</c:v>
                </c:pt>
                <c:pt idx="7241">
                  <c:v>59049</c:v>
                </c:pt>
                <c:pt idx="7242">
                  <c:v>59065</c:v>
                </c:pt>
                <c:pt idx="7243">
                  <c:v>59055</c:v>
                </c:pt>
                <c:pt idx="7244">
                  <c:v>59058</c:v>
                </c:pt>
                <c:pt idx="7245">
                  <c:v>59078</c:v>
                </c:pt>
                <c:pt idx="7246">
                  <c:v>59081</c:v>
                </c:pt>
                <c:pt idx="7247">
                  <c:v>59093</c:v>
                </c:pt>
                <c:pt idx="7248">
                  <c:v>59091</c:v>
                </c:pt>
                <c:pt idx="7249">
                  <c:v>59086</c:v>
                </c:pt>
                <c:pt idx="7250">
                  <c:v>59090</c:v>
                </c:pt>
                <c:pt idx="7251">
                  <c:v>59094</c:v>
                </c:pt>
                <c:pt idx="7252">
                  <c:v>59115</c:v>
                </c:pt>
                <c:pt idx="7253">
                  <c:v>59123</c:v>
                </c:pt>
                <c:pt idx="7254">
                  <c:v>59112</c:v>
                </c:pt>
                <c:pt idx="7255">
                  <c:v>59127</c:v>
                </c:pt>
                <c:pt idx="7256">
                  <c:v>59143</c:v>
                </c:pt>
                <c:pt idx="7257">
                  <c:v>59150</c:v>
                </c:pt>
                <c:pt idx="7258">
                  <c:v>59170</c:v>
                </c:pt>
                <c:pt idx="7259">
                  <c:v>59167</c:v>
                </c:pt>
                <c:pt idx="7260">
                  <c:v>59189</c:v>
                </c:pt>
                <c:pt idx="7261">
                  <c:v>59185</c:v>
                </c:pt>
                <c:pt idx="7262">
                  <c:v>59203</c:v>
                </c:pt>
                <c:pt idx="7263">
                  <c:v>59194</c:v>
                </c:pt>
                <c:pt idx="7264">
                  <c:v>59207</c:v>
                </c:pt>
                <c:pt idx="7265">
                  <c:v>59212</c:v>
                </c:pt>
                <c:pt idx="7266">
                  <c:v>59227</c:v>
                </c:pt>
                <c:pt idx="7267">
                  <c:v>59220</c:v>
                </c:pt>
                <c:pt idx="7268">
                  <c:v>59222</c:v>
                </c:pt>
                <c:pt idx="7269">
                  <c:v>59241</c:v>
                </c:pt>
                <c:pt idx="7270">
                  <c:v>59249</c:v>
                </c:pt>
                <c:pt idx="7271">
                  <c:v>59256</c:v>
                </c:pt>
                <c:pt idx="7272">
                  <c:v>59245</c:v>
                </c:pt>
                <c:pt idx="7273">
                  <c:v>59265</c:v>
                </c:pt>
                <c:pt idx="7274">
                  <c:v>59265</c:v>
                </c:pt>
                <c:pt idx="7275">
                  <c:v>59272</c:v>
                </c:pt>
                <c:pt idx="7276">
                  <c:v>59274</c:v>
                </c:pt>
                <c:pt idx="7277">
                  <c:v>59272</c:v>
                </c:pt>
                <c:pt idx="7278">
                  <c:v>59282</c:v>
                </c:pt>
                <c:pt idx="7279">
                  <c:v>59308</c:v>
                </c:pt>
                <c:pt idx="7280">
                  <c:v>59306</c:v>
                </c:pt>
                <c:pt idx="7281">
                  <c:v>59325</c:v>
                </c:pt>
                <c:pt idx="7282">
                  <c:v>59332</c:v>
                </c:pt>
                <c:pt idx="7283">
                  <c:v>59342</c:v>
                </c:pt>
                <c:pt idx="7284">
                  <c:v>59336</c:v>
                </c:pt>
                <c:pt idx="7285">
                  <c:v>59352</c:v>
                </c:pt>
                <c:pt idx="7286">
                  <c:v>59348</c:v>
                </c:pt>
                <c:pt idx="7287">
                  <c:v>59369</c:v>
                </c:pt>
                <c:pt idx="7288">
                  <c:v>59352</c:v>
                </c:pt>
                <c:pt idx="7289">
                  <c:v>59382</c:v>
                </c:pt>
                <c:pt idx="7290">
                  <c:v>59380</c:v>
                </c:pt>
                <c:pt idx="7291">
                  <c:v>59396</c:v>
                </c:pt>
                <c:pt idx="7292">
                  <c:v>59408</c:v>
                </c:pt>
                <c:pt idx="7293">
                  <c:v>59417</c:v>
                </c:pt>
                <c:pt idx="7294">
                  <c:v>59422</c:v>
                </c:pt>
                <c:pt idx="7295">
                  <c:v>59420</c:v>
                </c:pt>
                <c:pt idx="7296">
                  <c:v>59426</c:v>
                </c:pt>
                <c:pt idx="7297">
                  <c:v>59445</c:v>
                </c:pt>
                <c:pt idx="7298">
                  <c:v>59430</c:v>
                </c:pt>
                <c:pt idx="7299">
                  <c:v>59440</c:v>
                </c:pt>
                <c:pt idx="7300">
                  <c:v>59425</c:v>
                </c:pt>
                <c:pt idx="7301">
                  <c:v>59436</c:v>
                </c:pt>
                <c:pt idx="7302">
                  <c:v>59454</c:v>
                </c:pt>
                <c:pt idx="7303">
                  <c:v>59463</c:v>
                </c:pt>
                <c:pt idx="7304">
                  <c:v>59487</c:v>
                </c:pt>
                <c:pt idx="7305">
                  <c:v>59496</c:v>
                </c:pt>
                <c:pt idx="7306">
                  <c:v>59485</c:v>
                </c:pt>
                <c:pt idx="7307">
                  <c:v>59479</c:v>
                </c:pt>
                <c:pt idx="7308">
                  <c:v>59476</c:v>
                </c:pt>
                <c:pt idx="7309">
                  <c:v>59487</c:v>
                </c:pt>
                <c:pt idx="7310">
                  <c:v>59511</c:v>
                </c:pt>
                <c:pt idx="7311">
                  <c:v>59511</c:v>
                </c:pt>
                <c:pt idx="7312">
                  <c:v>59527</c:v>
                </c:pt>
                <c:pt idx="7313">
                  <c:v>59533</c:v>
                </c:pt>
                <c:pt idx="7314">
                  <c:v>59538</c:v>
                </c:pt>
                <c:pt idx="7315">
                  <c:v>59558</c:v>
                </c:pt>
                <c:pt idx="7316">
                  <c:v>59555</c:v>
                </c:pt>
                <c:pt idx="7317">
                  <c:v>59566</c:v>
                </c:pt>
                <c:pt idx="7318">
                  <c:v>59583</c:v>
                </c:pt>
                <c:pt idx="7319">
                  <c:v>59587</c:v>
                </c:pt>
                <c:pt idx="7320">
                  <c:v>59573</c:v>
                </c:pt>
                <c:pt idx="7321">
                  <c:v>59602</c:v>
                </c:pt>
                <c:pt idx="7322">
                  <c:v>59601</c:v>
                </c:pt>
                <c:pt idx="7323">
                  <c:v>59618</c:v>
                </c:pt>
                <c:pt idx="7324">
                  <c:v>59634</c:v>
                </c:pt>
                <c:pt idx="7325">
                  <c:v>59643</c:v>
                </c:pt>
                <c:pt idx="7326">
                  <c:v>59647</c:v>
                </c:pt>
                <c:pt idx="7327">
                  <c:v>59648</c:v>
                </c:pt>
                <c:pt idx="7328">
                  <c:v>59658</c:v>
                </c:pt>
                <c:pt idx="7329">
                  <c:v>59677</c:v>
                </c:pt>
                <c:pt idx="7330">
                  <c:v>59673</c:v>
                </c:pt>
                <c:pt idx="7331">
                  <c:v>59678</c:v>
                </c:pt>
                <c:pt idx="7332">
                  <c:v>59676</c:v>
                </c:pt>
                <c:pt idx="7333">
                  <c:v>59689</c:v>
                </c:pt>
                <c:pt idx="7334">
                  <c:v>59688</c:v>
                </c:pt>
                <c:pt idx="7335">
                  <c:v>59709</c:v>
                </c:pt>
                <c:pt idx="7336">
                  <c:v>59701</c:v>
                </c:pt>
                <c:pt idx="7337">
                  <c:v>59722</c:v>
                </c:pt>
                <c:pt idx="7338">
                  <c:v>59711</c:v>
                </c:pt>
                <c:pt idx="7339">
                  <c:v>59714</c:v>
                </c:pt>
                <c:pt idx="7340">
                  <c:v>59715</c:v>
                </c:pt>
                <c:pt idx="7341">
                  <c:v>59733</c:v>
                </c:pt>
                <c:pt idx="7342">
                  <c:v>59725</c:v>
                </c:pt>
                <c:pt idx="7343">
                  <c:v>59741</c:v>
                </c:pt>
                <c:pt idx="7344">
                  <c:v>59743</c:v>
                </c:pt>
                <c:pt idx="7345">
                  <c:v>59736</c:v>
                </c:pt>
                <c:pt idx="7346">
                  <c:v>59758</c:v>
                </c:pt>
                <c:pt idx="7347">
                  <c:v>59761</c:v>
                </c:pt>
                <c:pt idx="7348">
                  <c:v>59782</c:v>
                </c:pt>
                <c:pt idx="7349">
                  <c:v>59782</c:v>
                </c:pt>
                <c:pt idx="7350">
                  <c:v>59814</c:v>
                </c:pt>
                <c:pt idx="7351">
                  <c:v>59816</c:v>
                </c:pt>
                <c:pt idx="7352">
                  <c:v>59826</c:v>
                </c:pt>
                <c:pt idx="7353">
                  <c:v>59821</c:v>
                </c:pt>
                <c:pt idx="7354">
                  <c:v>59833</c:v>
                </c:pt>
                <c:pt idx="7355">
                  <c:v>59844</c:v>
                </c:pt>
                <c:pt idx="7356">
                  <c:v>59856</c:v>
                </c:pt>
                <c:pt idx="7357">
                  <c:v>59860</c:v>
                </c:pt>
                <c:pt idx="7358">
                  <c:v>59860</c:v>
                </c:pt>
                <c:pt idx="7359">
                  <c:v>59878</c:v>
                </c:pt>
                <c:pt idx="7360">
                  <c:v>59862</c:v>
                </c:pt>
                <c:pt idx="7361">
                  <c:v>59872</c:v>
                </c:pt>
                <c:pt idx="7362">
                  <c:v>59890</c:v>
                </c:pt>
                <c:pt idx="7363">
                  <c:v>59891</c:v>
                </c:pt>
                <c:pt idx="7364">
                  <c:v>59933</c:v>
                </c:pt>
                <c:pt idx="7365">
                  <c:v>59908</c:v>
                </c:pt>
                <c:pt idx="7366">
                  <c:v>59907</c:v>
                </c:pt>
                <c:pt idx="7367">
                  <c:v>59904</c:v>
                </c:pt>
                <c:pt idx="7368">
                  <c:v>59923</c:v>
                </c:pt>
                <c:pt idx="7369">
                  <c:v>59912</c:v>
                </c:pt>
                <c:pt idx="7370">
                  <c:v>59930</c:v>
                </c:pt>
                <c:pt idx="7371">
                  <c:v>59946</c:v>
                </c:pt>
                <c:pt idx="7372">
                  <c:v>59958</c:v>
                </c:pt>
                <c:pt idx="7373">
                  <c:v>59957</c:v>
                </c:pt>
                <c:pt idx="7374">
                  <c:v>59955</c:v>
                </c:pt>
                <c:pt idx="7375">
                  <c:v>59961</c:v>
                </c:pt>
                <c:pt idx="7376">
                  <c:v>59984</c:v>
                </c:pt>
                <c:pt idx="7377">
                  <c:v>59987</c:v>
                </c:pt>
                <c:pt idx="7378">
                  <c:v>59991</c:v>
                </c:pt>
                <c:pt idx="7379">
                  <c:v>59991</c:v>
                </c:pt>
                <c:pt idx="7380">
                  <c:v>60005</c:v>
                </c:pt>
                <c:pt idx="7381">
                  <c:v>60009</c:v>
                </c:pt>
                <c:pt idx="7382">
                  <c:v>60016</c:v>
                </c:pt>
                <c:pt idx="7383">
                  <c:v>60019</c:v>
                </c:pt>
                <c:pt idx="7384">
                  <c:v>60024</c:v>
                </c:pt>
                <c:pt idx="7385">
                  <c:v>60037</c:v>
                </c:pt>
                <c:pt idx="7386">
                  <c:v>60032</c:v>
                </c:pt>
                <c:pt idx="7387">
                  <c:v>60052</c:v>
                </c:pt>
                <c:pt idx="7388">
                  <c:v>60048</c:v>
                </c:pt>
                <c:pt idx="7389">
                  <c:v>60061</c:v>
                </c:pt>
                <c:pt idx="7390">
                  <c:v>60062</c:v>
                </c:pt>
                <c:pt idx="7391">
                  <c:v>60061</c:v>
                </c:pt>
                <c:pt idx="7392">
                  <c:v>60091</c:v>
                </c:pt>
                <c:pt idx="7393">
                  <c:v>60105</c:v>
                </c:pt>
                <c:pt idx="7394">
                  <c:v>60121</c:v>
                </c:pt>
                <c:pt idx="7395">
                  <c:v>60127</c:v>
                </c:pt>
                <c:pt idx="7396">
                  <c:v>60136</c:v>
                </c:pt>
                <c:pt idx="7397">
                  <c:v>60128</c:v>
                </c:pt>
                <c:pt idx="7398">
                  <c:v>60144</c:v>
                </c:pt>
                <c:pt idx="7399">
                  <c:v>60144</c:v>
                </c:pt>
                <c:pt idx="7400">
                  <c:v>60153</c:v>
                </c:pt>
                <c:pt idx="7401">
                  <c:v>60163</c:v>
                </c:pt>
                <c:pt idx="7402">
                  <c:v>60184</c:v>
                </c:pt>
                <c:pt idx="7403">
                  <c:v>60181</c:v>
                </c:pt>
                <c:pt idx="7404">
                  <c:v>60185</c:v>
                </c:pt>
                <c:pt idx="7405">
                  <c:v>60180</c:v>
                </c:pt>
                <c:pt idx="7406">
                  <c:v>60199</c:v>
                </c:pt>
                <c:pt idx="7407">
                  <c:v>60188</c:v>
                </c:pt>
                <c:pt idx="7408">
                  <c:v>60205</c:v>
                </c:pt>
                <c:pt idx="7409">
                  <c:v>60216</c:v>
                </c:pt>
                <c:pt idx="7410">
                  <c:v>60223</c:v>
                </c:pt>
                <c:pt idx="7411">
                  <c:v>60208</c:v>
                </c:pt>
                <c:pt idx="7412">
                  <c:v>60219</c:v>
                </c:pt>
                <c:pt idx="7413">
                  <c:v>60217</c:v>
                </c:pt>
                <c:pt idx="7414">
                  <c:v>60230</c:v>
                </c:pt>
                <c:pt idx="7415">
                  <c:v>60238</c:v>
                </c:pt>
                <c:pt idx="7416">
                  <c:v>60255</c:v>
                </c:pt>
                <c:pt idx="7417">
                  <c:v>60267</c:v>
                </c:pt>
                <c:pt idx="7418">
                  <c:v>60257</c:v>
                </c:pt>
                <c:pt idx="7419">
                  <c:v>60264</c:v>
                </c:pt>
                <c:pt idx="7420">
                  <c:v>60267</c:v>
                </c:pt>
                <c:pt idx="7421">
                  <c:v>60270</c:v>
                </c:pt>
                <c:pt idx="7422">
                  <c:v>60277</c:v>
                </c:pt>
                <c:pt idx="7423">
                  <c:v>60292</c:v>
                </c:pt>
                <c:pt idx="7424">
                  <c:v>60304</c:v>
                </c:pt>
                <c:pt idx="7425">
                  <c:v>60317</c:v>
                </c:pt>
                <c:pt idx="7426">
                  <c:v>60324</c:v>
                </c:pt>
                <c:pt idx="7427">
                  <c:v>60339</c:v>
                </c:pt>
                <c:pt idx="7428">
                  <c:v>60332</c:v>
                </c:pt>
                <c:pt idx="7429">
                  <c:v>60345</c:v>
                </c:pt>
                <c:pt idx="7430">
                  <c:v>60334</c:v>
                </c:pt>
                <c:pt idx="7431">
                  <c:v>60350</c:v>
                </c:pt>
                <c:pt idx="7432">
                  <c:v>60359</c:v>
                </c:pt>
                <c:pt idx="7433">
                  <c:v>60358</c:v>
                </c:pt>
                <c:pt idx="7434">
                  <c:v>60359</c:v>
                </c:pt>
                <c:pt idx="7435">
                  <c:v>60376</c:v>
                </c:pt>
                <c:pt idx="7436">
                  <c:v>60366</c:v>
                </c:pt>
                <c:pt idx="7437">
                  <c:v>60385</c:v>
                </c:pt>
                <c:pt idx="7438">
                  <c:v>60406</c:v>
                </c:pt>
                <c:pt idx="7439">
                  <c:v>60414</c:v>
                </c:pt>
                <c:pt idx="7440">
                  <c:v>60424</c:v>
                </c:pt>
                <c:pt idx="7441">
                  <c:v>60435</c:v>
                </c:pt>
                <c:pt idx="7442">
                  <c:v>60440</c:v>
                </c:pt>
                <c:pt idx="7443">
                  <c:v>60454</c:v>
                </c:pt>
                <c:pt idx="7444">
                  <c:v>60452</c:v>
                </c:pt>
                <c:pt idx="7445">
                  <c:v>60465</c:v>
                </c:pt>
                <c:pt idx="7446">
                  <c:v>60470</c:v>
                </c:pt>
                <c:pt idx="7447">
                  <c:v>60479</c:v>
                </c:pt>
                <c:pt idx="7448">
                  <c:v>60470</c:v>
                </c:pt>
                <c:pt idx="7449">
                  <c:v>60497</c:v>
                </c:pt>
                <c:pt idx="7450">
                  <c:v>60500</c:v>
                </c:pt>
                <c:pt idx="7451">
                  <c:v>60505</c:v>
                </c:pt>
                <c:pt idx="7452">
                  <c:v>60489</c:v>
                </c:pt>
                <c:pt idx="7453">
                  <c:v>60511</c:v>
                </c:pt>
                <c:pt idx="7454">
                  <c:v>60516</c:v>
                </c:pt>
                <c:pt idx="7455">
                  <c:v>60505</c:v>
                </c:pt>
                <c:pt idx="7456">
                  <c:v>60528</c:v>
                </c:pt>
                <c:pt idx="7457">
                  <c:v>60520</c:v>
                </c:pt>
                <c:pt idx="7458">
                  <c:v>60535</c:v>
                </c:pt>
                <c:pt idx="7459">
                  <c:v>60534</c:v>
                </c:pt>
                <c:pt idx="7460">
                  <c:v>60566</c:v>
                </c:pt>
                <c:pt idx="7461">
                  <c:v>60560</c:v>
                </c:pt>
                <c:pt idx="7462">
                  <c:v>60574</c:v>
                </c:pt>
                <c:pt idx="7463">
                  <c:v>60581</c:v>
                </c:pt>
                <c:pt idx="7464">
                  <c:v>60571</c:v>
                </c:pt>
                <c:pt idx="7465">
                  <c:v>60578</c:v>
                </c:pt>
                <c:pt idx="7466">
                  <c:v>60593</c:v>
                </c:pt>
                <c:pt idx="7467">
                  <c:v>60603</c:v>
                </c:pt>
                <c:pt idx="7468">
                  <c:v>60619</c:v>
                </c:pt>
                <c:pt idx="7469">
                  <c:v>60622</c:v>
                </c:pt>
                <c:pt idx="7470">
                  <c:v>60617</c:v>
                </c:pt>
                <c:pt idx="7471">
                  <c:v>60633</c:v>
                </c:pt>
                <c:pt idx="7472">
                  <c:v>60656</c:v>
                </c:pt>
                <c:pt idx="7473">
                  <c:v>60659</c:v>
                </c:pt>
                <c:pt idx="7474">
                  <c:v>60670</c:v>
                </c:pt>
                <c:pt idx="7475">
                  <c:v>60671</c:v>
                </c:pt>
                <c:pt idx="7476">
                  <c:v>60693</c:v>
                </c:pt>
                <c:pt idx="7477">
                  <c:v>60683</c:v>
                </c:pt>
                <c:pt idx="7478">
                  <c:v>60704</c:v>
                </c:pt>
                <c:pt idx="7479">
                  <c:v>60679</c:v>
                </c:pt>
                <c:pt idx="7480">
                  <c:v>60696</c:v>
                </c:pt>
                <c:pt idx="7481">
                  <c:v>60697</c:v>
                </c:pt>
                <c:pt idx="7482">
                  <c:v>60693</c:v>
                </c:pt>
                <c:pt idx="7483">
                  <c:v>60701</c:v>
                </c:pt>
                <c:pt idx="7484">
                  <c:v>60719</c:v>
                </c:pt>
                <c:pt idx="7485">
                  <c:v>60727</c:v>
                </c:pt>
                <c:pt idx="7486">
                  <c:v>60725</c:v>
                </c:pt>
                <c:pt idx="7487">
                  <c:v>60756</c:v>
                </c:pt>
                <c:pt idx="7488">
                  <c:v>60751</c:v>
                </c:pt>
                <c:pt idx="7489">
                  <c:v>60754</c:v>
                </c:pt>
                <c:pt idx="7490">
                  <c:v>60762</c:v>
                </c:pt>
                <c:pt idx="7491">
                  <c:v>60766</c:v>
                </c:pt>
                <c:pt idx="7492">
                  <c:v>60781</c:v>
                </c:pt>
                <c:pt idx="7493">
                  <c:v>60789</c:v>
                </c:pt>
                <c:pt idx="7494">
                  <c:v>60782</c:v>
                </c:pt>
                <c:pt idx="7495">
                  <c:v>60789</c:v>
                </c:pt>
                <c:pt idx="7496">
                  <c:v>60795</c:v>
                </c:pt>
                <c:pt idx="7497">
                  <c:v>60806</c:v>
                </c:pt>
                <c:pt idx="7498">
                  <c:v>60821</c:v>
                </c:pt>
                <c:pt idx="7499">
                  <c:v>60820</c:v>
                </c:pt>
                <c:pt idx="7500">
                  <c:v>60833</c:v>
                </c:pt>
                <c:pt idx="7501">
                  <c:v>60831</c:v>
                </c:pt>
                <c:pt idx="7502">
                  <c:v>60841</c:v>
                </c:pt>
                <c:pt idx="7503">
                  <c:v>60847</c:v>
                </c:pt>
                <c:pt idx="7504">
                  <c:v>60853</c:v>
                </c:pt>
                <c:pt idx="7505">
                  <c:v>60851</c:v>
                </c:pt>
                <c:pt idx="7506">
                  <c:v>60886</c:v>
                </c:pt>
                <c:pt idx="7507">
                  <c:v>60893</c:v>
                </c:pt>
                <c:pt idx="7508">
                  <c:v>60909</c:v>
                </c:pt>
                <c:pt idx="7509">
                  <c:v>60905</c:v>
                </c:pt>
                <c:pt idx="7510">
                  <c:v>60904</c:v>
                </c:pt>
                <c:pt idx="7511">
                  <c:v>60903</c:v>
                </c:pt>
                <c:pt idx="7512">
                  <c:v>60907</c:v>
                </c:pt>
                <c:pt idx="7513">
                  <c:v>60922</c:v>
                </c:pt>
                <c:pt idx="7514">
                  <c:v>60925</c:v>
                </c:pt>
                <c:pt idx="7515">
                  <c:v>60931</c:v>
                </c:pt>
                <c:pt idx="7516">
                  <c:v>60939</c:v>
                </c:pt>
                <c:pt idx="7517">
                  <c:v>60963</c:v>
                </c:pt>
                <c:pt idx="7518">
                  <c:v>60954</c:v>
                </c:pt>
                <c:pt idx="7519">
                  <c:v>60965</c:v>
                </c:pt>
                <c:pt idx="7520">
                  <c:v>60972</c:v>
                </c:pt>
                <c:pt idx="7521">
                  <c:v>60978</c:v>
                </c:pt>
                <c:pt idx="7522">
                  <c:v>60990</c:v>
                </c:pt>
                <c:pt idx="7523">
                  <c:v>60981</c:v>
                </c:pt>
                <c:pt idx="7524">
                  <c:v>61006</c:v>
                </c:pt>
                <c:pt idx="7525">
                  <c:v>61011</c:v>
                </c:pt>
                <c:pt idx="7526">
                  <c:v>60995</c:v>
                </c:pt>
                <c:pt idx="7527">
                  <c:v>61002</c:v>
                </c:pt>
                <c:pt idx="7528">
                  <c:v>61011</c:v>
                </c:pt>
                <c:pt idx="7529">
                  <c:v>61029</c:v>
                </c:pt>
                <c:pt idx="7530">
                  <c:v>61026</c:v>
                </c:pt>
                <c:pt idx="7531">
                  <c:v>61027</c:v>
                </c:pt>
                <c:pt idx="7532">
                  <c:v>61045</c:v>
                </c:pt>
                <c:pt idx="7533">
                  <c:v>61060</c:v>
                </c:pt>
                <c:pt idx="7534">
                  <c:v>61068</c:v>
                </c:pt>
                <c:pt idx="7535">
                  <c:v>61065</c:v>
                </c:pt>
                <c:pt idx="7536">
                  <c:v>61073</c:v>
                </c:pt>
                <c:pt idx="7537">
                  <c:v>61084</c:v>
                </c:pt>
                <c:pt idx="7538">
                  <c:v>61078</c:v>
                </c:pt>
                <c:pt idx="7539">
                  <c:v>61088</c:v>
                </c:pt>
                <c:pt idx="7540">
                  <c:v>61103</c:v>
                </c:pt>
                <c:pt idx="7541">
                  <c:v>61114</c:v>
                </c:pt>
                <c:pt idx="7542">
                  <c:v>61124</c:v>
                </c:pt>
                <c:pt idx="7543">
                  <c:v>61120</c:v>
                </c:pt>
                <c:pt idx="7544">
                  <c:v>61117</c:v>
                </c:pt>
                <c:pt idx="7545">
                  <c:v>61132</c:v>
                </c:pt>
                <c:pt idx="7546">
                  <c:v>61133</c:v>
                </c:pt>
                <c:pt idx="7547">
                  <c:v>61139</c:v>
                </c:pt>
                <c:pt idx="7548">
                  <c:v>61152</c:v>
                </c:pt>
                <c:pt idx="7549">
                  <c:v>61146</c:v>
                </c:pt>
                <c:pt idx="7550">
                  <c:v>61171</c:v>
                </c:pt>
                <c:pt idx="7551">
                  <c:v>61192</c:v>
                </c:pt>
                <c:pt idx="7552">
                  <c:v>61185</c:v>
                </c:pt>
                <c:pt idx="7553">
                  <c:v>61203</c:v>
                </c:pt>
                <c:pt idx="7554">
                  <c:v>61200</c:v>
                </c:pt>
                <c:pt idx="7555">
                  <c:v>61219</c:v>
                </c:pt>
                <c:pt idx="7556">
                  <c:v>61224</c:v>
                </c:pt>
                <c:pt idx="7557">
                  <c:v>61231</c:v>
                </c:pt>
                <c:pt idx="7558">
                  <c:v>61237</c:v>
                </c:pt>
                <c:pt idx="7559">
                  <c:v>61239</c:v>
                </c:pt>
                <c:pt idx="7560">
                  <c:v>61260</c:v>
                </c:pt>
                <c:pt idx="7561">
                  <c:v>61252</c:v>
                </c:pt>
                <c:pt idx="7562">
                  <c:v>61267</c:v>
                </c:pt>
                <c:pt idx="7563">
                  <c:v>61266</c:v>
                </c:pt>
                <c:pt idx="7564">
                  <c:v>61273</c:v>
                </c:pt>
                <c:pt idx="7565">
                  <c:v>61274</c:v>
                </c:pt>
                <c:pt idx="7566">
                  <c:v>61285</c:v>
                </c:pt>
                <c:pt idx="7567">
                  <c:v>61298</c:v>
                </c:pt>
                <c:pt idx="7568">
                  <c:v>61302</c:v>
                </c:pt>
                <c:pt idx="7569">
                  <c:v>61313</c:v>
                </c:pt>
                <c:pt idx="7570">
                  <c:v>61305</c:v>
                </c:pt>
                <c:pt idx="7571">
                  <c:v>61305</c:v>
                </c:pt>
                <c:pt idx="7572">
                  <c:v>61321</c:v>
                </c:pt>
                <c:pt idx="7573">
                  <c:v>61315</c:v>
                </c:pt>
                <c:pt idx="7574">
                  <c:v>61332</c:v>
                </c:pt>
                <c:pt idx="7575">
                  <c:v>61356</c:v>
                </c:pt>
                <c:pt idx="7576">
                  <c:v>61355</c:v>
                </c:pt>
                <c:pt idx="7577">
                  <c:v>61356</c:v>
                </c:pt>
                <c:pt idx="7578">
                  <c:v>61345</c:v>
                </c:pt>
                <c:pt idx="7579">
                  <c:v>61361</c:v>
                </c:pt>
                <c:pt idx="7580">
                  <c:v>61377</c:v>
                </c:pt>
                <c:pt idx="7581">
                  <c:v>61378</c:v>
                </c:pt>
                <c:pt idx="7582">
                  <c:v>61390</c:v>
                </c:pt>
                <c:pt idx="7583">
                  <c:v>61405</c:v>
                </c:pt>
                <c:pt idx="7584">
                  <c:v>61408</c:v>
                </c:pt>
                <c:pt idx="7585">
                  <c:v>61413</c:v>
                </c:pt>
                <c:pt idx="7586">
                  <c:v>61436</c:v>
                </c:pt>
                <c:pt idx="7587">
                  <c:v>61425</c:v>
                </c:pt>
                <c:pt idx="7588">
                  <c:v>61465</c:v>
                </c:pt>
                <c:pt idx="7589">
                  <c:v>61457</c:v>
                </c:pt>
                <c:pt idx="7590">
                  <c:v>61461</c:v>
                </c:pt>
                <c:pt idx="7591">
                  <c:v>61471</c:v>
                </c:pt>
                <c:pt idx="7592">
                  <c:v>61483</c:v>
                </c:pt>
                <c:pt idx="7593">
                  <c:v>61468</c:v>
                </c:pt>
                <c:pt idx="7594">
                  <c:v>61468</c:v>
                </c:pt>
                <c:pt idx="7595">
                  <c:v>61471</c:v>
                </c:pt>
                <c:pt idx="7596">
                  <c:v>61487</c:v>
                </c:pt>
                <c:pt idx="7597">
                  <c:v>61493</c:v>
                </c:pt>
                <c:pt idx="7598">
                  <c:v>61490</c:v>
                </c:pt>
                <c:pt idx="7599">
                  <c:v>61500</c:v>
                </c:pt>
                <c:pt idx="7600">
                  <c:v>61522</c:v>
                </c:pt>
                <c:pt idx="7601">
                  <c:v>61501</c:v>
                </c:pt>
                <c:pt idx="7602">
                  <c:v>61512</c:v>
                </c:pt>
                <c:pt idx="7603">
                  <c:v>61533</c:v>
                </c:pt>
                <c:pt idx="7604">
                  <c:v>61527</c:v>
                </c:pt>
                <c:pt idx="7605">
                  <c:v>61544</c:v>
                </c:pt>
                <c:pt idx="7606">
                  <c:v>61537</c:v>
                </c:pt>
                <c:pt idx="7607">
                  <c:v>61561</c:v>
                </c:pt>
                <c:pt idx="7608">
                  <c:v>61570</c:v>
                </c:pt>
                <c:pt idx="7609">
                  <c:v>61569</c:v>
                </c:pt>
                <c:pt idx="7610">
                  <c:v>61574</c:v>
                </c:pt>
                <c:pt idx="7611">
                  <c:v>61599</c:v>
                </c:pt>
                <c:pt idx="7612">
                  <c:v>61603</c:v>
                </c:pt>
                <c:pt idx="7613">
                  <c:v>61608</c:v>
                </c:pt>
                <c:pt idx="7614">
                  <c:v>61636</c:v>
                </c:pt>
                <c:pt idx="7615">
                  <c:v>61618</c:v>
                </c:pt>
                <c:pt idx="7616">
                  <c:v>61637</c:v>
                </c:pt>
                <c:pt idx="7617">
                  <c:v>61632</c:v>
                </c:pt>
                <c:pt idx="7618">
                  <c:v>61631</c:v>
                </c:pt>
                <c:pt idx="7619">
                  <c:v>61664</c:v>
                </c:pt>
                <c:pt idx="7620">
                  <c:v>61658</c:v>
                </c:pt>
                <c:pt idx="7621">
                  <c:v>61668</c:v>
                </c:pt>
                <c:pt idx="7622">
                  <c:v>61677</c:v>
                </c:pt>
                <c:pt idx="7623">
                  <c:v>61659</c:v>
                </c:pt>
                <c:pt idx="7624">
                  <c:v>61680</c:v>
                </c:pt>
                <c:pt idx="7625">
                  <c:v>61671</c:v>
                </c:pt>
                <c:pt idx="7626">
                  <c:v>61682</c:v>
                </c:pt>
                <c:pt idx="7627">
                  <c:v>61694</c:v>
                </c:pt>
                <c:pt idx="7628">
                  <c:v>61640</c:v>
                </c:pt>
                <c:pt idx="7629">
                  <c:v>61718</c:v>
                </c:pt>
                <c:pt idx="7630">
                  <c:v>61710</c:v>
                </c:pt>
                <c:pt idx="7631">
                  <c:v>61721</c:v>
                </c:pt>
                <c:pt idx="7632">
                  <c:v>61734</c:v>
                </c:pt>
                <c:pt idx="7633">
                  <c:v>61750</c:v>
                </c:pt>
                <c:pt idx="7634">
                  <c:v>61745</c:v>
                </c:pt>
                <c:pt idx="7635">
                  <c:v>61766</c:v>
                </c:pt>
                <c:pt idx="7636">
                  <c:v>61765</c:v>
                </c:pt>
                <c:pt idx="7637">
                  <c:v>61778</c:v>
                </c:pt>
                <c:pt idx="7638">
                  <c:v>61774</c:v>
                </c:pt>
                <c:pt idx="7639">
                  <c:v>61794</c:v>
                </c:pt>
                <c:pt idx="7640">
                  <c:v>61812</c:v>
                </c:pt>
                <c:pt idx="7641">
                  <c:v>61802</c:v>
                </c:pt>
                <c:pt idx="7642">
                  <c:v>61786</c:v>
                </c:pt>
                <c:pt idx="7643">
                  <c:v>61815</c:v>
                </c:pt>
                <c:pt idx="7644">
                  <c:v>61819</c:v>
                </c:pt>
                <c:pt idx="7645">
                  <c:v>61834</c:v>
                </c:pt>
                <c:pt idx="7646">
                  <c:v>61831</c:v>
                </c:pt>
                <c:pt idx="7647">
                  <c:v>61842</c:v>
                </c:pt>
                <c:pt idx="7648">
                  <c:v>61832</c:v>
                </c:pt>
                <c:pt idx="7649">
                  <c:v>61846</c:v>
                </c:pt>
                <c:pt idx="7650">
                  <c:v>61839</c:v>
                </c:pt>
                <c:pt idx="7651">
                  <c:v>61853</c:v>
                </c:pt>
                <c:pt idx="7652">
                  <c:v>61870</c:v>
                </c:pt>
                <c:pt idx="7653">
                  <c:v>61873</c:v>
                </c:pt>
                <c:pt idx="7654">
                  <c:v>61887</c:v>
                </c:pt>
                <c:pt idx="7655">
                  <c:v>61891</c:v>
                </c:pt>
                <c:pt idx="7656">
                  <c:v>61906</c:v>
                </c:pt>
                <c:pt idx="7657">
                  <c:v>61908</c:v>
                </c:pt>
                <c:pt idx="7658">
                  <c:v>61903</c:v>
                </c:pt>
                <c:pt idx="7659">
                  <c:v>61917</c:v>
                </c:pt>
                <c:pt idx="7660">
                  <c:v>61916</c:v>
                </c:pt>
                <c:pt idx="7661">
                  <c:v>61931</c:v>
                </c:pt>
                <c:pt idx="7662">
                  <c:v>61949</c:v>
                </c:pt>
                <c:pt idx="7663">
                  <c:v>61963</c:v>
                </c:pt>
                <c:pt idx="7664">
                  <c:v>61981</c:v>
                </c:pt>
                <c:pt idx="7665">
                  <c:v>61976</c:v>
                </c:pt>
                <c:pt idx="7666">
                  <c:v>61983</c:v>
                </c:pt>
                <c:pt idx="7667">
                  <c:v>61980</c:v>
                </c:pt>
                <c:pt idx="7668">
                  <c:v>61984</c:v>
                </c:pt>
                <c:pt idx="7669">
                  <c:v>61993</c:v>
                </c:pt>
                <c:pt idx="7670">
                  <c:v>61991</c:v>
                </c:pt>
                <c:pt idx="7671">
                  <c:v>62001</c:v>
                </c:pt>
                <c:pt idx="7672">
                  <c:v>62004</c:v>
                </c:pt>
                <c:pt idx="7673">
                  <c:v>62028</c:v>
                </c:pt>
                <c:pt idx="7674">
                  <c:v>62020</c:v>
                </c:pt>
                <c:pt idx="7675">
                  <c:v>62022</c:v>
                </c:pt>
                <c:pt idx="7676">
                  <c:v>62029</c:v>
                </c:pt>
                <c:pt idx="7677">
                  <c:v>62037</c:v>
                </c:pt>
                <c:pt idx="7678">
                  <c:v>62045</c:v>
                </c:pt>
                <c:pt idx="7679">
                  <c:v>62046</c:v>
                </c:pt>
                <c:pt idx="7680">
                  <c:v>62060</c:v>
                </c:pt>
                <c:pt idx="7681">
                  <c:v>62056</c:v>
                </c:pt>
                <c:pt idx="7682">
                  <c:v>62067</c:v>
                </c:pt>
                <c:pt idx="7683">
                  <c:v>62068</c:v>
                </c:pt>
                <c:pt idx="7684">
                  <c:v>62080</c:v>
                </c:pt>
                <c:pt idx="7685">
                  <c:v>62101</c:v>
                </c:pt>
                <c:pt idx="7686">
                  <c:v>62099</c:v>
                </c:pt>
                <c:pt idx="7687">
                  <c:v>62119</c:v>
                </c:pt>
                <c:pt idx="7688">
                  <c:v>62137</c:v>
                </c:pt>
                <c:pt idx="7689">
                  <c:v>62135</c:v>
                </c:pt>
                <c:pt idx="7690">
                  <c:v>62141</c:v>
                </c:pt>
                <c:pt idx="7691">
                  <c:v>62142</c:v>
                </c:pt>
                <c:pt idx="7692">
                  <c:v>62157</c:v>
                </c:pt>
                <c:pt idx="7693">
                  <c:v>62146</c:v>
                </c:pt>
                <c:pt idx="7694">
                  <c:v>62165</c:v>
                </c:pt>
                <c:pt idx="7695">
                  <c:v>62165</c:v>
                </c:pt>
                <c:pt idx="7696">
                  <c:v>62178</c:v>
                </c:pt>
                <c:pt idx="7697">
                  <c:v>62190</c:v>
                </c:pt>
                <c:pt idx="7698">
                  <c:v>62195</c:v>
                </c:pt>
                <c:pt idx="7699">
                  <c:v>62204</c:v>
                </c:pt>
                <c:pt idx="7700">
                  <c:v>62199</c:v>
                </c:pt>
                <c:pt idx="7701">
                  <c:v>62207</c:v>
                </c:pt>
                <c:pt idx="7702">
                  <c:v>62236</c:v>
                </c:pt>
                <c:pt idx="7703">
                  <c:v>62230</c:v>
                </c:pt>
                <c:pt idx="7704">
                  <c:v>62228</c:v>
                </c:pt>
                <c:pt idx="7705">
                  <c:v>62213</c:v>
                </c:pt>
                <c:pt idx="7706">
                  <c:v>62233</c:v>
                </c:pt>
                <c:pt idx="7707">
                  <c:v>62241</c:v>
                </c:pt>
                <c:pt idx="7708">
                  <c:v>62256</c:v>
                </c:pt>
                <c:pt idx="7709">
                  <c:v>62256</c:v>
                </c:pt>
                <c:pt idx="7710">
                  <c:v>62253</c:v>
                </c:pt>
                <c:pt idx="7711">
                  <c:v>62273</c:v>
                </c:pt>
                <c:pt idx="7712">
                  <c:v>62265</c:v>
                </c:pt>
                <c:pt idx="7713">
                  <c:v>62286</c:v>
                </c:pt>
                <c:pt idx="7714">
                  <c:v>62284</c:v>
                </c:pt>
                <c:pt idx="7715">
                  <c:v>62290</c:v>
                </c:pt>
                <c:pt idx="7716">
                  <c:v>62303</c:v>
                </c:pt>
                <c:pt idx="7717">
                  <c:v>62308</c:v>
                </c:pt>
                <c:pt idx="7718">
                  <c:v>62309</c:v>
                </c:pt>
                <c:pt idx="7719">
                  <c:v>62330</c:v>
                </c:pt>
                <c:pt idx="7720">
                  <c:v>62344</c:v>
                </c:pt>
                <c:pt idx="7721">
                  <c:v>62352</c:v>
                </c:pt>
                <c:pt idx="7722">
                  <c:v>62350</c:v>
                </c:pt>
                <c:pt idx="7723">
                  <c:v>62368</c:v>
                </c:pt>
                <c:pt idx="7724">
                  <c:v>62373</c:v>
                </c:pt>
                <c:pt idx="7725">
                  <c:v>62368</c:v>
                </c:pt>
                <c:pt idx="7726">
                  <c:v>62378</c:v>
                </c:pt>
                <c:pt idx="7727">
                  <c:v>62368</c:v>
                </c:pt>
                <c:pt idx="7728">
                  <c:v>62395</c:v>
                </c:pt>
                <c:pt idx="7729">
                  <c:v>62380</c:v>
                </c:pt>
                <c:pt idx="7730">
                  <c:v>62405</c:v>
                </c:pt>
                <c:pt idx="7731">
                  <c:v>62409</c:v>
                </c:pt>
                <c:pt idx="7732">
                  <c:v>62434</c:v>
                </c:pt>
                <c:pt idx="7733">
                  <c:v>62434</c:v>
                </c:pt>
                <c:pt idx="7734">
                  <c:v>62436</c:v>
                </c:pt>
                <c:pt idx="7735">
                  <c:v>62447</c:v>
                </c:pt>
                <c:pt idx="7736">
                  <c:v>62445</c:v>
                </c:pt>
                <c:pt idx="7737">
                  <c:v>62454</c:v>
                </c:pt>
                <c:pt idx="7738">
                  <c:v>62478</c:v>
                </c:pt>
                <c:pt idx="7739">
                  <c:v>62477</c:v>
                </c:pt>
                <c:pt idx="7740">
                  <c:v>62484</c:v>
                </c:pt>
                <c:pt idx="7741">
                  <c:v>62489</c:v>
                </c:pt>
                <c:pt idx="7742">
                  <c:v>62490</c:v>
                </c:pt>
                <c:pt idx="7743">
                  <c:v>62477</c:v>
                </c:pt>
                <c:pt idx="7744">
                  <c:v>62493</c:v>
                </c:pt>
                <c:pt idx="7745">
                  <c:v>62501</c:v>
                </c:pt>
                <c:pt idx="7746">
                  <c:v>62508</c:v>
                </c:pt>
                <c:pt idx="7747">
                  <c:v>62523</c:v>
                </c:pt>
                <c:pt idx="7748">
                  <c:v>62512</c:v>
                </c:pt>
                <c:pt idx="7749">
                  <c:v>62541</c:v>
                </c:pt>
                <c:pt idx="7750">
                  <c:v>62534</c:v>
                </c:pt>
                <c:pt idx="7751">
                  <c:v>62537</c:v>
                </c:pt>
                <c:pt idx="7752">
                  <c:v>62539</c:v>
                </c:pt>
                <c:pt idx="7753">
                  <c:v>62540</c:v>
                </c:pt>
                <c:pt idx="7754">
                  <c:v>62557</c:v>
                </c:pt>
                <c:pt idx="7755">
                  <c:v>62571</c:v>
                </c:pt>
                <c:pt idx="7756">
                  <c:v>62582</c:v>
                </c:pt>
                <c:pt idx="7757">
                  <c:v>62572</c:v>
                </c:pt>
                <c:pt idx="7758">
                  <c:v>62594</c:v>
                </c:pt>
                <c:pt idx="7759">
                  <c:v>62585</c:v>
                </c:pt>
                <c:pt idx="7760">
                  <c:v>62592</c:v>
                </c:pt>
                <c:pt idx="7761">
                  <c:v>62591</c:v>
                </c:pt>
                <c:pt idx="7762">
                  <c:v>62603</c:v>
                </c:pt>
                <c:pt idx="7763">
                  <c:v>62619</c:v>
                </c:pt>
                <c:pt idx="7764">
                  <c:v>62634</c:v>
                </c:pt>
                <c:pt idx="7765">
                  <c:v>62636</c:v>
                </c:pt>
                <c:pt idx="7766">
                  <c:v>62635</c:v>
                </c:pt>
                <c:pt idx="7767">
                  <c:v>62666</c:v>
                </c:pt>
                <c:pt idx="7768">
                  <c:v>62666</c:v>
                </c:pt>
                <c:pt idx="7769">
                  <c:v>62669</c:v>
                </c:pt>
                <c:pt idx="7770">
                  <c:v>62679</c:v>
                </c:pt>
                <c:pt idx="7771">
                  <c:v>62689</c:v>
                </c:pt>
                <c:pt idx="7772">
                  <c:v>62692</c:v>
                </c:pt>
                <c:pt idx="7773">
                  <c:v>62698</c:v>
                </c:pt>
                <c:pt idx="7774">
                  <c:v>62700</c:v>
                </c:pt>
                <c:pt idx="7775">
                  <c:v>62703</c:v>
                </c:pt>
                <c:pt idx="7776">
                  <c:v>62711</c:v>
                </c:pt>
                <c:pt idx="7777">
                  <c:v>62725</c:v>
                </c:pt>
                <c:pt idx="7778">
                  <c:v>62732</c:v>
                </c:pt>
                <c:pt idx="7779">
                  <c:v>62755</c:v>
                </c:pt>
                <c:pt idx="7780">
                  <c:v>62745</c:v>
                </c:pt>
                <c:pt idx="7781">
                  <c:v>62745</c:v>
                </c:pt>
                <c:pt idx="7782">
                  <c:v>62761</c:v>
                </c:pt>
                <c:pt idx="7783">
                  <c:v>62755</c:v>
                </c:pt>
                <c:pt idx="7784">
                  <c:v>62762</c:v>
                </c:pt>
                <c:pt idx="7785">
                  <c:v>62764</c:v>
                </c:pt>
                <c:pt idx="7786">
                  <c:v>62789</c:v>
                </c:pt>
                <c:pt idx="7787">
                  <c:v>62788</c:v>
                </c:pt>
                <c:pt idx="7788">
                  <c:v>62799</c:v>
                </c:pt>
                <c:pt idx="7789">
                  <c:v>62795</c:v>
                </c:pt>
                <c:pt idx="7790">
                  <c:v>62802</c:v>
                </c:pt>
                <c:pt idx="7791">
                  <c:v>62797</c:v>
                </c:pt>
                <c:pt idx="7792">
                  <c:v>62805</c:v>
                </c:pt>
                <c:pt idx="7793">
                  <c:v>62825</c:v>
                </c:pt>
                <c:pt idx="7794">
                  <c:v>62817</c:v>
                </c:pt>
                <c:pt idx="7795">
                  <c:v>62826</c:v>
                </c:pt>
                <c:pt idx="7796">
                  <c:v>62844</c:v>
                </c:pt>
                <c:pt idx="7797">
                  <c:v>62833</c:v>
                </c:pt>
                <c:pt idx="7798">
                  <c:v>62848</c:v>
                </c:pt>
                <c:pt idx="7799">
                  <c:v>62849</c:v>
                </c:pt>
                <c:pt idx="7800">
                  <c:v>62873</c:v>
                </c:pt>
                <c:pt idx="7801">
                  <c:v>62881</c:v>
                </c:pt>
                <c:pt idx="7802">
                  <c:v>62901</c:v>
                </c:pt>
                <c:pt idx="7803">
                  <c:v>62904</c:v>
                </c:pt>
                <c:pt idx="7804">
                  <c:v>62908</c:v>
                </c:pt>
                <c:pt idx="7805">
                  <c:v>62915</c:v>
                </c:pt>
                <c:pt idx="7806">
                  <c:v>62906</c:v>
                </c:pt>
                <c:pt idx="7807">
                  <c:v>62920</c:v>
                </c:pt>
                <c:pt idx="7808">
                  <c:v>62927</c:v>
                </c:pt>
                <c:pt idx="7809">
                  <c:v>62942</c:v>
                </c:pt>
                <c:pt idx="7810">
                  <c:v>62947</c:v>
                </c:pt>
                <c:pt idx="7811">
                  <c:v>62961</c:v>
                </c:pt>
                <c:pt idx="7812">
                  <c:v>62957</c:v>
                </c:pt>
                <c:pt idx="7813">
                  <c:v>62973</c:v>
                </c:pt>
                <c:pt idx="7814">
                  <c:v>62968</c:v>
                </c:pt>
                <c:pt idx="7815">
                  <c:v>62978</c:v>
                </c:pt>
                <c:pt idx="7816">
                  <c:v>62992</c:v>
                </c:pt>
                <c:pt idx="7817">
                  <c:v>62992</c:v>
                </c:pt>
                <c:pt idx="7818">
                  <c:v>62988</c:v>
                </c:pt>
                <c:pt idx="7819">
                  <c:v>62992</c:v>
                </c:pt>
                <c:pt idx="7820">
                  <c:v>62987</c:v>
                </c:pt>
                <c:pt idx="7821">
                  <c:v>62992</c:v>
                </c:pt>
                <c:pt idx="7822">
                  <c:v>63015</c:v>
                </c:pt>
                <c:pt idx="7823">
                  <c:v>63021</c:v>
                </c:pt>
                <c:pt idx="7824">
                  <c:v>63022</c:v>
                </c:pt>
                <c:pt idx="7825">
                  <c:v>63037</c:v>
                </c:pt>
                <c:pt idx="7826">
                  <c:v>63038</c:v>
                </c:pt>
                <c:pt idx="7827">
                  <c:v>63050</c:v>
                </c:pt>
                <c:pt idx="7828">
                  <c:v>63049</c:v>
                </c:pt>
                <c:pt idx="7829">
                  <c:v>63065</c:v>
                </c:pt>
                <c:pt idx="7830">
                  <c:v>63068</c:v>
                </c:pt>
                <c:pt idx="7831">
                  <c:v>63080</c:v>
                </c:pt>
                <c:pt idx="7832">
                  <c:v>63099</c:v>
                </c:pt>
                <c:pt idx="7833">
                  <c:v>63093</c:v>
                </c:pt>
                <c:pt idx="7834">
                  <c:v>63107</c:v>
                </c:pt>
                <c:pt idx="7835">
                  <c:v>63107</c:v>
                </c:pt>
                <c:pt idx="7836">
                  <c:v>63125</c:v>
                </c:pt>
                <c:pt idx="7837">
                  <c:v>63129</c:v>
                </c:pt>
                <c:pt idx="7838">
                  <c:v>63142</c:v>
                </c:pt>
                <c:pt idx="7839">
                  <c:v>63136</c:v>
                </c:pt>
                <c:pt idx="7840">
                  <c:v>63148</c:v>
                </c:pt>
                <c:pt idx="7841">
                  <c:v>63147</c:v>
                </c:pt>
                <c:pt idx="7842">
                  <c:v>63150</c:v>
                </c:pt>
                <c:pt idx="7843">
                  <c:v>63154</c:v>
                </c:pt>
                <c:pt idx="7844">
                  <c:v>63160</c:v>
                </c:pt>
                <c:pt idx="7845">
                  <c:v>63173</c:v>
                </c:pt>
                <c:pt idx="7846">
                  <c:v>63193</c:v>
                </c:pt>
                <c:pt idx="7847">
                  <c:v>63200</c:v>
                </c:pt>
                <c:pt idx="7848">
                  <c:v>63199</c:v>
                </c:pt>
                <c:pt idx="7849">
                  <c:v>63200</c:v>
                </c:pt>
                <c:pt idx="7850">
                  <c:v>63209</c:v>
                </c:pt>
                <c:pt idx="7851">
                  <c:v>63195</c:v>
                </c:pt>
                <c:pt idx="7852">
                  <c:v>63222</c:v>
                </c:pt>
                <c:pt idx="7853">
                  <c:v>63225</c:v>
                </c:pt>
                <c:pt idx="7854">
                  <c:v>63231</c:v>
                </c:pt>
                <c:pt idx="7855">
                  <c:v>63228</c:v>
                </c:pt>
                <c:pt idx="7856">
                  <c:v>63239</c:v>
                </c:pt>
                <c:pt idx="7857">
                  <c:v>63253</c:v>
                </c:pt>
                <c:pt idx="7858">
                  <c:v>63246</c:v>
                </c:pt>
                <c:pt idx="7859">
                  <c:v>63253</c:v>
                </c:pt>
                <c:pt idx="7860">
                  <c:v>63264</c:v>
                </c:pt>
                <c:pt idx="7861">
                  <c:v>63273</c:v>
                </c:pt>
                <c:pt idx="7862">
                  <c:v>63276</c:v>
                </c:pt>
                <c:pt idx="7863">
                  <c:v>63291</c:v>
                </c:pt>
                <c:pt idx="7864">
                  <c:v>63290</c:v>
                </c:pt>
                <c:pt idx="7865">
                  <c:v>63300</c:v>
                </c:pt>
                <c:pt idx="7866">
                  <c:v>63296</c:v>
                </c:pt>
                <c:pt idx="7867">
                  <c:v>63313</c:v>
                </c:pt>
                <c:pt idx="7868">
                  <c:v>63334</c:v>
                </c:pt>
                <c:pt idx="7869">
                  <c:v>63342</c:v>
                </c:pt>
                <c:pt idx="7870">
                  <c:v>63346</c:v>
                </c:pt>
                <c:pt idx="7871">
                  <c:v>63354</c:v>
                </c:pt>
                <c:pt idx="7872">
                  <c:v>63364</c:v>
                </c:pt>
                <c:pt idx="7873">
                  <c:v>63360</c:v>
                </c:pt>
                <c:pt idx="7874">
                  <c:v>63367</c:v>
                </c:pt>
                <c:pt idx="7875">
                  <c:v>63364</c:v>
                </c:pt>
                <c:pt idx="7876">
                  <c:v>63382</c:v>
                </c:pt>
                <c:pt idx="7877">
                  <c:v>63393</c:v>
                </c:pt>
                <c:pt idx="7878">
                  <c:v>63387</c:v>
                </c:pt>
                <c:pt idx="7879">
                  <c:v>63403</c:v>
                </c:pt>
                <c:pt idx="7880">
                  <c:v>63409</c:v>
                </c:pt>
                <c:pt idx="7881">
                  <c:v>63401</c:v>
                </c:pt>
                <c:pt idx="7882">
                  <c:v>63399</c:v>
                </c:pt>
                <c:pt idx="7883">
                  <c:v>63417</c:v>
                </c:pt>
                <c:pt idx="7884">
                  <c:v>63425</c:v>
                </c:pt>
                <c:pt idx="7885">
                  <c:v>63454</c:v>
                </c:pt>
                <c:pt idx="7886">
                  <c:v>63446</c:v>
                </c:pt>
                <c:pt idx="7887">
                  <c:v>63455</c:v>
                </c:pt>
                <c:pt idx="7888">
                  <c:v>63463</c:v>
                </c:pt>
                <c:pt idx="7889">
                  <c:v>63454</c:v>
                </c:pt>
                <c:pt idx="7890">
                  <c:v>63459</c:v>
                </c:pt>
                <c:pt idx="7891">
                  <c:v>63481</c:v>
                </c:pt>
                <c:pt idx="7892">
                  <c:v>63484</c:v>
                </c:pt>
                <c:pt idx="7893">
                  <c:v>63498</c:v>
                </c:pt>
                <c:pt idx="7894">
                  <c:v>63506</c:v>
                </c:pt>
                <c:pt idx="7895">
                  <c:v>63510</c:v>
                </c:pt>
                <c:pt idx="7896">
                  <c:v>63492</c:v>
                </c:pt>
                <c:pt idx="7897">
                  <c:v>63511</c:v>
                </c:pt>
                <c:pt idx="7898">
                  <c:v>63514</c:v>
                </c:pt>
                <c:pt idx="7899">
                  <c:v>63531</c:v>
                </c:pt>
                <c:pt idx="7900">
                  <c:v>63528</c:v>
                </c:pt>
                <c:pt idx="7901">
                  <c:v>63549</c:v>
                </c:pt>
                <c:pt idx="7902">
                  <c:v>63548</c:v>
                </c:pt>
                <c:pt idx="7903">
                  <c:v>63557</c:v>
                </c:pt>
                <c:pt idx="7904">
                  <c:v>63577</c:v>
                </c:pt>
                <c:pt idx="7905">
                  <c:v>63581</c:v>
                </c:pt>
                <c:pt idx="7906">
                  <c:v>63567</c:v>
                </c:pt>
                <c:pt idx="7907">
                  <c:v>63580</c:v>
                </c:pt>
                <c:pt idx="7908">
                  <c:v>63609</c:v>
                </c:pt>
                <c:pt idx="7909">
                  <c:v>63614</c:v>
                </c:pt>
                <c:pt idx="7910">
                  <c:v>63616</c:v>
                </c:pt>
                <c:pt idx="7911">
                  <c:v>63609</c:v>
                </c:pt>
                <c:pt idx="7912">
                  <c:v>63620</c:v>
                </c:pt>
                <c:pt idx="7913">
                  <c:v>63623</c:v>
                </c:pt>
                <c:pt idx="7914">
                  <c:v>63619</c:v>
                </c:pt>
                <c:pt idx="7915">
                  <c:v>63662</c:v>
                </c:pt>
                <c:pt idx="7916">
                  <c:v>63661</c:v>
                </c:pt>
                <c:pt idx="7917">
                  <c:v>63660</c:v>
                </c:pt>
                <c:pt idx="7918">
                  <c:v>63659</c:v>
                </c:pt>
                <c:pt idx="7919">
                  <c:v>63667</c:v>
                </c:pt>
                <c:pt idx="7920">
                  <c:v>63672</c:v>
                </c:pt>
                <c:pt idx="7921">
                  <c:v>63683</c:v>
                </c:pt>
                <c:pt idx="7922">
                  <c:v>63675</c:v>
                </c:pt>
                <c:pt idx="7923">
                  <c:v>63687</c:v>
                </c:pt>
                <c:pt idx="7924">
                  <c:v>63690</c:v>
                </c:pt>
                <c:pt idx="7925">
                  <c:v>63702</c:v>
                </c:pt>
                <c:pt idx="7926">
                  <c:v>63704</c:v>
                </c:pt>
                <c:pt idx="7927">
                  <c:v>63713</c:v>
                </c:pt>
                <c:pt idx="7928">
                  <c:v>63734</c:v>
                </c:pt>
                <c:pt idx="7929">
                  <c:v>63728</c:v>
                </c:pt>
                <c:pt idx="7930">
                  <c:v>63731</c:v>
                </c:pt>
                <c:pt idx="7931">
                  <c:v>63731</c:v>
                </c:pt>
                <c:pt idx="7932">
                  <c:v>63745</c:v>
                </c:pt>
                <c:pt idx="7933">
                  <c:v>63738</c:v>
                </c:pt>
                <c:pt idx="7934">
                  <c:v>63747</c:v>
                </c:pt>
                <c:pt idx="7935">
                  <c:v>63747</c:v>
                </c:pt>
                <c:pt idx="7936">
                  <c:v>63766</c:v>
                </c:pt>
                <c:pt idx="7937">
                  <c:v>63788</c:v>
                </c:pt>
                <c:pt idx="7938">
                  <c:v>63801</c:v>
                </c:pt>
                <c:pt idx="7939">
                  <c:v>63796</c:v>
                </c:pt>
                <c:pt idx="7940">
                  <c:v>63795</c:v>
                </c:pt>
                <c:pt idx="7941">
                  <c:v>63797</c:v>
                </c:pt>
                <c:pt idx="7942">
                  <c:v>63804</c:v>
                </c:pt>
                <c:pt idx="7943">
                  <c:v>63811</c:v>
                </c:pt>
                <c:pt idx="7944">
                  <c:v>63829</c:v>
                </c:pt>
                <c:pt idx="7945">
                  <c:v>63823</c:v>
                </c:pt>
                <c:pt idx="7946">
                  <c:v>63847</c:v>
                </c:pt>
                <c:pt idx="7947">
                  <c:v>63854</c:v>
                </c:pt>
                <c:pt idx="7948">
                  <c:v>63856</c:v>
                </c:pt>
                <c:pt idx="7949">
                  <c:v>63872</c:v>
                </c:pt>
                <c:pt idx="7950">
                  <c:v>63864</c:v>
                </c:pt>
                <c:pt idx="7951">
                  <c:v>63872</c:v>
                </c:pt>
                <c:pt idx="7952">
                  <c:v>63883</c:v>
                </c:pt>
                <c:pt idx="7953">
                  <c:v>63884</c:v>
                </c:pt>
                <c:pt idx="7954">
                  <c:v>63892</c:v>
                </c:pt>
                <c:pt idx="7955">
                  <c:v>63892</c:v>
                </c:pt>
                <c:pt idx="7956">
                  <c:v>63886</c:v>
                </c:pt>
                <c:pt idx="7957">
                  <c:v>63908</c:v>
                </c:pt>
                <c:pt idx="7958">
                  <c:v>63915</c:v>
                </c:pt>
                <c:pt idx="7959">
                  <c:v>63940</c:v>
                </c:pt>
                <c:pt idx="7960">
                  <c:v>63941</c:v>
                </c:pt>
                <c:pt idx="7961">
                  <c:v>63953</c:v>
                </c:pt>
                <c:pt idx="7962">
                  <c:v>63953</c:v>
                </c:pt>
                <c:pt idx="7963">
                  <c:v>63957</c:v>
                </c:pt>
                <c:pt idx="7964">
                  <c:v>63967</c:v>
                </c:pt>
                <c:pt idx="7965">
                  <c:v>63975</c:v>
                </c:pt>
                <c:pt idx="7966">
                  <c:v>63985</c:v>
                </c:pt>
                <c:pt idx="7967">
                  <c:v>63987</c:v>
                </c:pt>
                <c:pt idx="7968">
                  <c:v>63992</c:v>
                </c:pt>
                <c:pt idx="7969">
                  <c:v>64006</c:v>
                </c:pt>
                <c:pt idx="7970">
                  <c:v>64021</c:v>
                </c:pt>
                <c:pt idx="7971">
                  <c:v>64017</c:v>
                </c:pt>
                <c:pt idx="7972">
                  <c:v>64020</c:v>
                </c:pt>
                <c:pt idx="7973">
                  <c:v>64010</c:v>
                </c:pt>
                <c:pt idx="7974">
                  <c:v>64034</c:v>
                </c:pt>
                <c:pt idx="7975">
                  <c:v>64026</c:v>
                </c:pt>
                <c:pt idx="7976">
                  <c:v>64023</c:v>
                </c:pt>
                <c:pt idx="7977">
                  <c:v>64037</c:v>
                </c:pt>
                <c:pt idx="7978">
                  <c:v>64016</c:v>
                </c:pt>
                <c:pt idx="7979">
                  <c:v>64030</c:v>
                </c:pt>
                <c:pt idx="7980">
                  <c:v>64042</c:v>
                </c:pt>
                <c:pt idx="7981">
                  <c:v>64049</c:v>
                </c:pt>
                <c:pt idx="7982">
                  <c:v>64066</c:v>
                </c:pt>
                <c:pt idx="7983">
                  <c:v>64083</c:v>
                </c:pt>
                <c:pt idx="7984">
                  <c:v>64075</c:v>
                </c:pt>
                <c:pt idx="7985">
                  <c:v>64096</c:v>
                </c:pt>
                <c:pt idx="7986">
                  <c:v>64085</c:v>
                </c:pt>
                <c:pt idx="7987">
                  <c:v>64112</c:v>
                </c:pt>
                <c:pt idx="7988">
                  <c:v>64115</c:v>
                </c:pt>
                <c:pt idx="7989">
                  <c:v>64138</c:v>
                </c:pt>
                <c:pt idx="7990">
                  <c:v>64143</c:v>
                </c:pt>
                <c:pt idx="7991">
                  <c:v>64134</c:v>
                </c:pt>
                <c:pt idx="7992">
                  <c:v>64151</c:v>
                </c:pt>
                <c:pt idx="7993">
                  <c:v>64176</c:v>
                </c:pt>
                <c:pt idx="7994">
                  <c:v>64158</c:v>
                </c:pt>
                <c:pt idx="7995">
                  <c:v>64168</c:v>
                </c:pt>
                <c:pt idx="7996">
                  <c:v>64189</c:v>
                </c:pt>
                <c:pt idx="7997">
                  <c:v>64176</c:v>
                </c:pt>
                <c:pt idx="7998">
                  <c:v>64179</c:v>
                </c:pt>
                <c:pt idx="7999">
                  <c:v>64192</c:v>
                </c:pt>
                <c:pt idx="8000">
                  <c:v>64201</c:v>
                </c:pt>
                <c:pt idx="8001">
                  <c:v>64212</c:v>
                </c:pt>
                <c:pt idx="8002">
                  <c:v>64210</c:v>
                </c:pt>
                <c:pt idx="8003">
                  <c:v>64213</c:v>
                </c:pt>
                <c:pt idx="8004">
                  <c:v>64209</c:v>
                </c:pt>
                <c:pt idx="8005">
                  <c:v>64220</c:v>
                </c:pt>
                <c:pt idx="8006">
                  <c:v>64215</c:v>
                </c:pt>
                <c:pt idx="8007">
                  <c:v>64224</c:v>
                </c:pt>
                <c:pt idx="8008">
                  <c:v>64241</c:v>
                </c:pt>
                <c:pt idx="8009">
                  <c:v>64247</c:v>
                </c:pt>
                <c:pt idx="8010">
                  <c:v>64253</c:v>
                </c:pt>
                <c:pt idx="8011">
                  <c:v>64244</c:v>
                </c:pt>
                <c:pt idx="8012">
                  <c:v>64271</c:v>
                </c:pt>
                <c:pt idx="8013">
                  <c:v>64267</c:v>
                </c:pt>
                <c:pt idx="8014">
                  <c:v>64273</c:v>
                </c:pt>
                <c:pt idx="8015">
                  <c:v>64286</c:v>
                </c:pt>
                <c:pt idx="8016">
                  <c:v>64303</c:v>
                </c:pt>
                <c:pt idx="8017">
                  <c:v>64307</c:v>
                </c:pt>
                <c:pt idx="8018">
                  <c:v>64312</c:v>
                </c:pt>
                <c:pt idx="8019">
                  <c:v>64298</c:v>
                </c:pt>
                <c:pt idx="8020">
                  <c:v>64300</c:v>
                </c:pt>
                <c:pt idx="8021">
                  <c:v>64324</c:v>
                </c:pt>
                <c:pt idx="8022">
                  <c:v>64335</c:v>
                </c:pt>
                <c:pt idx="8023">
                  <c:v>64339</c:v>
                </c:pt>
                <c:pt idx="8024">
                  <c:v>64350</c:v>
                </c:pt>
                <c:pt idx="8025">
                  <c:v>64367</c:v>
                </c:pt>
                <c:pt idx="8026">
                  <c:v>64376</c:v>
                </c:pt>
                <c:pt idx="8027">
                  <c:v>64360</c:v>
                </c:pt>
                <c:pt idx="8028">
                  <c:v>64377</c:v>
                </c:pt>
                <c:pt idx="8029">
                  <c:v>64384</c:v>
                </c:pt>
                <c:pt idx="8030">
                  <c:v>64395</c:v>
                </c:pt>
                <c:pt idx="8031">
                  <c:v>64401</c:v>
                </c:pt>
                <c:pt idx="8032">
                  <c:v>64395</c:v>
                </c:pt>
                <c:pt idx="8033">
                  <c:v>64417</c:v>
                </c:pt>
                <c:pt idx="8034">
                  <c:v>64405</c:v>
                </c:pt>
                <c:pt idx="8035">
                  <c:v>64427</c:v>
                </c:pt>
                <c:pt idx="8036">
                  <c:v>64420</c:v>
                </c:pt>
                <c:pt idx="8037">
                  <c:v>64423</c:v>
                </c:pt>
                <c:pt idx="8038">
                  <c:v>64429</c:v>
                </c:pt>
                <c:pt idx="8039">
                  <c:v>64437</c:v>
                </c:pt>
                <c:pt idx="8040">
                  <c:v>64441</c:v>
                </c:pt>
                <c:pt idx="8041">
                  <c:v>64445</c:v>
                </c:pt>
                <c:pt idx="8042">
                  <c:v>64448</c:v>
                </c:pt>
                <c:pt idx="8043">
                  <c:v>64451</c:v>
                </c:pt>
                <c:pt idx="8044">
                  <c:v>64453</c:v>
                </c:pt>
                <c:pt idx="8045">
                  <c:v>64446</c:v>
                </c:pt>
                <c:pt idx="8046">
                  <c:v>64481</c:v>
                </c:pt>
                <c:pt idx="8047">
                  <c:v>64469</c:v>
                </c:pt>
                <c:pt idx="8048">
                  <c:v>64494</c:v>
                </c:pt>
                <c:pt idx="8049">
                  <c:v>64493</c:v>
                </c:pt>
                <c:pt idx="8050">
                  <c:v>64510</c:v>
                </c:pt>
                <c:pt idx="8051">
                  <c:v>64515</c:v>
                </c:pt>
                <c:pt idx="8052">
                  <c:v>64506</c:v>
                </c:pt>
                <c:pt idx="8053">
                  <c:v>64528</c:v>
                </c:pt>
                <c:pt idx="8054">
                  <c:v>64534</c:v>
                </c:pt>
                <c:pt idx="8055">
                  <c:v>64539</c:v>
                </c:pt>
                <c:pt idx="8056">
                  <c:v>64544</c:v>
                </c:pt>
                <c:pt idx="8057">
                  <c:v>64555</c:v>
                </c:pt>
                <c:pt idx="8058">
                  <c:v>64568</c:v>
                </c:pt>
                <c:pt idx="8059">
                  <c:v>64582</c:v>
                </c:pt>
                <c:pt idx="8060">
                  <c:v>64569</c:v>
                </c:pt>
                <c:pt idx="8061">
                  <c:v>64575</c:v>
                </c:pt>
                <c:pt idx="8062">
                  <c:v>64584</c:v>
                </c:pt>
                <c:pt idx="8063">
                  <c:v>64600</c:v>
                </c:pt>
                <c:pt idx="8064">
                  <c:v>64596</c:v>
                </c:pt>
                <c:pt idx="8065">
                  <c:v>64616</c:v>
                </c:pt>
                <c:pt idx="8066">
                  <c:v>64599</c:v>
                </c:pt>
                <c:pt idx="8067">
                  <c:v>64614</c:v>
                </c:pt>
                <c:pt idx="8068">
                  <c:v>64610</c:v>
                </c:pt>
                <c:pt idx="8069">
                  <c:v>64618</c:v>
                </c:pt>
                <c:pt idx="8070">
                  <c:v>64632</c:v>
                </c:pt>
                <c:pt idx="8071">
                  <c:v>64661</c:v>
                </c:pt>
                <c:pt idx="8072">
                  <c:v>64661</c:v>
                </c:pt>
                <c:pt idx="8073">
                  <c:v>64671</c:v>
                </c:pt>
                <c:pt idx="8074">
                  <c:v>64657</c:v>
                </c:pt>
                <c:pt idx="8075">
                  <c:v>64668</c:v>
                </c:pt>
                <c:pt idx="8076">
                  <c:v>64671</c:v>
                </c:pt>
                <c:pt idx="8077">
                  <c:v>64696</c:v>
                </c:pt>
                <c:pt idx="8078">
                  <c:v>64697</c:v>
                </c:pt>
                <c:pt idx="8079">
                  <c:v>64696</c:v>
                </c:pt>
                <c:pt idx="8080">
                  <c:v>64712</c:v>
                </c:pt>
                <c:pt idx="8081">
                  <c:v>64709</c:v>
                </c:pt>
                <c:pt idx="8082">
                  <c:v>64713</c:v>
                </c:pt>
                <c:pt idx="8083">
                  <c:v>64705</c:v>
                </c:pt>
                <c:pt idx="8084">
                  <c:v>64718</c:v>
                </c:pt>
                <c:pt idx="8085">
                  <c:v>64735</c:v>
                </c:pt>
                <c:pt idx="8086">
                  <c:v>64717</c:v>
                </c:pt>
                <c:pt idx="8087">
                  <c:v>64717</c:v>
                </c:pt>
                <c:pt idx="8088">
                  <c:v>64734</c:v>
                </c:pt>
                <c:pt idx="8089">
                  <c:v>64744</c:v>
                </c:pt>
                <c:pt idx="8090">
                  <c:v>64726</c:v>
                </c:pt>
                <c:pt idx="8091">
                  <c:v>64738</c:v>
                </c:pt>
                <c:pt idx="8092">
                  <c:v>64771</c:v>
                </c:pt>
                <c:pt idx="8093">
                  <c:v>64771</c:v>
                </c:pt>
                <c:pt idx="8094">
                  <c:v>64783</c:v>
                </c:pt>
                <c:pt idx="8095">
                  <c:v>64768</c:v>
                </c:pt>
                <c:pt idx="8096">
                  <c:v>64798</c:v>
                </c:pt>
                <c:pt idx="8097">
                  <c:v>64790</c:v>
                </c:pt>
                <c:pt idx="8098">
                  <c:v>64806</c:v>
                </c:pt>
                <c:pt idx="8099">
                  <c:v>64822</c:v>
                </c:pt>
                <c:pt idx="8100">
                  <c:v>64830</c:v>
                </c:pt>
                <c:pt idx="8101">
                  <c:v>64828</c:v>
                </c:pt>
                <c:pt idx="8102">
                  <c:v>64831</c:v>
                </c:pt>
                <c:pt idx="8103">
                  <c:v>64844</c:v>
                </c:pt>
                <c:pt idx="8104">
                  <c:v>64860</c:v>
                </c:pt>
                <c:pt idx="8105">
                  <c:v>64857</c:v>
                </c:pt>
                <c:pt idx="8106">
                  <c:v>64858</c:v>
                </c:pt>
                <c:pt idx="8107">
                  <c:v>64872</c:v>
                </c:pt>
                <c:pt idx="8108">
                  <c:v>64875</c:v>
                </c:pt>
                <c:pt idx="8109">
                  <c:v>64880</c:v>
                </c:pt>
                <c:pt idx="8110">
                  <c:v>64874</c:v>
                </c:pt>
                <c:pt idx="8111">
                  <c:v>64877</c:v>
                </c:pt>
                <c:pt idx="8112">
                  <c:v>64879</c:v>
                </c:pt>
                <c:pt idx="8113">
                  <c:v>64880</c:v>
                </c:pt>
                <c:pt idx="8114">
                  <c:v>64905</c:v>
                </c:pt>
                <c:pt idx="8115">
                  <c:v>64897</c:v>
                </c:pt>
                <c:pt idx="8116">
                  <c:v>64928</c:v>
                </c:pt>
                <c:pt idx="8117">
                  <c:v>64907</c:v>
                </c:pt>
                <c:pt idx="8118">
                  <c:v>64925</c:v>
                </c:pt>
                <c:pt idx="8119">
                  <c:v>64927</c:v>
                </c:pt>
                <c:pt idx="8120">
                  <c:v>64928</c:v>
                </c:pt>
                <c:pt idx="8121">
                  <c:v>64933</c:v>
                </c:pt>
                <c:pt idx="8122">
                  <c:v>64952</c:v>
                </c:pt>
                <c:pt idx="8123">
                  <c:v>64960</c:v>
                </c:pt>
                <c:pt idx="8124">
                  <c:v>64970</c:v>
                </c:pt>
                <c:pt idx="8125">
                  <c:v>64977</c:v>
                </c:pt>
                <c:pt idx="8126">
                  <c:v>64964</c:v>
                </c:pt>
                <c:pt idx="8127">
                  <c:v>64983</c:v>
                </c:pt>
                <c:pt idx="8128">
                  <c:v>64982</c:v>
                </c:pt>
                <c:pt idx="8129">
                  <c:v>64987</c:v>
                </c:pt>
                <c:pt idx="8130">
                  <c:v>64996</c:v>
                </c:pt>
                <c:pt idx="8131">
                  <c:v>65006</c:v>
                </c:pt>
                <c:pt idx="8132">
                  <c:v>65006</c:v>
                </c:pt>
                <c:pt idx="8133">
                  <c:v>65008</c:v>
                </c:pt>
                <c:pt idx="8134">
                  <c:v>65010</c:v>
                </c:pt>
                <c:pt idx="8135">
                  <c:v>65018</c:v>
                </c:pt>
                <c:pt idx="8136">
                  <c:v>65039</c:v>
                </c:pt>
                <c:pt idx="8137">
                  <c:v>65039</c:v>
                </c:pt>
                <c:pt idx="8138">
                  <c:v>65043</c:v>
                </c:pt>
                <c:pt idx="8139">
                  <c:v>65055</c:v>
                </c:pt>
                <c:pt idx="8140">
                  <c:v>65062</c:v>
                </c:pt>
                <c:pt idx="8141">
                  <c:v>65062</c:v>
                </c:pt>
                <c:pt idx="8142">
                  <c:v>65072</c:v>
                </c:pt>
                <c:pt idx="8143">
                  <c:v>65077</c:v>
                </c:pt>
                <c:pt idx="8144">
                  <c:v>65093</c:v>
                </c:pt>
                <c:pt idx="8145">
                  <c:v>65085</c:v>
                </c:pt>
                <c:pt idx="8146">
                  <c:v>65094</c:v>
                </c:pt>
                <c:pt idx="8147">
                  <c:v>65126</c:v>
                </c:pt>
                <c:pt idx="8148">
                  <c:v>65119</c:v>
                </c:pt>
                <c:pt idx="8149">
                  <c:v>65134</c:v>
                </c:pt>
                <c:pt idx="8150">
                  <c:v>65135</c:v>
                </c:pt>
                <c:pt idx="8151">
                  <c:v>65135</c:v>
                </c:pt>
                <c:pt idx="8152">
                  <c:v>65142</c:v>
                </c:pt>
                <c:pt idx="8153">
                  <c:v>65133</c:v>
                </c:pt>
                <c:pt idx="8154">
                  <c:v>65146</c:v>
                </c:pt>
                <c:pt idx="8155">
                  <c:v>65155</c:v>
                </c:pt>
                <c:pt idx="8156">
                  <c:v>65143</c:v>
                </c:pt>
                <c:pt idx="8157">
                  <c:v>65152</c:v>
                </c:pt>
                <c:pt idx="8158">
                  <c:v>65145</c:v>
                </c:pt>
                <c:pt idx="8159">
                  <c:v>65172</c:v>
                </c:pt>
                <c:pt idx="8160">
                  <c:v>65162</c:v>
                </c:pt>
                <c:pt idx="8161">
                  <c:v>65181</c:v>
                </c:pt>
                <c:pt idx="8162">
                  <c:v>65182</c:v>
                </c:pt>
                <c:pt idx="8163">
                  <c:v>65193</c:v>
                </c:pt>
                <c:pt idx="8164">
                  <c:v>65202</c:v>
                </c:pt>
                <c:pt idx="8165">
                  <c:v>65191</c:v>
                </c:pt>
                <c:pt idx="8166">
                  <c:v>65210</c:v>
                </c:pt>
                <c:pt idx="8167">
                  <c:v>65218</c:v>
                </c:pt>
                <c:pt idx="8168">
                  <c:v>65228</c:v>
                </c:pt>
                <c:pt idx="8169">
                  <c:v>65210</c:v>
                </c:pt>
                <c:pt idx="8170">
                  <c:v>65230</c:v>
                </c:pt>
                <c:pt idx="8171">
                  <c:v>65236</c:v>
                </c:pt>
                <c:pt idx="8172">
                  <c:v>65235</c:v>
                </c:pt>
                <c:pt idx="8173">
                  <c:v>65242</c:v>
                </c:pt>
                <c:pt idx="8174">
                  <c:v>65248</c:v>
                </c:pt>
                <c:pt idx="8175">
                  <c:v>65257</c:v>
                </c:pt>
                <c:pt idx="8176">
                  <c:v>65253</c:v>
                </c:pt>
                <c:pt idx="8177">
                  <c:v>65260</c:v>
                </c:pt>
                <c:pt idx="8178">
                  <c:v>65261</c:v>
                </c:pt>
                <c:pt idx="8179">
                  <c:v>65266</c:v>
                </c:pt>
                <c:pt idx="8180">
                  <c:v>65280</c:v>
                </c:pt>
                <c:pt idx="8181">
                  <c:v>65301</c:v>
                </c:pt>
                <c:pt idx="8182">
                  <c:v>65293</c:v>
                </c:pt>
                <c:pt idx="8183">
                  <c:v>65309</c:v>
                </c:pt>
                <c:pt idx="8184">
                  <c:v>65295</c:v>
                </c:pt>
                <c:pt idx="8185">
                  <c:v>65327</c:v>
                </c:pt>
                <c:pt idx="8186">
                  <c:v>65318</c:v>
                </c:pt>
                <c:pt idx="8187">
                  <c:v>65326</c:v>
                </c:pt>
                <c:pt idx="8188">
                  <c:v>65328</c:v>
                </c:pt>
                <c:pt idx="8189">
                  <c:v>65329</c:v>
                </c:pt>
                <c:pt idx="8190">
                  <c:v>65349</c:v>
                </c:pt>
                <c:pt idx="8191">
                  <c:v>65351</c:v>
                </c:pt>
                <c:pt idx="8192">
                  <c:v>65358</c:v>
                </c:pt>
                <c:pt idx="8193">
                  <c:v>65366</c:v>
                </c:pt>
                <c:pt idx="8194">
                  <c:v>65369</c:v>
                </c:pt>
                <c:pt idx="8195">
                  <c:v>65354</c:v>
                </c:pt>
                <c:pt idx="8196">
                  <c:v>65380</c:v>
                </c:pt>
                <c:pt idx="8197">
                  <c:v>65384</c:v>
                </c:pt>
                <c:pt idx="8198">
                  <c:v>65399</c:v>
                </c:pt>
                <c:pt idx="8199">
                  <c:v>65402</c:v>
                </c:pt>
                <c:pt idx="8200">
                  <c:v>65405</c:v>
                </c:pt>
                <c:pt idx="8201">
                  <c:v>65397</c:v>
                </c:pt>
                <c:pt idx="8202">
                  <c:v>65395</c:v>
                </c:pt>
                <c:pt idx="8203">
                  <c:v>65402</c:v>
                </c:pt>
                <c:pt idx="8204">
                  <c:v>65409</c:v>
                </c:pt>
                <c:pt idx="8205">
                  <c:v>65417</c:v>
                </c:pt>
                <c:pt idx="8206">
                  <c:v>65430</c:v>
                </c:pt>
                <c:pt idx="8207">
                  <c:v>65433</c:v>
                </c:pt>
                <c:pt idx="8208">
                  <c:v>65432</c:v>
                </c:pt>
                <c:pt idx="8209">
                  <c:v>65418</c:v>
                </c:pt>
                <c:pt idx="8210">
                  <c:v>65416</c:v>
                </c:pt>
                <c:pt idx="8211">
                  <c:v>65442</c:v>
                </c:pt>
                <c:pt idx="8212">
                  <c:v>65444</c:v>
                </c:pt>
                <c:pt idx="8213">
                  <c:v>65452</c:v>
                </c:pt>
                <c:pt idx="8214">
                  <c:v>65461</c:v>
                </c:pt>
                <c:pt idx="8215">
                  <c:v>65465</c:v>
                </c:pt>
                <c:pt idx="8216">
                  <c:v>65474</c:v>
                </c:pt>
                <c:pt idx="8217">
                  <c:v>65484</c:v>
                </c:pt>
                <c:pt idx="8218">
                  <c:v>65491</c:v>
                </c:pt>
                <c:pt idx="8219">
                  <c:v>65498</c:v>
                </c:pt>
                <c:pt idx="8220">
                  <c:v>65513</c:v>
                </c:pt>
                <c:pt idx="8221">
                  <c:v>65512</c:v>
                </c:pt>
                <c:pt idx="8222">
                  <c:v>65517</c:v>
                </c:pt>
                <c:pt idx="8223">
                  <c:v>65504</c:v>
                </c:pt>
                <c:pt idx="8224">
                  <c:v>65525</c:v>
                </c:pt>
                <c:pt idx="8225">
                  <c:v>65509</c:v>
                </c:pt>
                <c:pt idx="8226">
                  <c:v>65525</c:v>
                </c:pt>
                <c:pt idx="8227">
                  <c:v>65533</c:v>
                </c:pt>
                <c:pt idx="8228">
                  <c:v>65532</c:v>
                </c:pt>
                <c:pt idx="8229">
                  <c:v>5</c:v>
                </c:pt>
                <c:pt idx="8230">
                  <c:v>23</c:v>
                </c:pt>
                <c:pt idx="8231">
                  <c:v>6</c:v>
                </c:pt>
                <c:pt idx="8232">
                  <c:v>15</c:v>
                </c:pt>
                <c:pt idx="8233">
                  <c:v>16</c:v>
                </c:pt>
                <c:pt idx="8234">
                  <c:v>5</c:v>
                </c:pt>
                <c:pt idx="8235">
                  <c:v>22</c:v>
                </c:pt>
                <c:pt idx="8236">
                  <c:v>23</c:v>
                </c:pt>
                <c:pt idx="8237">
                  <c:v>35</c:v>
                </c:pt>
                <c:pt idx="8238">
                  <c:v>33</c:v>
                </c:pt>
                <c:pt idx="8239">
                  <c:v>50</c:v>
                </c:pt>
                <c:pt idx="8240">
                  <c:v>45</c:v>
                </c:pt>
                <c:pt idx="8241">
                  <c:v>48</c:v>
                </c:pt>
                <c:pt idx="8242">
                  <c:v>44</c:v>
                </c:pt>
                <c:pt idx="8243">
                  <c:v>56</c:v>
                </c:pt>
                <c:pt idx="8244">
                  <c:v>71</c:v>
                </c:pt>
                <c:pt idx="8245">
                  <c:v>61</c:v>
                </c:pt>
                <c:pt idx="8246">
                  <c:v>75</c:v>
                </c:pt>
                <c:pt idx="8247">
                  <c:v>87</c:v>
                </c:pt>
                <c:pt idx="8248">
                  <c:v>82</c:v>
                </c:pt>
                <c:pt idx="8249">
                  <c:v>82</c:v>
                </c:pt>
                <c:pt idx="8250">
                  <c:v>97</c:v>
                </c:pt>
                <c:pt idx="8251">
                  <c:v>107</c:v>
                </c:pt>
                <c:pt idx="8252">
                  <c:v>103</c:v>
                </c:pt>
                <c:pt idx="8253">
                  <c:v>119</c:v>
                </c:pt>
                <c:pt idx="8254">
                  <c:v>121</c:v>
                </c:pt>
                <c:pt idx="8255">
                  <c:v>121</c:v>
                </c:pt>
                <c:pt idx="8256">
                  <c:v>123</c:v>
                </c:pt>
                <c:pt idx="8257">
                  <c:v>125</c:v>
                </c:pt>
                <c:pt idx="8258">
                  <c:v>129</c:v>
                </c:pt>
                <c:pt idx="8259">
                  <c:v>130</c:v>
                </c:pt>
                <c:pt idx="8260">
                  <c:v>137</c:v>
                </c:pt>
                <c:pt idx="8261">
                  <c:v>138</c:v>
                </c:pt>
                <c:pt idx="8262">
                  <c:v>142</c:v>
                </c:pt>
                <c:pt idx="8263">
                  <c:v>139</c:v>
                </c:pt>
                <c:pt idx="8264">
                  <c:v>145</c:v>
                </c:pt>
                <c:pt idx="8265">
                  <c:v>150</c:v>
                </c:pt>
                <c:pt idx="8266">
                  <c:v>149</c:v>
                </c:pt>
                <c:pt idx="8267">
                  <c:v>152</c:v>
                </c:pt>
                <c:pt idx="8268">
                  <c:v>158</c:v>
                </c:pt>
                <c:pt idx="8269">
                  <c:v>162</c:v>
                </c:pt>
                <c:pt idx="8270">
                  <c:v>167</c:v>
                </c:pt>
                <c:pt idx="8271">
                  <c:v>164</c:v>
                </c:pt>
                <c:pt idx="8272">
                  <c:v>172</c:v>
                </c:pt>
                <c:pt idx="8273">
                  <c:v>167</c:v>
                </c:pt>
                <c:pt idx="8274">
                  <c:v>175</c:v>
                </c:pt>
                <c:pt idx="8275">
                  <c:v>180</c:v>
                </c:pt>
                <c:pt idx="8276">
                  <c:v>177</c:v>
                </c:pt>
                <c:pt idx="8277">
                  <c:v>184</c:v>
                </c:pt>
                <c:pt idx="8278">
                  <c:v>184</c:v>
                </c:pt>
                <c:pt idx="8279">
                  <c:v>186</c:v>
                </c:pt>
                <c:pt idx="8280">
                  <c:v>185</c:v>
                </c:pt>
                <c:pt idx="8281">
                  <c:v>186</c:v>
                </c:pt>
                <c:pt idx="8282">
                  <c:v>186</c:v>
                </c:pt>
                <c:pt idx="8283">
                  <c:v>186</c:v>
                </c:pt>
                <c:pt idx="8284">
                  <c:v>186</c:v>
                </c:pt>
                <c:pt idx="8285">
                  <c:v>186</c:v>
                </c:pt>
                <c:pt idx="8286">
                  <c:v>186</c:v>
                </c:pt>
                <c:pt idx="8287">
                  <c:v>186</c:v>
                </c:pt>
                <c:pt idx="8288">
                  <c:v>186</c:v>
                </c:pt>
                <c:pt idx="8289">
                  <c:v>186</c:v>
                </c:pt>
                <c:pt idx="8290">
                  <c:v>186</c:v>
                </c:pt>
                <c:pt idx="8291">
                  <c:v>186</c:v>
                </c:pt>
                <c:pt idx="8292">
                  <c:v>186</c:v>
                </c:pt>
                <c:pt idx="8293">
                  <c:v>186</c:v>
                </c:pt>
                <c:pt idx="8294">
                  <c:v>186</c:v>
                </c:pt>
                <c:pt idx="8295">
                  <c:v>186</c:v>
                </c:pt>
                <c:pt idx="8296">
                  <c:v>186</c:v>
                </c:pt>
                <c:pt idx="8297">
                  <c:v>186</c:v>
                </c:pt>
                <c:pt idx="8298">
                  <c:v>186</c:v>
                </c:pt>
                <c:pt idx="8299">
                  <c:v>186</c:v>
                </c:pt>
                <c:pt idx="8300">
                  <c:v>186</c:v>
                </c:pt>
                <c:pt idx="8301">
                  <c:v>186</c:v>
                </c:pt>
                <c:pt idx="8302">
                  <c:v>186</c:v>
                </c:pt>
                <c:pt idx="8303">
                  <c:v>186</c:v>
                </c:pt>
                <c:pt idx="8304">
                  <c:v>186</c:v>
                </c:pt>
                <c:pt idx="8305">
                  <c:v>186</c:v>
                </c:pt>
                <c:pt idx="8306">
                  <c:v>186</c:v>
                </c:pt>
                <c:pt idx="8307">
                  <c:v>186</c:v>
                </c:pt>
                <c:pt idx="8308">
                  <c:v>186</c:v>
                </c:pt>
                <c:pt idx="8309">
                  <c:v>186</c:v>
                </c:pt>
                <c:pt idx="8310">
                  <c:v>186</c:v>
                </c:pt>
                <c:pt idx="8311">
                  <c:v>186</c:v>
                </c:pt>
                <c:pt idx="8312">
                  <c:v>186</c:v>
                </c:pt>
                <c:pt idx="8313">
                  <c:v>186</c:v>
                </c:pt>
                <c:pt idx="8314">
                  <c:v>186</c:v>
                </c:pt>
                <c:pt idx="8315">
                  <c:v>186</c:v>
                </c:pt>
                <c:pt idx="8316">
                  <c:v>186</c:v>
                </c:pt>
                <c:pt idx="8317">
                  <c:v>186</c:v>
                </c:pt>
                <c:pt idx="8318">
                  <c:v>186</c:v>
                </c:pt>
                <c:pt idx="8319">
                  <c:v>186</c:v>
                </c:pt>
                <c:pt idx="8320">
                  <c:v>186</c:v>
                </c:pt>
                <c:pt idx="8321">
                  <c:v>186</c:v>
                </c:pt>
                <c:pt idx="8322">
                  <c:v>186</c:v>
                </c:pt>
                <c:pt idx="8323">
                  <c:v>186</c:v>
                </c:pt>
                <c:pt idx="8324">
                  <c:v>186</c:v>
                </c:pt>
                <c:pt idx="8325">
                  <c:v>186</c:v>
                </c:pt>
                <c:pt idx="8326">
                  <c:v>186</c:v>
                </c:pt>
                <c:pt idx="8327">
                  <c:v>186</c:v>
                </c:pt>
                <c:pt idx="8328">
                  <c:v>186</c:v>
                </c:pt>
                <c:pt idx="8329">
                  <c:v>186</c:v>
                </c:pt>
                <c:pt idx="8330">
                  <c:v>186</c:v>
                </c:pt>
                <c:pt idx="8331">
                  <c:v>186</c:v>
                </c:pt>
                <c:pt idx="8332">
                  <c:v>186</c:v>
                </c:pt>
                <c:pt idx="8333">
                  <c:v>186</c:v>
                </c:pt>
                <c:pt idx="8334">
                  <c:v>186</c:v>
                </c:pt>
                <c:pt idx="8335">
                  <c:v>186</c:v>
                </c:pt>
                <c:pt idx="8336">
                  <c:v>186</c:v>
                </c:pt>
                <c:pt idx="8337">
                  <c:v>186</c:v>
                </c:pt>
                <c:pt idx="8338">
                  <c:v>186</c:v>
                </c:pt>
                <c:pt idx="8339">
                  <c:v>186</c:v>
                </c:pt>
                <c:pt idx="8340">
                  <c:v>186</c:v>
                </c:pt>
                <c:pt idx="8341">
                  <c:v>186</c:v>
                </c:pt>
                <c:pt idx="8342">
                  <c:v>186</c:v>
                </c:pt>
                <c:pt idx="8343">
                  <c:v>186</c:v>
                </c:pt>
                <c:pt idx="8344">
                  <c:v>186</c:v>
                </c:pt>
                <c:pt idx="8345">
                  <c:v>186</c:v>
                </c:pt>
                <c:pt idx="8346">
                  <c:v>186</c:v>
                </c:pt>
                <c:pt idx="8347">
                  <c:v>186</c:v>
                </c:pt>
                <c:pt idx="8348">
                  <c:v>186</c:v>
                </c:pt>
                <c:pt idx="8349">
                  <c:v>186</c:v>
                </c:pt>
                <c:pt idx="8350">
                  <c:v>186</c:v>
                </c:pt>
                <c:pt idx="8351">
                  <c:v>186</c:v>
                </c:pt>
                <c:pt idx="8352">
                  <c:v>186</c:v>
                </c:pt>
                <c:pt idx="8353">
                  <c:v>186</c:v>
                </c:pt>
                <c:pt idx="8354">
                  <c:v>186</c:v>
                </c:pt>
                <c:pt idx="8355">
                  <c:v>186</c:v>
                </c:pt>
                <c:pt idx="8356">
                  <c:v>186</c:v>
                </c:pt>
                <c:pt idx="8357">
                  <c:v>186</c:v>
                </c:pt>
                <c:pt idx="8358">
                  <c:v>186</c:v>
                </c:pt>
                <c:pt idx="8359">
                  <c:v>186</c:v>
                </c:pt>
                <c:pt idx="8360">
                  <c:v>186</c:v>
                </c:pt>
                <c:pt idx="8361">
                  <c:v>186</c:v>
                </c:pt>
                <c:pt idx="8362">
                  <c:v>186</c:v>
                </c:pt>
                <c:pt idx="8363">
                  <c:v>186</c:v>
                </c:pt>
                <c:pt idx="8364">
                  <c:v>186</c:v>
                </c:pt>
                <c:pt idx="8365">
                  <c:v>186</c:v>
                </c:pt>
                <c:pt idx="8366">
                  <c:v>186</c:v>
                </c:pt>
                <c:pt idx="8367">
                  <c:v>186</c:v>
                </c:pt>
                <c:pt idx="8368">
                  <c:v>186</c:v>
                </c:pt>
                <c:pt idx="8369">
                  <c:v>186</c:v>
                </c:pt>
                <c:pt idx="8370">
                  <c:v>186</c:v>
                </c:pt>
                <c:pt idx="8371">
                  <c:v>186</c:v>
                </c:pt>
                <c:pt idx="8372">
                  <c:v>186</c:v>
                </c:pt>
                <c:pt idx="8373">
                  <c:v>186</c:v>
                </c:pt>
                <c:pt idx="8374">
                  <c:v>186</c:v>
                </c:pt>
                <c:pt idx="8375">
                  <c:v>186</c:v>
                </c:pt>
                <c:pt idx="8376">
                  <c:v>186</c:v>
                </c:pt>
                <c:pt idx="8377">
                  <c:v>186</c:v>
                </c:pt>
                <c:pt idx="8378">
                  <c:v>186</c:v>
                </c:pt>
                <c:pt idx="8379">
                  <c:v>186</c:v>
                </c:pt>
                <c:pt idx="8380">
                  <c:v>186</c:v>
                </c:pt>
                <c:pt idx="8381">
                  <c:v>186</c:v>
                </c:pt>
                <c:pt idx="8382">
                  <c:v>186</c:v>
                </c:pt>
                <c:pt idx="8383">
                  <c:v>186</c:v>
                </c:pt>
                <c:pt idx="8384">
                  <c:v>186</c:v>
                </c:pt>
                <c:pt idx="8385">
                  <c:v>186</c:v>
                </c:pt>
                <c:pt idx="8386">
                  <c:v>186</c:v>
                </c:pt>
                <c:pt idx="8387">
                  <c:v>186</c:v>
                </c:pt>
                <c:pt idx="8388">
                  <c:v>186</c:v>
                </c:pt>
                <c:pt idx="8389">
                  <c:v>186</c:v>
                </c:pt>
                <c:pt idx="8390">
                  <c:v>186</c:v>
                </c:pt>
                <c:pt idx="8391">
                  <c:v>186</c:v>
                </c:pt>
                <c:pt idx="8392">
                  <c:v>186</c:v>
                </c:pt>
                <c:pt idx="8393">
                  <c:v>186</c:v>
                </c:pt>
                <c:pt idx="8394">
                  <c:v>186</c:v>
                </c:pt>
                <c:pt idx="8395">
                  <c:v>186</c:v>
                </c:pt>
                <c:pt idx="8396">
                  <c:v>186</c:v>
                </c:pt>
                <c:pt idx="8397">
                  <c:v>186</c:v>
                </c:pt>
                <c:pt idx="8398">
                  <c:v>186</c:v>
                </c:pt>
                <c:pt idx="8399">
                  <c:v>186</c:v>
                </c:pt>
                <c:pt idx="8400">
                  <c:v>186</c:v>
                </c:pt>
                <c:pt idx="8401">
                  <c:v>186</c:v>
                </c:pt>
                <c:pt idx="8402">
                  <c:v>186</c:v>
                </c:pt>
                <c:pt idx="8403">
                  <c:v>186</c:v>
                </c:pt>
                <c:pt idx="8404">
                  <c:v>186</c:v>
                </c:pt>
                <c:pt idx="8405">
                  <c:v>186</c:v>
                </c:pt>
                <c:pt idx="8406">
                  <c:v>186</c:v>
                </c:pt>
                <c:pt idx="8407">
                  <c:v>186</c:v>
                </c:pt>
                <c:pt idx="8408">
                  <c:v>186</c:v>
                </c:pt>
                <c:pt idx="8409">
                  <c:v>186</c:v>
                </c:pt>
                <c:pt idx="8410">
                  <c:v>186</c:v>
                </c:pt>
                <c:pt idx="8411">
                  <c:v>186</c:v>
                </c:pt>
                <c:pt idx="8412">
                  <c:v>186</c:v>
                </c:pt>
                <c:pt idx="8413">
                  <c:v>186</c:v>
                </c:pt>
                <c:pt idx="8414">
                  <c:v>186</c:v>
                </c:pt>
                <c:pt idx="8415">
                  <c:v>186</c:v>
                </c:pt>
                <c:pt idx="8416">
                  <c:v>186</c:v>
                </c:pt>
                <c:pt idx="8417">
                  <c:v>186</c:v>
                </c:pt>
                <c:pt idx="8418">
                  <c:v>186</c:v>
                </c:pt>
                <c:pt idx="8419">
                  <c:v>186</c:v>
                </c:pt>
                <c:pt idx="8420">
                  <c:v>186</c:v>
                </c:pt>
                <c:pt idx="8421">
                  <c:v>186</c:v>
                </c:pt>
                <c:pt idx="8422">
                  <c:v>186</c:v>
                </c:pt>
                <c:pt idx="8423">
                  <c:v>186</c:v>
                </c:pt>
                <c:pt idx="8424">
                  <c:v>186</c:v>
                </c:pt>
                <c:pt idx="8425">
                  <c:v>186</c:v>
                </c:pt>
                <c:pt idx="8426">
                  <c:v>186</c:v>
                </c:pt>
                <c:pt idx="8427">
                  <c:v>186</c:v>
                </c:pt>
                <c:pt idx="8428">
                  <c:v>186</c:v>
                </c:pt>
                <c:pt idx="8429">
                  <c:v>186</c:v>
                </c:pt>
                <c:pt idx="8430">
                  <c:v>186</c:v>
                </c:pt>
                <c:pt idx="8431">
                  <c:v>186</c:v>
                </c:pt>
                <c:pt idx="8432">
                  <c:v>186</c:v>
                </c:pt>
                <c:pt idx="8433">
                  <c:v>186</c:v>
                </c:pt>
                <c:pt idx="8434">
                  <c:v>186</c:v>
                </c:pt>
                <c:pt idx="8435">
                  <c:v>186</c:v>
                </c:pt>
                <c:pt idx="8436">
                  <c:v>186</c:v>
                </c:pt>
                <c:pt idx="8437">
                  <c:v>186</c:v>
                </c:pt>
                <c:pt idx="8438">
                  <c:v>186</c:v>
                </c:pt>
                <c:pt idx="8439">
                  <c:v>186</c:v>
                </c:pt>
                <c:pt idx="8440">
                  <c:v>186</c:v>
                </c:pt>
                <c:pt idx="8441">
                  <c:v>186</c:v>
                </c:pt>
                <c:pt idx="8442">
                  <c:v>186</c:v>
                </c:pt>
                <c:pt idx="8443">
                  <c:v>186</c:v>
                </c:pt>
                <c:pt idx="8444">
                  <c:v>186</c:v>
                </c:pt>
                <c:pt idx="8445">
                  <c:v>186</c:v>
                </c:pt>
                <c:pt idx="8446">
                  <c:v>186</c:v>
                </c:pt>
                <c:pt idx="8447">
                  <c:v>186</c:v>
                </c:pt>
                <c:pt idx="8448">
                  <c:v>186</c:v>
                </c:pt>
                <c:pt idx="8449">
                  <c:v>186</c:v>
                </c:pt>
                <c:pt idx="8450">
                  <c:v>186</c:v>
                </c:pt>
                <c:pt idx="8451">
                  <c:v>186</c:v>
                </c:pt>
                <c:pt idx="8452">
                  <c:v>186</c:v>
                </c:pt>
                <c:pt idx="8453">
                  <c:v>186</c:v>
                </c:pt>
                <c:pt idx="8454">
                  <c:v>186</c:v>
                </c:pt>
                <c:pt idx="8455">
                  <c:v>186</c:v>
                </c:pt>
                <c:pt idx="8456">
                  <c:v>186</c:v>
                </c:pt>
                <c:pt idx="8457">
                  <c:v>186</c:v>
                </c:pt>
                <c:pt idx="8458">
                  <c:v>186</c:v>
                </c:pt>
                <c:pt idx="8459">
                  <c:v>186</c:v>
                </c:pt>
                <c:pt idx="8460">
                  <c:v>186</c:v>
                </c:pt>
                <c:pt idx="8461">
                  <c:v>186</c:v>
                </c:pt>
                <c:pt idx="8462">
                  <c:v>186</c:v>
                </c:pt>
                <c:pt idx="8463">
                  <c:v>186</c:v>
                </c:pt>
                <c:pt idx="8464">
                  <c:v>186</c:v>
                </c:pt>
                <c:pt idx="8465">
                  <c:v>186</c:v>
                </c:pt>
                <c:pt idx="8466">
                  <c:v>186</c:v>
                </c:pt>
                <c:pt idx="8467">
                  <c:v>186</c:v>
                </c:pt>
                <c:pt idx="8468">
                  <c:v>186</c:v>
                </c:pt>
                <c:pt idx="8469">
                  <c:v>186</c:v>
                </c:pt>
                <c:pt idx="8470">
                  <c:v>186</c:v>
                </c:pt>
                <c:pt idx="8471">
                  <c:v>186</c:v>
                </c:pt>
                <c:pt idx="8472">
                  <c:v>186</c:v>
                </c:pt>
                <c:pt idx="8473">
                  <c:v>186</c:v>
                </c:pt>
                <c:pt idx="8474">
                  <c:v>186</c:v>
                </c:pt>
                <c:pt idx="8475">
                  <c:v>186</c:v>
                </c:pt>
                <c:pt idx="8476">
                  <c:v>186</c:v>
                </c:pt>
                <c:pt idx="8477">
                  <c:v>186</c:v>
                </c:pt>
                <c:pt idx="8478">
                  <c:v>186</c:v>
                </c:pt>
                <c:pt idx="8479">
                  <c:v>186</c:v>
                </c:pt>
                <c:pt idx="8480">
                  <c:v>186</c:v>
                </c:pt>
                <c:pt idx="8481">
                  <c:v>186</c:v>
                </c:pt>
                <c:pt idx="8482">
                  <c:v>186</c:v>
                </c:pt>
                <c:pt idx="8483">
                  <c:v>186</c:v>
                </c:pt>
                <c:pt idx="8484">
                  <c:v>186</c:v>
                </c:pt>
                <c:pt idx="8485">
                  <c:v>186</c:v>
                </c:pt>
                <c:pt idx="8486">
                  <c:v>186</c:v>
                </c:pt>
                <c:pt idx="8487">
                  <c:v>186</c:v>
                </c:pt>
                <c:pt idx="8488">
                  <c:v>186</c:v>
                </c:pt>
                <c:pt idx="8489">
                  <c:v>186</c:v>
                </c:pt>
                <c:pt idx="8490">
                  <c:v>186</c:v>
                </c:pt>
                <c:pt idx="8491">
                  <c:v>186</c:v>
                </c:pt>
                <c:pt idx="8492">
                  <c:v>186</c:v>
                </c:pt>
                <c:pt idx="8493">
                  <c:v>186</c:v>
                </c:pt>
                <c:pt idx="8494">
                  <c:v>186</c:v>
                </c:pt>
                <c:pt idx="8495">
                  <c:v>186</c:v>
                </c:pt>
                <c:pt idx="8496">
                  <c:v>186</c:v>
                </c:pt>
                <c:pt idx="8497">
                  <c:v>186</c:v>
                </c:pt>
                <c:pt idx="8498">
                  <c:v>186</c:v>
                </c:pt>
                <c:pt idx="8499">
                  <c:v>186</c:v>
                </c:pt>
                <c:pt idx="8500">
                  <c:v>186</c:v>
                </c:pt>
                <c:pt idx="8501">
                  <c:v>186</c:v>
                </c:pt>
                <c:pt idx="8502">
                  <c:v>186</c:v>
                </c:pt>
                <c:pt idx="8503">
                  <c:v>186</c:v>
                </c:pt>
                <c:pt idx="8504">
                  <c:v>186</c:v>
                </c:pt>
                <c:pt idx="8505">
                  <c:v>186</c:v>
                </c:pt>
                <c:pt idx="8506">
                  <c:v>186</c:v>
                </c:pt>
                <c:pt idx="8507">
                  <c:v>182</c:v>
                </c:pt>
                <c:pt idx="8508">
                  <c:v>65467</c:v>
                </c:pt>
                <c:pt idx="8509">
                  <c:v>65052</c:v>
                </c:pt>
                <c:pt idx="8510">
                  <c:v>64490</c:v>
                </c:pt>
                <c:pt idx="8511">
                  <c:v>63797</c:v>
                </c:pt>
                <c:pt idx="8512">
                  <c:v>62957</c:v>
                </c:pt>
                <c:pt idx="8513">
                  <c:v>61981</c:v>
                </c:pt>
                <c:pt idx="8514">
                  <c:v>60864</c:v>
                </c:pt>
                <c:pt idx="8515">
                  <c:v>59586</c:v>
                </c:pt>
                <c:pt idx="8516">
                  <c:v>58161</c:v>
                </c:pt>
                <c:pt idx="8517">
                  <c:v>56581</c:v>
                </c:pt>
                <c:pt idx="8518">
                  <c:v>54842</c:v>
                </c:pt>
                <c:pt idx="8519">
                  <c:v>52949</c:v>
                </c:pt>
                <c:pt idx="8520">
                  <c:v>50907</c:v>
                </c:pt>
                <c:pt idx="8521">
                  <c:v>48718</c:v>
                </c:pt>
                <c:pt idx="8522">
                  <c:v>46424</c:v>
                </c:pt>
                <c:pt idx="8523">
                  <c:v>44014</c:v>
                </c:pt>
                <c:pt idx="8524">
                  <c:v>41518</c:v>
                </c:pt>
                <c:pt idx="8525">
                  <c:v>38941</c:v>
                </c:pt>
                <c:pt idx="8526">
                  <c:v>36310</c:v>
                </c:pt>
                <c:pt idx="8527">
                  <c:v>33654</c:v>
                </c:pt>
                <c:pt idx="8528">
                  <c:v>30999</c:v>
                </c:pt>
                <c:pt idx="8529">
                  <c:v>28338</c:v>
                </c:pt>
                <c:pt idx="8530">
                  <c:v>25745</c:v>
                </c:pt>
                <c:pt idx="8531">
                  <c:v>23199</c:v>
                </c:pt>
                <c:pt idx="8532">
                  <c:v>20736</c:v>
                </c:pt>
                <c:pt idx="8533">
                  <c:v>18371</c:v>
                </c:pt>
                <c:pt idx="8534">
                  <c:v>16106</c:v>
                </c:pt>
                <c:pt idx="8535">
                  <c:v>13989</c:v>
                </c:pt>
                <c:pt idx="8536">
                  <c:v>11983</c:v>
                </c:pt>
                <c:pt idx="8537">
                  <c:v>10167</c:v>
                </c:pt>
                <c:pt idx="8538">
                  <c:v>8485</c:v>
                </c:pt>
                <c:pt idx="8539">
                  <c:v>6941</c:v>
                </c:pt>
                <c:pt idx="8540">
                  <c:v>5574</c:v>
                </c:pt>
                <c:pt idx="8541">
                  <c:v>4327</c:v>
                </c:pt>
                <c:pt idx="8542">
                  <c:v>3269</c:v>
                </c:pt>
                <c:pt idx="8543">
                  <c:v>2379</c:v>
                </c:pt>
                <c:pt idx="8544">
                  <c:v>1623</c:v>
                </c:pt>
                <c:pt idx="8545">
                  <c:v>1013</c:v>
                </c:pt>
                <c:pt idx="8546">
                  <c:v>528</c:v>
                </c:pt>
                <c:pt idx="8547">
                  <c:v>174</c:v>
                </c:pt>
                <c:pt idx="8548">
                  <c:v>65466</c:v>
                </c:pt>
                <c:pt idx="8549">
                  <c:v>65352</c:v>
                </c:pt>
                <c:pt idx="8550">
                  <c:v>65342</c:v>
                </c:pt>
                <c:pt idx="8551">
                  <c:v>65342</c:v>
                </c:pt>
                <c:pt idx="8552">
                  <c:v>65342</c:v>
                </c:pt>
                <c:pt idx="8553">
                  <c:v>65342</c:v>
                </c:pt>
                <c:pt idx="8554">
                  <c:v>65342</c:v>
                </c:pt>
                <c:pt idx="8555">
                  <c:v>65342</c:v>
                </c:pt>
                <c:pt idx="8556">
                  <c:v>65342</c:v>
                </c:pt>
                <c:pt idx="8557">
                  <c:v>65342</c:v>
                </c:pt>
                <c:pt idx="8558">
                  <c:v>65342</c:v>
                </c:pt>
                <c:pt idx="8559">
                  <c:v>65342</c:v>
                </c:pt>
                <c:pt idx="8560">
                  <c:v>65342</c:v>
                </c:pt>
                <c:pt idx="8561">
                  <c:v>65342</c:v>
                </c:pt>
                <c:pt idx="8562">
                  <c:v>65342</c:v>
                </c:pt>
                <c:pt idx="8563">
                  <c:v>65342</c:v>
                </c:pt>
                <c:pt idx="8564">
                  <c:v>65342</c:v>
                </c:pt>
                <c:pt idx="8565">
                  <c:v>65342</c:v>
                </c:pt>
                <c:pt idx="8566">
                  <c:v>65342</c:v>
                </c:pt>
                <c:pt idx="8567">
                  <c:v>65342</c:v>
                </c:pt>
                <c:pt idx="8568">
                  <c:v>65342</c:v>
                </c:pt>
                <c:pt idx="8569">
                  <c:v>65342</c:v>
                </c:pt>
                <c:pt idx="8570">
                  <c:v>65342</c:v>
                </c:pt>
                <c:pt idx="8571">
                  <c:v>65342</c:v>
                </c:pt>
                <c:pt idx="8572">
                  <c:v>65342</c:v>
                </c:pt>
                <c:pt idx="8573">
                  <c:v>65342</c:v>
                </c:pt>
                <c:pt idx="8574">
                  <c:v>65342</c:v>
                </c:pt>
                <c:pt idx="8575">
                  <c:v>65342</c:v>
                </c:pt>
                <c:pt idx="8576">
                  <c:v>65342</c:v>
                </c:pt>
                <c:pt idx="8577">
                  <c:v>65342</c:v>
                </c:pt>
                <c:pt idx="8578">
                  <c:v>65342</c:v>
                </c:pt>
                <c:pt idx="8579">
                  <c:v>65342</c:v>
                </c:pt>
                <c:pt idx="8580">
                  <c:v>65342</c:v>
                </c:pt>
                <c:pt idx="8581">
                  <c:v>65342</c:v>
                </c:pt>
                <c:pt idx="8582">
                  <c:v>65342</c:v>
                </c:pt>
                <c:pt idx="8583">
                  <c:v>65342</c:v>
                </c:pt>
                <c:pt idx="8584">
                  <c:v>65342</c:v>
                </c:pt>
                <c:pt idx="8585">
                  <c:v>65342</c:v>
                </c:pt>
                <c:pt idx="8586">
                  <c:v>65342</c:v>
                </c:pt>
                <c:pt idx="8587">
                  <c:v>65342</c:v>
                </c:pt>
                <c:pt idx="8588">
                  <c:v>65342</c:v>
                </c:pt>
                <c:pt idx="8589">
                  <c:v>65342</c:v>
                </c:pt>
                <c:pt idx="8590">
                  <c:v>65342</c:v>
                </c:pt>
                <c:pt idx="8591">
                  <c:v>65342</c:v>
                </c:pt>
                <c:pt idx="8592">
                  <c:v>65342</c:v>
                </c:pt>
                <c:pt idx="8593">
                  <c:v>65342</c:v>
                </c:pt>
                <c:pt idx="8594">
                  <c:v>65342</c:v>
                </c:pt>
                <c:pt idx="8595">
                  <c:v>65342</c:v>
                </c:pt>
                <c:pt idx="8596">
                  <c:v>65342</c:v>
                </c:pt>
                <c:pt idx="8597">
                  <c:v>65342</c:v>
                </c:pt>
                <c:pt idx="8598">
                  <c:v>65342</c:v>
                </c:pt>
                <c:pt idx="8599">
                  <c:v>65342</c:v>
                </c:pt>
                <c:pt idx="8600">
                  <c:v>65342</c:v>
                </c:pt>
                <c:pt idx="8601">
                  <c:v>65342</c:v>
                </c:pt>
                <c:pt idx="8602">
                  <c:v>65342</c:v>
                </c:pt>
                <c:pt idx="8603">
                  <c:v>65342</c:v>
                </c:pt>
                <c:pt idx="8604">
                  <c:v>65342</c:v>
                </c:pt>
                <c:pt idx="8605">
                  <c:v>65342</c:v>
                </c:pt>
                <c:pt idx="8606">
                  <c:v>65342</c:v>
                </c:pt>
                <c:pt idx="8607">
                  <c:v>65342</c:v>
                </c:pt>
                <c:pt idx="8608">
                  <c:v>65342</c:v>
                </c:pt>
                <c:pt idx="8609">
                  <c:v>65342</c:v>
                </c:pt>
                <c:pt idx="8610">
                  <c:v>65342</c:v>
                </c:pt>
                <c:pt idx="8611">
                  <c:v>65342</c:v>
                </c:pt>
                <c:pt idx="8612">
                  <c:v>65342</c:v>
                </c:pt>
                <c:pt idx="8613">
                  <c:v>65342</c:v>
                </c:pt>
                <c:pt idx="8614">
                  <c:v>65342</c:v>
                </c:pt>
                <c:pt idx="8615">
                  <c:v>65342</c:v>
                </c:pt>
                <c:pt idx="8616">
                  <c:v>65342</c:v>
                </c:pt>
                <c:pt idx="8617">
                  <c:v>65342</c:v>
                </c:pt>
                <c:pt idx="8618">
                  <c:v>65342</c:v>
                </c:pt>
                <c:pt idx="8619">
                  <c:v>65342</c:v>
                </c:pt>
                <c:pt idx="8620">
                  <c:v>65342</c:v>
                </c:pt>
                <c:pt idx="8621">
                  <c:v>65342</c:v>
                </c:pt>
                <c:pt idx="8622">
                  <c:v>65342</c:v>
                </c:pt>
                <c:pt idx="8623">
                  <c:v>65342</c:v>
                </c:pt>
                <c:pt idx="8624">
                  <c:v>65342</c:v>
                </c:pt>
                <c:pt idx="8625">
                  <c:v>65342</c:v>
                </c:pt>
                <c:pt idx="8626">
                  <c:v>65342</c:v>
                </c:pt>
                <c:pt idx="8627">
                  <c:v>65342</c:v>
                </c:pt>
                <c:pt idx="8628">
                  <c:v>65342</c:v>
                </c:pt>
                <c:pt idx="8629">
                  <c:v>65342</c:v>
                </c:pt>
                <c:pt idx="8630">
                  <c:v>65342</c:v>
                </c:pt>
                <c:pt idx="8631">
                  <c:v>65342</c:v>
                </c:pt>
                <c:pt idx="8632">
                  <c:v>65342</c:v>
                </c:pt>
                <c:pt idx="8633">
                  <c:v>65342</c:v>
                </c:pt>
                <c:pt idx="8634">
                  <c:v>65342</c:v>
                </c:pt>
                <c:pt idx="8635">
                  <c:v>65342</c:v>
                </c:pt>
                <c:pt idx="8636">
                  <c:v>65342</c:v>
                </c:pt>
                <c:pt idx="8637">
                  <c:v>65342</c:v>
                </c:pt>
                <c:pt idx="8638">
                  <c:v>65342</c:v>
                </c:pt>
                <c:pt idx="8639">
                  <c:v>65342</c:v>
                </c:pt>
                <c:pt idx="8640">
                  <c:v>65342</c:v>
                </c:pt>
                <c:pt idx="8641">
                  <c:v>65342</c:v>
                </c:pt>
                <c:pt idx="8642">
                  <c:v>65342</c:v>
                </c:pt>
                <c:pt idx="8643">
                  <c:v>65342</c:v>
                </c:pt>
                <c:pt idx="8644">
                  <c:v>65342</c:v>
                </c:pt>
                <c:pt idx="8645">
                  <c:v>65342</c:v>
                </c:pt>
                <c:pt idx="8646">
                  <c:v>65342</c:v>
                </c:pt>
                <c:pt idx="8647">
                  <c:v>65342</c:v>
                </c:pt>
                <c:pt idx="8648">
                  <c:v>65342</c:v>
                </c:pt>
                <c:pt idx="8649">
                  <c:v>65342</c:v>
                </c:pt>
                <c:pt idx="8650">
                  <c:v>65342</c:v>
                </c:pt>
                <c:pt idx="8651">
                  <c:v>65342</c:v>
                </c:pt>
                <c:pt idx="8652">
                  <c:v>65342</c:v>
                </c:pt>
                <c:pt idx="8653">
                  <c:v>65342</c:v>
                </c:pt>
                <c:pt idx="8654">
                  <c:v>65342</c:v>
                </c:pt>
                <c:pt idx="8655">
                  <c:v>65342</c:v>
                </c:pt>
                <c:pt idx="8656">
                  <c:v>65342</c:v>
                </c:pt>
                <c:pt idx="8657">
                  <c:v>65342</c:v>
                </c:pt>
                <c:pt idx="8658">
                  <c:v>65342</c:v>
                </c:pt>
                <c:pt idx="8659">
                  <c:v>65342</c:v>
                </c:pt>
                <c:pt idx="8660">
                  <c:v>65342</c:v>
                </c:pt>
                <c:pt idx="8661">
                  <c:v>65342</c:v>
                </c:pt>
                <c:pt idx="8662">
                  <c:v>65342</c:v>
                </c:pt>
                <c:pt idx="8663">
                  <c:v>65342</c:v>
                </c:pt>
                <c:pt idx="8664">
                  <c:v>65342</c:v>
                </c:pt>
                <c:pt idx="8665">
                  <c:v>65342</c:v>
                </c:pt>
                <c:pt idx="8666">
                  <c:v>65342</c:v>
                </c:pt>
                <c:pt idx="8667">
                  <c:v>65342</c:v>
                </c:pt>
                <c:pt idx="8668">
                  <c:v>65342</c:v>
                </c:pt>
                <c:pt idx="8669">
                  <c:v>65342</c:v>
                </c:pt>
                <c:pt idx="8670">
                  <c:v>65342</c:v>
                </c:pt>
                <c:pt idx="8671">
                  <c:v>65342</c:v>
                </c:pt>
                <c:pt idx="8672">
                  <c:v>65342</c:v>
                </c:pt>
                <c:pt idx="8673">
                  <c:v>65342</c:v>
                </c:pt>
                <c:pt idx="8674">
                  <c:v>65342</c:v>
                </c:pt>
                <c:pt idx="8675">
                  <c:v>65342</c:v>
                </c:pt>
                <c:pt idx="8676">
                  <c:v>65342</c:v>
                </c:pt>
                <c:pt idx="8677">
                  <c:v>65342</c:v>
                </c:pt>
                <c:pt idx="8678">
                  <c:v>65342</c:v>
                </c:pt>
                <c:pt idx="8679">
                  <c:v>65342</c:v>
                </c:pt>
                <c:pt idx="8680">
                  <c:v>65342</c:v>
                </c:pt>
                <c:pt idx="8681">
                  <c:v>65342</c:v>
                </c:pt>
                <c:pt idx="8682">
                  <c:v>65342</c:v>
                </c:pt>
                <c:pt idx="8683">
                  <c:v>65342</c:v>
                </c:pt>
                <c:pt idx="8684">
                  <c:v>65342</c:v>
                </c:pt>
                <c:pt idx="8685">
                  <c:v>65342</c:v>
                </c:pt>
                <c:pt idx="8686">
                  <c:v>65342</c:v>
                </c:pt>
                <c:pt idx="8687">
                  <c:v>65342</c:v>
                </c:pt>
                <c:pt idx="8688">
                  <c:v>65342</c:v>
                </c:pt>
                <c:pt idx="8689">
                  <c:v>65342</c:v>
                </c:pt>
                <c:pt idx="8690">
                  <c:v>65342</c:v>
                </c:pt>
                <c:pt idx="8691">
                  <c:v>65342</c:v>
                </c:pt>
                <c:pt idx="8692">
                  <c:v>65342</c:v>
                </c:pt>
                <c:pt idx="8693">
                  <c:v>65342</c:v>
                </c:pt>
                <c:pt idx="8694">
                  <c:v>65342</c:v>
                </c:pt>
                <c:pt idx="8695">
                  <c:v>65342</c:v>
                </c:pt>
                <c:pt idx="8696">
                  <c:v>65342</c:v>
                </c:pt>
                <c:pt idx="8697">
                  <c:v>65342</c:v>
                </c:pt>
                <c:pt idx="8698">
                  <c:v>65342</c:v>
                </c:pt>
                <c:pt idx="8699">
                  <c:v>65342</c:v>
                </c:pt>
                <c:pt idx="8700">
                  <c:v>65342</c:v>
                </c:pt>
                <c:pt idx="8701">
                  <c:v>65343</c:v>
                </c:pt>
                <c:pt idx="8702">
                  <c:v>65344</c:v>
                </c:pt>
                <c:pt idx="8703">
                  <c:v>65346</c:v>
                </c:pt>
                <c:pt idx="8704">
                  <c:v>65343</c:v>
                </c:pt>
                <c:pt idx="8705">
                  <c:v>65347</c:v>
                </c:pt>
                <c:pt idx="8706">
                  <c:v>65348</c:v>
                </c:pt>
                <c:pt idx="8707">
                  <c:v>65348</c:v>
                </c:pt>
                <c:pt idx="8708">
                  <c:v>65351</c:v>
                </c:pt>
                <c:pt idx="8709">
                  <c:v>65355</c:v>
                </c:pt>
                <c:pt idx="8710">
                  <c:v>65351</c:v>
                </c:pt>
                <c:pt idx="8711">
                  <c:v>65354</c:v>
                </c:pt>
                <c:pt idx="8712">
                  <c:v>65359</c:v>
                </c:pt>
                <c:pt idx="8713">
                  <c:v>65359</c:v>
                </c:pt>
                <c:pt idx="8714">
                  <c:v>65359</c:v>
                </c:pt>
                <c:pt idx="8715">
                  <c:v>65363</c:v>
                </c:pt>
                <c:pt idx="8716">
                  <c:v>65371</c:v>
                </c:pt>
                <c:pt idx="8717">
                  <c:v>65370</c:v>
                </c:pt>
                <c:pt idx="8718">
                  <c:v>65375</c:v>
                </c:pt>
                <c:pt idx="8719">
                  <c:v>65377</c:v>
                </c:pt>
                <c:pt idx="8720">
                  <c:v>65371</c:v>
                </c:pt>
                <c:pt idx="8721">
                  <c:v>65377</c:v>
                </c:pt>
                <c:pt idx="8722">
                  <c:v>65375</c:v>
                </c:pt>
                <c:pt idx="8723">
                  <c:v>65377</c:v>
                </c:pt>
                <c:pt idx="8724">
                  <c:v>65383</c:v>
                </c:pt>
                <c:pt idx="8725">
                  <c:v>65382</c:v>
                </c:pt>
                <c:pt idx="8726">
                  <c:v>65401</c:v>
                </c:pt>
                <c:pt idx="8727">
                  <c:v>65386</c:v>
                </c:pt>
                <c:pt idx="8728">
                  <c:v>65390</c:v>
                </c:pt>
                <c:pt idx="8729">
                  <c:v>65392</c:v>
                </c:pt>
                <c:pt idx="8730">
                  <c:v>65395</c:v>
                </c:pt>
                <c:pt idx="8731">
                  <c:v>65396</c:v>
                </c:pt>
                <c:pt idx="8732">
                  <c:v>65396</c:v>
                </c:pt>
                <c:pt idx="8733">
                  <c:v>65400</c:v>
                </c:pt>
                <c:pt idx="8734">
                  <c:v>65402</c:v>
                </c:pt>
                <c:pt idx="8735">
                  <c:v>65411</c:v>
                </c:pt>
                <c:pt idx="8736">
                  <c:v>65409</c:v>
                </c:pt>
                <c:pt idx="8737">
                  <c:v>65411</c:v>
                </c:pt>
                <c:pt idx="8738">
                  <c:v>65425</c:v>
                </c:pt>
                <c:pt idx="8739">
                  <c:v>65419</c:v>
                </c:pt>
                <c:pt idx="8740">
                  <c:v>65425</c:v>
                </c:pt>
                <c:pt idx="8741">
                  <c:v>65430</c:v>
                </c:pt>
                <c:pt idx="8742">
                  <c:v>65437</c:v>
                </c:pt>
                <c:pt idx="8743">
                  <c:v>65450</c:v>
                </c:pt>
                <c:pt idx="8744">
                  <c:v>65438</c:v>
                </c:pt>
                <c:pt idx="8745">
                  <c:v>65448</c:v>
                </c:pt>
                <c:pt idx="8746">
                  <c:v>65449</c:v>
                </c:pt>
                <c:pt idx="8747">
                  <c:v>65454</c:v>
                </c:pt>
                <c:pt idx="8748">
                  <c:v>65456</c:v>
                </c:pt>
                <c:pt idx="8749">
                  <c:v>65460</c:v>
                </c:pt>
                <c:pt idx="8750">
                  <c:v>65461</c:v>
                </c:pt>
                <c:pt idx="8751">
                  <c:v>65468</c:v>
                </c:pt>
                <c:pt idx="8752">
                  <c:v>65457</c:v>
                </c:pt>
                <c:pt idx="8753">
                  <c:v>65473</c:v>
                </c:pt>
                <c:pt idx="8754">
                  <c:v>65470</c:v>
                </c:pt>
                <c:pt idx="8755">
                  <c:v>65474</c:v>
                </c:pt>
                <c:pt idx="8756">
                  <c:v>65475</c:v>
                </c:pt>
                <c:pt idx="8757">
                  <c:v>65481</c:v>
                </c:pt>
                <c:pt idx="8758">
                  <c:v>65489</c:v>
                </c:pt>
                <c:pt idx="8759">
                  <c:v>65482</c:v>
                </c:pt>
                <c:pt idx="8760">
                  <c:v>65499</c:v>
                </c:pt>
                <c:pt idx="8761">
                  <c:v>65497</c:v>
                </c:pt>
                <c:pt idx="8762">
                  <c:v>65487</c:v>
                </c:pt>
                <c:pt idx="8763">
                  <c:v>65495</c:v>
                </c:pt>
                <c:pt idx="8764">
                  <c:v>65502</c:v>
                </c:pt>
                <c:pt idx="8765">
                  <c:v>65504</c:v>
                </c:pt>
                <c:pt idx="8766">
                  <c:v>65513</c:v>
                </c:pt>
                <c:pt idx="8767">
                  <c:v>65513</c:v>
                </c:pt>
                <c:pt idx="8768">
                  <c:v>65515</c:v>
                </c:pt>
                <c:pt idx="8769">
                  <c:v>65525</c:v>
                </c:pt>
                <c:pt idx="8770">
                  <c:v>65505</c:v>
                </c:pt>
                <c:pt idx="8771">
                  <c:v>65527</c:v>
                </c:pt>
                <c:pt idx="8772">
                  <c:v>65529</c:v>
                </c:pt>
                <c:pt idx="8773">
                  <c:v>65529</c:v>
                </c:pt>
                <c:pt idx="8774">
                  <c:v>65525</c:v>
                </c:pt>
                <c:pt idx="8775">
                  <c:v>9</c:v>
                </c:pt>
                <c:pt idx="8776">
                  <c:v>7</c:v>
                </c:pt>
                <c:pt idx="8777">
                  <c:v>8</c:v>
                </c:pt>
                <c:pt idx="8778">
                  <c:v>17</c:v>
                </c:pt>
                <c:pt idx="8779">
                  <c:v>26</c:v>
                </c:pt>
                <c:pt idx="8780">
                  <c:v>23</c:v>
                </c:pt>
                <c:pt idx="8781">
                  <c:v>40</c:v>
                </c:pt>
                <c:pt idx="8782">
                  <c:v>40</c:v>
                </c:pt>
                <c:pt idx="8783">
                  <c:v>43</c:v>
                </c:pt>
                <c:pt idx="8784">
                  <c:v>48</c:v>
                </c:pt>
                <c:pt idx="8785">
                  <c:v>58</c:v>
                </c:pt>
                <c:pt idx="8786">
                  <c:v>58</c:v>
                </c:pt>
                <c:pt idx="8787">
                  <c:v>62</c:v>
                </c:pt>
                <c:pt idx="8788">
                  <c:v>61</c:v>
                </c:pt>
                <c:pt idx="8789">
                  <c:v>79</c:v>
                </c:pt>
                <c:pt idx="8790">
                  <c:v>78</c:v>
                </c:pt>
                <c:pt idx="8791">
                  <c:v>81</c:v>
                </c:pt>
                <c:pt idx="8792">
                  <c:v>83</c:v>
                </c:pt>
                <c:pt idx="8793">
                  <c:v>83</c:v>
                </c:pt>
                <c:pt idx="8794">
                  <c:v>90</c:v>
                </c:pt>
                <c:pt idx="8795">
                  <c:v>93</c:v>
                </c:pt>
                <c:pt idx="8796">
                  <c:v>98</c:v>
                </c:pt>
                <c:pt idx="8797">
                  <c:v>102</c:v>
                </c:pt>
                <c:pt idx="8798">
                  <c:v>98</c:v>
                </c:pt>
                <c:pt idx="8799">
                  <c:v>98</c:v>
                </c:pt>
                <c:pt idx="8800">
                  <c:v>103</c:v>
                </c:pt>
                <c:pt idx="8801">
                  <c:v>103</c:v>
                </c:pt>
                <c:pt idx="8802">
                  <c:v>107</c:v>
                </c:pt>
                <c:pt idx="8803">
                  <c:v>113</c:v>
                </c:pt>
                <c:pt idx="8804">
                  <c:v>116</c:v>
                </c:pt>
                <c:pt idx="8805">
                  <c:v>124</c:v>
                </c:pt>
                <c:pt idx="8806">
                  <c:v>120</c:v>
                </c:pt>
                <c:pt idx="8807">
                  <c:v>126</c:v>
                </c:pt>
                <c:pt idx="8808">
                  <c:v>131</c:v>
                </c:pt>
                <c:pt idx="8809">
                  <c:v>140</c:v>
                </c:pt>
                <c:pt idx="8810">
                  <c:v>148</c:v>
                </c:pt>
                <c:pt idx="8811">
                  <c:v>152</c:v>
                </c:pt>
                <c:pt idx="8812">
                  <c:v>156</c:v>
                </c:pt>
                <c:pt idx="8813">
                  <c:v>174</c:v>
                </c:pt>
                <c:pt idx="8814">
                  <c:v>173</c:v>
                </c:pt>
                <c:pt idx="8815">
                  <c:v>176</c:v>
                </c:pt>
                <c:pt idx="8816">
                  <c:v>176</c:v>
                </c:pt>
                <c:pt idx="8817">
                  <c:v>195</c:v>
                </c:pt>
                <c:pt idx="8818">
                  <c:v>188</c:v>
                </c:pt>
                <c:pt idx="8819">
                  <c:v>183</c:v>
                </c:pt>
                <c:pt idx="8820">
                  <c:v>209</c:v>
                </c:pt>
                <c:pt idx="8821">
                  <c:v>195</c:v>
                </c:pt>
                <c:pt idx="8822">
                  <c:v>209</c:v>
                </c:pt>
                <c:pt idx="8823">
                  <c:v>217</c:v>
                </c:pt>
                <c:pt idx="8824">
                  <c:v>219</c:v>
                </c:pt>
                <c:pt idx="8825">
                  <c:v>218</c:v>
                </c:pt>
                <c:pt idx="8826">
                  <c:v>225</c:v>
                </c:pt>
                <c:pt idx="8827">
                  <c:v>222</c:v>
                </c:pt>
                <c:pt idx="8828">
                  <c:v>235</c:v>
                </c:pt>
                <c:pt idx="8829">
                  <c:v>243</c:v>
                </c:pt>
                <c:pt idx="8830">
                  <c:v>242</c:v>
                </c:pt>
                <c:pt idx="8831">
                  <c:v>246</c:v>
                </c:pt>
                <c:pt idx="8832">
                  <c:v>233</c:v>
                </c:pt>
                <c:pt idx="8833">
                  <c:v>248</c:v>
                </c:pt>
                <c:pt idx="8834">
                  <c:v>252</c:v>
                </c:pt>
                <c:pt idx="8835">
                  <c:v>256</c:v>
                </c:pt>
                <c:pt idx="8836">
                  <c:v>268</c:v>
                </c:pt>
                <c:pt idx="8837">
                  <c:v>272</c:v>
                </c:pt>
                <c:pt idx="8838">
                  <c:v>276</c:v>
                </c:pt>
                <c:pt idx="8839">
                  <c:v>294</c:v>
                </c:pt>
                <c:pt idx="8840">
                  <c:v>283</c:v>
                </c:pt>
                <c:pt idx="8841">
                  <c:v>304</c:v>
                </c:pt>
                <c:pt idx="8842">
                  <c:v>311</c:v>
                </c:pt>
                <c:pt idx="8843">
                  <c:v>306</c:v>
                </c:pt>
                <c:pt idx="8844">
                  <c:v>316</c:v>
                </c:pt>
                <c:pt idx="8845">
                  <c:v>327</c:v>
                </c:pt>
                <c:pt idx="8846">
                  <c:v>323</c:v>
                </c:pt>
                <c:pt idx="8847">
                  <c:v>312</c:v>
                </c:pt>
                <c:pt idx="8848">
                  <c:v>322</c:v>
                </c:pt>
                <c:pt idx="8849">
                  <c:v>333</c:v>
                </c:pt>
                <c:pt idx="8850">
                  <c:v>351</c:v>
                </c:pt>
                <c:pt idx="8851">
                  <c:v>337</c:v>
                </c:pt>
                <c:pt idx="8852">
                  <c:v>333</c:v>
                </c:pt>
                <c:pt idx="8853">
                  <c:v>341</c:v>
                </c:pt>
                <c:pt idx="8854">
                  <c:v>335</c:v>
                </c:pt>
                <c:pt idx="8855">
                  <c:v>350</c:v>
                </c:pt>
                <c:pt idx="8856">
                  <c:v>365</c:v>
                </c:pt>
                <c:pt idx="8857">
                  <c:v>361</c:v>
                </c:pt>
                <c:pt idx="8858">
                  <c:v>381</c:v>
                </c:pt>
                <c:pt idx="8859">
                  <c:v>402</c:v>
                </c:pt>
                <c:pt idx="8860">
                  <c:v>403</c:v>
                </c:pt>
                <c:pt idx="8861">
                  <c:v>404</c:v>
                </c:pt>
                <c:pt idx="8862">
                  <c:v>402</c:v>
                </c:pt>
                <c:pt idx="8863">
                  <c:v>405</c:v>
                </c:pt>
                <c:pt idx="8864">
                  <c:v>415</c:v>
                </c:pt>
                <c:pt idx="8865">
                  <c:v>416</c:v>
                </c:pt>
                <c:pt idx="8866">
                  <c:v>419</c:v>
                </c:pt>
                <c:pt idx="8867">
                  <c:v>425</c:v>
                </c:pt>
                <c:pt idx="8868">
                  <c:v>407</c:v>
                </c:pt>
                <c:pt idx="8869">
                  <c:v>419</c:v>
                </c:pt>
                <c:pt idx="8870">
                  <c:v>417</c:v>
                </c:pt>
                <c:pt idx="8871">
                  <c:v>443</c:v>
                </c:pt>
                <c:pt idx="8872">
                  <c:v>441</c:v>
                </c:pt>
                <c:pt idx="8873">
                  <c:v>444</c:v>
                </c:pt>
                <c:pt idx="8874">
                  <c:v>471</c:v>
                </c:pt>
                <c:pt idx="8875">
                  <c:v>462</c:v>
                </c:pt>
                <c:pt idx="8876">
                  <c:v>468</c:v>
                </c:pt>
                <c:pt idx="8877">
                  <c:v>476</c:v>
                </c:pt>
                <c:pt idx="8878">
                  <c:v>479</c:v>
                </c:pt>
                <c:pt idx="8879">
                  <c:v>497</c:v>
                </c:pt>
                <c:pt idx="8880">
                  <c:v>491</c:v>
                </c:pt>
                <c:pt idx="8881">
                  <c:v>502</c:v>
                </c:pt>
                <c:pt idx="8882">
                  <c:v>496</c:v>
                </c:pt>
                <c:pt idx="8883">
                  <c:v>491</c:v>
                </c:pt>
                <c:pt idx="8884">
                  <c:v>513</c:v>
                </c:pt>
                <c:pt idx="8885">
                  <c:v>515</c:v>
                </c:pt>
                <c:pt idx="8886">
                  <c:v>518</c:v>
                </c:pt>
                <c:pt idx="8887">
                  <c:v>507</c:v>
                </c:pt>
                <c:pt idx="8888">
                  <c:v>529</c:v>
                </c:pt>
                <c:pt idx="8889">
                  <c:v>531</c:v>
                </c:pt>
                <c:pt idx="8890">
                  <c:v>531</c:v>
                </c:pt>
                <c:pt idx="8891">
                  <c:v>548</c:v>
                </c:pt>
                <c:pt idx="8892">
                  <c:v>541</c:v>
                </c:pt>
                <c:pt idx="8893">
                  <c:v>566</c:v>
                </c:pt>
                <c:pt idx="8894">
                  <c:v>565</c:v>
                </c:pt>
                <c:pt idx="8895">
                  <c:v>578</c:v>
                </c:pt>
                <c:pt idx="8896">
                  <c:v>570</c:v>
                </c:pt>
                <c:pt idx="8897">
                  <c:v>583</c:v>
                </c:pt>
                <c:pt idx="8898">
                  <c:v>581</c:v>
                </c:pt>
                <c:pt idx="8899">
                  <c:v>590</c:v>
                </c:pt>
                <c:pt idx="8900">
                  <c:v>579</c:v>
                </c:pt>
                <c:pt idx="8901">
                  <c:v>570</c:v>
                </c:pt>
                <c:pt idx="8902">
                  <c:v>604</c:v>
                </c:pt>
                <c:pt idx="8903">
                  <c:v>595</c:v>
                </c:pt>
                <c:pt idx="8904">
                  <c:v>623</c:v>
                </c:pt>
                <c:pt idx="8905">
                  <c:v>619</c:v>
                </c:pt>
                <c:pt idx="8906">
                  <c:v>632</c:v>
                </c:pt>
                <c:pt idx="8907">
                  <c:v>637</c:v>
                </c:pt>
                <c:pt idx="8908">
                  <c:v>652</c:v>
                </c:pt>
                <c:pt idx="8909">
                  <c:v>654</c:v>
                </c:pt>
                <c:pt idx="8910">
                  <c:v>655</c:v>
                </c:pt>
                <c:pt idx="8911">
                  <c:v>656</c:v>
                </c:pt>
                <c:pt idx="8912">
                  <c:v>643</c:v>
                </c:pt>
                <c:pt idx="8913">
                  <c:v>675</c:v>
                </c:pt>
                <c:pt idx="8914">
                  <c:v>660</c:v>
                </c:pt>
                <c:pt idx="8915">
                  <c:v>671</c:v>
                </c:pt>
                <c:pt idx="8916">
                  <c:v>678</c:v>
                </c:pt>
                <c:pt idx="8917">
                  <c:v>684</c:v>
                </c:pt>
                <c:pt idx="8918">
                  <c:v>700</c:v>
                </c:pt>
                <c:pt idx="8919">
                  <c:v>684</c:v>
                </c:pt>
                <c:pt idx="8920">
                  <c:v>707</c:v>
                </c:pt>
                <c:pt idx="8921">
                  <c:v>697</c:v>
                </c:pt>
                <c:pt idx="8922">
                  <c:v>722</c:v>
                </c:pt>
                <c:pt idx="8923">
                  <c:v>723</c:v>
                </c:pt>
                <c:pt idx="8924">
                  <c:v>723</c:v>
                </c:pt>
                <c:pt idx="8925">
                  <c:v>718</c:v>
                </c:pt>
                <c:pt idx="8926">
                  <c:v>731</c:v>
                </c:pt>
                <c:pt idx="8927">
                  <c:v>753</c:v>
                </c:pt>
                <c:pt idx="8928">
                  <c:v>754</c:v>
                </c:pt>
                <c:pt idx="8929">
                  <c:v>754</c:v>
                </c:pt>
                <c:pt idx="8930">
                  <c:v>761</c:v>
                </c:pt>
                <c:pt idx="8931">
                  <c:v>782</c:v>
                </c:pt>
                <c:pt idx="8932">
                  <c:v>776</c:v>
                </c:pt>
                <c:pt idx="8933">
                  <c:v>783</c:v>
                </c:pt>
                <c:pt idx="8934">
                  <c:v>780</c:v>
                </c:pt>
                <c:pt idx="8935">
                  <c:v>791</c:v>
                </c:pt>
                <c:pt idx="8936">
                  <c:v>801</c:v>
                </c:pt>
                <c:pt idx="8937">
                  <c:v>794</c:v>
                </c:pt>
                <c:pt idx="8938">
                  <c:v>803</c:v>
                </c:pt>
                <c:pt idx="8939">
                  <c:v>806</c:v>
                </c:pt>
                <c:pt idx="8940">
                  <c:v>821</c:v>
                </c:pt>
                <c:pt idx="8941">
                  <c:v>825</c:v>
                </c:pt>
                <c:pt idx="8942">
                  <c:v>827</c:v>
                </c:pt>
                <c:pt idx="8943">
                  <c:v>824</c:v>
                </c:pt>
                <c:pt idx="8944">
                  <c:v>819</c:v>
                </c:pt>
                <c:pt idx="8945">
                  <c:v>839</c:v>
                </c:pt>
                <c:pt idx="8946">
                  <c:v>838</c:v>
                </c:pt>
                <c:pt idx="8947">
                  <c:v>855</c:v>
                </c:pt>
                <c:pt idx="8948">
                  <c:v>873</c:v>
                </c:pt>
                <c:pt idx="8949">
                  <c:v>863</c:v>
                </c:pt>
                <c:pt idx="8950">
                  <c:v>874</c:v>
                </c:pt>
                <c:pt idx="8951">
                  <c:v>883</c:v>
                </c:pt>
                <c:pt idx="8952">
                  <c:v>894</c:v>
                </c:pt>
                <c:pt idx="8953">
                  <c:v>894</c:v>
                </c:pt>
                <c:pt idx="8954">
                  <c:v>896</c:v>
                </c:pt>
                <c:pt idx="8955">
                  <c:v>918</c:v>
                </c:pt>
                <c:pt idx="8956">
                  <c:v>922</c:v>
                </c:pt>
                <c:pt idx="8957">
                  <c:v>925</c:v>
                </c:pt>
                <c:pt idx="8958">
                  <c:v>928</c:v>
                </c:pt>
                <c:pt idx="8959">
                  <c:v>929</c:v>
                </c:pt>
                <c:pt idx="8960">
                  <c:v>923</c:v>
                </c:pt>
                <c:pt idx="8961">
                  <c:v>937</c:v>
                </c:pt>
                <c:pt idx="8962">
                  <c:v>936</c:v>
                </c:pt>
                <c:pt idx="8963">
                  <c:v>949</c:v>
                </c:pt>
                <c:pt idx="8964">
                  <c:v>960</c:v>
                </c:pt>
                <c:pt idx="8965">
                  <c:v>963</c:v>
                </c:pt>
                <c:pt idx="8966">
                  <c:v>960</c:v>
                </c:pt>
                <c:pt idx="8967">
                  <c:v>948</c:v>
                </c:pt>
                <c:pt idx="8968">
                  <c:v>955</c:v>
                </c:pt>
                <c:pt idx="8969">
                  <c:v>968</c:v>
                </c:pt>
                <c:pt idx="8970">
                  <c:v>978</c:v>
                </c:pt>
                <c:pt idx="8971">
                  <c:v>989</c:v>
                </c:pt>
                <c:pt idx="8972">
                  <c:v>1008</c:v>
                </c:pt>
                <c:pt idx="8973">
                  <c:v>1005</c:v>
                </c:pt>
                <c:pt idx="8974">
                  <c:v>1018</c:v>
                </c:pt>
                <c:pt idx="8975">
                  <c:v>1010</c:v>
                </c:pt>
                <c:pt idx="8976">
                  <c:v>1016</c:v>
                </c:pt>
                <c:pt idx="8977">
                  <c:v>1041</c:v>
                </c:pt>
                <c:pt idx="8978">
                  <c:v>1044</c:v>
                </c:pt>
                <c:pt idx="8979">
                  <c:v>1036</c:v>
                </c:pt>
                <c:pt idx="8980">
                  <c:v>1054</c:v>
                </c:pt>
                <c:pt idx="8981">
                  <c:v>1071</c:v>
                </c:pt>
                <c:pt idx="8982">
                  <c:v>1076</c:v>
                </c:pt>
                <c:pt idx="8983">
                  <c:v>1086</c:v>
                </c:pt>
                <c:pt idx="8984">
                  <c:v>1082</c:v>
                </c:pt>
                <c:pt idx="8985">
                  <c:v>1099</c:v>
                </c:pt>
                <c:pt idx="8986">
                  <c:v>1099</c:v>
                </c:pt>
                <c:pt idx="8987">
                  <c:v>1098</c:v>
                </c:pt>
                <c:pt idx="8988">
                  <c:v>1107</c:v>
                </c:pt>
                <c:pt idx="8989">
                  <c:v>1094</c:v>
                </c:pt>
                <c:pt idx="8990">
                  <c:v>1121</c:v>
                </c:pt>
                <c:pt idx="8991">
                  <c:v>1116</c:v>
                </c:pt>
                <c:pt idx="8992">
                  <c:v>1130</c:v>
                </c:pt>
                <c:pt idx="8993">
                  <c:v>1127</c:v>
                </c:pt>
                <c:pt idx="8994">
                  <c:v>1143</c:v>
                </c:pt>
                <c:pt idx="8995">
                  <c:v>1130</c:v>
                </c:pt>
                <c:pt idx="8996">
                  <c:v>1154</c:v>
                </c:pt>
                <c:pt idx="8997">
                  <c:v>1153</c:v>
                </c:pt>
                <c:pt idx="8998">
                  <c:v>1154</c:v>
                </c:pt>
                <c:pt idx="8999">
                  <c:v>1163</c:v>
                </c:pt>
                <c:pt idx="9000">
                  <c:v>1167</c:v>
                </c:pt>
                <c:pt idx="9001">
                  <c:v>1180</c:v>
                </c:pt>
                <c:pt idx="9002">
                  <c:v>1173</c:v>
                </c:pt>
                <c:pt idx="9003">
                  <c:v>1194</c:v>
                </c:pt>
                <c:pt idx="9004">
                  <c:v>1186</c:v>
                </c:pt>
                <c:pt idx="9005">
                  <c:v>1201</c:v>
                </c:pt>
                <c:pt idx="9006">
                  <c:v>1201</c:v>
                </c:pt>
                <c:pt idx="9007">
                  <c:v>1218</c:v>
                </c:pt>
                <c:pt idx="9008">
                  <c:v>1236</c:v>
                </c:pt>
                <c:pt idx="9009">
                  <c:v>1223</c:v>
                </c:pt>
                <c:pt idx="9010">
                  <c:v>1213</c:v>
                </c:pt>
                <c:pt idx="9011">
                  <c:v>1218</c:v>
                </c:pt>
                <c:pt idx="9012">
                  <c:v>1235</c:v>
                </c:pt>
                <c:pt idx="9013">
                  <c:v>1248</c:v>
                </c:pt>
                <c:pt idx="9014">
                  <c:v>1262</c:v>
                </c:pt>
                <c:pt idx="9015">
                  <c:v>1264</c:v>
                </c:pt>
                <c:pt idx="9016">
                  <c:v>1252</c:v>
                </c:pt>
                <c:pt idx="9017">
                  <c:v>1263</c:v>
                </c:pt>
                <c:pt idx="9018">
                  <c:v>1279</c:v>
                </c:pt>
                <c:pt idx="9019">
                  <c:v>1284</c:v>
                </c:pt>
                <c:pt idx="9020">
                  <c:v>1290</c:v>
                </c:pt>
                <c:pt idx="9021">
                  <c:v>1296</c:v>
                </c:pt>
                <c:pt idx="9022">
                  <c:v>1305</c:v>
                </c:pt>
                <c:pt idx="9023">
                  <c:v>1309</c:v>
                </c:pt>
                <c:pt idx="9024">
                  <c:v>1311</c:v>
                </c:pt>
                <c:pt idx="9025">
                  <c:v>1329</c:v>
                </c:pt>
                <c:pt idx="9026">
                  <c:v>1332</c:v>
                </c:pt>
                <c:pt idx="9027">
                  <c:v>1334</c:v>
                </c:pt>
                <c:pt idx="9028">
                  <c:v>1354</c:v>
                </c:pt>
                <c:pt idx="9029">
                  <c:v>1356</c:v>
                </c:pt>
                <c:pt idx="9030">
                  <c:v>1370</c:v>
                </c:pt>
                <c:pt idx="9031">
                  <c:v>1373</c:v>
                </c:pt>
                <c:pt idx="9032">
                  <c:v>1393</c:v>
                </c:pt>
                <c:pt idx="9033">
                  <c:v>1366</c:v>
                </c:pt>
                <c:pt idx="9034">
                  <c:v>1382</c:v>
                </c:pt>
                <c:pt idx="9035">
                  <c:v>1383</c:v>
                </c:pt>
                <c:pt idx="9036">
                  <c:v>1397</c:v>
                </c:pt>
                <c:pt idx="9037">
                  <c:v>1408</c:v>
                </c:pt>
                <c:pt idx="9038">
                  <c:v>1402</c:v>
                </c:pt>
                <c:pt idx="9039">
                  <c:v>1423</c:v>
                </c:pt>
                <c:pt idx="9040">
                  <c:v>1418</c:v>
                </c:pt>
                <c:pt idx="9041">
                  <c:v>1421</c:v>
                </c:pt>
                <c:pt idx="9042">
                  <c:v>1415</c:v>
                </c:pt>
                <c:pt idx="9043">
                  <c:v>1442</c:v>
                </c:pt>
                <c:pt idx="9044">
                  <c:v>1433</c:v>
                </c:pt>
                <c:pt idx="9045">
                  <c:v>1441</c:v>
                </c:pt>
                <c:pt idx="9046">
                  <c:v>1456</c:v>
                </c:pt>
                <c:pt idx="9047">
                  <c:v>1449</c:v>
                </c:pt>
                <c:pt idx="9048">
                  <c:v>1448</c:v>
                </c:pt>
                <c:pt idx="9049">
                  <c:v>1466</c:v>
                </c:pt>
                <c:pt idx="9050">
                  <c:v>1465</c:v>
                </c:pt>
                <c:pt idx="9051">
                  <c:v>1467</c:v>
                </c:pt>
                <c:pt idx="9052">
                  <c:v>1486</c:v>
                </c:pt>
                <c:pt idx="9053">
                  <c:v>1488</c:v>
                </c:pt>
                <c:pt idx="9054">
                  <c:v>1506</c:v>
                </c:pt>
                <c:pt idx="9055">
                  <c:v>1504</c:v>
                </c:pt>
                <c:pt idx="9056">
                  <c:v>1511</c:v>
                </c:pt>
                <c:pt idx="9057">
                  <c:v>1503</c:v>
                </c:pt>
                <c:pt idx="9058">
                  <c:v>1508</c:v>
                </c:pt>
                <c:pt idx="9059">
                  <c:v>1526</c:v>
                </c:pt>
                <c:pt idx="9060">
                  <c:v>1531</c:v>
                </c:pt>
                <c:pt idx="9061">
                  <c:v>1560</c:v>
                </c:pt>
                <c:pt idx="9062">
                  <c:v>1563</c:v>
                </c:pt>
                <c:pt idx="9063">
                  <c:v>1568</c:v>
                </c:pt>
                <c:pt idx="9064">
                  <c:v>1575</c:v>
                </c:pt>
                <c:pt idx="9065">
                  <c:v>1570</c:v>
                </c:pt>
                <c:pt idx="9066">
                  <c:v>1567</c:v>
                </c:pt>
                <c:pt idx="9067">
                  <c:v>1603</c:v>
                </c:pt>
                <c:pt idx="9068">
                  <c:v>1601</c:v>
                </c:pt>
                <c:pt idx="9069">
                  <c:v>1601</c:v>
                </c:pt>
                <c:pt idx="9070">
                  <c:v>1613</c:v>
                </c:pt>
                <c:pt idx="9071">
                  <c:v>1617</c:v>
                </c:pt>
                <c:pt idx="9072">
                  <c:v>1625</c:v>
                </c:pt>
                <c:pt idx="9073">
                  <c:v>1619</c:v>
                </c:pt>
                <c:pt idx="9074">
                  <c:v>1621</c:v>
                </c:pt>
                <c:pt idx="9075">
                  <c:v>1637</c:v>
                </c:pt>
                <c:pt idx="9076">
                  <c:v>1647</c:v>
                </c:pt>
                <c:pt idx="9077">
                  <c:v>1666</c:v>
                </c:pt>
                <c:pt idx="9078">
                  <c:v>1672</c:v>
                </c:pt>
                <c:pt idx="9079">
                  <c:v>1656</c:v>
                </c:pt>
                <c:pt idx="9080">
                  <c:v>1656</c:v>
                </c:pt>
                <c:pt idx="9081">
                  <c:v>1654</c:v>
                </c:pt>
                <c:pt idx="9082">
                  <c:v>1663</c:v>
                </c:pt>
                <c:pt idx="9083">
                  <c:v>1682</c:v>
                </c:pt>
                <c:pt idx="9084">
                  <c:v>1674</c:v>
                </c:pt>
                <c:pt idx="9085">
                  <c:v>1685</c:v>
                </c:pt>
                <c:pt idx="9086">
                  <c:v>1700</c:v>
                </c:pt>
                <c:pt idx="9087">
                  <c:v>1700</c:v>
                </c:pt>
                <c:pt idx="9088">
                  <c:v>1703</c:v>
                </c:pt>
                <c:pt idx="9089">
                  <c:v>1704</c:v>
                </c:pt>
                <c:pt idx="9090">
                  <c:v>1718</c:v>
                </c:pt>
                <c:pt idx="9091">
                  <c:v>1725</c:v>
                </c:pt>
                <c:pt idx="9092">
                  <c:v>1731</c:v>
                </c:pt>
                <c:pt idx="9093">
                  <c:v>1739</c:v>
                </c:pt>
                <c:pt idx="9094">
                  <c:v>1766</c:v>
                </c:pt>
                <c:pt idx="9095">
                  <c:v>1766</c:v>
                </c:pt>
                <c:pt idx="9096">
                  <c:v>1762</c:v>
                </c:pt>
                <c:pt idx="9097">
                  <c:v>1785</c:v>
                </c:pt>
                <c:pt idx="9098">
                  <c:v>1793</c:v>
                </c:pt>
                <c:pt idx="9099">
                  <c:v>1789</c:v>
                </c:pt>
                <c:pt idx="9100">
                  <c:v>1801</c:v>
                </c:pt>
                <c:pt idx="9101">
                  <c:v>1802</c:v>
                </c:pt>
                <c:pt idx="9102">
                  <c:v>1822</c:v>
                </c:pt>
                <c:pt idx="9103">
                  <c:v>1812</c:v>
                </c:pt>
                <c:pt idx="9104">
                  <c:v>1812</c:v>
                </c:pt>
                <c:pt idx="9105">
                  <c:v>1816</c:v>
                </c:pt>
                <c:pt idx="9106">
                  <c:v>1828</c:v>
                </c:pt>
                <c:pt idx="9107">
                  <c:v>1843</c:v>
                </c:pt>
                <c:pt idx="9108">
                  <c:v>1844</c:v>
                </c:pt>
                <c:pt idx="9109">
                  <c:v>1844</c:v>
                </c:pt>
                <c:pt idx="9110">
                  <c:v>1866</c:v>
                </c:pt>
                <c:pt idx="9111">
                  <c:v>1865</c:v>
                </c:pt>
                <c:pt idx="9112">
                  <c:v>1860</c:v>
                </c:pt>
                <c:pt idx="9113">
                  <c:v>1885</c:v>
                </c:pt>
                <c:pt idx="9114">
                  <c:v>1858</c:v>
                </c:pt>
                <c:pt idx="9115">
                  <c:v>1903</c:v>
                </c:pt>
                <c:pt idx="9116">
                  <c:v>1885</c:v>
                </c:pt>
                <c:pt idx="9117">
                  <c:v>1905</c:v>
                </c:pt>
                <c:pt idx="9118">
                  <c:v>1899</c:v>
                </c:pt>
                <c:pt idx="9119">
                  <c:v>1914</c:v>
                </c:pt>
                <c:pt idx="9120">
                  <c:v>1933</c:v>
                </c:pt>
                <c:pt idx="9121">
                  <c:v>1926</c:v>
                </c:pt>
                <c:pt idx="9122">
                  <c:v>1931</c:v>
                </c:pt>
                <c:pt idx="9123">
                  <c:v>1934</c:v>
                </c:pt>
                <c:pt idx="9124">
                  <c:v>1942</c:v>
                </c:pt>
                <c:pt idx="9125">
                  <c:v>1941</c:v>
                </c:pt>
                <c:pt idx="9126">
                  <c:v>1948</c:v>
                </c:pt>
                <c:pt idx="9127">
                  <c:v>1952</c:v>
                </c:pt>
                <c:pt idx="9128">
                  <c:v>1974</c:v>
                </c:pt>
                <c:pt idx="9129">
                  <c:v>1982</c:v>
                </c:pt>
                <c:pt idx="9130">
                  <c:v>1986</c:v>
                </c:pt>
                <c:pt idx="9131">
                  <c:v>1987</c:v>
                </c:pt>
                <c:pt idx="9132">
                  <c:v>1995</c:v>
                </c:pt>
                <c:pt idx="9133">
                  <c:v>2009</c:v>
                </c:pt>
                <c:pt idx="9134">
                  <c:v>2003</c:v>
                </c:pt>
                <c:pt idx="9135">
                  <c:v>2015</c:v>
                </c:pt>
                <c:pt idx="9136">
                  <c:v>2016</c:v>
                </c:pt>
                <c:pt idx="9137">
                  <c:v>2033</c:v>
                </c:pt>
                <c:pt idx="9138">
                  <c:v>2047</c:v>
                </c:pt>
                <c:pt idx="9139">
                  <c:v>2026</c:v>
                </c:pt>
                <c:pt idx="9140">
                  <c:v>2044</c:v>
                </c:pt>
                <c:pt idx="9141">
                  <c:v>2051</c:v>
                </c:pt>
                <c:pt idx="9142">
                  <c:v>2034</c:v>
                </c:pt>
                <c:pt idx="9143">
                  <c:v>2066</c:v>
                </c:pt>
                <c:pt idx="9144">
                  <c:v>2065</c:v>
                </c:pt>
                <c:pt idx="9145">
                  <c:v>2086</c:v>
                </c:pt>
                <c:pt idx="9146">
                  <c:v>2095</c:v>
                </c:pt>
                <c:pt idx="9147">
                  <c:v>2103</c:v>
                </c:pt>
                <c:pt idx="9148">
                  <c:v>2094</c:v>
                </c:pt>
                <c:pt idx="9149">
                  <c:v>2103</c:v>
                </c:pt>
                <c:pt idx="9150">
                  <c:v>2119</c:v>
                </c:pt>
                <c:pt idx="9151">
                  <c:v>2129</c:v>
                </c:pt>
                <c:pt idx="9152">
                  <c:v>2141</c:v>
                </c:pt>
                <c:pt idx="9153">
                  <c:v>2131</c:v>
                </c:pt>
                <c:pt idx="9154">
                  <c:v>2139</c:v>
                </c:pt>
                <c:pt idx="9155">
                  <c:v>2139</c:v>
                </c:pt>
                <c:pt idx="9156">
                  <c:v>2132</c:v>
                </c:pt>
                <c:pt idx="9157">
                  <c:v>2150</c:v>
                </c:pt>
                <c:pt idx="9158">
                  <c:v>2148</c:v>
                </c:pt>
                <c:pt idx="9159">
                  <c:v>2167</c:v>
                </c:pt>
                <c:pt idx="9160">
                  <c:v>2166</c:v>
                </c:pt>
                <c:pt idx="9161">
                  <c:v>2187</c:v>
                </c:pt>
                <c:pt idx="9162">
                  <c:v>2190</c:v>
                </c:pt>
                <c:pt idx="9163">
                  <c:v>2200</c:v>
                </c:pt>
                <c:pt idx="9164">
                  <c:v>2199</c:v>
                </c:pt>
                <c:pt idx="9165">
                  <c:v>2202</c:v>
                </c:pt>
                <c:pt idx="9166">
                  <c:v>2222</c:v>
                </c:pt>
                <c:pt idx="9167">
                  <c:v>2233</c:v>
                </c:pt>
                <c:pt idx="9168">
                  <c:v>2227</c:v>
                </c:pt>
                <c:pt idx="9169">
                  <c:v>2220</c:v>
                </c:pt>
                <c:pt idx="9170">
                  <c:v>2233</c:v>
                </c:pt>
                <c:pt idx="9171">
                  <c:v>2235</c:v>
                </c:pt>
                <c:pt idx="9172">
                  <c:v>2245</c:v>
                </c:pt>
                <c:pt idx="9173">
                  <c:v>2241</c:v>
                </c:pt>
                <c:pt idx="9174">
                  <c:v>2268</c:v>
                </c:pt>
                <c:pt idx="9175">
                  <c:v>2278</c:v>
                </c:pt>
                <c:pt idx="9176">
                  <c:v>2281</c:v>
                </c:pt>
                <c:pt idx="9177">
                  <c:v>2297</c:v>
                </c:pt>
                <c:pt idx="9178">
                  <c:v>2291</c:v>
                </c:pt>
                <c:pt idx="9179">
                  <c:v>2306</c:v>
                </c:pt>
                <c:pt idx="9180">
                  <c:v>2298</c:v>
                </c:pt>
                <c:pt idx="9181">
                  <c:v>2299</c:v>
                </c:pt>
                <c:pt idx="9182">
                  <c:v>2293</c:v>
                </c:pt>
                <c:pt idx="9183">
                  <c:v>2307</c:v>
                </c:pt>
                <c:pt idx="9184">
                  <c:v>2305</c:v>
                </c:pt>
                <c:pt idx="9185">
                  <c:v>2321</c:v>
                </c:pt>
                <c:pt idx="9186">
                  <c:v>2328</c:v>
                </c:pt>
                <c:pt idx="9187">
                  <c:v>2355</c:v>
                </c:pt>
                <c:pt idx="9188">
                  <c:v>2351</c:v>
                </c:pt>
                <c:pt idx="9189">
                  <c:v>2376</c:v>
                </c:pt>
                <c:pt idx="9190">
                  <c:v>2380</c:v>
                </c:pt>
                <c:pt idx="9191">
                  <c:v>2372</c:v>
                </c:pt>
                <c:pt idx="9192">
                  <c:v>2389</c:v>
                </c:pt>
                <c:pt idx="9193">
                  <c:v>2399</c:v>
                </c:pt>
                <c:pt idx="9194">
                  <c:v>2391</c:v>
                </c:pt>
                <c:pt idx="9195">
                  <c:v>2402</c:v>
                </c:pt>
                <c:pt idx="9196">
                  <c:v>2404</c:v>
                </c:pt>
                <c:pt idx="9197">
                  <c:v>2412</c:v>
                </c:pt>
                <c:pt idx="9198">
                  <c:v>2410</c:v>
                </c:pt>
                <c:pt idx="9199">
                  <c:v>2415</c:v>
                </c:pt>
                <c:pt idx="9200">
                  <c:v>2425</c:v>
                </c:pt>
                <c:pt idx="9201">
                  <c:v>2434</c:v>
                </c:pt>
                <c:pt idx="9202">
                  <c:v>2447</c:v>
                </c:pt>
                <c:pt idx="9203">
                  <c:v>2450</c:v>
                </c:pt>
                <c:pt idx="9204">
                  <c:v>2459</c:v>
                </c:pt>
                <c:pt idx="9205">
                  <c:v>2476</c:v>
                </c:pt>
                <c:pt idx="9206">
                  <c:v>2470</c:v>
                </c:pt>
                <c:pt idx="9207">
                  <c:v>2475</c:v>
                </c:pt>
                <c:pt idx="9208">
                  <c:v>2466</c:v>
                </c:pt>
                <c:pt idx="9209">
                  <c:v>2475</c:v>
                </c:pt>
                <c:pt idx="9210">
                  <c:v>2508</c:v>
                </c:pt>
                <c:pt idx="9211">
                  <c:v>2505</c:v>
                </c:pt>
                <c:pt idx="9212">
                  <c:v>2511</c:v>
                </c:pt>
                <c:pt idx="9213">
                  <c:v>2504</c:v>
                </c:pt>
                <c:pt idx="9214">
                  <c:v>2529</c:v>
                </c:pt>
                <c:pt idx="9215">
                  <c:v>2520</c:v>
                </c:pt>
                <c:pt idx="9216">
                  <c:v>2533</c:v>
                </c:pt>
                <c:pt idx="9217">
                  <c:v>2543</c:v>
                </c:pt>
                <c:pt idx="9218">
                  <c:v>2556</c:v>
                </c:pt>
                <c:pt idx="9219">
                  <c:v>2560</c:v>
                </c:pt>
                <c:pt idx="9220">
                  <c:v>2579</c:v>
                </c:pt>
                <c:pt idx="9221">
                  <c:v>2577</c:v>
                </c:pt>
                <c:pt idx="9222">
                  <c:v>2574</c:v>
                </c:pt>
                <c:pt idx="9223">
                  <c:v>2594</c:v>
                </c:pt>
                <c:pt idx="9224">
                  <c:v>2581</c:v>
                </c:pt>
                <c:pt idx="9225">
                  <c:v>2585</c:v>
                </c:pt>
                <c:pt idx="9226">
                  <c:v>2597</c:v>
                </c:pt>
                <c:pt idx="9227">
                  <c:v>2599</c:v>
                </c:pt>
                <c:pt idx="9228">
                  <c:v>2614</c:v>
                </c:pt>
                <c:pt idx="9229">
                  <c:v>2613</c:v>
                </c:pt>
                <c:pt idx="9230">
                  <c:v>2628</c:v>
                </c:pt>
                <c:pt idx="9231">
                  <c:v>2652</c:v>
                </c:pt>
                <c:pt idx="9232">
                  <c:v>2635</c:v>
                </c:pt>
                <c:pt idx="9233">
                  <c:v>2664</c:v>
                </c:pt>
                <c:pt idx="9234">
                  <c:v>2665</c:v>
                </c:pt>
                <c:pt idx="9235">
                  <c:v>2672</c:v>
                </c:pt>
                <c:pt idx="9236">
                  <c:v>2678</c:v>
                </c:pt>
                <c:pt idx="9237">
                  <c:v>2675</c:v>
                </c:pt>
                <c:pt idx="9238">
                  <c:v>2669</c:v>
                </c:pt>
                <c:pt idx="9239">
                  <c:v>2667</c:v>
                </c:pt>
                <c:pt idx="9240">
                  <c:v>2686</c:v>
                </c:pt>
                <c:pt idx="9241">
                  <c:v>2697</c:v>
                </c:pt>
                <c:pt idx="9242">
                  <c:v>2704</c:v>
                </c:pt>
                <c:pt idx="9243">
                  <c:v>2711</c:v>
                </c:pt>
                <c:pt idx="9244">
                  <c:v>2731</c:v>
                </c:pt>
                <c:pt idx="9245">
                  <c:v>2741</c:v>
                </c:pt>
                <c:pt idx="9246">
                  <c:v>2748</c:v>
                </c:pt>
                <c:pt idx="9247">
                  <c:v>2744</c:v>
                </c:pt>
                <c:pt idx="9248">
                  <c:v>2754</c:v>
                </c:pt>
                <c:pt idx="9249">
                  <c:v>2782</c:v>
                </c:pt>
                <c:pt idx="9250">
                  <c:v>2769</c:v>
                </c:pt>
                <c:pt idx="9251">
                  <c:v>2785</c:v>
                </c:pt>
                <c:pt idx="9252">
                  <c:v>2773</c:v>
                </c:pt>
                <c:pt idx="9253">
                  <c:v>2782</c:v>
                </c:pt>
                <c:pt idx="9254">
                  <c:v>2774</c:v>
                </c:pt>
                <c:pt idx="9255">
                  <c:v>2791</c:v>
                </c:pt>
                <c:pt idx="9256">
                  <c:v>2801</c:v>
                </c:pt>
                <c:pt idx="9257">
                  <c:v>2805</c:v>
                </c:pt>
                <c:pt idx="9258">
                  <c:v>2835</c:v>
                </c:pt>
                <c:pt idx="9259">
                  <c:v>2804</c:v>
                </c:pt>
                <c:pt idx="9260">
                  <c:v>2817</c:v>
                </c:pt>
                <c:pt idx="9261">
                  <c:v>2807</c:v>
                </c:pt>
                <c:pt idx="9262">
                  <c:v>2829</c:v>
                </c:pt>
                <c:pt idx="9263">
                  <c:v>2836</c:v>
                </c:pt>
                <c:pt idx="9264">
                  <c:v>2850</c:v>
                </c:pt>
                <c:pt idx="9265">
                  <c:v>2871</c:v>
                </c:pt>
                <c:pt idx="9266">
                  <c:v>2886</c:v>
                </c:pt>
                <c:pt idx="9267">
                  <c:v>2879</c:v>
                </c:pt>
                <c:pt idx="9268">
                  <c:v>2874</c:v>
                </c:pt>
                <c:pt idx="9269">
                  <c:v>2898</c:v>
                </c:pt>
                <c:pt idx="9270">
                  <c:v>2904</c:v>
                </c:pt>
                <c:pt idx="9271">
                  <c:v>2906</c:v>
                </c:pt>
                <c:pt idx="9272">
                  <c:v>2903</c:v>
                </c:pt>
                <c:pt idx="9273">
                  <c:v>2920</c:v>
                </c:pt>
                <c:pt idx="9274">
                  <c:v>2930</c:v>
                </c:pt>
                <c:pt idx="9275">
                  <c:v>2930</c:v>
                </c:pt>
                <c:pt idx="9276">
                  <c:v>2933</c:v>
                </c:pt>
                <c:pt idx="9277">
                  <c:v>2931</c:v>
                </c:pt>
                <c:pt idx="9278">
                  <c:v>2940</c:v>
                </c:pt>
                <c:pt idx="9279">
                  <c:v>2955</c:v>
                </c:pt>
                <c:pt idx="9280">
                  <c:v>2963</c:v>
                </c:pt>
                <c:pt idx="9281">
                  <c:v>2968</c:v>
                </c:pt>
                <c:pt idx="9282">
                  <c:v>2970</c:v>
                </c:pt>
                <c:pt idx="9283">
                  <c:v>2976</c:v>
                </c:pt>
                <c:pt idx="9284">
                  <c:v>2986</c:v>
                </c:pt>
                <c:pt idx="9285">
                  <c:v>2997</c:v>
                </c:pt>
                <c:pt idx="9286">
                  <c:v>3009</c:v>
                </c:pt>
                <c:pt idx="9287">
                  <c:v>3018</c:v>
                </c:pt>
                <c:pt idx="9288">
                  <c:v>3033</c:v>
                </c:pt>
                <c:pt idx="9289">
                  <c:v>3020</c:v>
                </c:pt>
                <c:pt idx="9290">
                  <c:v>3038</c:v>
                </c:pt>
                <c:pt idx="9291">
                  <c:v>3044</c:v>
                </c:pt>
                <c:pt idx="9292">
                  <c:v>3040</c:v>
                </c:pt>
                <c:pt idx="9293">
                  <c:v>3049</c:v>
                </c:pt>
                <c:pt idx="9294">
                  <c:v>3062</c:v>
                </c:pt>
                <c:pt idx="9295">
                  <c:v>3051</c:v>
                </c:pt>
                <c:pt idx="9296">
                  <c:v>3066</c:v>
                </c:pt>
                <c:pt idx="9297">
                  <c:v>3086</c:v>
                </c:pt>
                <c:pt idx="9298">
                  <c:v>3091</c:v>
                </c:pt>
                <c:pt idx="9299">
                  <c:v>3089</c:v>
                </c:pt>
                <c:pt idx="9300">
                  <c:v>3090</c:v>
                </c:pt>
                <c:pt idx="9301">
                  <c:v>3100</c:v>
                </c:pt>
                <c:pt idx="9302">
                  <c:v>3107</c:v>
                </c:pt>
                <c:pt idx="9303">
                  <c:v>3110</c:v>
                </c:pt>
                <c:pt idx="9304">
                  <c:v>3123</c:v>
                </c:pt>
                <c:pt idx="9305">
                  <c:v>3117</c:v>
                </c:pt>
                <c:pt idx="9306">
                  <c:v>3124</c:v>
                </c:pt>
                <c:pt idx="9307">
                  <c:v>3111</c:v>
                </c:pt>
                <c:pt idx="9308">
                  <c:v>3140</c:v>
                </c:pt>
                <c:pt idx="9309">
                  <c:v>3143</c:v>
                </c:pt>
                <c:pt idx="9310">
                  <c:v>3156</c:v>
                </c:pt>
                <c:pt idx="9311">
                  <c:v>3174</c:v>
                </c:pt>
                <c:pt idx="9312">
                  <c:v>3190</c:v>
                </c:pt>
                <c:pt idx="9313">
                  <c:v>3181</c:v>
                </c:pt>
                <c:pt idx="9314">
                  <c:v>3189</c:v>
                </c:pt>
                <c:pt idx="9315">
                  <c:v>3200</c:v>
                </c:pt>
                <c:pt idx="9316">
                  <c:v>3199</c:v>
                </c:pt>
                <c:pt idx="9317">
                  <c:v>3208</c:v>
                </c:pt>
                <c:pt idx="9318">
                  <c:v>3202</c:v>
                </c:pt>
                <c:pt idx="9319">
                  <c:v>3217</c:v>
                </c:pt>
                <c:pt idx="9320">
                  <c:v>3213</c:v>
                </c:pt>
                <c:pt idx="9321">
                  <c:v>3235</c:v>
                </c:pt>
                <c:pt idx="9322">
                  <c:v>3243</c:v>
                </c:pt>
                <c:pt idx="9323">
                  <c:v>3259</c:v>
                </c:pt>
                <c:pt idx="9324">
                  <c:v>3264</c:v>
                </c:pt>
                <c:pt idx="9325">
                  <c:v>3255</c:v>
                </c:pt>
                <c:pt idx="9326">
                  <c:v>3262</c:v>
                </c:pt>
                <c:pt idx="9327">
                  <c:v>3261</c:v>
                </c:pt>
                <c:pt idx="9328">
                  <c:v>3275</c:v>
                </c:pt>
                <c:pt idx="9329">
                  <c:v>3287</c:v>
                </c:pt>
                <c:pt idx="9330">
                  <c:v>3284</c:v>
                </c:pt>
                <c:pt idx="9331">
                  <c:v>3315</c:v>
                </c:pt>
                <c:pt idx="9332">
                  <c:v>3327</c:v>
                </c:pt>
                <c:pt idx="9333">
                  <c:v>3348</c:v>
                </c:pt>
                <c:pt idx="9334">
                  <c:v>3329</c:v>
                </c:pt>
                <c:pt idx="9335">
                  <c:v>3337</c:v>
                </c:pt>
                <c:pt idx="9336">
                  <c:v>3351</c:v>
                </c:pt>
                <c:pt idx="9337">
                  <c:v>3364</c:v>
                </c:pt>
                <c:pt idx="9338">
                  <c:v>3364</c:v>
                </c:pt>
                <c:pt idx="9339">
                  <c:v>3367</c:v>
                </c:pt>
                <c:pt idx="9340">
                  <c:v>3379</c:v>
                </c:pt>
                <c:pt idx="9341">
                  <c:v>3381</c:v>
                </c:pt>
                <c:pt idx="9342">
                  <c:v>3378</c:v>
                </c:pt>
                <c:pt idx="9343">
                  <c:v>3384</c:v>
                </c:pt>
                <c:pt idx="9344">
                  <c:v>3372</c:v>
                </c:pt>
                <c:pt idx="9345">
                  <c:v>3389</c:v>
                </c:pt>
                <c:pt idx="9346">
                  <c:v>3395</c:v>
                </c:pt>
                <c:pt idx="9347">
                  <c:v>3398</c:v>
                </c:pt>
                <c:pt idx="9348">
                  <c:v>3403</c:v>
                </c:pt>
                <c:pt idx="9349">
                  <c:v>3412</c:v>
                </c:pt>
                <c:pt idx="9350">
                  <c:v>3420</c:v>
                </c:pt>
                <c:pt idx="9351">
                  <c:v>3429</c:v>
                </c:pt>
                <c:pt idx="9352">
                  <c:v>3431</c:v>
                </c:pt>
                <c:pt idx="9353">
                  <c:v>3439</c:v>
                </c:pt>
                <c:pt idx="9354">
                  <c:v>3449</c:v>
                </c:pt>
                <c:pt idx="9355">
                  <c:v>3453</c:v>
                </c:pt>
                <c:pt idx="9356">
                  <c:v>3476</c:v>
                </c:pt>
                <c:pt idx="9357">
                  <c:v>3470</c:v>
                </c:pt>
                <c:pt idx="9358">
                  <c:v>3481</c:v>
                </c:pt>
                <c:pt idx="9359">
                  <c:v>3495</c:v>
                </c:pt>
                <c:pt idx="9360">
                  <c:v>3502</c:v>
                </c:pt>
                <c:pt idx="9361">
                  <c:v>3512</c:v>
                </c:pt>
                <c:pt idx="9362">
                  <c:v>3508</c:v>
                </c:pt>
                <c:pt idx="9363">
                  <c:v>3523</c:v>
                </c:pt>
                <c:pt idx="9364">
                  <c:v>3533</c:v>
                </c:pt>
                <c:pt idx="9365">
                  <c:v>3530</c:v>
                </c:pt>
                <c:pt idx="9366">
                  <c:v>3547</c:v>
                </c:pt>
                <c:pt idx="9367">
                  <c:v>3546</c:v>
                </c:pt>
                <c:pt idx="9368">
                  <c:v>3555</c:v>
                </c:pt>
                <c:pt idx="9369">
                  <c:v>3567</c:v>
                </c:pt>
                <c:pt idx="9370">
                  <c:v>3569</c:v>
                </c:pt>
                <c:pt idx="9371">
                  <c:v>3582</c:v>
                </c:pt>
                <c:pt idx="9372">
                  <c:v>3589</c:v>
                </c:pt>
                <c:pt idx="9373">
                  <c:v>3597</c:v>
                </c:pt>
                <c:pt idx="9374">
                  <c:v>3600</c:v>
                </c:pt>
                <c:pt idx="9375">
                  <c:v>3619</c:v>
                </c:pt>
                <c:pt idx="9376">
                  <c:v>3616</c:v>
                </c:pt>
                <c:pt idx="9377">
                  <c:v>3609</c:v>
                </c:pt>
                <c:pt idx="9378">
                  <c:v>3620</c:v>
                </c:pt>
                <c:pt idx="9379">
                  <c:v>3621</c:v>
                </c:pt>
                <c:pt idx="9380">
                  <c:v>3636</c:v>
                </c:pt>
                <c:pt idx="9381">
                  <c:v>3647</c:v>
                </c:pt>
                <c:pt idx="9382">
                  <c:v>3634</c:v>
                </c:pt>
                <c:pt idx="9383">
                  <c:v>3668</c:v>
                </c:pt>
                <c:pt idx="9384">
                  <c:v>3662</c:v>
                </c:pt>
                <c:pt idx="9385">
                  <c:v>3658</c:v>
                </c:pt>
                <c:pt idx="9386">
                  <c:v>3659</c:v>
                </c:pt>
                <c:pt idx="9387">
                  <c:v>3660</c:v>
                </c:pt>
                <c:pt idx="9388">
                  <c:v>3674</c:v>
                </c:pt>
                <c:pt idx="9389">
                  <c:v>3689</c:v>
                </c:pt>
                <c:pt idx="9390">
                  <c:v>3694</c:v>
                </c:pt>
                <c:pt idx="9391">
                  <c:v>3710</c:v>
                </c:pt>
                <c:pt idx="9392">
                  <c:v>3728</c:v>
                </c:pt>
                <c:pt idx="9393">
                  <c:v>3728</c:v>
                </c:pt>
                <c:pt idx="9394">
                  <c:v>3721</c:v>
                </c:pt>
                <c:pt idx="9395">
                  <c:v>3740</c:v>
                </c:pt>
                <c:pt idx="9396">
                  <c:v>3767</c:v>
                </c:pt>
                <c:pt idx="9397">
                  <c:v>3758</c:v>
                </c:pt>
                <c:pt idx="9398">
                  <c:v>3756</c:v>
                </c:pt>
                <c:pt idx="9399">
                  <c:v>3770</c:v>
                </c:pt>
                <c:pt idx="9400">
                  <c:v>3773</c:v>
                </c:pt>
                <c:pt idx="9401">
                  <c:v>3786</c:v>
                </c:pt>
                <c:pt idx="9402">
                  <c:v>3776</c:v>
                </c:pt>
                <c:pt idx="9403">
                  <c:v>3767</c:v>
                </c:pt>
                <c:pt idx="9404">
                  <c:v>3802</c:v>
                </c:pt>
                <c:pt idx="9405">
                  <c:v>3788</c:v>
                </c:pt>
                <c:pt idx="9406">
                  <c:v>3813</c:v>
                </c:pt>
                <c:pt idx="9407">
                  <c:v>3830</c:v>
                </c:pt>
                <c:pt idx="9408">
                  <c:v>3823</c:v>
                </c:pt>
                <c:pt idx="9409">
                  <c:v>3834</c:v>
                </c:pt>
                <c:pt idx="9410">
                  <c:v>3832</c:v>
                </c:pt>
                <c:pt idx="9411">
                  <c:v>3838</c:v>
                </c:pt>
                <c:pt idx="9412">
                  <c:v>3861</c:v>
                </c:pt>
                <c:pt idx="9413">
                  <c:v>3864</c:v>
                </c:pt>
                <c:pt idx="9414">
                  <c:v>3877</c:v>
                </c:pt>
                <c:pt idx="9415">
                  <c:v>3882</c:v>
                </c:pt>
                <c:pt idx="9416">
                  <c:v>3886</c:v>
                </c:pt>
                <c:pt idx="9417">
                  <c:v>3882</c:v>
                </c:pt>
                <c:pt idx="9418">
                  <c:v>3901</c:v>
                </c:pt>
                <c:pt idx="9419">
                  <c:v>3883</c:v>
                </c:pt>
                <c:pt idx="9420">
                  <c:v>3888</c:v>
                </c:pt>
                <c:pt idx="9421">
                  <c:v>3902</c:v>
                </c:pt>
                <c:pt idx="9422">
                  <c:v>3909</c:v>
                </c:pt>
                <c:pt idx="9423">
                  <c:v>3911</c:v>
                </c:pt>
                <c:pt idx="9424">
                  <c:v>3915</c:v>
                </c:pt>
                <c:pt idx="9425">
                  <c:v>3934</c:v>
                </c:pt>
                <c:pt idx="9426">
                  <c:v>3948</c:v>
                </c:pt>
                <c:pt idx="9427">
                  <c:v>3939</c:v>
                </c:pt>
                <c:pt idx="9428">
                  <c:v>3950</c:v>
                </c:pt>
                <c:pt idx="9429">
                  <c:v>3992</c:v>
                </c:pt>
                <c:pt idx="9430">
                  <c:v>3982</c:v>
                </c:pt>
                <c:pt idx="9431">
                  <c:v>4009</c:v>
                </c:pt>
                <c:pt idx="9432">
                  <c:v>3997</c:v>
                </c:pt>
                <c:pt idx="9433">
                  <c:v>3969</c:v>
                </c:pt>
                <c:pt idx="9434">
                  <c:v>4001</c:v>
                </c:pt>
                <c:pt idx="9435">
                  <c:v>3999</c:v>
                </c:pt>
                <c:pt idx="9436">
                  <c:v>4004</c:v>
                </c:pt>
                <c:pt idx="9437">
                  <c:v>3999</c:v>
                </c:pt>
                <c:pt idx="9438">
                  <c:v>4023</c:v>
                </c:pt>
                <c:pt idx="9439">
                  <c:v>4027</c:v>
                </c:pt>
                <c:pt idx="9440">
                  <c:v>4050</c:v>
                </c:pt>
                <c:pt idx="9441">
                  <c:v>4049</c:v>
                </c:pt>
                <c:pt idx="9442">
                  <c:v>4060</c:v>
                </c:pt>
                <c:pt idx="9443">
                  <c:v>4069</c:v>
                </c:pt>
                <c:pt idx="9444">
                  <c:v>4066</c:v>
                </c:pt>
                <c:pt idx="9445">
                  <c:v>4085</c:v>
                </c:pt>
                <c:pt idx="9446">
                  <c:v>4088</c:v>
                </c:pt>
                <c:pt idx="9447">
                  <c:v>4093</c:v>
                </c:pt>
                <c:pt idx="9448">
                  <c:v>4095</c:v>
                </c:pt>
                <c:pt idx="9449">
                  <c:v>4097</c:v>
                </c:pt>
                <c:pt idx="9450">
                  <c:v>4114</c:v>
                </c:pt>
                <c:pt idx="9451">
                  <c:v>4126</c:v>
                </c:pt>
                <c:pt idx="9452">
                  <c:v>4123</c:v>
                </c:pt>
                <c:pt idx="9453">
                  <c:v>4136</c:v>
                </c:pt>
                <c:pt idx="9454">
                  <c:v>4148</c:v>
                </c:pt>
                <c:pt idx="9455">
                  <c:v>4152</c:v>
                </c:pt>
                <c:pt idx="9456">
                  <c:v>4164</c:v>
                </c:pt>
                <c:pt idx="9457">
                  <c:v>4165</c:v>
                </c:pt>
                <c:pt idx="9458">
                  <c:v>4164</c:v>
                </c:pt>
                <c:pt idx="9459">
                  <c:v>4182</c:v>
                </c:pt>
                <c:pt idx="9460">
                  <c:v>4185</c:v>
                </c:pt>
                <c:pt idx="9461">
                  <c:v>4203</c:v>
                </c:pt>
                <c:pt idx="9462">
                  <c:v>4192</c:v>
                </c:pt>
                <c:pt idx="9463">
                  <c:v>4190</c:v>
                </c:pt>
                <c:pt idx="9464">
                  <c:v>4192</c:v>
                </c:pt>
                <c:pt idx="9465">
                  <c:v>4207</c:v>
                </c:pt>
                <c:pt idx="9466">
                  <c:v>4218</c:v>
                </c:pt>
                <c:pt idx="9467">
                  <c:v>4193</c:v>
                </c:pt>
                <c:pt idx="9468">
                  <c:v>4227</c:v>
                </c:pt>
                <c:pt idx="9469">
                  <c:v>4239</c:v>
                </c:pt>
                <c:pt idx="9470">
                  <c:v>4252</c:v>
                </c:pt>
                <c:pt idx="9471">
                  <c:v>4254</c:v>
                </c:pt>
                <c:pt idx="9472">
                  <c:v>4272</c:v>
                </c:pt>
                <c:pt idx="9473">
                  <c:v>4277</c:v>
                </c:pt>
                <c:pt idx="9474">
                  <c:v>4272</c:v>
                </c:pt>
                <c:pt idx="9475">
                  <c:v>4271</c:v>
                </c:pt>
                <c:pt idx="9476">
                  <c:v>4275</c:v>
                </c:pt>
                <c:pt idx="9477">
                  <c:v>4274</c:v>
                </c:pt>
                <c:pt idx="9478">
                  <c:v>4268</c:v>
                </c:pt>
                <c:pt idx="9479">
                  <c:v>4294</c:v>
                </c:pt>
                <c:pt idx="9480">
                  <c:v>4304</c:v>
                </c:pt>
                <c:pt idx="9481">
                  <c:v>4314</c:v>
                </c:pt>
                <c:pt idx="9482">
                  <c:v>4333</c:v>
                </c:pt>
                <c:pt idx="9483">
                  <c:v>4333</c:v>
                </c:pt>
                <c:pt idx="9484">
                  <c:v>4346</c:v>
                </c:pt>
                <c:pt idx="9485">
                  <c:v>4349</c:v>
                </c:pt>
                <c:pt idx="9486">
                  <c:v>4355</c:v>
                </c:pt>
                <c:pt idx="9487">
                  <c:v>4351</c:v>
                </c:pt>
                <c:pt idx="9488">
                  <c:v>4359</c:v>
                </c:pt>
                <c:pt idx="9489">
                  <c:v>4367</c:v>
                </c:pt>
                <c:pt idx="9490">
                  <c:v>4372</c:v>
                </c:pt>
                <c:pt idx="9491">
                  <c:v>4379</c:v>
                </c:pt>
                <c:pt idx="9492">
                  <c:v>4390</c:v>
                </c:pt>
                <c:pt idx="9493">
                  <c:v>4406</c:v>
                </c:pt>
                <c:pt idx="9494">
                  <c:v>4411</c:v>
                </c:pt>
                <c:pt idx="9495">
                  <c:v>4423</c:v>
                </c:pt>
                <c:pt idx="9496">
                  <c:v>4427</c:v>
                </c:pt>
                <c:pt idx="9497">
                  <c:v>4436</c:v>
                </c:pt>
                <c:pt idx="9498">
                  <c:v>4446</c:v>
                </c:pt>
                <c:pt idx="9499">
                  <c:v>4452</c:v>
                </c:pt>
                <c:pt idx="9500">
                  <c:v>4448</c:v>
                </c:pt>
                <c:pt idx="9501">
                  <c:v>4426</c:v>
                </c:pt>
                <c:pt idx="9502">
                  <c:v>4448</c:v>
                </c:pt>
                <c:pt idx="9503">
                  <c:v>4449</c:v>
                </c:pt>
                <c:pt idx="9504">
                  <c:v>4466</c:v>
                </c:pt>
                <c:pt idx="9505">
                  <c:v>4488</c:v>
                </c:pt>
                <c:pt idx="9506">
                  <c:v>4500</c:v>
                </c:pt>
                <c:pt idx="9507">
                  <c:v>4507</c:v>
                </c:pt>
                <c:pt idx="9508">
                  <c:v>4502</c:v>
                </c:pt>
                <c:pt idx="9509">
                  <c:v>4525</c:v>
                </c:pt>
                <c:pt idx="9510">
                  <c:v>4528</c:v>
                </c:pt>
                <c:pt idx="9511">
                  <c:v>4526</c:v>
                </c:pt>
                <c:pt idx="9512">
                  <c:v>4531</c:v>
                </c:pt>
                <c:pt idx="9513">
                  <c:v>4537</c:v>
                </c:pt>
                <c:pt idx="9514">
                  <c:v>4535</c:v>
                </c:pt>
                <c:pt idx="9515">
                  <c:v>4535</c:v>
                </c:pt>
                <c:pt idx="9516">
                  <c:v>4541</c:v>
                </c:pt>
                <c:pt idx="9517">
                  <c:v>4542</c:v>
                </c:pt>
                <c:pt idx="9518">
                  <c:v>4572</c:v>
                </c:pt>
                <c:pt idx="9519">
                  <c:v>4571</c:v>
                </c:pt>
                <c:pt idx="9520">
                  <c:v>4600</c:v>
                </c:pt>
                <c:pt idx="9521">
                  <c:v>4601</c:v>
                </c:pt>
                <c:pt idx="9522">
                  <c:v>4587</c:v>
                </c:pt>
                <c:pt idx="9523">
                  <c:v>4622</c:v>
                </c:pt>
                <c:pt idx="9524">
                  <c:v>4600</c:v>
                </c:pt>
                <c:pt idx="9525">
                  <c:v>4612</c:v>
                </c:pt>
                <c:pt idx="9526">
                  <c:v>4620</c:v>
                </c:pt>
                <c:pt idx="9527">
                  <c:v>4637</c:v>
                </c:pt>
                <c:pt idx="9528">
                  <c:v>4633</c:v>
                </c:pt>
                <c:pt idx="9529">
                  <c:v>4643</c:v>
                </c:pt>
                <c:pt idx="9530">
                  <c:v>4656</c:v>
                </c:pt>
                <c:pt idx="9531">
                  <c:v>4643</c:v>
                </c:pt>
                <c:pt idx="9532">
                  <c:v>4654</c:v>
                </c:pt>
                <c:pt idx="9533">
                  <c:v>4661</c:v>
                </c:pt>
                <c:pt idx="9534">
                  <c:v>4670</c:v>
                </c:pt>
                <c:pt idx="9535">
                  <c:v>4698</c:v>
                </c:pt>
                <c:pt idx="9536">
                  <c:v>4696</c:v>
                </c:pt>
                <c:pt idx="9537">
                  <c:v>4722</c:v>
                </c:pt>
                <c:pt idx="9538">
                  <c:v>4724</c:v>
                </c:pt>
                <c:pt idx="9539">
                  <c:v>4711</c:v>
                </c:pt>
                <c:pt idx="9540">
                  <c:v>4712</c:v>
                </c:pt>
                <c:pt idx="9541">
                  <c:v>4728</c:v>
                </c:pt>
                <c:pt idx="9542">
                  <c:v>4728</c:v>
                </c:pt>
                <c:pt idx="9543">
                  <c:v>4746</c:v>
                </c:pt>
                <c:pt idx="9544">
                  <c:v>4744</c:v>
                </c:pt>
                <c:pt idx="9545">
                  <c:v>4757</c:v>
                </c:pt>
                <c:pt idx="9546">
                  <c:v>4764</c:v>
                </c:pt>
                <c:pt idx="9547">
                  <c:v>4757</c:v>
                </c:pt>
                <c:pt idx="9548">
                  <c:v>4789</c:v>
                </c:pt>
                <c:pt idx="9549">
                  <c:v>4783</c:v>
                </c:pt>
                <c:pt idx="9550">
                  <c:v>4800</c:v>
                </c:pt>
                <c:pt idx="9551">
                  <c:v>4785</c:v>
                </c:pt>
                <c:pt idx="9552">
                  <c:v>4806</c:v>
                </c:pt>
                <c:pt idx="9553">
                  <c:v>4819</c:v>
                </c:pt>
                <c:pt idx="9554">
                  <c:v>4817</c:v>
                </c:pt>
                <c:pt idx="9555">
                  <c:v>4824</c:v>
                </c:pt>
                <c:pt idx="9556">
                  <c:v>4816</c:v>
                </c:pt>
                <c:pt idx="9557">
                  <c:v>4820</c:v>
                </c:pt>
                <c:pt idx="9558">
                  <c:v>4829</c:v>
                </c:pt>
                <c:pt idx="9559">
                  <c:v>4843</c:v>
                </c:pt>
                <c:pt idx="9560">
                  <c:v>4848</c:v>
                </c:pt>
                <c:pt idx="9561">
                  <c:v>4864</c:v>
                </c:pt>
                <c:pt idx="9562">
                  <c:v>4880</c:v>
                </c:pt>
                <c:pt idx="9563">
                  <c:v>4896</c:v>
                </c:pt>
                <c:pt idx="9564">
                  <c:v>4912</c:v>
                </c:pt>
                <c:pt idx="9565">
                  <c:v>4916</c:v>
                </c:pt>
                <c:pt idx="9566">
                  <c:v>4898</c:v>
                </c:pt>
                <c:pt idx="9567">
                  <c:v>4906</c:v>
                </c:pt>
                <c:pt idx="9568">
                  <c:v>4900</c:v>
                </c:pt>
                <c:pt idx="9569">
                  <c:v>4924</c:v>
                </c:pt>
                <c:pt idx="9570">
                  <c:v>4913</c:v>
                </c:pt>
                <c:pt idx="9571">
                  <c:v>4935</c:v>
                </c:pt>
                <c:pt idx="9572">
                  <c:v>4937</c:v>
                </c:pt>
                <c:pt idx="9573">
                  <c:v>4940</c:v>
                </c:pt>
                <c:pt idx="9574">
                  <c:v>4941</c:v>
                </c:pt>
                <c:pt idx="9575">
                  <c:v>4952</c:v>
                </c:pt>
                <c:pt idx="9576">
                  <c:v>4973</c:v>
                </c:pt>
                <c:pt idx="9577">
                  <c:v>4978</c:v>
                </c:pt>
                <c:pt idx="9578">
                  <c:v>4988</c:v>
                </c:pt>
                <c:pt idx="9579">
                  <c:v>4987</c:v>
                </c:pt>
                <c:pt idx="9580">
                  <c:v>5009</c:v>
                </c:pt>
                <c:pt idx="9581">
                  <c:v>5014</c:v>
                </c:pt>
                <c:pt idx="9582">
                  <c:v>5020</c:v>
                </c:pt>
                <c:pt idx="9583">
                  <c:v>5013</c:v>
                </c:pt>
                <c:pt idx="9584">
                  <c:v>5028</c:v>
                </c:pt>
                <c:pt idx="9585">
                  <c:v>5028</c:v>
                </c:pt>
                <c:pt idx="9586">
                  <c:v>5045</c:v>
                </c:pt>
                <c:pt idx="9587">
                  <c:v>5056</c:v>
                </c:pt>
                <c:pt idx="9588">
                  <c:v>5050</c:v>
                </c:pt>
                <c:pt idx="9589">
                  <c:v>5059</c:v>
                </c:pt>
                <c:pt idx="9590">
                  <c:v>5046</c:v>
                </c:pt>
                <c:pt idx="9591">
                  <c:v>5055</c:v>
                </c:pt>
                <c:pt idx="9592">
                  <c:v>5057</c:v>
                </c:pt>
                <c:pt idx="9593">
                  <c:v>5064</c:v>
                </c:pt>
                <c:pt idx="9594">
                  <c:v>5088</c:v>
                </c:pt>
                <c:pt idx="9595">
                  <c:v>5102</c:v>
                </c:pt>
                <c:pt idx="9596">
                  <c:v>5111</c:v>
                </c:pt>
                <c:pt idx="9597">
                  <c:v>5112</c:v>
                </c:pt>
                <c:pt idx="9598">
                  <c:v>5148</c:v>
                </c:pt>
                <c:pt idx="9599">
                  <c:v>5126</c:v>
                </c:pt>
                <c:pt idx="9600">
                  <c:v>5134</c:v>
                </c:pt>
                <c:pt idx="9601">
                  <c:v>5151</c:v>
                </c:pt>
                <c:pt idx="9602">
                  <c:v>5156</c:v>
                </c:pt>
                <c:pt idx="9603">
                  <c:v>5168</c:v>
                </c:pt>
                <c:pt idx="9604">
                  <c:v>5176</c:v>
                </c:pt>
                <c:pt idx="9605">
                  <c:v>5175</c:v>
                </c:pt>
                <c:pt idx="9606">
                  <c:v>5169</c:v>
                </c:pt>
                <c:pt idx="9607">
                  <c:v>5174</c:v>
                </c:pt>
                <c:pt idx="9608">
                  <c:v>5193</c:v>
                </c:pt>
                <c:pt idx="9609">
                  <c:v>5200</c:v>
                </c:pt>
                <c:pt idx="9610">
                  <c:v>5211</c:v>
                </c:pt>
                <c:pt idx="9611">
                  <c:v>5214</c:v>
                </c:pt>
                <c:pt idx="9612">
                  <c:v>5214</c:v>
                </c:pt>
                <c:pt idx="9613">
                  <c:v>5209</c:v>
                </c:pt>
                <c:pt idx="9614">
                  <c:v>5204</c:v>
                </c:pt>
                <c:pt idx="9615">
                  <c:v>5217</c:v>
                </c:pt>
                <c:pt idx="9616">
                  <c:v>5228</c:v>
                </c:pt>
                <c:pt idx="9617">
                  <c:v>5245</c:v>
                </c:pt>
                <c:pt idx="9618">
                  <c:v>5249</c:v>
                </c:pt>
                <c:pt idx="9619">
                  <c:v>5258</c:v>
                </c:pt>
                <c:pt idx="9620">
                  <c:v>5252</c:v>
                </c:pt>
                <c:pt idx="9621">
                  <c:v>5261</c:v>
                </c:pt>
                <c:pt idx="9622">
                  <c:v>5272</c:v>
                </c:pt>
                <c:pt idx="9623">
                  <c:v>5266</c:v>
                </c:pt>
                <c:pt idx="9624">
                  <c:v>5294</c:v>
                </c:pt>
                <c:pt idx="9625">
                  <c:v>5286</c:v>
                </c:pt>
                <c:pt idx="9626">
                  <c:v>5306</c:v>
                </c:pt>
                <c:pt idx="9627">
                  <c:v>5308</c:v>
                </c:pt>
                <c:pt idx="9628">
                  <c:v>5333</c:v>
                </c:pt>
                <c:pt idx="9629">
                  <c:v>5329</c:v>
                </c:pt>
                <c:pt idx="9630">
                  <c:v>5334</c:v>
                </c:pt>
                <c:pt idx="9631">
                  <c:v>5344</c:v>
                </c:pt>
                <c:pt idx="9632">
                  <c:v>5369</c:v>
                </c:pt>
                <c:pt idx="9633">
                  <c:v>5370</c:v>
                </c:pt>
                <c:pt idx="9634">
                  <c:v>5376</c:v>
                </c:pt>
                <c:pt idx="9635">
                  <c:v>5404</c:v>
                </c:pt>
                <c:pt idx="9636">
                  <c:v>5390</c:v>
                </c:pt>
                <c:pt idx="9637">
                  <c:v>5397</c:v>
                </c:pt>
                <c:pt idx="9638">
                  <c:v>5388</c:v>
                </c:pt>
                <c:pt idx="9639">
                  <c:v>5410</c:v>
                </c:pt>
                <c:pt idx="9640">
                  <c:v>5410</c:v>
                </c:pt>
                <c:pt idx="9641">
                  <c:v>5422</c:v>
                </c:pt>
                <c:pt idx="9642">
                  <c:v>5439</c:v>
                </c:pt>
                <c:pt idx="9643">
                  <c:v>5442</c:v>
                </c:pt>
                <c:pt idx="9644">
                  <c:v>5460</c:v>
                </c:pt>
                <c:pt idx="9645">
                  <c:v>5450</c:v>
                </c:pt>
                <c:pt idx="9646">
                  <c:v>5471</c:v>
                </c:pt>
                <c:pt idx="9647">
                  <c:v>5457</c:v>
                </c:pt>
                <c:pt idx="9648">
                  <c:v>5472</c:v>
                </c:pt>
                <c:pt idx="9649">
                  <c:v>5468</c:v>
                </c:pt>
                <c:pt idx="9650">
                  <c:v>5490</c:v>
                </c:pt>
                <c:pt idx="9651">
                  <c:v>5497</c:v>
                </c:pt>
                <c:pt idx="9652">
                  <c:v>5496</c:v>
                </c:pt>
                <c:pt idx="9653">
                  <c:v>5514</c:v>
                </c:pt>
                <c:pt idx="9654">
                  <c:v>5529</c:v>
                </c:pt>
                <c:pt idx="9655">
                  <c:v>5528</c:v>
                </c:pt>
                <c:pt idx="9656">
                  <c:v>5512</c:v>
                </c:pt>
                <c:pt idx="9657">
                  <c:v>5521</c:v>
                </c:pt>
                <c:pt idx="9658">
                  <c:v>5520</c:v>
                </c:pt>
                <c:pt idx="9659">
                  <c:v>5522</c:v>
                </c:pt>
                <c:pt idx="9660">
                  <c:v>5535</c:v>
                </c:pt>
                <c:pt idx="9661">
                  <c:v>5546</c:v>
                </c:pt>
                <c:pt idx="9662">
                  <c:v>5561</c:v>
                </c:pt>
                <c:pt idx="9663">
                  <c:v>5563</c:v>
                </c:pt>
                <c:pt idx="9664">
                  <c:v>5558</c:v>
                </c:pt>
                <c:pt idx="9665">
                  <c:v>5579</c:v>
                </c:pt>
                <c:pt idx="9666">
                  <c:v>5577</c:v>
                </c:pt>
                <c:pt idx="9667">
                  <c:v>5583</c:v>
                </c:pt>
                <c:pt idx="9668">
                  <c:v>5596</c:v>
                </c:pt>
                <c:pt idx="9669">
                  <c:v>5613</c:v>
                </c:pt>
                <c:pt idx="9670">
                  <c:v>5624</c:v>
                </c:pt>
                <c:pt idx="9671">
                  <c:v>5628</c:v>
                </c:pt>
                <c:pt idx="9672">
                  <c:v>5623</c:v>
                </c:pt>
                <c:pt idx="9673">
                  <c:v>5638</c:v>
                </c:pt>
                <c:pt idx="9674">
                  <c:v>5657</c:v>
                </c:pt>
                <c:pt idx="9675">
                  <c:v>5653</c:v>
                </c:pt>
                <c:pt idx="9676">
                  <c:v>5675</c:v>
                </c:pt>
                <c:pt idx="9677">
                  <c:v>5674</c:v>
                </c:pt>
                <c:pt idx="9678">
                  <c:v>5694</c:v>
                </c:pt>
                <c:pt idx="9679">
                  <c:v>5691</c:v>
                </c:pt>
                <c:pt idx="9680">
                  <c:v>5699</c:v>
                </c:pt>
                <c:pt idx="9681">
                  <c:v>5670</c:v>
                </c:pt>
                <c:pt idx="9682">
                  <c:v>5702</c:v>
                </c:pt>
                <c:pt idx="9683">
                  <c:v>5690</c:v>
                </c:pt>
                <c:pt idx="9684">
                  <c:v>5712</c:v>
                </c:pt>
                <c:pt idx="9685">
                  <c:v>5711</c:v>
                </c:pt>
                <c:pt idx="9686">
                  <c:v>5720</c:v>
                </c:pt>
                <c:pt idx="9687">
                  <c:v>5715</c:v>
                </c:pt>
                <c:pt idx="9688">
                  <c:v>5735</c:v>
                </c:pt>
                <c:pt idx="9689">
                  <c:v>5755</c:v>
                </c:pt>
                <c:pt idx="9690">
                  <c:v>5750</c:v>
                </c:pt>
                <c:pt idx="9691">
                  <c:v>5761</c:v>
                </c:pt>
                <c:pt idx="9692">
                  <c:v>5767</c:v>
                </c:pt>
                <c:pt idx="9693">
                  <c:v>5788</c:v>
                </c:pt>
                <c:pt idx="9694">
                  <c:v>5803</c:v>
                </c:pt>
                <c:pt idx="9695">
                  <c:v>5777</c:v>
                </c:pt>
                <c:pt idx="9696">
                  <c:v>5805</c:v>
                </c:pt>
                <c:pt idx="9697">
                  <c:v>5797</c:v>
                </c:pt>
                <c:pt idx="9698">
                  <c:v>5811</c:v>
                </c:pt>
                <c:pt idx="9699">
                  <c:v>5814</c:v>
                </c:pt>
                <c:pt idx="9700">
                  <c:v>5823</c:v>
                </c:pt>
                <c:pt idx="9701">
                  <c:v>5816</c:v>
                </c:pt>
                <c:pt idx="9702">
                  <c:v>5818</c:v>
                </c:pt>
                <c:pt idx="9703">
                  <c:v>5828</c:v>
                </c:pt>
                <c:pt idx="9704">
                  <c:v>5825</c:v>
                </c:pt>
                <c:pt idx="9705">
                  <c:v>5844</c:v>
                </c:pt>
                <c:pt idx="9706">
                  <c:v>5837</c:v>
                </c:pt>
                <c:pt idx="9707">
                  <c:v>5856</c:v>
                </c:pt>
                <c:pt idx="9708">
                  <c:v>5868</c:v>
                </c:pt>
                <c:pt idx="9709">
                  <c:v>5887</c:v>
                </c:pt>
                <c:pt idx="9710">
                  <c:v>5893</c:v>
                </c:pt>
                <c:pt idx="9711">
                  <c:v>5901</c:v>
                </c:pt>
                <c:pt idx="9712">
                  <c:v>5921</c:v>
                </c:pt>
                <c:pt idx="9713">
                  <c:v>5915</c:v>
                </c:pt>
                <c:pt idx="9714">
                  <c:v>5928</c:v>
                </c:pt>
                <c:pt idx="9715">
                  <c:v>5932</c:v>
                </c:pt>
                <c:pt idx="9716">
                  <c:v>5930</c:v>
                </c:pt>
                <c:pt idx="9717">
                  <c:v>5937</c:v>
                </c:pt>
                <c:pt idx="9718">
                  <c:v>5961</c:v>
                </c:pt>
                <c:pt idx="9719">
                  <c:v>5960</c:v>
                </c:pt>
                <c:pt idx="9720">
                  <c:v>5946</c:v>
                </c:pt>
                <c:pt idx="9721">
                  <c:v>5967</c:v>
                </c:pt>
                <c:pt idx="9722">
                  <c:v>5981</c:v>
                </c:pt>
                <c:pt idx="9723">
                  <c:v>5998</c:v>
                </c:pt>
                <c:pt idx="9724">
                  <c:v>6000</c:v>
                </c:pt>
                <c:pt idx="9725">
                  <c:v>6014</c:v>
                </c:pt>
                <c:pt idx="9726">
                  <c:v>6025</c:v>
                </c:pt>
                <c:pt idx="9727">
                  <c:v>6014</c:v>
                </c:pt>
                <c:pt idx="9728">
                  <c:v>6020</c:v>
                </c:pt>
                <c:pt idx="9729">
                  <c:v>6026</c:v>
                </c:pt>
                <c:pt idx="9730">
                  <c:v>6031</c:v>
                </c:pt>
                <c:pt idx="9731">
                  <c:v>6025</c:v>
                </c:pt>
                <c:pt idx="9732">
                  <c:v>6042</c:v>
                </c:pt>
                <c:pt idx="9733">
                  <c:v>6054</c:v>
                </c:pt>
                <c:pt idx="9734">
                  <c:v>6051</c:v>
                </c:pt>
                <c:pt idx="9735">
                  <c:v>6044</c:v>
                </c:pt>
                <c:pt idx="9736">
                  <c:v>6051</c:v>
                </c:pt>
                <c:pt idx="9737">
                  <c:v>6077</c:v>
                </c:pt>
                <c:pt idx="9738">
                  <c:v>6078</c:v>
                </c:pt>
                <c:pt idx="9739">
                  <c:v>6094</c:v>
                </c:pt>
                <c:pt idx="9740">
                  <c:v>6114</c:v>
                </c:pt>
                <c:pt idx="9741">
                  <c:v>6107</c:v>
                </c:pt>
                <c:pt idx="9742">
                  <c:v>6113</c:v>
                </c:pt>
                <c:pt idx="9743">
                  <c:v>6121</c:v>
                </c:pt>
                <c:pt idx="9744">
                  <c:v>6133</c:v>
                </c:pt>
                <c:pt idx="9745">
                  <c:v>6133</c:v>
                </c:pt>
                <c:pt idx="9746">
                  <c:v>6156</c:v>
                </c:pt>
                <c:pt idx="9747">
                  <c:v>6136</c:v>
                </c:pt>
                <c:pt idx="9748">
                  <c:v>6132</c:v>
                </c:pt>
                <c:pt idx="9749">
                  <c:v>6153</c:v>
                </c:pt>
                <c:pt idx="9750">
                  <c:v>6164</c:v>
                </c:pt>
                <c:pt idx="9751">
                  <c:v>6166</c:v>
                </c:pt>
                <c:pt idx="9752">
                  <c:v>6193</c:v>
                </c:pt>
                <c:pt idx="9753">
                  <c:v>6191</c:v>
                </c:pt>
                <c:pt idx="9754">
                  <c:v>6199</c:v>
                </c:pt>
                <c:pt idx="9755">
                  <c:v>6198</c:v>
                </c:pt>
                <c:pt idx="9756">
                  <c:v>6219</c:v>
                </c:pt>
                <c:pt idx="9757">
                  <c:v>6219</c:v>
                </c:pt>
                <c:pt idx="9758">
                  <c:v>6220</c:v>
                </c:pt>
                <c:pt idx="9759">
                  <c:v>6238</c:v>
                </c:pt>
                <c:pt idx="9760">
                  <c:v>6227</c:v>
                </c:pt>
                <c:pt idx="9761">
                  <c:v>6232</c:v>
                </c:pt>
                <c:pt idx="9762">
                  <c:v>6239</c:v>
                </c:pt>
                <c:pt idx="9763">
                  <c:v>6261</c:v>
                </c:pt>
                <c:pt idx="9764">
                  <c:v>6262</c:v>
                </c:pt>
                <c:pt idx="9765">
                  <c:v>6275</c:v>
                </c:pt>
                <c:pt idx="9766">
                  <c:v>6291</c:v>
                </c:pt>
                <c:pt idx="9767">
                  <c:v>6302</c:v>
                </c:pt>
                <c:pt idx="9768">
                  <c:v>6318</c:v>
                </c:pt>
                <c:pt idx="9769">
                  <c:v>6307</c:v>
                </c:pt>
                <c:pt idx="9770">
                  <c:v>6306</c:v>
                </c:pt>
                <c:pt idx="9771">
                  <c:v>6308</c:v>
                </c:pt>
                <c:pt idx="9772">
                  <c:v>6309</c:v>
                </c:pt>
                <c:pt idx="9773">
                  <c:v>6309</c:v>
                </c:pt>
                <c:pt idx="9774">
                  <c:v>6327</c:v>
                </c:pt>
                <c:pt idx="9775">
                  <c:v>6340</c:v>
                </c:pt>
                <c:pt idx="9776">
                  <c:v>6350</c:v>
                </c:pt>
                <c:pt idx="9777">
                  <c:v>6355</c:v>
                </c:pt>
                <c:pt idx="9778">
                  <c:v>6373</c:v>
                </c:pt>
                <c:pt idx="9779">
                  <c:v>6365</c:v>
                </c:pt>
                <c:pt idx="9780">
                  <c:v>6387</c:v>
                </c:pt>
                <c:pt idx="9781">
                  <c:v>6382</c:v>
                </c:pt>
                <c:pt idx="9782">
                  <c:v>6391</c:v>
                </c:pt>
                <c:pt idx="9783">
                  <c:v>6390</c:v>
                </c:pt>
                <c:pt idx="9784">
                  <c:v>6387</c:v>
                </c:pt>
                <c:pt idx="9785">
                  <c:v>6395</c:v>
                </c:pt>
                <c:pt idx="9786">
                  <c:v>6402</c:v>
                </c:pt>
                <c:pt idx="9787">
                  <c:v>6412</c:v>
                </c:pt>
                <c:pt idx="9788">
                  <c:v>6431</c:v>
                </c:pt>
                <c:pt idx="9789">
                  <c:v>6438</c:v>
                </c:pt>
                <c:pt idx="9790">
                  <c:v>6460</c:v>
                </c:pt>
                <c:pt idx="9791">
                  <c:v>6480</c:v>
                </c:pt>
                <c:pt idx="9792">
                  <c:v>6473</c:v>
                </c:pt>
                <c:pt idx="9793">
                  <c:v>6480</c:v>
                </c:pt>
                <c:pt idx="9794">
                  <c:v>6479</c:v>
                </c:pt>
                <c:pt idx="9795">
                  <c:v>6470</c:v>
                </c:pt>
                <c:pt idx="9796">
                  <c:v>6478</c:v>
                </c:pt>
                <c:pt idx="9797">
                  <c:v>6472</c:v>
                </c:pt>
                <c:pt idx="9798">
                  <c:v>6482</c:v>
                </c:pt>
                <c:pt idx="9799">
                  <c:v>6505</c:v>
                </c:pt>
                <c:pt idx="9800">
                  <c:v>6500</c:v>
                </c:pt>
                <c:pt idx="9801">
                  <c:v>6516</c:v>
                </c:pt>
                <c:pt idx="9802">
                  <c:v>6538</c:v>
                </c:pt>
                <c:pt idx="9803">
                  <c:v>6551</c:v>
                </c:pt>
                <c:pt idx="9804">
                  <c:v>6548</c:v>
                </c:pt>
                <c:pt idx="9805">
                  <c:v>6552</c:v>
                </c:pt>
                <c:pt idx="9806">
                  <c:v>6568</c:v>
                </c:pt>
                <c:pt idx="9807">
                  <c:v>6568</c:v>
                </c:pt>
                <c:pt idx="9808">
                  <c:v>6579</c:v>
                </c:pt>
                <c:pt idx="9809">
                  <c:v>6579</c:v>
                </c:pt>
                <c:pt idx="9810">
                  <c:v>6581</c:v>
                </c:pt>
                <c:pt idx="9811">
                  <c:v>6584</c:v>
                </c:pt>
                <c:pt idx="9812">
                  <c:v>6611</c:v>
                </c:pt>
                <c:pt idx="9813">
                  <c:v>6607</c:v>
                </c:pt>
                <c:pt idx="9814">
                  <c:v>6620</c:v>
                </c:pt>
                <c:pt idx="9815">
                  <c:v>6617</c:v>
                </c:pt>
                <c:pt idx="9816">
                  <c:v>6627</c:v>
                </c:pt>
                <c:pt idx="9817">
                  <c:v>6640</c:v>
                </c:pt>
                <c:pt idx="9818">
                  <c:v>6647</c:v>
                </c:pt>
                <c:pt idx="9819">
                  <c:v>6651</c:v>
                </c:pt>
                <c:pt idx="9820">
                  <c:v>6655</c:v>
                </c:pt>
                <c:pt idx="9821">
                  <c:v>6663</c:v>
                </c:pt>
                <c:pt idx="9822">
                  <c:v>6657</c:v>
                </c:pt>
                <c:pt idx="9823">
                  <c:v>6688</c:v>
                </c:pt>
                <c:pt idx="9824">
                  <c:v>6685</c:v>
                </c:pt>
                <c:pt idx="9825">
                  <c:v>6678</c:v>
                </c:pt>
                <c:pt idx="9826">
                  <c:v>6680</c:v>
                </c:pt>
                <c:pt idx="9827">
                  <c:v>6691</c:v>
                </c:pt>
                <c:pt idx="9828">
                  <c:v>6705</c:v>
                </c:pt>
                <c:pt idx="9829">
                  <c:v>6727</c:v>
                </c:pt>
                <c:pt idx="9830">
                  <c:v>6748</c:v>
                </c:pt>
                <c:pt idx="9831">
                  <c:v>6724</c:v>
                </c:pt>
                <c:pt idx="9832">
                  <c:v>6756</c:v>
                </c:pt>
                <c:pt idx="9833">
                  <c:v>6755</c:v>
                </c:pt>
                <c:pt idx="9834">
                  <c:v>6773</c:v>
                </c:pt>
                <c:pt idx="9835">
                  <c:v>6775</c:v>
                </c:pt>
                <c:pt idx="9836">
                  <c:v>6770</c:v>
                </c:pt>
                <c:pt idx="9837">
                  <c:v>6782</c:v>
                </c:pt>
                <c:pt idx="9838">
                  <c:v>6769</c:v>
                </c:pt>
                <c:pt idx="9839">
                  <c:v>6775</c:v>
                </c:pt>
                <c:pt idx="9840">
                  <c:v>6793</c:v>
                </c:pt>
                <c:pt idx="9841">
                  <c:v>6776</c:v>
                </c:pt>
                <c:pt idx="9842">
                  <c:v>6799</c:v>
                </c:pt>
                <c:pt idx="9843">
                  <c:v>6810</c:v>
                </c:pt>
                <c:pt idx="9844">
                  <c:v>6827</c:v>
                </c:pt>
                <c:pt idx="9845">
                  <c:v>6839</c:v>
                </c:pt>
                <c:pt idx="9846">
                  <c:v>6854</c:v>
                </c:pt>
                <c:pt idx="9847">
                  <c:v>6821</c:v>
                </c:pt>
                <c:pt idx="9848">
                  <c:v>6843</c:v>
                </c:pt>
                <c:pt idx="9849">
                  <c:v>6860</c:v>
                </c:pt>
                <c:pt idx="9850">
                  <c:v>6864</c:v>
                </c:pt>
                <c:pt idx="9851">
                  <c:v>6856</c:v>
                </c:pt>
                <c:pt idx="9852">
                  <c:v>6862</c:v>
                </c:pt>
                <c:pt idx="9853">
                  <c:v>6877</c:v>
                </c:pt>
                <c:pt idx="9854">
                  <c:v>6872</c:v>
                </c:pt>
                <c:pt idx="9855">
                  <c:v>6878</c:v>
                </c:pt>
                <c:pt idx="9856">
                  <c:v>6906</c:v>
                </c:pt>
                <c:pt idx="9857">
                  <c:v>6904</c:v>
                </c:pt>
                <c:pt idx="9858">
                  <c:v>6927</c:v>
                </c:pt>
                <c:pt idx="9859">
                  <c:v>6941</c:v>
                </c:pt>
                <c:pt idx="9860">
                  <c:v>6937</c:v>
                </c:pt>
                <c:pt idx="9861">
                  <c:v>6923</c:v>
                </c:pt>
                <c:pt idx="9862">
                  <c:v>6930</c:v>
                </c:pt>
                <c:pt idx="9863">
                  <c:v>6947</c:v>
                </c:pt>
                <c:pt idx="9864">
                  <c:v>6959</c:v>
                </c:pt>
                <c:pt idx="9865">
                  <c:v>6955</c:v>
                </c:pt>
                <c:pt idx="9866">
                  <c:v>6964</c:v>
                </c:pt>
                <c:pt idx="9867">
                  <c:v>6970</c:v>
                </c:pt>
                <c:pt idx="9868">
                  <c:v>6989</c:v>
                </c:pt>
                <c:pt idx="9869">
                  <c:v>6979</c:v>
                </c:pt>
                <c:pt idx="9870">
                  <c:v>6994</c:v>
                </c:pt>
                <c:pt idx="9871">
                  <c:v>6991</c:v>
                </c:pt>
                <c:pt idx="9872">
                  <c:v>7011</c:v>
                </c:pt>
                <c:pt idx="9873">
                  <c:v>7020</c:v>
                </c:pt>
                <c:pt idx="9874">
                  <c:v>7034</c:v>
                </c:pt>
                <c:pt idx="9875">
                  <c:v>7031</c:v>
                </c:pt>
                <c:pt idx="9876">
                  <c:v>7034</c:v>
                </c:pt>
                <c:pt idx="9877">
                  <c:v>7041</c:v>
                </c:pt>
                <c:pt idx="9878">
                  <c:v>7056</c:v>
                </c:pt>
                <c:pt idx="9879">
                  <c:v>7068</c:v>
                </c:pt>
                <c:pt idx="9880">
                  <c:v>7094</c:v>
                </c:pt>
                <c:pt idx="9881">
                  <c:v>7098</c:v>
                </c:pt>
                <c:pt idx="9882">
                  <c:v>7099</c:v>
                </c:pt>
                <c:pt idx="9883">
                  <c:v>7118</c:v>
                </c:pt>
                <c:pt idx="9884">
                  <c:v>7099</c:v>
                </c:pt>
                <c:pt idx="9885">
                  <c:v>7120</c:v>
                </c:pt>
                <c:pt idx="9886">
                  <c:v>7106</c:v>
                </c:pt>
                <c:pt idx="9887">
                  <c:v>7114</c:v>
                </c:pt>
                <c:pt idx="9888">
                  <c:v>7127</c:v>
                </c:pt>
                <c:pt idx="9889">
                  <c:v>7132</c:v>
                </c:pt>
                <c:pt idx="9890">
                  <c:v>7118</c:v>
                </c:pt>
                <c:pt idx="9891">
                  <c:v>7144</c:v>
                </c:pt>
                <c:pt idx="9892">
                  <c:v>7151</c:v>
                </c:pt>
                <c:pt idx="9893">
                  <c:v>7131</c:v>
                </c:pt>
                <c:pt idx="9894">
                  <c:v>7151</c:v>
                </c:pt>
                <c:pt idx="9895">
                  <c:v>7154</c:v>
                </c:pt>
                <c:pt idx="9896">
                  <c:v>7179</c:v>
                </c:pt>
                <c:pt idx="9897">
                  <c:v>7176</c:v>
                </c:pt>
                <c:pt idx="9898">
                  <c:v>7180</c:v>
                </c:pt>
                <c:pt idx="9899">
                  <c:v>7196</c:v>
                </c:pt>
                <c:pt idx="9900">
                  <c:v>7194</c:v>
                </c:pt>
                <c:pt idx="9901">
                  <c:v>7223</c:v>
                </c:pt>
                <c:pt idx="9902">
                  <c:v>7220</c:v>
                </c:pt>
                <c:pt idx="9903">
                  <c:v>7243</c:v>
                </c:pt>
                <c:pt idx="9904">
                  <c:v>7243</c:v>
                </c:pt>
                <c:pt idx="9905">
                  <c:v>7252</c:v>
                </c:pt>
                <c:pt idx="9906">
                  <c:v>7253</c:v>
                </c:pt>
                <c:pt idx="9907">
                  <c:v>7254</c:v>
                </c:pt>
                <c:pt idx="9908">
                  <c:v>7279</c:v>
                </c:pt>
                <c:pt idx="9909">
                  <c:v>7287</c:v>
                </c:pt>
                <c:pt idx="9910">
                  <c:v>7286</c:v>
                </c:pt>
                <c:pt idx="9911">
                  <c:v>7275</c:v>
                </c:pt>
                <c:pt idx="9912">
                  <c:v>7301</c:v>
                </c:pt>
                <c:pt idx="9913">
                  <c:v>7299</c:v>
                </c:pt>
                <c:pt idx="9914">
                  <c:v>7325</c:v>
                </c:pt>
                <c:pt idx="9915">
                  <c:v>7311</c:v>
                </c:pt>
                <c:pt idx="9916">
                  <c:v>7313</c:v>
                </c:pt>
                <c:pt idx="9917">
                  <c:v>7326</c:v>
                </c:pt>
                <c:pt idx="9918">
                  <c:v>7318</c:v>
                </c:pt>
                <c:pt idx="9919">
                  <c:v>7314</c:v>
                </c:pt>
                <c:pt idx="9920">
                  <c:v>7331</c:v>
                </c:pt>
                <c:pt idx="9921">
                  <c:v>7356</c:v>
                </c:pt>
                <c:pt idx="9922">
                  <c:v>7346</c:v>
                </c:pt>
                <c:pt idx="9923">
                  <c:v>7369</c:v>
                </c:pt>
                <c:pt idx="9924">
                  <c:v>7366</c:v>
                </c:pt>
                <c:pt idx="9925">
                  <c:v>7389</c:v>
                </c:pt>
                <c:pt idx="9926">
                  <c:v>7399</c:v>
                </c:pt>
                <c:pt idx="9927">
                  <c:v>7394</c:v>
                </c:pt>
                <c:pt idx="9928">
                  <c:v>7414</c:v>
                </c:pt>
                <c:pt idx="9929">
                  <c:v>7419</c:v>
                </c:pt>
                <c:pt idx="9930">
                  <c:v>7418</c:v>
                </c:pt>
                <c:pt idx="9931">
                  <c:v>7415</c:v>
                </c:pt>
                <c:pt idx="9932">
                  <c:v>7452</c:v>
                </c:pt>
                <c:pt idx="9933">
                  <c:v>7451</c:v>
                </c:pt>
                <c:pt idx="9934">
                  <c:v>7462</c:v>
                </c:pt>
                <c:pt idx="9935">
                  <c:v>7457</c:v>
                </c:pt>
                <c:pt idx="9936">
                  <c:v>7459</c:v>
                </c:pt>
                <c:pt idx="9937">
                  <c:v>7469</c:v>
                </c:pt>
                <c:pt idx="9938">
                  <c:v>7478</c:v>
                </c:pt>
                <c:pt idx="9939">
                  <c:v>7483</c:v>
                </c:pt>
                <c:pt idx="9940">
                  <c:v>7492</c:v>
                </c:pt>
                <c:pt idx="9941">
                  <c:v>7486</c:v>
                </c:pt>
                <c:pt idx="9942">
                  <c:v>7499</c:v>
                </c:pt>
                <c:pt idx="9943">
                  <c:v>7508</c:v>
                </c:pt>
                <c:pt idx="9944">
                  <c:v>7500</c:v>
                </c:pt>
                <c:pt idx="9945">
                  <c:v>7502</c:v>
                </c:pt>
                <c:pt idx="9946">
                  <c:v>7519</c:v>
                </c:pt>
                <c:pt idx="9947">
                  <c:v>7516</c:v>
                </c:pt>
                <c:pt idx="9948">
                  <c:v>7550</c:v>
                </c:pt>
                <c:pt idx="9949">
                  <c:v>7564</c:v>
                </c:pt>
                <c:pt idx="9950">
                  <c:v>7566</c:v>
                </c:pt>
                <c:pt idx="9951">
                  <c:v>7545</c:v>
                </c:pt>
                <c:pt idx="9952">
                  <c:v>7564</c:v>
                </c:pt>
                <c:pt idx="9953">
                  <c:v>7558</c:v>
                </c:pt>
                <c:pt idx="9954">
                  <c:v>7585</c:v>
                </c:pt>
                <c:pt idx="9955">
                  <c:v>7601</c:v>
                </c:pt>
                <c:pt idx="9956">
                  <c:v>7603</c:v>
                </c:pt>
                <c:pt idx="9957">
                  <c:v>7622</c:v>
                </c:pt>
                <c:pt idx="9958">
                  <c:v>7618</c:v>
                </c:pt>
                <c:pt idx="9959">
                  <c:v>7607</c:v>
                </c:pt>
                <c:pt idx="9960">
                  <c:v>7619</c:v>
                </c:pt>
                <c:pt idx="9961">
                  <c:v>7634</c:v>
                </c:pt>
                <c:pt idx="9962">
                  <c:v>7636</c:v>
                </c:pt>
                <c:pt idx="9963">
                  <c:v>7647</c:v>
                </c:pt>
                <c:pt idx="9964">
                  <c:v>7656</c:v>
                </c:pt>
                <c:pt idx="9965">
                  <c:v>7655</c:v>
                </c:pt>
                <c:pt idx="9966">
                  <c:v>7653</c:v>
                </c:pt>
                <c:pt idx="9967">
                  <c:v>7653</c:v>
                </c:pt>
                <c:pt idx="9968">
                  <c:v>7661</c:v>
                </c:pt>
                <c:pt idx="9969">
                  <c:v>7673</c:v>
                </c:pt>
                <c:pt idx="9970">
                  <c:v>7682</c:v>
                </c:pt>
                <c:pt idx="9971">
                  <c:v>7693</c:v>
                </c:pt>
                <c:pt idx="9972">
                  <c:v>7723</c:v>
                </c:pt>
                <c:pt idx="9973">
                  <c:v>7734</c:v>
                </c:pt>
                <c:pt idx="9974">
                  <c:v>7747</c:v>
                </c:pt>
                <c:pt idx="9975">
                  <c:v>7756</c:v>
                </c:pt>
                <c:pt idx="9976">
                  <c:v>7740</c:v>
                </c:pt>
                <c:pt idx="9977">
                  <c:v>7765</c:v>
                </c:pt>
                <c:pt idx="9978">
                  <c:v>7744</c:v>
                </c:pt>
                <c:pt idx="9979">
                  <c:v>7754</c:v>
                </c:pt>
                <c:pt idx="9980">
                  <c:v>7764</c:v>
                </c:pt>
                <c:pt idx="9981">
                  <c:v>7762</c:v>
                </c:pt>
                <c:pt idx="9982">
                  <c:v>7774</c:v>
                </c:pt>
                <c:pt idx="9983">
                  <c:v>7780</c:v>
                </c:pt>
                <c:pt idx="9984">
                  <c:v>7782</c:v>
                </c:pt>
                <c:pt idx="9985">
                  <c:v>7788</c:v>
                </c:pt>
                <c:pt idx="9986">
                  <c:v>7797</c:v>
                </c:pt>
                <c:pt idx="9987">
                  <c:v>7811</c:v>
                </c:pt>
                <c:pt idx="9988">
                  <c:v>7825</c:v>
                </c:pt>
                <c:pt idx="9989">
                  <c:v>7855</c:v>
                </c:pt>
                <c:pt idx="9990">
                  <c:v>7852</c:v>
                </c:pt>
                <c:pt idx="9991">
                  <c:v>7862</c:v>
                </c:pt>
                <c:pt idx="9992">
                  <c:v>7841</c:v>
                </c:pt>
                <c:pt idx="9993">
                  <c:v>7849</c:v>
                </c:pt>
                <c:pt idx="9994">
                  <c:v>7838</c:v>
                </c:pt>
                <c:pt idx="9995">
                  <c:v>7856</c:v>
                </c:pt>
                <c:pt idx="9996">
                  <c:v>7856</c:v>
                </c:pt>
                <c:pt idx="9997">
                  <c:v>7858</c:v>
                </c:pt>
                <c:pt idx="9998">
                  <c:v>7885</c:v>
                </c:pt>
                <c:pt idx="9999">
                  <c:v>7883</c:v>
                </c:pt>
                <c:pt idx="10000">
                  <c:v>7898</c:v>
                </c:pt>
                <c:pt idx="10001">
                  <c:v>7913</c:v>
                </c:pt>
                <c:pt idx="10002">
                  <c:v>7921</c:v>
                </c:pt>
                <c:pt idx="10003">
                  <c:v>7938</c:v>
                </c:pt>
                <c:pt idx="10004">
                  <c:v>7962</c:v>
                </c:pt>
                <c:pt idx="10005">
                  <c:v>7953</c:v>
                </c:pt>
                <c:pt idx="10006">
                  <c:v>7952</c:v>
                </c:pt>
                <c:pt idx="10007">
                  <c:v>7962</c:v>
                </c:pt>
                <c:pt idx="10008">
                  <c:v>7959</c:v>
                </c:pt>
                <c:pt idx="10009">
                  <c:v>7960</c:v>
                </c:pt>
                <c:pt idx="10010">
                  <c:v>7975</c:v>
                </c:pt>
                <c:pt idx="10011">
                  <c:v>7982</c:v>
                </c:pt>
                <c:pt idx="10012">
                  <c:v>8013</c:v>
                </c:pt>
                <c:pt idx="10013">
                  <c:v>8004</c:v>
                </c:pt>
                <c:pt idx="10014">
                  <c:v>8017</c:v>
                </c:pt>
                <c:pt idx="10015">
                  <c:v>8024</c:v>
                </c:pt>
                <c:pt idx="10016">
                  <c:v>8020</c:v>
                </c:pt>
                <c:pt idx="10017">
                  <c:v>8017</c:v>
                </c:pt>
                <c:pt idx="10018">
                  <c:v>8025</c:v>
                </c:pt>
                <c:pt idx="10019">
                  <c:v>8010</c:v>
                </c:pt>
                <c:pt idx="10020">
                  <c:v>8037</c:v>
                </c:pt>
                <c:pt idx="10021">
                  <c:v>8034</c:v>
                </c:pt>
                <c:pt idx="10022">
                  <c:v>8048</c:v>
                </c:pt>
                <c:pt idx="10023">
                  <c:v>8053</c:v>
                </c:pt>
                <c:pt idx="10024">
                  <c:v>8078</c:v>
                </c:pt>
                <c:pt idx="10025">
                  <c:v>8090</c:v>
                </c:pt>
                <c:pt idx="10026">
                  <c:v>8077</c:v>
                </c:pt>
                <c:pt idx="10027">
                  <c:v>8084</c:v>
                </c:pt>
                <c:pt idx="10028">
                  <c:v>8103</c:v>
                </c:pt>
                <c:pt idx="10029">
                  <c:v>8120</c:v>
                </c:pt>
                <c:pt idx="10030">
                  <c:v>8118</c:v>
                </c:pt>
                <c:pt idx="10031">
                  <c:v>8119</c:v>
                </c:pt>
                <c:pt idx="10032">
                  <c:v>8119</c:v>
                </c:pt>
                <c:pt idx="10033">
                  <c:v>8131</c:v>
                </c:pt>
                <c:pt idx="10034">
                  <c:v>8123</c:v>
                </c:pt>
                <c:pt idx="10035">
                  <c:v>8135</c:v>
                </c:pt>
                <c:pt idx="10036">
                  <c:v>8154</c:v>
                </c:pt>
                <c:pt idx="10037">
                  <c:v>8172</c:v>
                </c:pt>
                <c:pt idx="10038">
                  <c:v>8184</c:v>
                </c:pt>
                <c:pt idx="10039">
                  <c:v>8191</c:v>
                </c:pt>
                <c:pt idx="10040">
                  <c:v>8185</c:v>
                </c:pt>
                <c:pt idx="10041">
                  <c:v>8199</c:v>
                </c:pt>
                <c:pt idx="10042">
                  <c:v>8219</c:v>
                </c:pt>
                <c:pt idx="10043">
                  <c:v>8207</c:v>
                </c:pt>
                <c:pt idx="10044">
                  <c:v>8212</c:v>
                </c:pt>
                <c:pt idx="10045">
                  <c:v>8224</c:v>
                </c:pt>
                <c:pt idx="10046">
                  <c:v>8221</c:v>
                </c:pt>
                <c:pt idx="10047">
                  <c:v>8213</c:v>
                </c:pt>
                <c:pt idx="10048">
                  <c:v>8224</c:v>
                </c:pt>
                <c:pt idx="10049">
                  <c:v>8229</c:v>
                </c:pt>
                <c:pt idx="10050">
                  <c:v>8233</c:v>
                </c:pt>
                <c:pt idx="10051">
                  <c:v>8252</c:v>
                </c:pt>
                <c:pt idx="10052">
                  <c:v>8244</c:v>
                </c:pt>
                <c:pt idx="10053">
                  <c:v>8279</c:v>
                </c:pt>
                <c:pt idx="10054">
                  <c:v>8273</c:v>
                </c:pt>
                <c:pt idx="10055">
                  <c:v>8310</c:v>
                </c:pt>
                <c:pt idx="10056">
                  <c:v>8304</c:v>
                </c:pt>
                <c:pt idx="10057">
                  <c:v>8317</c:v>
                </c:pt>
                <c:pt idx="10058">
                  <c:v>8315</c:v>
                </c:pt>
                <c:pt idx="10059">
                  <c:v>8329</c:v>
                </c:pt>
                <c:pt idx="10060">
                  <c:v>8333</c:v>
                </c:pt>
                <c:pt idx="10061">
                  <c:v>8324</c:v>
                </c:pt>
                <c:pt idx="10062">
                  <c:v>8332</c:v>
                </c:pt>
                <c:pt idx="10063">
                  <c:v>8333</c:v>
                </c:pt>
                <c:pt idx="10064">
                  <c:v>8349</c:v>
                </c:pt>
                <c:pt idx="10065">
                  <c:v>8354</c:v>
                </c:pt>
                <c:pt idx="10066">
                  <c:v>8354</c:v>
                </c:pt>
                <c:pt idx="10067">
                  <c:v>8371</c:v>
                </c:pt>
                <c:pt idx="10068">
                  <c:v>8379</c:v>
                </c:pt>
                <c:pt idx="10069">
                  <c:v>8393</c:v>
                </c:pt>
                <c:pt idx="10070">
                  <c:v>8408</c:v>
                </c:pt>
                <c:pt idx="10071">
                  <c:v>8404</c:v>
                </c:pt>
                <c:pt idx="10072">
                  <c:v>8417</c:v>
                </c:pt>
                <c:pt idx="10073">
                  <c:v>8418</c:v>
                </c:pt>
                <c:pt idx="10074">
                  <c:v>8412</c:v>
                </c:pt>
                <c:pt idx="10075">
                  <c:v>8420</c:v>
                </c:pt>
                <c:pt idx="10076">
                  <c:v>8415</c:v>
                </c:pt>
                <c:pt idx="10077">
                  <c:v>8420</c:v>
                </c:pt>
                <c:pt idx="10078">
                  <c:v>8445</c:v>
                </c:pt>
                <c:pt idx="10079">
                  <c:v>8443</c:v>
                </c:pt>
                <c:pt idx="10080">
                  <c:v>8453</c:v>
                </c:pt>
                <c:pt idx="10081">
                  <c:v>8475</c:v>
                </c:pt>
                <c:pt idx="10082">
                  <c:v>8480</c:v>
                </c:pt>
                <c:pt idx="10083">
                  <c:v>8484</c:v>
                </c:pt>
                <c:pt idx="10084">
                  <c:v>8507</c:v>
                </c:pt>
                <c:pt idx="10085">
                  <c:v>8488</c:v>
                </c:pt>
                <c:pt idx="10086">
                  <c:v>8512</c:v>
                </c:pt>
                <c:pt idx="10087">
                  <c:v>8514</c:v>
                </c:pt>
                <c:pt idx="10088">
                  <c:v>8521</c:v>
                </c:pt>
                <c:pt idx="10089">
                  <c:v>8526</c:v>
                </c:pt>
                <c:pt idx="10090">
                  <c:v>8543</c:v>
                </c:pt>
                <c:pt idx="10091">
                  <c:v>8546</c:v>
                </c:pt>
                <c:pt idx="10092">
                  <c:v>8542</c:v>
                </c:pt>
                <c:pt idx="10093">
                  <c:v>8556</c:v>
                </c:pt>
                <c:pt idx="10094">
                  <c:v>8557</c:v>
                </c:pt>
                <c:pt idx="10095">
                  <c:v>8559</c:v>
                </c:pt>
                <c:pt idx="10096">
                  <c:v>8592</c:v>
                </c:pt>
                <c:pt idx="10097">
                  <c:v>8584</c:v>
                </c:pt>
                <c:pt idx="10098">
                  <c:v>8601</c:v>
                </c:pt>
                <c:pt idx="10099">
                  <c:v>8601</c:v>
                </c:pt>
                <c:pt idx="10100">
                  <c:v>8609</c:v>
                </c:pt>
                <c:pt idx="10101">
                  <c:v>8606</c:v>
                </c:pt>
                <c:pt idx="10102">
                  <c:v>8625</c:v>
                </c:pt>
                <c:pt idx="10103">
                  <c:v>8620</c:v>
                </c:pt>
                <c:pt idx="10104">
                  <c:v>8620</c:v>
                </c:pt>
                <c:pt idx="10105">
                  <c:v>8634</c:v>
                </c:pt>
                <c:pt idx="10106">
                  <c:v>8642</c:v>
                </c:pt>
                <c:pt idx="10107">
                  <c:v>8645</c:v>
                </c:pt>
                <c:pt idx="10108">
                  <c:v>8653</c:v>
                </c:pt>
                <c:pt idx="10109">
                  <c:v>8683</c:v>
                </c:pt>
                <c:pt idx="10110">
                  <c:v>8662</c:v>
                </c:pt>
                <c:pt idx="10111">
                  <c:v>8676</c:v>
                </c:pt>
                <c:pt idx="10112">
                  <c:v>8693</c:v>
                </c:pt>
                <c:pt idx="10113">
                  <c:v>8723</c:v>
                </c:pt>
                <c:pt idx="10114">
                  <c:v>8710</c:v>
                </c:pt>
                <c:pt idx="10115">
                  <c:v>8691</c:v>
                </c:pt>
                <c:pt idx="10116">
                  <c:v>8706</c:v>
                </c:pt>
                <c:pt idx="10117">
                  <c:v>8704</c:v>
                </c:pt>
                <c:pt idx="10118">
                  <c:v>8733</c:v>
                </c:pt>
                <c:pt idx="10119">
                  <c:v>8721</c:v>
                </c:pt>
                <c:pt idx="10120">
                  <c:v>8766</c:v>
                </c:pt>
                <c:pt idx="10121">
                  <c:v>8763</c:v>
                </c:pt>
                <c:pt idx="10122">
                  <c:v>8757</c:v>
                </c:pt>
                <c:pt idx="10123">
                  <c:v>8774</c:v>
                </c:pt>
                <c:pt idx="10124">
                  <c:v>8766</c:v>
                </c:pt>
                <c:pt idx="10125">
                  <c:v>8793</c:v>
                </c:pt>
                <c:pt idx="10126">
                  <c:v>8796</c:v>
                </c:pt>
                <c:pt idx="10127">
                  <c:v>8794</c:v>
                </c:pt>
                <c:pt idx="10128">
                  <c:v>8807</c:v>
                </c:pt>
                <c:pt idx="10129">
                  <c:v>8799</c:v>
                </c:pt>
                <c:pt idx="10130">
                  <c:v>8800</c:v>
                </c:pt>
                <c:pt idx="10131">
                  <c:v>8806</c:v>
                </c:pt>
                <c:pt idx="10132">
                  <c:v>8811</c:v>
                </c:pt>
                <c:pt idx="10133">
                  <c:v>8825</c:v>
                </c:pt>
                <c:pt idx="10134">
                  <c:v>8838</c:v>
                </c:pt>
                <c:pt idx="10135">
                  <c:v>8837</c:v>
                </c:pt>
                <c:pt idx="10136">
                  <c:v>8867</c:v>
                </c:pt>
                <c:pt idx="10137">
                  <c:v>8858</c:v>
                </c:pt>
                <c:pt idx="10138">
                  <c:v>8861</c:v>
                </c:pt>
                <c:pt idx="10139">
                  <c:v>8888</c:v>
                </c:pt>
                <c:pt idx="10140">
                  <c:v>8871</c:v>
                </c:pt>
                <c:pt idx="10141">
                  <c:v>8888</c:v>
                </c:pt>
                <c:pt idx="10142">
                  <c:v>8892</c:v>
                </c:pt>
                <c:pt idx="10143">
                  <c:v>8895</c:v>
                </c:pt>
                <c:pt idx="10144">
                  <c:v>8896</c:v>
                </c:pt>
                <c:pt idx="10145">
                  <c:v>8916</c:v>
                </c:pt>
                <c:pt idx="10146">
                  <c:v>8904</c:v>
                </c:pt>
                <c:pt idx="10147">
                  <c:v>8922</c:v>
                </c:pt>
                <c:pt idx="10148">
                  <c:v>8936</c:v>
                </c:pt>
                <c:pt idx="10149">
                  <c:v>8944</c:v>
                </c:pt>
                <c:pt idx="10150">
                  <c:v>8957</c:v>
                </c:pt>
                <c:pt idx="10151">
                  <c:v>8979</c:v>
                </c:pt>
                <c:pt idx="10152">
                  <c:v>8981</c:v>
                </c:pt>
                <c:pt idx="10153">
                  <c:v>8983</c:v>
                </c:pt>
                <c:pt idx="10154">
                  <c:v>9002</c:v>
                </c:pt>
                <c:pt idx="10155">
                  <c:v>8993</c:v>
                </c:pt>
                <c:pt idx="10156">
                  <c:v>9006</c:v>
                </c:pt>
                <c:pt idx="10157">
                  <c:v>9009</c:v>
                </c:pt>
                <c:pt idx="10158">
                  <c:v>9000</c:v>
                </c:pt>
                <c:pt idx="10159">
                  <c:v>9016</c:v>
                </c:pt>
                <c:pt idx="10160">
                  <c:v>9021</c:v>
                </c:pt>
                <c:pt idx="10161">
                  <c:v>9021</c:v>
                </c:pt>
                <c:pt idx="10162">
                  <c:v>9035</c:v>
                </c:pt>
                <c:pt idx="10163">
                  <c:v>9038</c:v>
                </c:pt>
                <c:pt idx="10164">
                  <c:v>9049</c:v>
                </c:pt>
                <c:pt idx="10165">
                  <c:v>9058</c:v>
                </c:pt>
                <c:pt idx="10166">
                  <c:v>9070</c:v>
                </c:pt>
                <c:pt idx="10167">
                  <c:v>9065</c:v>
                </c:pt>
                <c:pt idx="10168">
                  <c:v>9090</c:v>
                </c:pt>
                <c:pt idx="10169">
                  <c:v>9103</c:v>
                </c:pt>
                <c:pt idx="10170">
                  <c:v>9128</c:v>
                </c:pt>
                <c:pt idx="10171">
                  <c:v>9100</c:v>
                </c:pt>
                <c:pt idx="10172">
                  <c:v>9117</c:v>
                </c:pt>
                <c:pt idx="10173">
                  <c:v>9116</c:v>
                </c:pt>
                <c:pt idx="10174">
                  <c:v>9123</c:v>
                </c:pt>
                <c:pt idx="10175">
                  <c:v>9100</c:v>
                </c:pt>
                <c:pt idx="10176">
                  <c:v>9115</c:v>
                </c:pt>
                <c:pt idx="10177">
                  <c:v>9117</c:v>
                </c:pt>
                <c:pt idx="10178">
                  <c:v>9129</c:v>
                </c:pt>
                <c:pt idx="10179">
                  <c:v>9144</c:v>
                </c:pt>
                <c:pt idx="10180">
                  <c:v>9159</c:v>
                </c:pt>
                <c:pt idx="10181">
                  <c:v>9149</c:v>
                </c:pt>
                <c:pt idx="10182">
                  <c:v>9168</c:v>
                </c:pt>
                <c:pt idx="10183">
                  <c:v>9189</c:v>
                </c:pt>
                <c:pt idx="10184">
                  <c:v>9199</c:v>
                </c:pt>
                <c:pt idx="10185">
                  <c:v>9202</c:v>
                </c:pt>
                <c:pt idx="10186">
                  <c:v>9211</c:v>
                </c:pt>
                <c:pt idx="10187">
                  <c:v>9204</c:v>
                </c:pt>
                <c:pt idx="10188">
                  <c:v>9227</c:v>
                </c:pt>
                <c:pt idx="10189">
                  <c:v>9238</c:v>
                </c:pt>
                <c:pt idx="10190">
                  <c:v>9228</c:v>
                </c:pt>
                <c:pt idx="10191">
                  <c:v>9241</c:v>
                </c:pt>
                <c:pt idx="10192">
                  <c:v>9243</c:v>
                </c:pt>
                <c:pt idx="10193">
                  <c:v>9244</c:v>
                </c:pt>
                <c:pt idx="10194">
                  <c:v>9246</c:v>
                </c:pt>
                <c:pt idx="10195">
                  <c:v>9274</c:v>
                </c:pt>
                <c:pt idx="10196">
                  <c:v>9267</c:v>
                </c:pt>
                <c:pt idx="10197">
                  <c:v>9282</c:v>
                </c:pt>
                <c:pt idx="10198">
                  <c:v>9277</c:v>
                </c:pt>
                <c:pt idx="10199">
                  <c:v>9284</c:v>
                </c:pt>
                <c:pt idx="10200">
                  <c:v>9281</c:v>
                </c:pt>
                <c:pt idx="10201">
                  <c:v>9302</c:v>
                </c:pt>
                <c:pt idx="10202">
                  <c:v>9317</c:v>
                </c:pt>
                <c:pt idx="10203">
                  <c:v>9325</c:v>
                </c:pt>
                <c:pt idx="10204">
                  <c:v>9338</c:v>
                </c:pt>
                <c:pt idx="10205">
                  <c:v>9332</c:v>
                </c:pt>
                <c:pt idx="10206">
                  <c:v>9342</c:v>
                </c:pt>
                <c:pt idx="10207">
                  <c:v>9338</c:v>
                </c:pt>
                <c:pt idx="10208">
                  <c:v>9375</c:v>
                </c:pt>
                <c:pt idx="10209">
                  <c:v>9366</c:v>
                </c:pt>
                <c:pt idx="10210">
                  <c:v>9373</c:v>
                </c:pt>
                <c:pt idx="10211">
                  <c:v>9393</c:v>
                </c:pt>
                <c:pt idx="10212">
                  <c:v>9402</c:v>
                </c:pt>
                <c:pt idx="10213">
                  <c:v>9391</c:v>
                </c:pt>
                <c:pt idx="10214">
                  <c:v>9408</c:v>
                </c:pt>
                <c:pt idx="10215">
                  <c:v>9414</c:v>
                </c:pt>
                <c:pt idx="10216">
                  <c:v>9423</c:v>
                </c:pt>
                <c:pt idx="10217">
                  <c:v>9439</c:v>
                </c:pt>
                <c:pt idx="10218">
                  <c:v>9444</c:v>
                </c:pt>
                <c:pt idx="10219">
                  <c:v>9435</c:v>
                </c:pt>
                <c:pt idx="10220">
                  <c:v>9449</c:v>
                </c:pt>
                <c:pt idx="10221">
                  <c:v>9434</c:v>
                </c:pt>
                <c:pt idx="10222">
                  <c:v>9441</c:v>
                </c:pt>
                <c:pt idx="10223">
                  <c:v>9436</c:v>
                </c:pt>
                <c:pt idx="10224">
                  <c:v>9445</c:v>
                </c:pt>
                <c:pt idx="10225">
                  <c:v>9449</c:v>
                </c:pt>
                <c:pt idx="10226">
                  <c:v>9478</c:v>
                </c:pt>
                <c:pt idx="10227">
                  <c:v>9484</c:v>
                </c:pt>
                <c:pt idx="10228">
                  <c:v>9484</c:v>
                </c:pt>
                <c:pt idx="10229">
                  <c:v>9489</c:v>
                </c:pt>
                <c:pt idx="10230">
                  <c:v>9488</c:v>
                </c:pt>
                <c:pt idx="10231">
                  <c:v>9504</c:v>
                </c:pt>
                <c:pt idx="10232">
                  <c:v>9512</c:v>
                </c:pt>
                <c:pt idx="10233">
                  <c:v>9534</c:v>
                </c:pt>
                <c:pt idx="10234">
                  <c:v>9533</c:v>
                </c:pt>
                <c:pt idx="10235">
                  <c:v>9561</c:v>
                </c:pt>
                <c:pt idx="10236">
                  <c:v>9565</c:v>
                </c:pt>
                <c:pt idx="10237">
                  <c:v>9567</c:v>
                </c:pt>
                <c:pt idx="10238">
                  <c:v>9590</c:v>
                </c:pt>
                <c:pt idx="10239">
                  <c:v>9578</c:v>
                </c:pt>
                <c:pt idx="10240">
                  <c:v>9611</c:v>
                </c:pt>
                <c:pt idx="10241">
                  <c:v>9609</c:v>
                </c:pt>
                <c:pt idx="10242">
                  <c:v>9607</c:v>
                </c:pt>
                <c:pt idx="10243">
                  <c:v>9597</c:v>
                </c:pt>
                <c:pt idx="10244">
                  <c:v>9614</c:v>
                </c:pt>
                <c:pt idx="10245">
                  <c:v>9620</c:v>
                </c:pt>
                <c:pt idx="10246">
                  <c:v>9627</c:v>
                </c:pt>
                <c:pt idx="10247">
                  <c:v>9624</c:v>
                </c:pt>
                <c:pt idx="10248">
                  <c:v>9619</c:v>
                </c:pt>
                <c:pt idx="10249">
                  <c:v>9640</c:v>
                </c:pt>
                <c:pt idx="10250">
                  <c:v>9643</c:v>
                </c:pt>
                <c:pt idx="10251">
                  <c:v>9644</c:v>
                </c:pt>
                <c:pt idx="10252">
                  <c:v>9661</c:v>
                </c:pt>
                <c:pt idx="10253">
                  <c:v>9659</c:v>
                </c:pt>
                <c:pt idx="10254">
                  <c:v>9669</c:v>
                </c:pt>
                <c:pt idx="10255">
                  <c:v>9681</c:v>
                </c:pt>
                <c:pt idx="10256">
                  <c:v>9692</c:v>
                </c:pt>
                <c:pt idx="10257">
                  <c:v>9694</c:v>
                </c:pt>
                <c:pt idx="10258">
                  <c:v>9711</c:v>
                </c:pt>
                <c:pt idx="10259">
                  <c:v>9703</c:v>
                </c:pt>
                <c:pt idx="10260">
                  <c:v>9745</c:v>
                </c:pt>
                <c:pt idx="10261">
                  <c:v>9748</c:v>
                </c:pt>
                <c:pt idx="10262">
                  <c:v>9747</c:v>
                </c:pt>
                <c:pt idx="10263">
                  <c:v>9769</c:v>
                </c:pt>
                <c:pt idx="10264">
                  <c:v>9747</c:v>
                </c:pt>
                <c:pt idx="10265">
                  <c:v>9760</c:v>
                </c:pt>
                <c:pt idx="10266">
                  <c:v>9757</c:v>
                </c:pt>
                <c:pt idx="10267">
                  <c:v>9775</c:v>
                </c:pt>
                <c:pt idx="10268">
                  <c:v>9763</c:v>
                </c:pt>
                <c:pt idx="10269">
                  <c:v>9784</c:v>
                </c:pt>
                <c:pt idx="10270">
                  <c:v>9790</c:v>
                </c:pt>
                <c:pt idx="10271">
                  <c:v>9799</c:v>
                </c:pt>
                <c:pt idx="10272">
                  <c:v>9805</c:v>
                </c:pt>
                <c:pt idx="10273">
                  <c:v>9817</c:v>
                </c:pt>
                <c:pt idx="10274">
                  <c:v>9824</c:v>
                </c:pt>
                <c:pt idx="10275">
                  <c:v>9811</c:v>
                </c:pt>
                <c:pt idx="10276">
                  <c:v>9831</c:v>
                </c:pt>
                <c:pt idx="10277">
                  <c:v>9838</c:v>
                </c:pt>
                <c:pt idx="10278">
                  <c:v>9842</c:v>
                </c:pt>
                <c:pt idx="10279">
                  <c:v>9859</c:v>
                </c:pt>
                <c:pt idx="10280">
                  <c:v>9868</c:v>
                </c:pt>
                <c:pt idx="10281">
                  <c:v>9888</c:v>
                </c:pt>
                <c:pt idx="10282">
                  <c:v>9896</c:v>
                </c:pt>
                <c:pt idx="10283">
                  <c:v>9913</c:v>
                </c:pt>
                <c:pt idx="10284">
                  <c:v>9889</c:v>
                </c:pt>
                <c:pt idx="10285">
                  <c:v>9928</c:v>
                </c:pt>
                <c:pt idx="10286">
                  <c:v>9924</c:v>
                </c:pt>
                <c:pt idx="10287">
                  <c:v>9907</c:v>
                </c:pt>
                <c:pt idx="10288">
                  <c:v>9918</c:v>
                </c:pt>
                <c:pt idx="10289">
                  <c:v>9895</c:v>
                </c:pt>
                <c:pt idx="10290">
                  <c:v>9926</c:v>
                </c:pt>
                <c:pt idx="10291">
                  <c:v>9930</c:v>
                </c:pt>
                <c:pt idx="10292">
                  <c:v>9957</c:v>
                </c:pt>
                <c:pt idx="10293">
                  <c:v>9943</c:v>
                </c:pt>
                <c:pt idx="10294">
                  <c:v>9966</c:v>
                </c:pt>
                <c:pt idx="10295">
                  <c:v>9963</c:v>
                </c:pt>
                <c:pt idx="10296">
                  <c:v>9980</c:v>
                </c:pt>
                <c:pt idx="10297">
                  <c:v>9995</c:v>
                </c:pt>
                <c:pt idx="10298">
                  <c:v>9996</c:v>
                </c:pt>
                <c:pt idx="10299">
                  <c:v>10019</c:v>
                </c:pt>
                <c:pt idx="10300">
                  <c:v>9987</c:v>
                </c:pt>
                <c:pt idx="10301">
                  <c:v>10015</c:v>
                </c:pt>
                <c:pt idx="10302">
                  <c:v>10002</c:v>
                </c:pt>
                <c:pt idx="10303">
                  <c:v>10010</c:v>
                </c:pt>
                <c:pt idx="10304">
                  <c:v>10001</c:v>
                </c:pt>
                <c:pt idx="10305">
                  <c:v>10020</c:v>
                </c:pt>
                <c:pt idx="10306">
                  <c:v>10044</c:v>
                </c:pt>
                <c:pt idx="10307">
                  <c:v>10038</c:v>
                </c:pt>
                <c:pt idx="10308">
                  <c:v>10070</c:v>
                </c:pt>
                <c:pt idx="10309">
                  <c:v>10083</c:v>
                </c:pt>
                <c:pt idx="10310">
                  <c:v>10099</c:v>
                </c:pt>
                <c:pt idx="10311">
                  <c:v>10100</c:v>
                </c:pt>
                <c:pt idx="10312">
                  <c:v>10091</c:v>
                </c:pt>
                <c:pt idx="10313">
                  <c:v>10079</c:v>
                </c:pt>
                <c:pt idx="10314">
                  <c:v>10098</c:v>
                </c:pt>
                <c:pt idx="10315">
                  <c:v>10103</c:v>
                </c:pt>
                <c:pt idx="10316">
                  <c:v>10105</c:v>
                </c:pt>
                <c:pt idx="10317">
                  <c:v>10131</c:v>
                </c:pt>
                <c:pt idx="10318">
                  <c:v>10133</c:v>
                </c:pt>
                <c:pt idx="10319">
                  <c:v>10124</c:v>
                </c:pt>
                <c:pt idx="10320">
                  <c:v>10133</c:v>
                </c:pt>
                <c:pt idx="10321">
                  <c:v>10152</c:v>
                </c:pt>
                <c:pt idx="10322">
                  <c:v>10173</c:v>
                </c:pt>
                <c:pt idx="10323">
                  <c:v>10160</c:v>
                </c:pt>
                <c:pt idx="10324">
                  <c:v>10192</c:v>
                </c:pt>
                <c:pt idx="10325">
                  <c:v>10188</c:v>
                </c:pt>
                <c:pt idx="10326">
                  <c:v>10200</c:v>
                </c:pt>
                <c:pt idx="10327">
                  <c:v>10180</c:v>
                </c:pt>
                <c:pt idx="10328">
                  <c:v>10192</c:v>
                </c:pt>
                <c:pt idx="10329">
                  <c:v>10207</c:v>
                </c:pt>
                <c:pt idx="10330">
                  <c:v>10202</c:v>
                </c:pt>
                <c:pt idx="10331">
                  <c:v>10213</c:v>
                </c:pt>
                <c:pt idx="10332">
                  <c:v>10219</c:v>
                </c:pt>
                <c:pt idx="10333">
                  <c:v>10230</c:v>
                </c:pt>
                <c:pt idx="10334">
                  <c:v>10259</c:v>
                </c:pt>
                <c:pt idx="10335">
                  <c:v>10261</c:v>
                </c:pt>
                <c:pt idx="10336">
                  <c:v>10260</c:v>
                </c:pt>
                <c:pt idx="10337">
                  <c:v>10274</c:v>
                </c:pt>
                <c:pt idx="10338">
                  <c:v>10285</c:v>
                </c:pt>
                <c:pt idx="10339">
                  <c:v>10288</c:v>
                </c:pt>
                <c:pt idx="10340">
                  <c:v>10282</c:v>
                </c:pt>
                <c:pt idx="10341">
                  <c:v>10279</c:v>
                </c:pt>
                <c:pt idx="10342">
                  <c:v>10296</c:v>
                </c:pt>
                <c:pt idx="10343">
                  <c:v>10289</c:v>
                </c:pt>
                <c:pt idx="10344">
                  <c:v>10300</c:v>
                </c:pt>
                <c:pt idx="10345">
                  <c:v>10314</c:v>
                </c:pt>
                <c:pt idx="10346">
                  <c:v>10302</c:v>
                </c:pt>
                <c:pt idx="10347">
                  <c:v>10329</c:v>
                </c:pt>
                <c:pt idx="10348">
                  <c:v>10341</c:v>
                </c:pt>
                <c:pt idx="10349">
                  <c:v>10356</c:v>
                </c:pt>
                <c:pt idx="10350">
                  <c:v>10372</c:v>
                </c:pt>
                <c:pt idx="10351">
                  <c:v>10366</c:v>
                </c:pt>
                <c:pt idx="10352">
                  <c:v>10361</c:v>
                </c:pt>
                <c:pt idx="10353">
                  <c:v>10390</c:v>
                </c:pt>
                <c:pt idx="10354">
                  <c:v>10390</c:v>
                </c:pt>
                <c:pt idx="10355">
                  <c:v>10382</c:v>
                </c:pt>
                <c:pt idx="10356">
                  <c:v>10378</c:v>
                </c:pt>
                <c:pt idx="10357">
                  <c:v>10378</c:v>
                </c:pt>
                <c:pt idx="10358">
                  <c:v>10400</c:v>
                </c:pt>
                <c:pt idx="10359">
                  <c:v>10405</c:v>
                </c:pt>
                <c:pt idx="10360">
                  <c:v>10426</c:v>
                </c:pt>
                <c:pt idx="10361">
                  <c:v>10439</c:v>
                </c:pt>
                <c:pt idx="10362">
                  <c:v>10450</c:v>
                </c:pt>
                <c:pt idx="10363">
                  <c:v>10439</c:v>
                </c:pt>
                <c:pt idx="10364">
                  <c:v>10458</c:v>
                </c:pt>
                <c:pt idx="10365">
                  <c:v>10453</c:v>
                </c:pt>
                <c:pt idx="10366">
                  <c:v>10464</c:v>
                </c:pt>
                <c:pt idx="10367">
                  <c:v>10460</c:v>
                </c:pt>
                <c:pt idx="10368">
                  <c:v>10471</c:v>
                </c:pt>
                <c:pt idx="10369">
                  <c:v>10485</c:v>
                </c:pt>
                <c:pt idx="10370">
                  <c:v>10476</c:v>
                </c:pt>
                <c:pt idx="10371">
                  <c:v>10499</c:v>
                </c:pt>
                <c:pt idx="10372">
                  <c:v>10517</c:v>
                </c:pt>
                <c:pt idx="10373">
                  <c:v>10525</c:v>
                </c:pt>
                <c:pt idx="10374">
                  <c:v>10523</c:v>
                </c:pt>
                <c:pt idx="10375">
                  <c:v>10542</c:v>
                </c:pt>
                <c:pt idx="10376">
                  <c:v>10550</c:v>
                </c:pt>
                <c:pt idx="10377">
                  <c:v>10553</c:v>
                </c:pt>
                <c:pt idx="10378">
                  <c:v>10564</c:v>
                </c:pt>
                <c:pt idx="10379">
                  <c:v>10558</c:v>
                </c:pt>
                <c:pt idx="10380">
                  <c:v>10563</c:v>
                </c:pt>
                <c:pt idx="10381">
                  <c:v>10551</c:v>
                </c:pt>
                <c:pt idx="10382">
                  <c:v>10571</c:v>
                </c:pt>
                <c:pt idx="10383">
                  <c:v>10571</c:v>
                </c:pt>
                <c:pt idx="10384">
                  <c:v>10592</c:v>
                </c:pt>
                <c:pt idx="10385">
                  <c:v>10593</c:v>
                </c:pt>
                <c:pt idx="10386">
                  <c:v>10607</c:v>
                </c:pt>
                <c:pt idx="10387">
                  <c:v>10615</c:v>
                </c:pt>
                <c:pt idx="10388">
                  <c:v>10621</c:v>
                </c:pt>
                <c:pt idx="10389">
                  <c:v>10627</c:v>
                </c:pt>
                <c:pt idx="10390">
                  <c:v>10639</c:v>
                </c:pt>
                <c:pt idx="10391">
                  <c:v>10643</c:v>
                </c:pt>
                <c:pt idx="10392">
                  <c:v>10652</c:v>
                </c:pt>
                <c:pt idx="10393">
                  <c:v>10646</c:v>
                </c:pt>
                <c:pt idx="10394">
                  <c:v>10658</c:v>
                </c:pt>
                <c:pt idx="10395">
                  <c:v>10653</c:v>
                </c:pt>
                <c:pt idx="10396">
                  <c:v>10658</c:v>
                </c:pt>
                <c:pt idx="10397">
                  <c:v>10668</c:v>
                </c:pt>
                <c:pt idx="10398">
                  <c:v>10691</c:v>
                </c:pt>
                <c:pt idx="10399">
                  <c:v>10700</c:v>
                </c:pt>
                <c:pt idx="10400">
                  <c:v>10704</c:v>
                </c:pt>
                <c:pt idx="10401">
                  <c:v>10721</c:v>
                </c:pt>
                <c:pt idx="10402">
                  <c:v>10712</c:v>
                </c:pt>
                <c:pt idx="10403">
                  <c:v>10735</c:v>
                </c:pt>
                <c:pt idx="10404">
                  <c:v>10736</c:v>
                </c:pt>
                <c:pt idx="10405">
                  <c:v>10755</c:v>
                </c:pt>
                <c:pt idx="10406">
                  <c:v>10738</c:v>
                </c:pt>
                <c:pt idx="10407">
                  <c:v>10751</c:v>
                </c:pt>
                <c:pt idx="10408">
                  <c:v>10725</c:v>
                </c:pt>
                <c:pt idx="10409">
                  <c:v>10751</c:v>
                </c:pt>
                <c:pt idx="10410">
                  <c:v>10763</c:v>
                </c:pt>
                <c:pt idx="10411">
                  <c:v>10756</c:v>
                </c:pt>
                <c:pt idx="10412">
                  <c:v>10768</c:v>
                </c:pt>
                <c:pt idx="10413">
                  <c:v>10784</c:v>
                </c:pt>
                <c:pt idx="10414">
                  <c:v>10788</c:v>
                </c:pt>
                <c:pt idx="10415">
                  <c:v>10809</c:v>
                </c:pt>
                <c:pt idx="10416">
                  <c:v>10827</c:v>
                </c:pt>
                <c:pt idx="10417">
                  <c:v>10829</c:v>
                </c:pt>
                <c:pt idx="10418">
                  <c:v>10852</c:v>
                </c:pt>
                <c:pt idx="10419">
                  <c:v>10833</c:v>
                </c:pt>
                <c:pt idx="10420">
                  <c:v>10852</c:v>
                </c:pt>
                <c:pt idx="10421">
                  <c:v>10865</c:v>
                </c:pt>
                <c:pt idx="10422">
                  <c:v>10856</c:v>
                </c:pt>
                <c:pt idx="10423">
                  <c:v>10864</c:v>
                </c:pt>
                <c:pt idx="10424">
                  <c:v>10869</c:v>
                </c:pt>
                <c:pt idx="10425">
                  <c:v>10863</c:v>
                </c:pt>
                <c:pt idx="10426">
                  <c:v>10861</c:v>
                </c:pt>
                <c:pt idx="10427">
                  <c:v>10885</c:v>
                </c:pt>
                <c:pt idx="10428">
                  <c:v>10889</c:v>
                </c:pt>
                <c:pt idx="10429">
                  <c:v>10909</c:v>
                </c:pt>
                <c:pt idx="10430">
                  <c:v>10910</c:v>
                </c:pt>
                <c:pt idx="10431">
                  <c:v>10933</c:v>
                </c:pt>
                <c:pt idx="10432">
                  <c:v>10930</c:v>
                </c:pt>
                <c:pt idx="10433">
                  <c:v>10926</c:v>
                </c:pt>
                <c:pt idx="10434">
                  <c:v>10936</c:v>
                </c:pt>
                <c:pt idx="10435">
                  <c:v>10940</c:v>
                </c:pt>
                <c:pt idx="10436">
                  <c:v>10953</c:v>
                </c:pt>
                <c:pt idx="10437">
                  <c:v>10949</c:v>
                </c:pt>
                <c:pt idx="10438">
                  <c:v>10966</c:v>
                </c:pt>
                <c:pt idx="10439">
                  <c:v>10950</c:v>
                </c:pt>
                <c:pt idx="10440">
                  <c:v>10981</c:v>
                </c:pt>
                <c:pt idx="10441">
                  <c:v>10977</c:v>
                </c:pt>
                <c:pt idx="10442">
                  <c:v>10994</c:v>
                </c:pt>
                <c:pt idx="10443">
                  <c:v>11010</c:v>
                </c:pt>
                <c:pt idx="10444">
                  <c:v>11024</c:v>
                </c:pt>
                <c:pt idx="10445">
                  <c:v>11041</c:v>
                </c:pt>
                <c:pt idx="10446">
                  <c:v>11041</c:v>
                </c:pt>
                <c:pt idx="10447">
                  <c:v>11039</c:v>
                </c:pt>
                <c:pt idx="10448">
                  <c:v>11043</c:v>
                </c:pt>
                <c:pt idx="10449">
                  <c:v>11039</c:v>
                </c:pt>
                <c:pt idx="10450">
                  <c:v>11061</c:v>
                </c:pt>
                <c:pt idx="10451">
                  <c:v>11066</c:v>
                </c:pt>
                <c:pt idx="10452">
                  <c:v>11060</c:v>
                </c:pt>
                <c:pt idx="10453">
                  <c:v>11065</c:v>
                </c:pt>
                <c:pt idx="10454">
                  <c:v>11072</c:v>
                </c:pt>
                <c:pt idx="10455">
                  <c:v>11063</c:v>
                </c:pt>
                <c:pt idx="10456">
                  <c:v>11087</c:v>
                </c:pt>
                <c:pt idx="10457">
                  <c:v>11075</c:v>
                </c:pt>
                <c:pt idx="10458">
                  <c:v>11090</c:v>
                </c:pt>
                <c:pt idx="10459">
                  <c:v>11113</c:v>
                </c:pt>
                <c:pt idx="10460">
                  <c:v>11127</c:v>
                </c:pt>
                <c:pt idx="10461">
                  <c:v>11145</c:v>
                </c:pt>
                <c:pt idx="10462">
                  <c:v>11128</c:v>
                </c:pt>
                <c:pt idx="10463">
                  <c:v>11157</c:v>
                </c:pt>
                <c:pt idx="10464">
                  <c:v>11172</c:v>
                </c:pt>
                <c:pt idx="10465">
                  <c:v>11184</c:v>
                </c:pt>
                <c:pt idx="10466">
                  <c:v>11193</c:v>
                </c:pt>
                <c:pt idx="10467">
                  <c:v>11189</c:v>
                </c:pt>
                <c:pt idx="10468">
                  <c:v>11191</c:v>
                </c:pt>
                <c:pt idx="10469">
                  <c:v>11197</c:v>
                </c:pt>
                <c:pt idx="10470">
                  <c:v>11208</c:v>
                </c:pt>
                <c:pt idx="10471">
                  <c:v>11205</c:v>
                </c:pt>
                <c:pt idx="10472">
                  <c:v>11217</c:v>
                </c:pt>
                <c:pt idx="10473">
                  <c:v>11218</c:v>
                </c:pt>
                <c:pt idx="10474">
                  <c:v>11236</c:v>
                </c:pt>
                <c:pt idx="10475">
                  <c:v>11216</c:v>
                </c:pt>
                <c:pt idx="10476">
                  <c:v>11223</c:v>
                </c:pt>
                <c:pt idx="10477">
                  <c:v>11236</c:v>
                </c:pt>
                <c:pt idx="10478">
                  <c:v>11236</c:v>
                </c:pt>
                <c:pt idx="10479">
                  <c:v>11260</c:v>
                </c:pt>
                <c:pt idx="10480">
                  <c:v>11255</c:v>
                </c:pt>
                <c:pt idx="10481">
                  <c:v>11265</c:v>
                </c:pt>
                <c:pt idx="10482">
                  <c:v>11261</c:v>
                </c:pt>
                <c:pt idx="10483">
                  <c:v>11283</c:v>
                </c:pt>
                <c:pt idx="10484">
                  <c:v>11279</c:v>
                </c:pt>
                <c:pt idx="10485">
                  <c:v>11304</c:v>
                </c:pt>
                <c:pt idx="10486">
                  <c:v>11292</c:v>
                </c:pt>
                <c:pt idx="10487">
                  <c:v>11311</c:v>
                </c:pt>
                <c:pt idx="10488">
                  <c:v>11348</c:v>
                </c:pt>
                <c:pt idx="10489">
                  <c:v>11350</c:v>
                </c:pt>
                <c:pt idx="10490">
                  <c:v>11343</c:v>
                </c:pt>
                <c:pt idx="10491">
                  <c:v>11357</c:v>
                </c:pt>
                <c:pt idx="10492">
                  <c:v>11351</c:v>
                </c:pt>
                <c:pt idx="10493">
                  <c:v>11349</c:v>
                </c:pt>
                <c:pt idx="10494">
                  <c:v>11365</c:v>
                </c:pt>
                <c:pt idx="10495">
                  <c:v>11373</c:v>
                </c:pt>
                <c:pt idx="10496">
                  <c:v>11389</c:v>
                </c:pt>
                <c:pt idx="10497">
                  <c:v>11378</c:v>
                </c:pt>
                <c:pt idx="10498">
                  <c:v>11390</c:v>
                </c:pt>
                <c:pt idx="10499">
                  <c:v>11382</c:v>
                </c:pt>
                <c:pt idx="10500">
                  <c:v>11382</c:v>
                </c:pt>
                <c:pt idx="10501">
                  <c:v>11393</c:v>
                </c:pt>
                <c:pt idx="10502">
                  <c:v>11407</c:v>
                </c:pt>
                <c:pt idx="10503">
                  <c:v>11416</c:v>
                </c:pt>
                <c:pt idx="10504">
                  <c:v>11420</c:v>
                </c:pt>
                <c:pt idx="10505">
                  <c:v>11425</c:v>
                </c:pt>
                <c:pt idx="10506">
                  <c:v>11434</c:v>
                </c:pt>
                <c:pt idx="10507">
                  <c:v>11434</c:v>
                </c:pt>
                <c:pt idx="10508">
                  <c:v>11450</c:v>
                </c:pt>
                <c:pt idx="10509">
                  <c:v>11458</c:v>
                </c:pt>
                <c:pt idx="10510">
                  <c:v>11481</c:v>
                </c:pt>
                <c:pt idx="10511">
                  <c:v>11477</c:v>
                </c:pt>
                <c:pt idx="10512">
                  <c:v>11517</c:v>
                </c:pt>
                <c:pt idx="10513">
                  <c:v>11510</c:v>
                </c:pt>
                <c:pt idx="10514">
                  <c:v>11520</c:v>
                </c:pt>
                <c:pt idx="10515">
                  <c:v>11513</c:v>
                </c:pt>
                <c:pt idx="10516">
                  <c:v>11511</c:v>
                </c:pt>
                <c:pt idx="10517">
                  <c:v>11531</c:v>
                </c:pt>
                <c:pt idx="10518">
                  <c:v>11526</c:v>
                </c:pt>
                <c:pt idx="10519">
                  <c:v>11544</c:v>
                </c:pt>
                <c:pt idx="10520">
                  <c:v>11544</c:v>
                </c:pt>
                <c:pt idx="10521">
                  <c:v>11561</c:v>
                </c:pt>
                <c:pt idx="10522">
                  <c:v>11553</c:v>
                </c:pt>
                <c:pt idx="10523">
                  <c:v>11556</c:v>
                </c:pt>
                <c:pt idx="10524">
                  <c:v>11567</c:v>
                </c:pt>
                <c:pt idx="10525">
                  <c:v>11568</c:v>
                </c:pt>
                <c:pt idx="10526">
                  <c:v>11583</c:v>
                </c:pt>
                <c:pt idx="10527">
                  <c:v>11566</c:v>
                </c:pt>
                <c:pt idx="10528">
                  <c:v>11596</c:v>
                </c:pt>
                <c:pt idx="10529">
                  <c:v>11596</c:v>
                </c:pt>
                <c:pt idx="10530">
                  <c:v>11608</c:v>
                </c:pt>
                <c:pt idx="10531">
                  <c:v>11611</c:v>
                </c:pt>
                <c:pt idx="10532">
                  <c:v>11632</c:v>
                </c:pt>
                <c:pt idx="10533">
                  <c:v>11628</c:v>
                </c:pt>
                <c:pt idx="10534">
                  <c:v>11657</c:v>
                </c:pt>
                <c:pt idx="10535">
                  <c:v>11655</c:v>
                </c:pt>
                <c:pt idx="10536">
                  <c:v>11665</c:v>
                </c:pt>
                <c:pt idx="10537">
                  <c:v>11661</c:v>
                </c:pt>
                <c:pt idx="10538">
                  <c:v>11680</c:v>
                </c:pt>
                <c:pt idx="10539">
                  <c:v>11668</c:v>
                </c:pt>
                <c:pt idx="10540">
                  <c:v>11674</c:v>
                </c:pt>
                <c:pt idx="10541">
                  <c:v>11685</c:v>
                </c:pt>
                <c:pt idx="10542">
                  <c:v>11699</c:v>
                </c:pt>
                <c:pt idx="10543">
                  <c:v>11701</c:v>
                </c:pt>
                <c:pt idx="10544">
                  <c:v>11709</c:v>
                </c:pt>
                <c:pt idx="10545">
                  <c:v>11712</c:v>
                </c:pt>
                <c:pt idx="10546">
                  <c:v>11725</c:v>
                </c:pt>
                <c:pt idx="10547">
                  <c:v>11728</c:v>
                </c:pt>
                <c:pt idx="10548">
                  <c:v>11742</c:v>
                </c:pt>
                <c:pt idx="10549">
                  <c:v>11755</c:v>
                </c:pt>
                <c:pt idx="10550">
                  <c:v>11754</c:v>
                </c:pt>
                <c:pt idx="10551">
                  <c:v>11771</c:v>
                </c:pt>
                <c:pt idx="10552">
                  <c:v>11758</c:v>
                </c:pt>
                <c:pt idx="10553">
                  <c:v>11798</c:v>
                </c:pt>
                <c:pt idx="10554">
                  <c:v>11807</c:v>
                </c:pt>
                <c:pt idx="10555">
                  <c:v>11803</c:v>
                </c:pt>
                <c:pt idx="10556">
                  <c:v>11804</c:v>
                </c:pt>
                <c:pt idx="10557">
                  <c:v>11816</c:v>
                </c:pt>
                <c:pt idx="10558">
                  <c:v>11807</c:v>
                </c:pt>
                <c:pt idx="10559">
                  <c:v>11822</c:v>
                </c:pt>
                <c:pt idx="10560">
                  <c:v>11823</c:v>
                </c:pt>
                <c:pt idx="10561">
                  <c:v>11811</c:v>
                </c:pt>
                <c:pt idx="10562">
                  <c:v>11821</c:v>
                </c:pt>
                <c:pt idx="10563">
                  <c:v>11839</c:v>
                </c:pt>
                <c:pt idx="10564">
                  <c:v>11858</c:v>
                </c:pt>
                <c:pt idx="10565">
                  <c:v>11846</c:v>
                </c:pt>
                <c:pt idx="10566">
                  <c:v>11870</c:v>
                </c:pt>
                <c:pt idx="10567">
                  <c:v>11864</c:v>
                </c:pt>
                <c:pt idx="10568">
                  <c:v>11887</c:v>
                </c:pt>
                <c:pt idx="10569">
                  <c:v>11883</c:v>
                </c:pt>
                <c:pt idx="10570">
                  <c:v>11889</c:v>
                </c:pt>
                <c:pt idx="10571">
                  <c:v>11917</c:v>
                </c:pt>
                <c:pt idx="10572">
                  <c:v>11919</c:v>
                </c:pt>
                <c:pt idx="10573">
                  <c:v>11932</c:v>
                </c:pt>
                <c:pt idx="10574">
                  <c:v>11921</c:v>
                </c:pt>
                <c:pt idx="10575">
                  <c:v>11917</c:v>
                </c:pt>
                <c:pt idx="10576">
                  <c:v>11933</c:v>
                </c:pt>
                <c:pt idx="10577">
                  <c:v>11928</c:v>
                </c:pt>
                <c:pt idx="10578">
                  <c:v>11939</c:v>
                </c:pt>
                <c:pt idx="10579">
                  <c:v>11956</c:v>
                </c:pt>
                <c:pt idx="10580">
                  <c:v>11967</c:v>
                </c:pt>
                <c:pt idx="10581">
                  <c:v>11978</c:v>
                </c:pt>
                <c:pt idx="10582">
                  <c:v>11985</c:v>
                </c:pt>
                <c:pt idx="10583">
                  <c:v>11988</c:v>
                </c:pt>
                <c:pt idx="10584">
                  <c:v>11994</c:v>
                </c:pt>
                <c:pt idx="10585">
                  <c:v>12002</c:v>
                </c:pt>
                <c:pt idx="10586">
                  <c:v>12003</c:v>
                </c:pt>
                <c:pt idx="10587">
                  <c:v>12033</c:v>
                </c:pt>
                <c:pt idx="10588">
                  <c:v>12052</c:v>
                </c:pt>
                <c:pt idx="10589">
                  <c:v>12028</c:v>
                </c:pt>
                <c:pt idx="10590">
                  <c:v>12032</c:v>
                </c:pt>
                <c:pt idx="10591">
                  <c:v>12021</c:v>
                </c:pt>
                <c:pt idx="10592">
                  <c:v>12046</c:v>
                </c:pt>
                <c:pt idx="10593">
                  <c:v>12034</c:v>
                </c:pt>
                <c:pt idx="10594">
                  <c:v>12057</c:v>
                </c:pt>
                <c:pt idx="10595">
                  <c:v>12065</c:v>
                </c:pt>
                <c:pt idx="10596">
                  <c:v>12075</c:v>
                </c:pt>
                <c:pt idx="10597">
                  <c:v>12074</c:v>
                </c:pt>
                <c:pt idx="10598">
                  <c:v>12105</c:v>
                </c:pt>
                <c:pt idx="10599">
                  <c:v>12094</c:v>
                </c:pt>
                <c:pt idx="10600">
                  <c:v>12115</c:v>
                </c:pt>
                <c:pt idx="10601">
                  <c:v>12132</c:v>
                </c:pt>
                <c:pt idx="10602">
                  <c:v>12132</c:v>
                </c:pt>
                <c:pt idx="10603">
                  <c:v>12119</c:v>
                </c:pt>
                <c:pt idx="10604">
                  <c:v>12133</c:v>
                </c:pt>
                <c:pt idx="10605">
                  <c:v>12127</c:v>
                </c:pt>
                <c:pt idx="10606">
                  <c:v>12133</c:v>
                </c:pt>
                <c:pt idx="10607">
                  <c:v>12133</c:v>
                </c:pt>
                <c:pt idx="10608">
                  <c:v>12170</c:v>
                </c:pt>
                <c:pt idx="10609">
                  <c:v>12184</c:v>
                </c:pt>
                <c:pt idx="10610">
                  <c:v>12186</c:v>
                </c:pt>
                <c:pt idx="10611">
                  <c:v>12203</c:v>
                </c:pt>
                <c:pt idx="10612">
                  <c:v>12198</c:v>
                </c:pt>
                <c:pt idx="10613">
                  <c:v>12222</c:v>
                </c:pt>
                <c:pt idx="10614">
                  <c:v>12214</c:v>
                </c:pt>
                <c:pt idx="10615">
                  <c:v>12223</c:v>
                </c:pt>
                <c:pt idx="10616">
                  <c:v>12222</c:v>
                </c:pt>
                <c:pt idx="10617">
                  <c:v>12222</c:v>
                </c:pt>
                <c:pt idx="10618">
                  <c:v>12218</c:v>
                </c:pt>
                <c:pt idx="10619">
                  <c:v>12233</c:v>
                </c:pt>
                <c:pt idx="10620">
                  <c:v>12242</c:v>
                </c:pt>
                <c:pt idx="10621">
                  <c:v>12250</c:v>
                </c:pt>
                <c:pt idx="10622">
                  <c:v>12273</c:v>
                </c:pt>
                <c:pt idx="10623">
                  <c:v>12261</c:v>
                </c:pt>
                <c:pt idx="10624">
                  <c:v>12302</c:v>
                </c:pt>
                <c:pt idx="10625">
                  <c:v>12305</c:v>
                </c:pt>
                <c:pt idx="10626">
                  <c:v>12313</c:v>
                </c:pt>
                <c:pt idx="10627">
                  <c:v>12304</c:v>
                </c:pt>
                <c:pt idx="10628">
                  <c:v>12305</c:v>
                </c:pt>
                <c:pt idx="10629">
                  <c:v>12321</c:v>
                </c:pt>
                <c:pt idx="10630">
                  <c:v>12305</c:v>
                </c:pt>
                <c:pt idx="10631">
                  <c:v>12323</c:v>
                </c:pt>
                <c:pt idx="10632">
                  <c:v>12310</c:v>
                </c:pt>
                <c:pt idx="10633">
                  <c:v>12351</c:v>
                </c:pt>
                <c:pt idx="10634">
                  <c:v>12348</c:v>
                </c:pt>
                <c:pt idx="10635">
                  <c:v>12371</c:v>
                </c:pt>
                <c:pt idx="10636">
                  <c:v>12377</c:v>
                </c:pt>
                <c:pt idx="10637">
                  <c:v>12386</c:v>
                </c:pt>
                <c:pt idx="10638">
                  <c:v>12391</c:v>
                </c:pt>
                <c:pt idx="10639">
                  <c:v>12387</c:v>
                </c:pt>
                <c:pt idx="10640">
                  <c:v>12391</c:v>
                </c:pt>
                <c:pt idx="10641">
                  <c:v>12386</c:v>
                </c:pt>
                <c:pt idx="10642">
                  <c:v>12411</c:v>
                </c:pt>
                <c:pt idx="10643">
                  <c:v>12396</c:v>
                </c:pt>
                <c:pt idx="10644">
                  <c:v>12422</c:v>
                </c:pt>
                <c:pt idx="10645">
                  <c:v>12413</c:v>
                </c:pt>
                <c:pt idx="10646">
                  <c:v>12449</c:v>
                </c:pt>
                <c:pt idx="10647">
                  <c:v>12440</c:v>
                </c:pt>
                <c:pt idx="10648">
                  <c:v>12458</c:v>
                </c:pt>
                <c:pt idx="10649">
                  <c:v>12477</c:v>
                </c:pt>
                <c:pt idx="10650">
                  <c:v>12489</c:v>
                </c:pt>
                <c:pt idx="10651">
                  <c:v>12471</c:v>
                </c:pt>
                <c:pt idx="10652">
                  <c:v>12468</c:v>
                </c:pt>
                <c:pt idx="10653">
                  <c:v>12485</c:v>
                </c:pt>
                <c:pt idx="10654">
                  <c:v>12473</c:v>
                </c:pt>
                <c:pt idx="10655">
                  <c:v>12484</c:v>
                </c:pt>
                <c:pt idx="10656">
                  <c:v>12492</c:v>
                </c:pt>
                <c:pt idx="10657">
                  <c:v>12515</c:v>
                </c:pt>
                <c:pt idx="10658">
                  <c:v>12514</c:v>
                </c:pt>
                <c:pt idx="10659">
                  <c:v>12518</c:v>
                </c:pt>
                <c:pt idx="10660">
                  <c:v>12534</c:v>
                </c:pt>
                <c:pt idx="10661">
                  <c:v>12551</c:v>
                </c:pt>
                <c:pt idx="10662">
                  <c:v>12564</c:v>
                </c:pt>
                <c:pt idx="10663">
                  <c:v>12568</c:v>
                </c:pt>
                <c:pt idx="10664">
                  <c:v>12564</c:v>
                </c:pt>
                <c:pt idx="10665">
                  <c:v>12583</c:v>
                </c:pt>
                <c:pt idx="10666">
                  <c:v>12592</c:v>
                </c:pt>
                <c:pt idx="10667">
                  <c:v>12590</c:v>
                </c:pt>
                <c:pt idx="10668">
                  <c:v>12590</c:v>
                </c:pt>
                <c:pt idx="10669">
                  <c:v>12598</c:v>
                </c:pt>
                <c:pt idx="10670">
                  <c:v>12594</c:v>
                </c:pt>
                <c:pt idx="10671">
                  <c:v>12622</c:v>
                </c:pt>
                <c:pt idx="10672">
                  <c:v>12619</c:v>
                </c:pt>
                <c:pt idx="10673">
                  <c:v>12623</c:v>
                </c:pt>
                <c:pt idx="10674">
                  <c:v>12620</c:v>
                </c:pt>
                <c:pt idx="10675">
                  <c:v>12634</c:v>
                </c:pt>
                <c:pt idx="10676">
                  <c:v>12653</c:v>
                </c:pt>
                <c:pt idx="10677">
                  <c:v>12652</c:v>
                </c:pt>
                <c:pt idx="10678">
                  <c:v>12678</c:v>
                </c:pt>
                <c:pt idx="10679">
                  <c:v>12673</c:v>
                </c:pt>
                <c:pt idx="10680">
                  <c:v>12678</c:v>
                </c:pt>
                <c:pt idx="10681">
                  <c:v>12658</c:v>
                </c:pt>
                <c:pt idx="10682">
                  <c:v>12680</c:v>
                </c:pt>
                <c:pt idx="10683">
                  <c:v>12674</c:v>
                </c:pt>
                <c:pt idx="10684">
                  <c:v>12687</c:v>
                </c:pt>
                <c:pt idx="10685">
                  <c:v>12710</c:v>
                </c:pt>
                <c:pt idx="10686">
                  <c:v>12718</c:v>
                </c:pt>
                <c:pt idx="10687">
                  <c:v>12719</c:v>
                </c:pt>
                <c:pt idx="10688">
                  <c:v>12742</c:v>
                </c:pt>
                <c:pt idx="10689">
                  <c:v>12745</c:v>
                </c:pt>
                <c:pt idx="10690">
                  <c:v>12742</c:v>
                </c:pt>
                <c:pt idx="10691">
                  <c:v>12764</c:v>
                </c:pt>
                <c:pt idx="10692">
                  <c:v>12777</c:v>
                </c:pt>
                <c:pt idx="10693">
                  <c:v>12780</c:v>
                </c:pt>
                <c:pt idx="10694">
                  <c:v>12779</c:v>
                </c:pt>
                <c:pt idx="10695">
                  <c:v>12784</c:v>
                </c:pt>
                <c:pt idx="10696">
                  <c:v>12767</c:v>
                </c:pt>
                <c:pt idx="10697">
                  <c:v>12764</c:v>
                </c:pt>
                <c:pt idx="10698">
                  <c:v>12768</c:v>
                </c:pt>
                <c:pt idx="10699">
                  <c:v>12785</c:v>
                </c:pt>
                <c:pt idx="10700">
                  <c:v>12808</c:v>
                </c:pt>
                <c:pt idx="10701">
                  <c:v>12823</c:v>
                </c:pt>
                <c:pt idx="10702">
                  <c:v>12827</c:v>
                </c:pt>
                <c:pt idx="10703">
                  <c:v>12846</c:v>
                </c:pt>
                <c:pt idx="10704">
                  <c:v>12853</c:v>
                </c:pt>
                <c:pt idx="10705">
                  <c:v>12857</c:v>
                </c:pt>
                <c:pt idx="10706">
                  <c:v>12864</c:v>
                </c:pt>
                <c:pt idx="10707">
                  <c:v>12858</c:v>
                </c:pt>
                <c:pt idx="10708">
                  <c:v>12867</c:v>
                </c:pt>
                <c:pt idx="10709">
                  <c:v>12878</c:v>
                </c:pt>
                <c:pt idx="10710">
                  <c:v>12883</c:v>
                </c:pt>
                <c:pt idx="10711">
                  <c:v>12897</c:v>
                </c:pt>
                <c:pt idx="10712">
                  <c:v>12890</c:v>
                </c:pt>
                <c:pt idx="10713">
                  <c:v>12901</c:v>
                </c:pt>
                <c:pt idx="10714">
                  <c:v>12916</c:v>
                </c:pt>
                <c:pt idx="10715">
                  <c:v>12951</c:v>
                </c:pt>
                <c:pt idx="10716">
                  <c:v>12928</c:v>
                </c:pt>
                <c:pt idx="10717">
                  <c:v>12948</c:v>
                </c:pt>
                <c:pt idx="10718">
                  <c:v>12928</c:v>
                </c:pt>
                <c:pt idx="10719">
                  <c:v>12955</c:v>
                </c:pt>
                <c:pt idx="10720">
                  <c:v>12932</c:v>
                </c:pt>
                <c:pt idx="10721">
                  <c:v>12944</c:v>
                </c:pt>
                <c:pt idx="10722">
                  <c:v>12948</c:v>
                </c:pt>
                <c:pt idx="10723">
                  <c:v>12960</c:v>
                </c:pt>
                <c:pt idx="10724">
                  <c:v>12986</c:v>
                </c:pt>
                <c:pt idx="10725">
                  <c:v>12976</c:v>
                </c:pt>
                <c:pt idx="10726">
                  <c:v>12994</c:v>
                </c:pt>
                <c:pt idx="10727">
                  <c:v>13002</c:v>
                </c:pt>
                <c:pt idx="10728">
                  <c:v>13028</c:v>
                </c:pt>
                <c:pt idx="10729">
                  <c:v>13013</c:v>
                </c:pt>
                <c:pt idx="10730">
                  <c:v>13034</c:v>
                </c:pt>
                <c:pt idx="10731">
                  <c:v>13024</c:v>
                </c:pt>
                <c:pt idx="10732">
                  <c:v>13035</c:v>
                </c:pt>
                <c:pt idx="10733">
                  <c:v>13035</c:v>
                </c:pt>
                <c:pt idx="10734">
                  <c:v>13044</c:v>
                </c:pt>
                <c:pt idx="10735">
                  <c:v>13064</c:v>
                </c:pt>
                <c:pt idx="10736">
                  <c:v>13053</c:v>
                </c:pt>
                <c:pt idx="10737">
                  <c:v>13076</c:v>
                </c:pt>
                <c:pt idx="10738">
                  <c:v>13080</c:v>
                </c:pt>
                <c:pt idx="10739">
                  <c:v>13090</c:v>
                </c:pt>
                <c:pt idx="10740">
                  <c:v>13084</c:v>
                </c:pt>
                <c:pt idx="10741">
                  <c:v>13104</c:v>
                </c:pt>
                <c:pt idx="10742">
                  <c:v>13124</c:v>
                </c:pt>
                <c:pt idx="10743">
                  <c:v>13123</c:v>
                </c:pt>
                <c:pt idx="10744">
                  <c:v>13128</c:v>
                </c:pt>
                <c:pt idx="10745">
                  <c:v>13125</c:v>
                </c:pt>
                <c:pt idx="10746">
                  <c:v>13126</c:v>
                </c:pt>
                <c:pt idx="10747">
                  <c:v>13131</c:v>
                </c:pt>
                <c:pt idx="10748">
                  <c:v>13144</c:v>
                </c:pt>
                <c:pt idx="10749">
                  <c:v>13158</c:v>
                </c:pt>
                <c:pt idx="10750">
                  <c:v>13166</c:v>
                </c:pt>
                <c:pt idx="10751">
                  <c:v>13168</c:v>
                </c:pt>
                <c:pt idx="10752">
                  <c:v>13179</c:v>
                </c:pt>
                <c:pt idx="10753">
                  <c:v>13177</c:v>
                </c:pt>
                <c:pt idx="10754">
                  <c:v>13194</c:v>
                </c:pt>
                <c:pt idx="10755">
                  <c:v>13217</c:v>
                </c:pt>
                <c:pt idx="10756">
                  <c:v>13221</c:v>
                </c:pt>
                <c:pt idx="10757">
                  <c:v>13231</c:v>
                </c:pt>
                <c:pt idx="10758">
                  <c:v>13214</c:v>
                </c:pt>
                <c:pt idx="10759">
                  <c:v>13235</c:v>
                </c:pt>
                <c:pt idx="10760">
                  <c:v>13246</c:v>
                </c:pt>
                <c:pt idx="10761">
                  <c:v>13236</c:v>
                </c:pt>
                <c:pt idx="10762">
                  <c:v>13237</c:v>
                </c:pt>
                <c:pt idx="10763">
                  <c:v>13233</c:v>
                </c:pt>
                <c:pt idx="10764">
                  <c:v>13252</c:v>
                </c:pt>
                <c:pt idx="10765">
                  <c:v>13245</c:v>
                </c:pt>
                <c:pt idx="10766">
                  <c:v>13266</c:v>
                </c:pt>
                <c:pt idx="10767">
                  <c:v>13275</c:v>
                </c:pt>
                <c:pt idx="10768">
                  <c:v>13287</c:v>
                </c:pt>
                <c:pt idx="10769">
                  <c:v>13310</c:v>
                </c:pt>
                <c:pt idx="10770">
                  <c:v>13329</c:v>
                </c:pt>
                <c:pt idx="10771">
                  <c:v>13315</c:v>
                </c:pt>
                <c:pt idx="10772">
                  <c:v>13330</c:v>
                </c:pt>
                <c:pt idx="10773">
                  <c:v>13334</c:v>
                </c:pt>
                <c:pt idx="10774">
                  <c:v>13330</c:v>
                </c:pt>
                <c:pt idx="10775">
                  <c:v>13343</c:v>
                </c:pt>
                <c:pt idx="10776">
                  <c:v>13345</c:v>
                </c:pt>
                <c:pt idx="10777">
                  <c:v>13345</c:v>
                </c:pt>
                <c:pt idx="10778">
                  <c:v>13339</c:v>
                </c:pt>
                <c:pt idx="10779">
                  <c:v>13359</c:v>
                </c:pt>
                <c:pt idx="10780">
                  <c:v>13368</c:v>
                </c:pt>
                <c:pt idx="10781">
                  <c:v>13380</c:v>
                </c:pt>
                <c:pt idx="10782">
                  <c:v>13388</c:v>
                </c:pt>
                <c:pt idx="10783">
                  <c:v>13406</c:v>
                </c:pt>
                <c:pt idx="10784">
                  <c:v>13410</c:v>
                </c:pt>
                <c:pt idx="10785">
                  <c:v>13400</c:v>
                </c:pt>
                <c:pt idx="10786">
                  <c:v>13415</c:v>
                </c:pt>
                <c:pt idx="10787">
                  <c:v>13422</c:v>
                </c:pt>
                <c:pt idx="10788">
                  <c:v>13432</c:v>
                </c:pt>
                <c:pt idx="10789">
                  <c:v>13449</c:v>
                </c:pt>
                <c:pt idx="10790">
                  <c:v>13446</c:v>
                </c:pt>
                <c:pt idx="10791">
                  <c:v>13462</c:v>
                </c:pt>
                <c:pt idx="10792">
                  <c:v>13455</c:v>
                </c:pt>
                <c:pt idx="10793">
                  <c:v>13453</c:v>
                </c:pt>
                <c:pt idx="10794">
                  <c:v>13473</c:v>
                </c:pt>
                <c:pt idx="10795">
                  <c:v>13483</c:v>
                </c:pt>
                <c:pt idx="10796">
                  <c:v>13473</c:v>
                </c:pt>
                <c:pt idx="10797">
                  <c:v>13477</c:v>
                </c:pt>
                <c:pt idx="10798">
                  <c:v>13497</c:v>
                </c:pt>
                <c:pt idx="10799">
                  <c:v>13494</c:v>
                </c:pt>
                <c:pt idx="10800">
                  <c:v>13509</c:v>
                </c:pt>
                <c:pt idx="10801">
                  <c:v>13520</c:v>
                </c:pt>
                <c:pt idx="10802">
                  <c:v>13548</c:v>
                </c:pt>
                <c:pt idx="10803">
                  <c:v>13535</c:v>
                </c:pt>
                <c:pt idx="10804">
                  <c:v>13552</c:v>
                </c:pt>
                <c:pt idx="10805">
                  <c:v>13565</c:v>
                </c:pt>
                <c:pt idx="10806">
                  <c:v>13590</c:v>
                </c:pt>
                <c:pt idx="10807">
                  <c:v>13556</c:v>
                </c:pt>
                <c:pt idx="10808">
                  <c:v>13571</c:v>
                </c:pt>
                <c:pt idx="10809">
                  <c:v>13594</c:v>
                </c:pt>
                <c:pt idx="10810">
                  <c:v>13585</c:v>
                </c:pt>
                <c:pt idx="10811">
                  <c:v>13593</c:v>
                </c:pt>
                <c:pt idx="10812">
                  <c:v>13602</c:v>
                </c:pt>
                <c:pt idx="10813">
                  <c:v>13605</c:v>
                </c:pt>
                <c:pt idx="10814">
                  <c:v>13587</c:v>
                </c:pt>
                <c:pt idx="10815">
                  <c:v>13622</c:v>
                </c:pt>
                <c:pt idx="10816">
                  <c:v>13611</c:v>
                </c:pt>
                <c:pt idx="10817">
                  <c:v>13626</c:v>
                </c:pt>
                <c:pt idx="10818">
                  <c:v>13611</c:v>
                </c:pt>
                <c:pt idx="10819">
                  <c:v>13635</c:v>
                </c:pt>
                <c:pt idx="10820">
                  <c:v>13639</c:v>
                </c:pt>
                <c:pt idx="10821">
                  <c:v>13653</c:v>
                </c:pt>
                <c:pt idx="10822">
                  <c:v>13661</c:v>
                </c:pt>
                <c:pt idx="10823">
                  <c:v>13676</c:v>
                </c:pt>
                <c:pt idx="10824">
                  <c:v>13697</c:v>
                </c:pt>
                <c:pt idx="10825">
                  <c:v>13700</c:v>
                </c:pt>
                <c:pt idx="10826">
                  <c:v>13721</c:v>
                </c:pt>
                <c:pt idx="10827">
                  <c:v>13719</c:v>
                </c:pt>
                <c:pt idx="10828">
                  <c:v>13731</c:v>
                </c:pt>
                <c:pt idx="10829">
                  <c:v>13718</c:v>
                </c:pt>
                <c:pt idx="10830">
                  <c:v>13727</c:v>
                </c:pt>
                <c:pt idx="10831">
                  <c:v>13721</c:v>
                </c:pt>
                <c:pt idx="10832">
                  <c:v>13732</c:v>
                </c:pt>
                <c:pt idx="10833">
                  <c:v>13737</c:v>
                </c:pt>
                <c:pt idx="10834">
                  <c:v>13744</c:v>
                </c:pt>
                <c:pt idx="10835">
                  <c:v>13755</c:v>
                </c:pt>
                <c:pt idx="10836">
                  <c:v>13752</c:v>
                </c:pt>
                <c:pt idx="10837">
                  <c:v>13750</c:v>
                </c:pt>
                <c:pt idx="10838">
                  <c:v>13754</c:v>
                </c:pt>
                <c:pt idx="10839">
                  <c:v>13766</c:v>
                </c:pt>
                <c:pt idx="10840">
                  <c:v>13784</c:v>
                </c:pt>
                <c:pt idx="10841">
                  <c:v>13810</c:v>
                </c:pt>
                <c:pt idx="10842">
                  <c:v>13810</c:v>
                </c:pt>
                <c:pt idx="10843">
                  <c:v>13820</c:v>
                </c:pt>
                <c:pt idx="10844">
                  <c:v>13835</c:v>
                </c:pt>
                <c:pt idx="10845">
                  <c:v>13850</c:v>
                </c:pt>
                <c:pt idx="10846">
                  <c:v>13853</c:v>
                </c:pt>
                <c:pt idx="10847">
                  <c:v>13850</c:v>
                </c:pt>
                <c:pt idx="10848">
                  <c:v>13851</c:v>
                </c:pt>
                <c:pt idx="10849">
                  <c:v>13876</c:v>
                </c:pt>
                <c:pt idx="10850">
                  <c:v>13881</c:v>
                </c:pt>
                <c:pt idx="10851">
                  <c:v>13889</c:v>
                </c:pt>
                <c:pt idx="10852">
                  <c:v>13889</c:v>
                </c:pt>
                <c:pt idx="10853">
                  <c:v>13886</c:v>
                </c:pt>
                <c:pt idx="10854">
                  <c:v>13867</c:v>
                </c:pt>
                <c:pt idx="10855">
                  <c:v>13892</c:v>
                </c:pt>
                <c:pt idx="10856">
                  <c:v>13909</c:v>
                </c:pt>
                <c:pt idx="10857">
                  <c:v>13912</c:v>
                </c:pt>
                <c:pt idx="10858">
                  <c:v>13918</c:v>
                </c:pt>
                <c:pt idx="10859">
                  <c:v>13926</c:v>
                </c:pt>
                <c:pt idx="10860">
                  <c:v>13948</c:v>
                </c:pt>
                <c:pt idx="10861">
                  <c:v>13950</c:v>
                </c:pt>
                <c:pt idx="10862">
                  <c:v>13945</c:v>
                </c:pt>
                <c:pt idx="10863">
                  <c:v>13963</c:v>
                </c:pt>
                <c:pt idx="10864">
                  <c:v>13966</c:v>
                </c:pt>
                <c:pt idx="10865">
                  <c:v>13978</c:v>
                </c:pt>
                <c:pt idx="10866">
                  <c:v>13972</c:v>
                </c:pt>
                <c:pt idx="10867">
                  <c:v>13974</c:v>
                </c:pt>
                <c:pt idx="10868">
                  <c:v>13993</c:v>
                </c:pt>
                <c:pt idx="10869">
                  <c:v>14007</c:v>
                </c:pt>
                <c:pt idx="10870">
                  <c:v>14006</c:v>
                </c:pt>
                <c:pt idx="10871">
                  <c:v>14011</c:v>
                </c:pt>
                <c:pt idx="10872">
                  <c:v>14028</c:v>
                </c:pt>
                <c:pt idx="10873">
                  <c:v>14028</c:v>
                </c:pt>
                <c:pt idx="10874">
                  <c:v>14041</c:v>
                </c:pt>
                <c:pt idx="10875">
                  <c:v>14053</c:v>
                </c:pt>
                <c:pt idx="10876">
                  <c:v>14069</c:v>
                </c:pt>
                <c:pt idx="10877">
                  <c:v>14079</c:v>
                </c:pt>
                <c:pt idx="10878">
                  <c:v>14070</c:v>
                </c:pt>
                <c:pt idx="10879">
                  <c:v>14075</c:v>
                </c:pt>
                <c:pt idx="10880">
                  <c:v>14105</c:v>
                </c:pt>
                <c:pt idx="10881">
                  <c:v>14090</c:v>
                </c:pt>
                <c:pt idx="10882">
                  <c:v>14098</c:v>
                </c:pt>
                <c:pt idx="10883">
                  <c:v>14097</c:v>
                </c:pt>
                <c:pt idx="10884">
                  <c:v>14100</c:v>
                </c:pt>
                <c:pt idx="10885">
                  <c:v>14107</c:v>
                </c:pt>
                <c:pt idx="10886">
                  <c:v>14106</c:v>
                </c:pt>
                <c:pt idx="10887">
                  <c:v>14104</c:v>
                </c:pt>
                <c:pt idx="10888">
                  <c:v>14128</c:v>
                </c:pt>
                <c:pt idx="10889">
                  <c:v>14137</c:v>
                </c:pt>
                <c:pt idx="10890">
                  <c:v>14172</c:v>
                </c:pt>
                <c:pt idx="10891">
                  <c:v>14173</c:v>
                </c:pt>
                <c:pt idx="10892">
                  <c:v>14189</c:v>
                </c:pt>
                <c:pt idx="10893">
                  <c:v>14182</c:v>
                </c:pt>
                <c:pt idx="10894">
                  <c:v>14193</c:v>
                </c:pt>
                <c:pt idx="10895">
                  <c:v>14202</c:v>
                </c:pt>
                <c:pt idx="10896">
                  <c:v>14212</c:v>
                </c:pt>
                <c:pt idx="10897">
                  <c:v>14195</c:v>
                </c:pt>
                <c:pt idx="10898">
                  <c:v>14196</c:v>
                </c:pt>
                <c:pt idx="10899">
                  <c:v>14202</c:v>
                </c:pt>
                <c:pt idx="10900">
                  <c:v>14198</c:v>
                </c:pt>
                <c:pt idx="10901">
                  <c:v>14232</c:v>
                </c:pt>
                <c:pt idx="10902">
                  <c:v>14225</c:v>
                </c:pt>
                <c:pt idx="10903">
                  <c:v>14246</c:v>
                </c:pt>
                <c:pt idx="10904">
                  <c:v>14249</c:v>
                </c:pt>
                <c:pt idx="10905">
                  <c:v>14260</c:v>
                </c:pt>
                <c:pt idx="10906">
                  <c:v>14263</c:v>
                </c:pt>
                <c:pt idx="10907">
                  <c:v>14274</c:v>
                </c:pt>
                <c:pt idx="10908">
                  <c:v>14292</c:v>
                </c:pt>
                <c:pt idx="10909">
                  <c:v>14293</c:v>
                </c:pt>
                <c:pt idx="10910">
                  <c:v>14282</c:v>
                </c:pt>
                <c:pt idx="10911">
                  <c:v>14294</c:v>
                </c:pt>
                <c:pt idx="10912">
                  <c:v>14298</c:v>
                </c:pt>
                <c:pt idx="10913">
                  <c:v>14292</c:v>
                </c:pt>
                <c:pt idx="10914">
                  <c:v>14317</c:v>
                </c:pt>
                <c:pt idx="10915">
                  <c:v>14321</c:v>
                </c:pt>
                <c:pt idx="10916">
                  <c:v>14361</c:v>
                </c:pt>
                <c:pt idx="10917">
                  <c:v>14353</c:v>
                </c:pt>
                <c:pt idx="10918">
                  <c:v>14364</c:v>
                </c:pt>
                <c:pt idx="10919">
                  <c:v>14370</c:v>
                </c:pt>
                <c:pt idx="10920">
                  <c:v>14370</c:v>
                </c:pt>
                <c:pt idx="10921">
                  <c:v>14384</c:v>
                </c:pt>
                <c:pt idx="10922">
                  <c:v>14406</c:v>
                </c:pt>
                <c:pt idx="10923">
                  <c:v>14393</c:v>
                </c:pt>
                <c:pt idx="10924">
                  <c:v>14393</c:v>
                </c:pt>
                <c:pt idx="10925">
                  <c:v>14403</c:v>
                </c:pt>
                <c:pt idx="10926">
                  <c:v>14404</c:v>
                </c:pt>
                <c:pt idx="10927">
                  <c:v>14412</c:v>
                </c:pt>
                <c:pt idx="10928">
                  <c:v>14411</c:v>
                </c:pt>
                <c:pt idx="10929">
                  <c:v>14412</c:v>
                </c:pt>
                <c:pt idx="10930">
                  <c:v>14430</c:v>
                </c:pt>
                <c:pt idx="10931">
                  <c:v>14446</c:v>
                </c:pt>
                <c:pt idx="10932">
                  <c:v>14457</c:v>
                </c:pt>
                <c:pt idx="10933">
                  <c:v>14471</c:v>
                </c:pt>
                <c:pt idx="10934">
                  <c:v>14453</c:v>
                </c:pt>
                <c:pt idx="10935">
                  <c:v>14478</c:v>
                </c:pt>
                <c:pt idx="10936">
                  <c:v>14482</c:v>
                </c:pt>
                <c:pt idx="10937">
                  <c:v>14471</c:v>
                </c:pt>
                <c:pt idx="10938">
                  <c:v>14487</c:v>
                </c:pt>
                <c:pt idx="10939">
                  <c:v>14496</c:v>
                </c:pt>
                <c:pt idx="10940">
                  <c:v>14502</c:v>
                </c:pt>
                <c:pt idx="10941">
                  <c:v>14486</c:v>
                </c:pt>
                <c:pt idx="10942">
                  <c:v>14516</c:v>
                </c:pt>
                <c:pt idx="10943">
                  <c:v>14501</c:v>
                </c:pt>
                <c:pt idx="10944">
                  <c:v>14521</c:v>
                </c:pt>
                <c:pt idx="10945">
                  <c:v>14539</c:v>
                </c:pt>
                <c:pt idx="10946">
                  <c:v>14551</c:v>
                </c:pt>
                <c:pt idx="10947">
                  <c:v>14546</c:v>
                </c:pt>
                <c:pt idx="10948">
                  <c:v>14568</c:v>
                </c:pt>
                <c:pt idx="10949">
                  <c:v>14566</c:v>
                </c:pt>
                <c:pt idx="10950">
                  <c:v>14579</c:v>
                </c:pt>
                <c:pt idx="10951">
                  <c:v>14583</c:v>
                </c:pt>
                <c:pt idx="10952">
                  <c:v>14572</c:v>
                </c:pt>
                <c:pt idx="10953">
                  <c:v>14609</c:v>
                </c:pt>
                <c:pt idx="10954">
                  <c:v>14596</c:v>
                </c:pt>
                <c:pt idx="10955">
                  <c:v>14603</c:v>
                </c:pt>
                <c:pt idx="10956">
                  <c:v>14616</c:v>
                </c:pt>
                <c:pt idx="10957">
                  <c:v>14635</c:v>
                </c:pt>
                <c:pt idx="10958">
                  <c:v>14636</c:v>
                </c:pt>
                <c:pt idx="10959">
                  <c:v>14659</c:v>
                </c:pt>
                <c:pt idx="10960">
                  <c:v>14664</c:v>
                </c:pt>
                <c:pt idx="10961">
                  <c:v>14669</c:v>
                </c:pt>
                <c:pt idx="10962">
                  <c:v>14671</c:v>
                </c:pt>
                <c:pt idx="10963">
                  <c:v>14652</c:v>
                </c:pt>
                <c:pt idx="10964">
                  <c:v>14673</c:v>
                </c:pt>
                <c:pt idx="10965">
                  <c:v>14676</c:v>
                </c:pt>
                <c:pt idx="10966">
                  <c:v>14666</c:v>
                </c:pt>
                <c:pt idx="10967">
                  <c:v>14655</c:v>
                </c:pt>
                <c:pt idx="10968">
                  <c:v>14681</c:v>
                </c:pt>
                <c:pt idx="10969">
                  <c:v>14701</c:v>
                </c:pt>
                <c:pt idx="10970">
                  <c:v>14712</c:v>
                </c:pt>
                <c:pt idx="10971">
                  <c:v>14730</c:v>
                </c:pt>
                <c:pt idx="10972">
                  <c:v>14731</c:v>
                </c:pt>
                <c:pt idx="10973">
                  <c:v>14738</c:v>
                </c:pt>
                <c:pt idx="10974">
                  <c:v>14743</c:v>
                </c:pt>
                <c:pt idx="10975">
                  <c:v>14759</c:v>
                </c:pt>
                <c:pt idx="10976">
                  <c:v>14769</c:v>
                </c:pt>
                <c:pt idx="10977">
                  <c:v>14776</c:v>
                </c:pt>
                <c:pt idx="10978">
                  <c:v>14767</c:v>
                </c:pt>
                <c:pt idx="10979">
                  <c:v>14770</c:v>
                </c:pt>
                <c:pt idx="10980">
                  <c:v>14779</c:v>
                </c:pt>
                <c:pt idx="10981">
                  <c:v>14783</c:v>
                </c:pt>
                <c:pt idx="10982">
                  <c:v>14800</c:v>
                </c:pt>
                <c:pt idx="10983">
                  <c:v>14807</c:v>
                </c:pt>
                <c:pt idx="10984">
                  <c:v>14820</c:v>
                </c:pt>
                <c:pt idx="10985">
                  <c:v>14829</c:v>
                </c:pt>
                <c:pt idx="10986">
                  <c:v>14823</c:v>
                </c:pt>
                <c:pt idx="10987">
                  <c:v>14813</c:v>
                </c:pt>
                <c:pt idx="10988">
                  <c:v>14844</c:v>
                </c:pt>
                <c:pt idx="10989">
                  <c:v>14861</c:v>
                </c:pt>
                <c:pt idx="10990">
                  <c:v>14869</c:v>
                </c:pt>
                <c:pt idx="10991">
                  <c:v>14850</c:v>
                </c:pt>
                <c:pt idx="10992">
                  <c:v>14880</c:v>
                </c:pt>
                <c:pt idx="10993">
                  <c:v>14879</c:v>
                </c:pt>
                <c:pt idx="10994">
                  <c:v>14884</c:v>
                </c:pt>
                <c:pt idx="10995">
                  <c:v>14873</c:v>
                </c:pt>
                <c:pt idx="10996">
                  <c:v>14890</c:v>
                </c:pt>
                <c:pt idx="10997">
                  <c:v>14896</c:v>
                </c:pt>
                <c:pt idx="10998">
                  <c:v>14904</c:v>
                </c:pt>
                <c:pt idx="10999">
                  <c:v>14910</c:v>
                </c:pt>
                <c:pt idx="11000">
                  <c:v>14897</c:v>
                </c:pt>
                <c:pt idx="11001">
                  <c:v>14930</c:v>
                </c:pt>
                <c:pt idx="11002">
                  <c:v>14927</c:v>
                </c:pt>
                <c:pt idx="11003">
                  <c:v>14942</c:v>
                </c:pt>
                <c:pt idx="11004">
                  <c:v>14960</c:v>
                </c:pt>
                <c:pt idx="11005">
                  <c:v>14973</c:v>
                </c:pt>
                <c:pt idx="11006">
                  <c:v>14978</c:v>
                </c:pt>
                <c:pt idx="11007">
                  <c:v>14994</c:v>
                </c:pt>
                <c:pt idx="11008">
                  <c:v>14992</c:v>
                </c:pt>
                <c:pt idx="11009">
                  <c:v>14997</c:v>
                </c:pt>
                <c:pt idx="11010">
                  <c:v>15013</c:v>
                </c:pt>
                <c:pt idx="11011">
                  <c:v>15002</c:v>
                </c:pt>
                <c:pt idx="11012">
                  <c:v>15009</c:v>
                </c:pt>
                <c:pt idx="11013">
                  <c:v>15009</c:v>
                </c:pt>
                <c:pt idx="11014">
                  <c:v>15027</c:v>
                </c:pt>
                <c:pt idx="11015">
                  <c:v>15029</c:v>
                </c:pt>
                <c:pt idx="11016">
                  <c:v>15035</c:v>
                </c:pt>
                <c:pt idx="11017">
                  <c:v>15022</c:v>
                </c:pt>
                <c:pt idx="11018">
                  <c:v>15041</c:v>
                </c:pt>
                <c:pt idx="11019">
                  <c:v>15061</c:v>
                </c:pt>
                <c:pt idx="11020">
                  <c:v>15062</c:v>
                </c:pt>
                <c:pt idx="11021">
                  <c:v>15076</c:v>
                </c:pt>
                <c:pt idx="11022">
                  <c:v>15091</c:v>
                </c:pt>
                <c:pt idx="11023">
                  <c:v>15094</c:v>
                </c:pt>
                <c:pt idx="11024">
                  <c:v>15092</c:v>
                </c:pt>
                <c:pt idx="11025">
                  <c:v>15095</c:v>
                </c:pt>
                <c:pt idx="11026">
                  <c:v>15121</c:v>
                </c:pt>
                <c:pt idx="11027">
                  <c:v>15111</c:v>
                </c:pt>
                <c:pt idx="11028">
                  <c:v>15105</c:v>
                </c:pt>
                <c:pt idx="11029">
                  <c:v>15122</c:v>
                </c:pt>
                <c:pt idx="11030">
                  <c:v>15145</c:v>
                </c:pt>
                <c:pt idx="11031">
                  <c:v>15129</c:v>
                </c:pt>
                <c:pt idx="11032">
                  <c:v>15142</c:v>
                </c:pt>
                <c:pt idx="11033">
                  <c:v>15134</c:v>
                </c:pt>
                <c:pt idx="11034">
                  <c:v>15167</c:v>
                </c:pt>
                <c:pt idx="11035">
                  <c:v>15177</c:v>
                </c:pt>
                <c:pt idx="11036">
                  <c:v>15197</c:v>
                </c:pt>
                <c:pt idx="11037">
                  <c:v>15198</c:v>
                </c:pt>
                <c:pt idx="11038">
                  <c:v>15227</c:v>
                </c:pt>
                <c:pt idx="11039">
                  <c:v>15225</c:v>
                </c:pt>
                <c:pt idx="11040">
                  <c:v>15223</c:v>
                </c:pt>
                <c:pt idx="11041">
                  <c:v>15225</c:v>
                </c:pt>
                <c:pt idx="11042">
                  <c:v>15233</c:v>
                </c:pt>
                <c:pt idx="11043">
                  <c:v>15250</c:v>
                </c:pt>
                <c:pt idx="11044">
                  <c:v>15224</c:v>
                </c:pt>
                <c:pt idx="11045">
                  <c:v>15224</c:v>
                </c:pt>
                <c:pt idx="11046">
                  <c:v>15227</c:v>
                </c:pt>
                <c:pt idx="11047">
                  <c:v>15240</c:v>
                </c:pt>
                <c:pt idx="11048">
                  <c:v>15240</c:v>
                </c:pt>
                <c:pt idx="11049">
                  <c:v>15271</c:v>
                </c:pt>
                <c:pt idx="11050">
                  <c:v>15271</c:v>
                </c:pt>
                <c:pt idx="11051">
                  <c:v>15294</c:v>
                </c:pt>
                <c:pt idx="11052">
                  <c:v>15303</c:v>
                </c:pt>
                <c:pt idx="11053">
                  <c:v>15319</c:v>
                </c:pt>
                <c:pt idx="11054">
                  <c:v>15332</c:v>
                </c:pt>
                <c:pt idx="11055">
                  <c:v>15316</c:v>
                </c:pt>
                <c:pt idx="11056">
                  <c:v>15326</c:v>
                </c:pt>
                <c:pt idx="11057">
                  <c:v>15337</c:v>
                </c:pt>
                <c:pt idx="11058">
                  <c:v>15328</c:v>
                </c:pt>
                <c:pt idx="11059">
                  <c:v>15335</c:v>
                </c:pt>
                <c:pt idx="11060">
                  <c:v>15345</c:v>
                </c:pt>
                <c:pt idx="11061">
                  <c:v>15346</c:v>
                </c:pt>
                <c:pt idx="11062">
                  <c:v>15382</c:v>
                </c:pt>
                <c:pt idx="11063">
                  <c:v>15384</c:v>
                </c:pt>
                <c:pt idx="11064">
                  <c:v>15370</c:v>
                </c:pt>
                <c:pt idx="11065">
                  <c:v>15385</c:v>
                </c:pt>
                <c:pt idx="11066">
                  <c:v>15385</c:v>
                </c:pt>
                <c:pt idx="11067">
                  <c:v>15398</c:v>
                </c:pt>
                <c:pt idx="11068">
                  <c:v>15399</c:v>
                </c:pt>
                <c:pt idx="11069">
                  <c:v>15427</c:v>
                </c:pt>
                <c:pt idx="11070">
                  <c:v>15440</c:v>
                </c:pt>
                <c:pt idx="11071">
                  <c:v>15443</c:v>
                </c:pt>
                <c:pt idx="11072">
                  <c:v>15446</c:v>
                </c:pt>
                <c:pt idx="11073">
                  <c:v>15445</c:v>
                </c:pt>
                <c:pt idx="11074">
                  <c:v>15451</c:v>
                </c:pt>
                <c:pt idx="11075">
                  <c:v>15462</c:v>
                </c:pt>
                <c:pt idx="11076">
                  <c:v>15461</c:v>
                </c:pt>
                <c:pt idx="11077">
                  <c:v>15455</c:v>
                </c:pt>
                <c:pt idx="11078">
                  <c:v>15474</c:v>
                </c:pt>
                <c:pt idx="11079">
                  <c:v>15458</c:v>
                </c:pt>
                <c:pt idx="11080">
                  <c:v>15469</c:v>
                </c:pt>
                <c:pt idx="11081">
                  <c:v>15477</c:v>
                </c:pt>
                <c:pt idx="11082">
                  <c:v>15501</c:v>
                </c:pt>
                <c:pt idx="11083">
                  <c:v>15508</c:v>
                </c:pt>
                <c:pt idx="11084">
                  <c:v>15527</c:v>
                </c:pt>
                <c:pt idx="11085">
                  <c:v>15533</c:v>
                </c:pt>
                <c:pt idx="11086">
                  <c:v>15543</c:v>
                </c:pt>
                <c:pt idx="11087">
                  <c:v>15557</c:v>
                </c:pt>
                <c:pt idx="11088">
                  <c:v>15551</c:v>
                </c:pt>
                <c:pt idx="11089">
                  <c:v>15572</c:v>
                </c:pt>
                <c:pt idx="11090">
                  <c:v>15567</c:v>
                </c:pt>
                <c:pt idx="11091">
                  <c:v>15572</c:v>
                </c:pt>
                <c:pt idx="11092">
                  <c:v>15565</c:v>
                </c:pt>
                <c:pt idx="11093">
                  <c:v>15576</c:v>
                </c:pt>
                <c:pt idx="11094">
                  <c:v>15589</c:v>
                </c:pt>
                <c:pt idx="11095">
                  <c:v>15598</c:v>
                </c:pt>
                <c:pt idx="11096">
                  <c:v>15594</c:v>
                </c:pt>
                <c:pt idx="11097">
                  <c:v>15609</c:v>
                </c:pt>
                <c:pt idx="11098">
                  <c:v>15608</c:v>
                </c:pt>
                <c:pt idx="11099">
                  <c:v>15623</c:v>
                </c:pt>
                <c:pt idx="11100">
                  <c:v>15642</c:v>
                </c:pt>
                <c:pt idx="11101">
                  <c:v>15626</c:v>
                </c:pt>
                <c:pt idx="11102">
                  <c:v>15643</c:v>
                </c:pt>
                <c:pt idx="11103">
                  <c:v>15658</c:v>
                </c:pt>
                <c:pt idx="11104">
                  <c:v>15656</c:v>
                </c:pt>
                <c:pt idx="11105">
                  <c:v>15671</c:v>
                </c:pt>
                <c:pt idx="11106">
                  <c:v>15683</c:v>
                </c:pt>
                <c:pt idx="11107">
                  <c:v>15678</c:v>
                </c:pt>
                <c:pt idx="11108">
                  <c:v>15700</c:v>
                </c:pt>
                <c:pt idx="11109">
                  <c:v>15695</c:v>
                </c:pt>
                <c:pt idx="11110">
                  <c:v>15716</c:v>
                </c:pt>
                <c:pt idx="11111">
                  <c:v>15721</c:v>
                </c:pt>
                <c:pt idx="11112">
                  <c:v>15729</c:v>
                </c:pt>
                <c:pt idx="11113">
                  <c:v>15738</c:v>
                </c:pt>
                <c:pt idx="11114">
                  <c:v>15738</c:v>
                </c:pt>
                <c:pt idx="11115">
                  <c:v>15741</c:v>
                </c:pt>
                <c:pt idx="11116">
                  <c:v>15744</c:v>
                </c:pt>
                <c:pt idx="11117">
                  <c:v>15754</c:v>
                </c:pt>
                <c:pt idx="11118">
                  <c:v>15759</c:v>
                </c:pt>
                <c:pt idx="11119">
                  <c:v>15777</c:v>
                </c:pt>
                <c:pt idx="11120">
                  <c:v>15777</c:v>
                </c:pt>
                <c:pt idx="11121">
                  <c:v>15785</c:v>
                </c:pt>
                <c:pt idx="11122">
                  <c:v>15777</c:v>
                </c:pt>
                <c:pt idx="11123">
                  <c:v>15794</c:v>
                </c:pt>
                <c:pt idx="11124">
                  <c:v>15785</c:v>
                </c:pt>
                <c:pt idx="11125">
                  <c:v>15801</c:v>
                </c:pt>
                <c:pt idx="11126">
                  <c:v>15810</c:v>
                </c:pt>
                <c:pt idx="11127">
                  <c:v>15808</c:v>
                </c:pt>
                <c:pt idx="11128">
                  <c:v>15831</c:v>
                </c:pt>
                <c:pt idx="11129">
                  <c:v>15825</c:v>
                </c:pt>
                <c:pt idx="11130">
                  <c:v>15844</c:v>
                </c:pt>
                <c:pt idx="11131">
                  <c:v>15833</c:v>
                </c:pt>
                <c:pt idx="11132">
                  <c:v>15859</c:v>
                </c:pt>
                <c:pt idx="11133">
                  <c:v>15860</c:v>
                </c:pt>
                <c:pt idx="11134">
                  <c:v>15861</c:v>
                </c:pt>
                <c:pt idx="11135">
                  <c:v>15884</c:v>
                </c:pt>
                <c:pt idx="11136">
                  <c:v>15898</c:v>
                </c:pt>
                <c:pt idx="11137">
                  <c:v>15911</c:v>
                </c:pt>
                <c:pt idx="11138">
                  <c:v>15904</c:v>
                </c:pt>
                <c:pt idx="11139">
                  <c:v>15933</c:v>
                </c:pt>
                <c:pt idx="11140">
                  <c:v>15917</c:v>
                </c:pt>
                <c:pt idx="11141">
                  <c:v>15932</c:v>
                </c:pt>
                <c:pt idx="11142">
                  <c:v>15948</c:v>
                </c:pt>
                <c:pt idx="11143">
                  <c:v>15952</c:v>
                </c:pt>
                <c:pt idx="11144">
                  <c:v>15957</c:v>
                </c:pt>
                <c:pt idx="11145">
                  <c:v>15961</c:v>
                </c:pt>
                <c:pt idx="11146">
                  <c:v>15957</c:v>
                </c:pt>
                <c:pt idx="11147">
                  <c:v>15948</c:v>
                </c:pt>
                <c:pt idx="11148">
                  <c:v>15956</c:v>
                </c:pt>
                <c:pt idx="11149">
                  <c:v>15979</c:v>
                </c:pt>
                <c:pt idx="11150">
                  <c:v>15975</c:v>
                </c:pt>
                <c:pt idx="11151">
                  <c:v>15985</c:v>
                </c:pt>
                <c:pt idx="11152">
                  <c:v>15990</c:v>
                </c:pt>
                <c:pt idx="11153">
                  <c:v>16011</c:v>
                </c:pt>
                <c:pt idx="11154">
                  <c:v>16013</c:v>
                </c:pt>
                <c:pt idx="11155">
                  <c:v>16018</c:v>
                </c:pt>
                <c:pt idx="11156">
                  <c:v>16026</c:v>
                </c:pt>
                <c:pt idx="11157">
                  <c:v>16032</c:v>
                </c:pt>
                <c:pt idx="11158">
                  <c:v>16028</c:v>
                </c:pt>
                <c:pt idx="11159">
                  <c:v>16048</c:v>
                </c:pt>
                <c:pt idx="11160">
                  <c:v>16056</c:v>
                </c:pt>
                <c:pt idx="11161">
                  <c:v>16073</c:v>
                </c:pt>
                <c:pt idx="11162">
                  <c:v>16084</c:v>
                </c:pt>
                <c:pt idx="11163">
                  <c:v>16102</c:v>
                </c:pt>
                <c:pt idx="11164">
                  <c:v>16092</c:v>
                </c:pt>
                <c:pt idx="11165">
                  <c:v>16105</c:v>
                </c:pt>
                <c:pt idx="11166">
                  <c:v>16105</c:v>
                </c:pt>
                <c:pt idx="11167">
                  <c:v>16106</c:v>
                </c:pt>
                <c:pt idx="11168">
                  <c:v>16122</c:v>
                </c:pt>
                <c:pt idx="11169">
                  <c:v>16105</c:v>
                </c:pt>
                <c:pt idx="11170">
                  <c:v>16133</c:v>
                </c:pt>
                <c:pt idx="11171">
                  <c:v>16136</c:v>
                </c:pt>
                <c:pt idx="11172">
                  <c:v>16140</c:v>
                </c:pt>
                <c:pt idx="11173">
                  <c:v>16153</c:v>
                </c:pt>
                <c:pt idx="11174">
                  <c:v>16146</c:v>
                </c:pt>
                <c:pt idx="11175">
                  <c:v>16156</c:v>
                </c:pt>
                <c:pt idx="11176">
                  <c:v>16166</c:v>
                </c:pt>
                <c:pt idx="11177">
                  <c:v>16165</c:v>
                </c:pt>
                <c:pt idx="11178">
                  <c:v>16186</c:v>
                </c:pt>
                <c:pt idx="11179">
                  <c:v>16187</c:v>
                </c:pt>
                <c:pt idx="11180">
                  <c:v>16207</c:v>
                </c:pt>
                <c:pt idx="11181">
                  <c:v>16214</c:v>
                </c:pt>
                <c:pt idx="11182">
                  <c:v>16213</c:v>
                </c:pt>
                <c:pt idx="11183">
                  <c:v>16213</c:v>
                </c:pt>
                <c:pt idx="11184">
                  <c:v>16239</c:v>
                </c:pt>
                <c:pt idx="11185">
                  <c:v>16245</c:v>
                </c:pt>
                <c:pt idx="11186">
                  <c:v>16244</c:v>
                </c:pt>
                <c:pt idx="11187">
                  <c:v>16258</c:v>
                </c:pt>
                <c:pt idx="11188">
                  <c:v>16262</c:v>
                </c:pt>
                <c:pt idx="11189">
                  <c:v>16266</c:v>
                </c:pt>
                <c:pt idx="11190">
                  <c:v>16259</c:v>
                </c:pt>
                <c:pt idx="11191">
                  <c:v>16267</c:v>
                </c:pt>
                <c:pt idx="11192">
                  <c:v>16268</c:v>
                </c:pt>
                <c:pt idx="11193">
                  <c:v>16291</c:v>
                </c:pt>
                <c:pt idx="11194">
                  <c:v>16298</c:v>
                </c:pt>
                <c:pt idx="11195">
                  <c:v>16311</c:v>
                </c:pt>
                <c:pt idx="11196">
                  <c:v>16316</c:v>
                </c:pt>
                <c:pt idx="11197">
                  <c:v>16334</c:v>
                </c:pt>
                <c:pt idx="11198">
                  <c:v>16325</c:v>
                </c:pt>
                <c:pt idx="11199">
                  <c:v>16343</c:v>
                </c:pt>
                <c:pt idx="11200">
                  <c:v>16347</c:v>
                </c:pt>
                <c:pt idx="11201">
                  <c:v>16353</c:v>
                </c:pt>
                <c:pt idx="11202">
                  <c:v>16369</c:v>
                </c:pt>
                <c:pt idx="11203">
                  <c:v>16363</c:v>
                </c:pt>
                <c:pt idx="11204">
                  <c:v>16360</c:v>
                </c:pt>
                <c:pt idx="11205">
                  <c:v>16367</c:v>
                </c:pt>
                <c:pt idx="11206">
                  <c:v>16377</c:v>
                </c:pt>
                <c:pt idx="11207">
                  <c:v>16371</c:v>
                </c:pt>
                <c:pt idx="11208">
                  <c:v>16395</c:v>
                </c:pt>
                <c:pt idx="11209">
                  <c:v>16401</c:v>
                </c:pt>
                <c:pt idx="11210">
                  <c:v>16409</c:v>
                </c:pt>
                <c:pt idx="11211">
                  <c:v>16426</c:v>
                </c:pt>
                <c:pt idx="11212">
                  <c:v>16429</c:v>
                </c:pt>
                <c:pt idx="11213">
                  <c:v>16442</c:v>
                </c:pt>
                <c:pt idx="11214">
                  <c:v>16431</c:v>
                </c:pt>
                <c:pt idx="11215">
                  <c:v>16448</c:v>
                </c:pt>
                <c:pt idx="11216">
                  <c:v>16445</c:v>
                </c:pt>
                <c:pt idx="11217">
                  <c:v>16478</c:v>
                </c:pt>
                <c:pt idx="11218">
                  <c:v>16495</c:v>
                </c:pt>
                <c:pt idx="11219">
                  <c:v>16494</c:v>
                </c:pt>
                <c:pt idx="11220">
                  <c:v>16482</c:v>
                </c:pt>
                <c:pt idx="11221">
                  <c:v>16491</c:v>
                </c:pt>
                <c:pt idx="11222">
                  <c:v>16492</c:v>
                </c:pt>
                <c:pt idx="11223">
                  <c:v>16483</c:v>
                </c:pt>
                <c:pt idx="11224">
                  <c:v>16495</c:v>
                </c:pt>
                <c:pt idx="11225">
                  <c:v>16501</c:v>
                </c:pt>
                <c:pt idx="11226">
                  <c:v>16522</c:v>
                </c:pt>
                <c:pt idx="11227">
                  <c:v>16520</c:v>
                </c:pt>
                <c:pt idx="11228">
                  <c:v>16537</c:v>
                </c:pt>
                <c:pt idx="11229">
                  <c:v>16543</c:v>
                </c:pt>
                <c:pt idx="11230">
                  <c:v>16562</c:v>
                </c:pt>
                <c:pt idx="11231">
                  <c:v>16560</c:v>
                </c:pt>
                <c:pt idx="11232">
                  <c:v>16576</c:v>
                </c:pt>
                <c:pt idx="11233">
                  <c:v>16587</c:v>
                </c:pt>
                <c:pt idx="11234">
                  <c:v>16585</c:v>
                </c:pt>
                <c:pt idx="11235">
                  <c:v>16596</c:v>
                </c:pt>
                <c:pt idx="11236">
                  <c:v>16596</c:v>
                </c:pt>
                <c:pt idx="11237">
                  <c:v>16609</c:v>
                </c:pt>
                <c:pt idx="11238">
                  <c:v>16593</c:v>
                </c:pt>
                <c:pt idx="11239">
                  <c:v>16605</c:v>
                </c:pt>
                <c:pt idx="11240">
                  <c:v>16621</c:v>
                </c:pt>
                <c:pt idx="11241">
                  <c:v>16630</c:v>
                </c:pt>
                <c:pt idx="11242">
                  <c:v>16639</c:v>
                </c:pt>
                <c:pt idx="11243">
                  <c:v>16638</c:v>
                </c:pt>
                <c:pt idx="11244">
                  <c:v>16661</c:v>
                </c:pt>
                <c:pt idx="11245">
                  <c:v>16664</c:v>
                </c:pt>
                <c:pt idx="11246">
                  <c:v>16684</c:v>
                </c:pt>
                <c:pt idx="11247">
                  <c:v>16680</c:v>
                </c:pt>
                <c:pt idx="11248">
                  <c:v>16682</c:v>
                </c:pt>
                <c:pt idx="11249">
                  <c:v>16696</c:v>
                </c:pt>
                <c:pt idx="11250">
                  <c:v>16693</c:v>
                </c:pt>
                <c:pt idx="11251">
                  <c:v>16702</c:v>
                </c:pt>
                <c:pt idx="11252">
                  <c:v>16690</c:v>
                </c:pt>
                <c:pt idx="11253">
                  <c:v>16703</c:v>
                </c:pt>
                <c:pt idx="11254">
                  <c:v>16708</c:v>
                </c:pt>
                <c:pt idx="11255">
                  <c:v>16729</c:v>
                </c:pt>
                <c:pt idx="11256">
                  <c:v>16738</c:v>
                </c:pt>
                <c:pt idx="11257">
                  <c:v>16738</c:v>
                </c:pt>
                <c:pt idx="11258">
                  <c:v>16776</c:v>
                </c:pt>
                <c:pt idx="11259">
                  <c:v>16773</c:v>
                </c:pt>
                <c:pt idx="11260">
                  <c:v>16769</c:v>
                </c:pt>
                <c:pt idx="11261">
                  <c:v>16774</c:v>
                </c:pt>
                <c:pt idx="11262">
                  <c:v>16773</c:v>
                </c:pt>
                <c:pt idx="11263">
                  <c:v>16781</c:v>
                </c:pt>
                <c:pt idx="11264">
                  <c:v>16785</c:v>
                </c:pt>
                <c:pt idx="11265">
                  <c:v>16792</c:v>
                </c:pt>
                <c:pt idx="11266">
                  <c:v>16798</c:v>
                </c:pt>
                <c:pt idx="11267">
                  <c:v>16809</c:v>
                </c:pt>
                <c:pt idx="11268">
                  <c:v>16822</c:v>
                </c:pt>
                <c:pt idx="11269">
                  <c:v>16847</c:v>
                </c:pt>
                <c:pt idx="11270">
                  <c:v>16861</c:v>
                </c:pt>
                <c:pt idx="11271">
                  <c:v>16849</c:v>
                </c:pt>
                <c:pt idx="11272">
                  <c:v>16870</c:v>
                </c:pt>
                <c:pt idx="11273">
                  <c:v>16861</c:v>
                </c:pt>
                <c:pt idx="11274">
                  <c:v>16874</c:v>
                </c:pt>
                <c:pt idx="11275">
                  <c:v>16876</c:v>
                </c:pt>
                <c:pt idx="11276">
                  <c:v>16897</c:v>
                </c:pt>
                <c:pt idx="11277">
                  <c:v>16886</c:v>
                </c:pt>
                <c:pt idx="11278">
                  <c:v>16898</c:v>
                </c:pt>
                <c:pt idx="11279">
                  <c:v>16895</c:v>
                </c:pt>
                <c:pt idx="11280">
                  <c:v>16884</c:v>
                </c:pt>
                <c:pt idx="11281">
                  <c:v>16901</c:v>
                </c:pt>
                <c:pt idx="11282">
                  <c:v>16900</c:v>
                </c:pt>
                <c:pt idx="11283">
                  <c:v>16938</c:v>
                </c:pt>
                <c:pt idx="11284">
                  <c:v>16938</c:v>
                </c:pt>
                <c:pt idx="11285">
                  <c:v>16961</c:v>
                </c:pt>
                <c:pt idx="11286">
                  <c:v>16949</c:v>
                </c:pt>
                <c:pt idx="11287">
                  <c:v>16955</c:v>
                </c:pt>
                <c:pt idx="11288">
                  <c:v>16970</c:v>
                </c:pt>
                <c:pt idx="11289">
                  <c:v>16982</c:v>
                </c:pt>
                <c:pt idx="11290">
                  <c:v>16981</c:v>
                </c:pt>
                <c:pt idx="11291">
                  <c:v>16988</c:v>
                </c:pt>
                <c:pt idx="11292">
                  <c:v>16986</c:v>
                </c:pt>
                <c:pt idx="11293">
                  <c:v>16992</c:v>
                </c:pt>
                <c:pt idx="11294">
                  <c:v>16992</c:v>
                </c:pt>
                <c:pt idx="11295">
                  <c:v>17002</c:v>
                </c:pt>
                <c:pt idx="11296">
                  <c:v>17020</c:v>
                </c:pt>
                <c:pt idx="11297">
                  <c:v>17019</c:v>
                </c:pt>
                <c:pt idx="11298">
                  <c:v>17048</c:v>
                </c:pt>
                <c:pt idx="11299">
                  <c:v>17044</c:v>
                </c:pt>
                <c:pt idx="11300">
                  <c:v>17047</c:v>
                </c:pt>
                <c:pt idx="11301">
                  <c:v>17069</c:v>
                </c:pt>
                <c:pt idx="11302">
                  <c:v>17073</c:v>
                </c:pt>
                <c:pt idx="11303">
                  <c:v>17081</c:v>
                </c:pt>
                <c:pt idx="11304">
                  <c:v>17086</c:v>
                </c:pt>
                <c:pt idx="11305">
                  <c:v>17088</c:v>
                </c:pt>
                <c:pt idx="11306">
                  <c:v>17097</c:v>
                </c:pt>
                <c:pt idx="11307">
                  <c:v>17107</c:v>
                </c:pt>
                <c:pt idx="11308">
                  <c:v>17105</c:v>
                </c:pt>
                <c:pt idx="11309">
                  <c:v>17118</c:v>
                </c:pt>
                <c:pt idx="11310">
                  <c:v>17125</c:v>
                </c:pt>
                <c:pt idx="11311">
                  <c:v>17137</c:v>
                </c:pt>
                <c:pt idx="11312">
                  <c:v>17139</c:v>
                </c:pt>
                <c:pt idx="11313">
                  <c:v>17132</c:v>
                </c:pt>
                <c:pt idx="11314">
                  <c:v>17134</c:v>
                </c:pt>
                <c:pt idx="11315">
                  <c:v>17147</c:v>
                </c:pt>
                <c:pt idx="11316">
                  <c:v>17156</c:v>
                </c:pt>
                <c:pt idx="11317">
                  <c:v>17161</c:v>
                </c:pt>
                <c:pt idx="11318">
                  <c:v>17176</c:v>
                </c:pt>
                <c:pt idx="11319">
                  <c:v>17177</c:v>
                </c:pt>
                <c:pt idx="11320">
                  <c:v>17188</c:v>
                </c:pt>
                <c:pt idx="11321">
                  <c:v>17199</c:v>
                </c:pt>
                <c:pt idx="11322">
                  <c:v>17216</c:v>
                </c:pt>
                <c:pt idx="11323">
                  <c:v>17217</c:v>
                </c:pt>
                <c:pt idx="11324">
                  <c:v>17219</c:v>
                </c:pt>
                <c:pt idx="11325">
                  <c:v>17218</c:v>
                </c:pt>
                <c:pt idx="11326">
                  <c:v>17232</c:v>
                </c:pt>
                <c:pt idx="11327">
                  <c:v>17233</c:v>
                </c:pt>
                <c:pt idx="11328">
                  <c:v>17238</c:v>
                </c:pt>
                <c:pt idx="11329">
                  <c:v>17235</c:v>
                </c:pt>
                <c:pt idx="11330">
                  <c:v>17248</c:v>
                </c:pt>
                <c:pt idx="11331">
                  <c:v>17261</c:v>
                </c:pt>
                <c:pt idx="11332">
                  <c:v>17267</c:v>
                </c:pt>
                <c:pt idx="11333">
                  <c:v>17269</c:v>
                </c:pt>
                <c:pt idx="11334">
                  <c:v>17272</c:v>
                </c:pt>
                <c:pt idx="11335">
                  <c:v>17287</c:v>
                </c:pt>
                <c:pt idx="11336">
                  <c:v>17296</c:v>
                </c:pt>
                <c:pt idx="11337">
                  <c:v>17310</c:v>
                </c:pt>
                <c:pt idx="11338">
                  <c:v>17331</c:v>
                </c:pt>
                <c:pt idx="11339">
                  <c:v>17336</c:v>
                </c:pt>
                <c:pt idx="11340">
                  <c:v>17321</c:v>
                </c:pt>
                <c:pt idx="11341">
                  <c:v>17342</c:v>
                </c:pt>
                <c:pt idx="11342">
                  <c:v>17361</c:v>
                </c:pt>
                <c:pt idx="11343">
                  <c:v>17367</c:v>
                </c:pt>
                <c:pt idx="11344">
                  <c:v>17385</c:v>
                </c:pt>
                <c:pt idx="11345">
                  <c:v>17371</c:v>
                </c:pt>
                <c:pt idx="11346">
                  <c:v>17385</c:v>
                </c:pt>
                <c:pt idx="11347">
                  <c:v>17376</c:v>
                </c:pt>
                <c:pt idx="11348">
                  <c:v>17380</c:v>
                </c:pt>
                <c:pt idx="11349">
                  <c:v>17395</c:v>
                </c:pt>
                <c:pt idx="11350">
                  <c:v>17391</c:v>
                </c:pt>
                <c:pt idx="11351">
                  <c:v>17394</c:v>
                </c:pt>
                <c:pt idx="11352">
                  <c:v>17420</c:v>
                </c:pt>
                <c:pt idx="11353">
                  <c:v>17427</c:v>
                </c:pt>
                <c:pt idx="11354">
                  <c:v>17437</c:v>
                </c:pt>
                <c:pt idx="11355">
                  <c:v>17437</c:v>
                </c:pt>
                <c:pt idx="11356">
                  <c:v>17439</c:v>
                </c:pt>
                <c:pt idx="11357">
                  <c:v>17448</c:v>
                </c:pt>
                <c:pt idx="11358">
                  <c:v>17458</c:v>
                </c:pt>
                <c:pt idx="11359">
                  <c:v>17477</c:v>
                </c:pt>
                <c:pt idx="11360">
                  <c:v>17479</c:v>
                </c:pt>
                <c:pt idx="11361">
                  <c:v>17483</c:v>
                </c:pt>
                <c:pt idx="11362">
                  <c:v>17492</c:v>
                </c:pt>
                <c:pt idx="11363">
                  <c:v>17491</c:v>
                </c:pt>
                <c:pt idx="11364">
                  <c:v>17509</c:v>
                </c:pt>
                <c:pt idx="11365">
                  <c:v>17511</c:v>
                </c:pt>
                <c:pt idx="11366">
                  <c:v>17512</c:v>
                </c:pt>
                <c:pt idx="11367">
                  <c:v>17519</c:v>
                </c:pt>
                <c:pt idx="11368">
                  <c:v>17531</c:v>
                </c:pt>
                <c:pt idx="11369">
                  <c:v>17535</c:v>
                </c:pt>
                <c:pt idx="11370">
                  <c:v>17541</c:v>
                </c:pt>
                <c:pt idx="11371">
                  <c:v>17553</c:v>
                </c:pt>
                <c:pt idx="11372">
                  <c:v>17541</c:v>
                </c:pt>
                <c:pt idx="11373">
                  <c:v>17556</c:v>
                </c:pt>
                <c:pt idx="11374">
                  <c:v>17557</c:v>
                </c:pt>
                <c:pt idx="11375">
                  <c:v>17568</c:v>
                </c:pt>
                <c:pt idx="11376">
                  <c:v>17575</c:v>
                </c:pt>
                <c:pt idx="11377">
                  <c:v>17581</c:v>
                </c:pt>
                <c:pt idx="11378">
                  <c:v>17584</c:v>
                </c:pt>
                <c:pt idx="11379">
                  <c:v>17585</c:v>
                </c:pt>
                <c:pt idx="11380">
                  <c:v>17581</c:v>
                </c:pt>
                <c:pt idx="11381">
                  <c:v>17621</c:v>
                </c:pt>
                <c:pt idx="11382">
                  <c:v>17632</c:v>
                </c:pt>
                <c:pt idx="11383">
                  <c:v>17647</c:v>
                </c:pt>
                <c:pt idx="11384">
                  <c:v>17648</c:v>
                </c:pt>
                <c:pt idx="11385">
                  <c:v>17653</c:v>
                </c:pt>
                <c:pt idx="11386">
                  <c:v>17654</c:v>
                </c:pt>
                <c:pt idx="11387">
                  <c:v>17665</c:v>
                </c:pt>
                <c:pt idx="11388">
                  <c:v>17686</c:v>
                </c:pt>
                <c:pt idx="11389">
                  <c:v>17691</c:v>
                </c:pt>
                <c:pt idx="11390">
                  <c:v>17700</c:v>
                </c:pt>
                <c:pt idx="11391">
                  <c:v>17702</c:v>
                </c:pt>
                <c:pt idx="11392">
                  <c:v>17703</c:v>
                </c:pt>
                <c:pt idx="11393">
                  <c:v>17717</c:v>
                </c:pt>
                <c:pt idx="11394">
                  <c:v>17710</c:v>
                </c:pt>
                <c:pt idx="11395">
                  <c:v>17719</c:v>
                </c:pt>
                <c:pt idx="11396">
                  <c:v>17720</c:v>
                </c:pt>
                <c:pt idx="11397">
                  <c:v>17733</c:v>
                </c:pt>
                <c:pt idx="11398">
                  <c:v>17745</c:v>
                </c:pt>
                <c:pt idx="11399">
                  <c:v>17735</c:v>
                </c:pt>
                <c:pt idx="11400">
                  <c:v>17751</c:v>
                </c:pt>
                <c:pt idx="11401">
                  <c:v>17732</c:v>
                </c:pt>
                <c:pt idx="11402">
                  <c:v>17759</c:v>
                </c:pt>
                <c:pt idx="11403">
                  <c:v>17766</c:v>
                </c:pt>
                <c:pt idx="11404">
                  <c:v>17771</c:v>
                </c:pt>
                <c:pt idx="11405">
                  <c:v>17785</c:v>
                </c:pt>
                <c:pt idx="11406">
                  <c:v>17779</c:v>
                </c:pt>
                <c:pt idx="11407">
                  <c:v>17797</c:v>
                </c:pt>
                <c:pt idx="11408">
                  <c:v>17829</c:v>
                </c:pt>
                <c:pt idx="11409">
                  <c:v>17819</c:v>
                </c:pt>
                <c:pt idx="11410">
                  <c:v>17826</c:v>
                </c:pt>
                <c:pt idx="11411">
                  <c:v>17840</c:v>
                </c:pt>
                <c:pt idx="11412">
                  <c:v>17847</c:v>
                </c:pt>
                <c:pt idx="11413">
                  <c:v>17859</c:v>
                </c:pt>
                <c:pt idx="11414">
                  <c:v>17865</c:v>
                </c:pt>
                <c:pt idx="11415">
                  <c:v>17863</c:v>
                </c:pt>
                <c:pt idx="11416">
                  <c:v>17887</c:v>
                </c:pt>
                <c:pt idx="11417">
                  <c:v>17885</c:v>
                </c:pt>
                <c:pt idx="11418">
                  <c:v>17880</c:v>
                </c:pt>
                <c:pt idx="11419">
                  <c:v>17885</c:v>
                </c:pt>
                <c:pt idx="11420">
                  <c:v>17894</c:v>
                </c:pt>
                <c:pt idx="11421">
                  <c:v>17892</c:v>
                </c:pt>
                <c:pt idx="11422">
                  <c:v>17909</c:v>
                </c:pt>
                <c:pt idx="11423">
                  <c:v>17910</c:v>
                </c:pt>
                <c:pt idx="11424">
                  <c:v>17918</c:v>
                </c:pt>
                <c:pt idx="11425">
                  <c:v>17921</c:v>
                </c:pt>
                <c:pt idx="11426">
                  <c:v>17944</c:v>
                </c:pt>
                <c:pt idx="11427">
                  <c:v>17940</c:v>
                </c:pt>
                <c:pt idx="11428">
                  <c:v>17947</c:v>
                </c:pt>
                <c:pt idx="11429">
                  <c:v>17979</c:v>
                </c:pt>
                <c:pt idx="11430">
                  <c:v>17984</c:v>
                </c:pt>
                <c:pt idx="11431">
                  <c:v>17976</c:v>
                </c:pt>
                <c:pt idx="11432">
                  <c:v>17991</c:v>
                </c:pt>
                <c:pt idx="11433">
                  <c:v>17992</c:v>
                </c:pt>
                <c:pt idx="11434">
                  <c:v>18004</c:v>
                </c:pt>
                <c:pt idx="11435">
                  <c:v>18006</c:v>
                </c:pt>
                <c:pt idx="11436">
                  <c:v>18013</c:v>
                </c:pt>
                <c:pt idx="11437">
                  <c:v>18011</c:v>
                </c:pt>
                <c:pt idx="11438">
                  <c:v>18028</c:v>
                </c:pt>
                <c:pt idx="11439">
                  <c:v>18037</c:v>
                </c:pt>
                <c:pt idx="11440">
                  <c:v>18032</c:v>
                </c:pt>
                <c:pt idx="11441">
                  <c:v>18026</c:v>
                </c:pt>
                <c:pt idx="11442">
                  <c:v>18043</c:v>
                </c:pt>
                <c:pt idx="11443">
                  <c:v>18044</c:v>
                </c:pt>
                <c:pt idx="11444">
                  <c:v>18048</c:v>
                </c:pt>
                <c:pt idx="11445">
                  <c:v>18057</c:v>
                </c:pt>
                <c:pt idx="11446">
                  <c:v>18066</c:v>
                </c:pt>
                <c:pt idx="11447">
                  <c:v>18080</c:v>
                </c:pt>
                <c:pt idx="11448">
                  <c:v>18088</c:v>
                </c:pt>
                <c:pt idx="11449">
                  <c:v>18115</c:v>
                </c:pt>
                <c:pt idx="11450">
                  <c:v>18105</c:v>
                </c:pt>
                <c:pt idx="11451">
                  <c:v>18129</c:v>
                </c:pt>
                <c:pt idx="11452">
                  <c:v>18141</c:v>
                </c:pt>
                <c:pt idx="11453">
                  <c:v>18145</c:v>
                </c:pt>
                <c:pt idx="11454">
                  <c:v>18147</c:v>
                </c:pt>
                <c:pt idx="11455">
                  <c:v>18149</c:v>
                </c:pt>
                <c:pt idx="11456">
                  <c:v>18162</c:v>
                </c:pt>
                <c:pt idx="11457">
                  <c:v>18156</c:v>
                </c:pt>
                <c:pt idx="11458">
                  <c:v>18167</c:v>
                </c:pt>
                <c:pt idx="11459">
                  <c:v>18165</c:v>
                </c:pt>
                <c:pt idx="11460">
                  <c:v>18166</c:v>
                </c:pt>
                <c:pt idx="11461">
                  <c:v>18177</c:v>
                </c:pt>
                <c:pt idx="11462">
                  <c:v>18198</c:v>
                </c:pt>
                <c:pt idx="11463">
                  <c:v>18208</c:v>
                </c:pt>
                <c:pt idx="11464">
                  <c:v>18210</c:v>
                </c:pt>
                <c:pt idx="11465">
                  <c:v>18213</c:v>
                </c:pt>
                <c:pt idx="11466">
                  <c:v>18229</c:v>
                </c:pt>
                <c:pt idx="11467">
                  <c:v>18242</c:v>
                </c:pt>
                <c:pt idx="11468">
                  <c:v>18226</c:v>
                </c:pt>
                <c:pt idx="11469">
                  <c:v>18246</c:v>
                </c:pt>
                <c:pt idx="11470">
                  <c:v>18251</c:v>
                </c:pt>
                <c:pt idx="11471">
                  <c:v>18256</c:v>
                </c:pt>
                <c:pt idx="11472">
                  <c:v>18264</c:v>
                </c:pt>
                <c:pt idx="11473">
                  <c:v>18257</c:v>
                </c:pt>
                <c:pt idx="11474">
                  <c:v>18270</c:v>
                </c:pt>
                <c:pt idx="11475">
                  <c:v>18273</c:v>
                </c:pt>
                <c:pt idx="11476">
                  <c:v>18279</c:v>
                </c:pt>
                <c:pt idx="11477">
                  <c:v>18284</c:v>
                </c:pt>
                <c:pt idx="11478">
                  <c:v>18308</c:v>
                </c:pt>
                <c:pt idx="11479">
                  <c:v>18311</c:v>
                </c:pt>
                <c:pt idx="11480">
                  <c:v>18324</c:v>
                </c:pt>
                <c:pt idx="11481">
                  <c:v>18332</c:v>
                </c:pt>
                <c:pt idx="11482">
                  <c:v>18336</c:v>
                </c:pt>
                <c:pt idx="11483">
                  <c:v>18345</c:v>
                </c:pt>
                <c:pt idx="11484">
                  <c:v>18346</c:v>
                </c:pt>
                <c:pt idx="11485">
                  <c:v>18351</c:v>
                </c:pt>
                <c:pt idx="11486">
                  <c:v>18356</c:v>
                </c:pt>
                <c:pt idx="11487">
                  <c:v>18368</c:v>
                </c:pt>
                <c:pt idx="11488">
                  <c:v>18367</c:v>
                </c:pt>
                <c:pt idx="11489">
                  <c:v>18389</c:v>
                </c:pt>
                <c:pt idx="11490">
                  <c:v>18392</c:v>
                </c:pt>
                <c:pt idx="11491">
                  <c:v>18401</c:v>
                </c:pt>
                <c:pt idx="11492">
                  <c:v>18411</c:v>
                </c:pt>
                <c:pt idx="11493">
                  <c:v>18415</c:v>
                </c:pt>
                <c:pt idx="11494">
                  <c:v>18430</c:v>
                </c:pt>
                <c:pt idx="11495">
                  <c:v>18441</c:v>
                </c:pt>
                <c:pt idx="11496">
                  <c:v>18428</c:v>
                </c:pt>
                <c:pt idx="11497">
                  <c:v>18443</c:v>
                </c:pt>
                <c:pt idx="11498">
                  <c:v>18439</c:v>
                </c:pt>
                <c:pt idx="11499">
                  <c:v>18434</c:v>
                </c:pt>
                <c:pt idx="11500">
                  <c:v>18443</c:v>
                </c:pt>
                <c:pt idx="11501">
                  <c:v>18452</c:v>
                </c:pt>
                <c:pt idx="11502">
                  <c:v>18480</c:v>
                </c:pt>
                <c:pt idx="11503">
                  <c:v>18494</c:v>
                </c:pt>
                <c:pt idx="11504">
                  <c:v>18496</c:v>
                </c:pt>
                <c:pt idx="11505">
                  <c:v>18506</c:v>
                </c:pt>
                <c:pt idx="11506">
                  <c:v>18513</c:v>
                </c:pt>
                <c:pt idx="11507">
                  <c:v>18505</c:v>
                </c:pt>
                <c:pt idx="11508">
                  <c:v>18521</c:v>
                </c:pt>
                <c:pt idx="11509">
                  <c:v>18525</c:v>
                </c:pt>
                <c:pt idx="11510">
                  <c:v>18529</c:v>
                </c:pt>
                <c:pt idx="11511">
                  <c:v>18532</c:v>
                </c:pt>
                <c:pt idx="11512">
                  <c:v>18531</c:v>
                </c:pt>
                <c:pt idx="11513">
                  <c:v>18548</c:v>
                </c:pt>
                <c:pt idx="11514">
                  <c:v>18554</c:v>
                </c:pt>
                <c:pt idx="11515">
                  <c:v>18568</c:v>
                </c:pt>
                <c:pt idx="11516">
                  <c:v>18582</c:v>
                </c:pt>
                <c:pt idx="11517">
                  <c:v>18593</c:v>
                </c:pt>
                <c:pt idx="11518">
                  <c:v>18614</c:v>
                </c:pt>
                <c:pt idx="11519">
                  <c:v>18611</c:v>
                </c:pt>
                <c:pt idx="11520">
                  <c:v>18624</c:v>
                </c:pt>
                <c:pt idx="11521">
                  <c:v>18621</c:v>
                </c:pt>
                <c:pt idx="11522">
                  <c:v>18615</c:v>
                </c:pt>
                <c:pt idx="11523">
                  <c:v>18621</c:v>
                </c:pt>
                <c:pt idx="11524">
                  <c:v>18630</c:v>
                </c:pt>
                <c:pt idx="11525">
                  <c:v>18633</c:v>
                </c:pt>
                <c:pt idx="11526">
                  <c:v>18637</c:v>
                </c:pt>
                <c:pt idx="11527">
                  <c:v>18651</c:v>
                </c:pt>
                <c:pt idx="11528">
                  <c:v>18661</c:v>
                </c:pt>
                <c:pt idx="11529">
                  <c:v>18673</c:v>
                </c:pt>
                <c:pt idx="11530">
                  <c:v>18683</c:v>
                </c:pt>
                <c:pt idx="11531">
                  <c:v>18681</c:v>
                </c:pt>
                <c:pt idx="11532">
                  <c:v>18701</c:v>
                </c:pt>
                <c:pt idx="11533">
                  <c:v>18715</c:v>
                </c:pt>
                <c:pt idx="11534">
                  <c:v>18707</c:v>
                </c:pt>
                <c:pt idx="11535">
                  <c:v>18701</c:v>
                </c:pt>
                <c:pt idx="11536">
                  <c:v>18707</c:v>
                </c:pt>
                <c:pt idx="11537">
                  <c:v>18722</c:v>
                </c:pt>
                <c:pt idx="11538">
                  <c:v>18730</c:v>
                </c:pt>
                <c:pt idx="11539">
                  <c:v>18738</c:v>
                </c:pt>
                <c:pt idx="11540">
                  <c:v>18736</c:v>
                </c:pt>
                <c:pt idx="11541">
                  <c:v>18751</c:v>
                </c:pt>
                <c:pt idx="11542">
                  <c:v>18753</c:v>
                </c:pt>
                <c:pt idx="11543">
                  <c:v>18766</c:v>
                </c:pt>
                <c:pt idx="11544">
                  <c:v>18779</c:v>
                </c:pt>
                <c:pt idx="11545">
                  <c:v>18797</c:v>
                </c:pt>
                <c:pt idx="11546">
                  <c:v>18779</c:v>
                </c:pt>
                <c:pt idx="11547">
                  <c:v>18804</c:v>
                </c:pt>
                <c:pt idx="11548">
                  <c:v>18811</c:v>
                </c:pt>
                <c:pt idx="11549">
                  <c:v>18816</c:v>
                </c:pt>
                <c:pt idx="11550">
                  <c:v>18832</c:v>
                </c:pt>
                <c:pt idx="11551">
                  <c:v>18829</c:v>
                </c:pt>
                <c:pt idx="11552">
                  <c:v>18847</c:v>
                </c:pt>
                <c:pt idx="11553">
                  <c:v>18837</c:v>
                </c:pt>
                <c:pt idx="11554">
                  <c:v>18840</c:v>
                </c:pt>
                <c:pt idx="11555">
                  <c:v>18838</c:v>
                </c:pt>
                <c:pt idx="11556">
                  <c:v>18847</c:v>
                </c:pt>
                <c:pt idx="11557">
                  <c:v>18845</c:v>
                </c:pt>
                <c:pt idx="11558">
                  <c:v>18858</c:v>
                </c:pt>
                <c:pt idx="11559">
                  <c:v>18856</c:v>
                </c:pt>
                <c:pt idx="11560">
                  <c:v>18870</c:v>
                </c:pt>
                <c:pt idx="11561">
                  <c:v>18901</c:v>
                </c:pt>
                <c:pt idx="11562">
                  <c:v>18906</c:v>
                </c:pt>
                <c:pt idx="11563">
                  <c:v>18908</c:v>
                </c:pt>
                <c:pt idx="11564">
                  <c:v>18924</c:v>
                </c:pt>
                <c:pt idx="11565">
                  <c:v>18939</c:v>
                </c:pt>
                <c:pt idx="11566">
                  <c:v>18934</c:v>
                </c:pt>
                <c:pt idx="11567">
                  <c:v>18939</c:v>
                </c:pt>
                <c:pt idx="11568">
                  <c:v>18965</c:v>
                </c:pt>
                <c:pt idx="11569">
                  <c:v>18949</c:v>
                </c:pt>
                <c:pt idx="11570">
                  <c:v>18963</c:v>
                </c:pt>
                <c:pt idx="11571">
                  <c:v>18967</c:v>
                </c:pt>
                <c:pt idx="11572">
                  <c:v>18970</c:v>
                </c:pt>
                <c:pt idx="11573">
                  <c:v>18979</c:v>
                </c:pt>
                <c:pt idx="11574">
                  <c:v>18987</c:v>
                </c:pt>
                <c:pt idx="11575">
                  <c:v>18994</c:v>
                </c:pt>
                <c:pt idx="11576">
                  <c:v>18994</c:v>
                </c:pt>
                <c:pt idx="11577">
                  <c:v>18988</c:v>
                </c:pt>
                <c:pt idx="11578">
                  <c:v>19014</c:v>
                </c:pt>
                <c:pt idx="11579">
                  <c:v>19008</c:v>
                </c:pt>
                <c:pt idx="11580">
                  <c:v>19030</c:v>
                </c:pt>
                <c:pt idx="11581">
                  <c:v>19028</c:v>
                </c:pt>
                <c:pt idx="11582">
                  <c:v>19026</c:v>
                </c:pt>
                <c:pt idx="11583">
                  <c:v>19045</c:v>
                </c:pt>
                <c:pt idx="11584">
                  <c:v>19047</c:v>
                </c:pt>
                <c:pt idx="11585">
                  <c:v>19055</c:v>
                </c:pt>
                <c:pt idx="11586">
                  <c:v>19074</c:v>
                </c:pt>
                <c:pt idx="11587">
                  <c:v>19085</c:v>
                </c:pt>
                <c:pt idx="11588">
                  <c:v>19085</c:v>
                </c:pt>
                <c:pt idx="11589">
                  <c:v>19101</c:v>
                </c:pt>
                <c:pt idx="11590">
                  <c:v>19103</c:v>
                </c:pt>
                <c:pt idx="11591">
                  <c:v>19102</c:v>
                </c:pt>
                <c:pt idx="11592">
                  <c:v>19111</c:v>
                </c:pt>
                <c:pt idx="11593">
                  <c:v>19103</c:v>
                </c:pt>
                <c:pt idx="11594">
                  <c:v>19123</c:v>
                </c:pt>
                <c:pt idx="11595">
                  <c:v>19143</c:v>
                </c:pt>
                <c:pt idx="11596">
                  <c:v>19141</c:v>
                </c:pt>
                <c:pt idx="11597">
                  <c:v>19144</c:v>
                </c:pt>
                <c:pt idx="11598">
                  <c:v>19154</c:v>
                </c:pt>
                <c:pt idx="11599">
                  <c:v>19156</c:v>
                </c:pt>
                <c:pt idx="11600">
                  <c:v>19161</c:v>
                </c:pt>
                <c:pt idx="11601">
                  <c:v>19178</c:v>
                </c:pt>
                <c:pt idx="11602">
                  <c:v>19173</c:v>
                </c:pt>
                <c:pt idx="11603">
                  <c:v>19195</c:v>
                </c:pt>
                <c:pt idx="11604">
                  <c:v>19211</c:v>
                </c:pt>
                <c:pt idx="11605">
                  <c:v>19203</c:v>
                </c:pt>
                <c:pt idx="11606">
                  <c:v>19225</c:v>
                </c:pt>
                <c:pt idx="11607">
                  <c:v>19214</c:v>
                </c:pt>
                <c:pt idx="11608">
                  <c:v>19238</c:v>
                </c:pt>
                <c:pt idx="11609">
                  <c:v>19220</c:v>
                </c:pt>
                <c:pt idx="11610">
                  <c:v>19248</c:v>
                </c:pt>
                <c:pt idx="11611">
                  <c:v>19236</c:v>
                </c:pt>
                <c:pt idx="11612">
                  <c:v>19251</c:v>
                </c:pt>
                <c:pt idx="11613">
                  <c:v>19269</c:v>
                </c:pt>
                <c:pt idx="11614">
                  <c:v>19249</c:v>
                </c:pt>
                <c:pt idx="11615">
                  <c:v>19279</c:v>
                </c:pt>
                <c:pt idx="11616">
                  <c:v>19285</c:v>
                </c:pt>
                <c:pt idx="11617">
                  <c:v>19282</c:v>
                </c:pt>
                <c:pt idx="11618">
                  <c:v>19290</c:v>
                </c:pt>
                <c:pt idx="11619">
                  <c:v>19302</c:v>
                </c:pt>
                <c:pt idx="11620">
                  <c:v>19310</c:v>
                </c:pt>
                <c:pt idx="11621">
                  <c:v>19313</c:v>
                </c:pt>
                <c:pt idx="11622">
                  <c:v>19337</c:v>
                </c:pt>
                <c:pt idx="11623">
                  <c:v>19323</c:v>
                </c:pt>
                <c:pt idx="11624">
                  <c:v>19349</c:v>
                </c:pt>
                <c:pt idx="11625">
                  <c:v>19358</c:v>
                </c:pt>
                <c:pt idx="11626">
                  <c:v>19360</c:v>
                </c:pt>
                <c:pt idx="11627">
                  <c:v>19363</c:v>
                </c:pt>
                <c:pt idx="11628">
                  <c:v>19357</c:v>
                </c:pt>
                <c:pt idx="11629">
                  <c:v>19380</c:v>
                </c:pt>
                <c:pt idx="11630">
                  <c:v>19382</c:v>
                </c:pt>
                <c:pt idx="11631">
                  <c:v>19389</c:v>
                </c:pt>
                <c:pt idx="11632">
                  <c:v>19401</c:v>
                </c:pt>
                <c:pt idx="11633">
                  <c:v>19411</c:v>
                </c:pt>
                <c:pt idx="11634">
                  <c:v>19411</c:v>
                </c:pt>
                <c:pt idx="11635">
                  <c:v>19407</c:v>
                </c:pt>
                <c:pt idx="11636">
                  <c:v>19412</c:v>
                </c:pt>
                <c:pt idx="11637">
                  <c:v>19429</c:v>
                </c:pt>
                <c:pt idx="11638">
                  <c:v>19420</c:v>
                </c:pt>
                <c:pt idx="11639">
                  <c:v>19440</c:v>
                </c:pt>
                <c:pt idx="11640">
                  <c:v>19463</c:v>
                </c:pt>
                <c:pt idx="11641">
                  <c:v>19463</c:v>
                </c:pt>
                <c:pt idx="11642">
                  <c:v>19466</c:v>
                </c:pt>
                <c:pt idx="11643">
                  <c:v>19485</c:v>
                </c:pt>
                <c:pt idx="11644">
                  <c:v>19484</c:v>
                </c:pt>
                <c:pt idx="11645">
                  <c:v>19493</c:v>
                </c:pt>
                <c:pt idx="11646">
                  <c:v>19511</c:v>
                </c:pt>
                <c:pt idx="11647">
                  <c:v>19496</c:v>
                </c:pt>
                <c:pt idx="11648">
                  <c:v>19520</c:v>
                </c:pt>
                <c:pt idx="11649">
                  <c:v>19520</c:v>
                </c:pt>
                <c:pt idx="11650">
                  <c:v>19525</c:v>
                </c:pt>
                <c:pt idx="11651">
                  <c:v>19535</c:v>
                </c:pt>
                <c:pt idx="11652">
                  <c:v>19550</c:v>
                </c:pt>
                <c:pt idx="11653">
                  <c:v>19547</c:v>
                </c:pt>
                <c:pt idx="11654">
                  <c:v>19548</c:v>
                </c:pt>
                <c:pt idx="11655">
                  <c:v>19554</c:v>
                </c:pt>
                <c:pt idx="11656">
                  <c:v>19541</c:v>
                </c:pt>
                <c:pt idx="11657">
                  <c:v>19559</c:v>
                </c:pt>
                <c:pt idx="11658">
                  <c:v>19570</c:v>
                </c:pt>
                <c:pt idx="11659">
                  <c:v>19576</c:v>
                </c:pt>
                <c:pt idx="11660">
                  <c:v>19590</c:v>
                </c:pt>
                <c:pt idx="11661">
                  <c:v>19603</c:v>
                </c:pt>
                <c:pt idx="11662">
                  <c:v>19613</c:v>
                </c:pt>
                <c:pt idx="11663">
                  <c:v>19614</c:v>
                </c:pt>
                <c:pt idx="11664">
                  <c:v>19633</c:v>
                </c:pt>
                <c:pt idx="11665">
                  <c:v>19640</c:v>
                </c:pt>
                <c:pt idx="11666">
                  <c:v>19647</c:v>
                </c:pt>
                <c:pt idx="11667">
                  <c:v>19642</c:v>
                </c:pt>
                <c:pt idx="11668">
                  <c:v>19669</c:v>
                </c:pt>
                <c:pt idx="11669">
                  <c:v>19651</c:v>
                </c:pt>
                <c:pt idx="11670">
                  <c:v>19659</c:v>
                </c:pt>
                <c:pt idx="11671">
                  <c:v>19661</c:v>
                </c:pt>
                <c:pt idx="11672">
                  <c:v>19680</c:v>
                </c:pt>
                <c:pt idx="11673">
                  <c:v>19669</c:v>
                </c:pt>
                <c:pt idx="11674">
                  <c:v>19679</c:v>
                </c:pt>
                <c:pt idx="11675">
                  <c:v>19697</c:v>
                </c:pt>
                <c:pt idx="11676">
                  <c:v>19691</c:v>
                </c:pt>
                <c:pt idx="11677">
                  <c:v>19716</c:v>
                </c:pt>
                <c:pt idx="11678">
                  <c:v>19729</c:v>
                </c:pt>
                <c:pt idx="11679">
                  <c:v>19735</c:v>
                </c:pt>
                <c:pt idx="11680">
                  <c:v>19738</c:v>
                </c:pt>
                <c:pt idx="11681">
                  <c:v>19743</c:v>
                </c:pt>
                <c:pt idx="11682">
                  <c:v>19756</c:v>
                </c:pt>
                <c:pt idx="11683">
                  <c:v>19759</c:v>
                </c:pt>
                <c:pt idx="11684">
                  <c:v>19762</c:v>
                </c:pt>
                <c:pt idx="11685">
                  <c:v>19770</c:v>
                </c:pt>
                <c:pt idx="11686">
                  <c:v>19774</c:v>
                </c:pt>
                <c:pt idx="11687">
                  <c:v>19760</c:v>
                </c:pt>
                <c:pt idx="11688">
                  <c:v>19787</c:v>
                </c:pt>
                <c:pt idx="11689">
                  <c:v>19783</c:v>
                </c:pt>
                <c:pt idx="11690">
                  <c:v>19791</c:v>
                </c:pt>
                <c:pt idx="11691">
                  <c:v>19814</c:v>
                </c:pt>
                <c:pt idx="11692">
                  <c:v>19824</c:v>
                </c:pt>
                <c:pt idx="11693">
                  <c:v>19825</c:v>
                </c:pt>
                <c:pt idx="11694">
                  <c:v>19835</c:v>
                </c:pt>
                <c:pt idx="11695">
                  <c:v>19837</c:v>
                </c:pt>
                <c:pt idx="11696">
                  <c:v>19851</c:v>
                </c:pt>
                <c:pt idx="11697">
                  <c:v>19845</c:v>
                </c:pt>
                <c:pt idx="11698">
                  <c:v>19855</c:v>
                </c:pt>
                <c:pt idx="11699">
                  <c:v>19865</c:v>
                </c:pt>
                <c:pt idx="11700">
                  <c:v>19877</c:v>
                </c:pt>
                <c:pt idx="11701">
                  <c:v>19879</c:v>
                </c:pt>
                <c:pt idx="11702">
                  <c:v>19878</c:v>
                </c:pt>
                <c:pt idx="11703">
                  <c:v>19896</c:v>
                </c:pt>
                <c:pt idx="11704">
                  <c:v>19903</c:v>
                </c:pt>
                <c:pt idx="11705">
                  <c:v>19917</c:v>
                </c:pt>
                <c:pt idx="11706">
                  <c:v>19919</c:v>
                </c:pt>
                <c:pt idx="11707">
                  <c:v>19942</c:v>
                </c:pt>
                <c:pt idx="11708">
                  <c:v>19929</c:v>
                </c:pt>
                <c:pt idx="11709">
                  <c:v>19944</c:v>
                </c:pt>
                <c:pt idx="11710">
                  <c:v>19942</c:v>
                </c:pt>
                <c:pt idx="11711">
                  <c:v>19965</c:v>
                </c:pt>
                <c:pt idx="11712">
                  <c:v>19958</c:v>
                </c:pt>
                <c:pt idx="11713">
                  <c:v>19962</c:v>
                </c:pt>
                <c:pt idx="11714">
                  <c:v>19969</c:v>
                </c:pt>
                <c:pt idx="11715">
                  <c:v>19966</c:v>
                </c:pt>
                <c:pt idx="11716">
                  <c:v>19997</c:v>
                </c:pt>
                <c:pt idx="11717">
                  <c:v>19984</c:v>
                </c:pt>
                <c:pt idx="11718">
                  <c:v>19996</c:v>
                </c:pt>
                <c:pt idx="11719">
                  <c:v>19997</c:v>
                </c:pt>
                <c:pt idx="11720">
                  <c:v>20015</c:v>
                </c:pt>
                <c:pt idx="11721">
                  <c:v>20041</c:v>
                </c:pt>
                <c:pt idx="11722">
                  <c:v>20031</c:v>
                </c:pt>
                <c:pt idx="11723">
                  <c:v>20054</c:v>
                </c:pt>
                <c:pt idx="11724">
                  <c:v>20051</c:v>
                </c:pt>
                <c:pt idx="11725">
                  <c:v>20061</c:v>
                </c:pt>
                <c:pt idx="11726">
                  <c:v>20063</c:v>
                </c:pt>
                <c:pt idx="11727">
                  <c:v>20073</c:v>
                </c:pt>
                <c:pt idx="11728">
                  <c:v>20071</c:v>
                </c:pt>
                <c:pt idx="11729">
                  <c:v>20075</c:v>
                </c:pt>
                <c:pt idx="11730">
                  <c:v>20071</c:v>
                </c:pt>
                <c:pt idx="11731">
                  <c:v>20093</c:v>
                </c:pt>
                <c:pt idx="11732">
                  <c:v>20088</c:v>
                </c:pt>
                <c:pt idx="11733">
                  <c:v>20090</c:v>
                </c:pt>
                <c:pt idx="11734">
                  <c:v>20111</c:v>
                </c:pt>
                <c:pt idx="11735">
                  <c:v>20118</c:v>
                </c:pt>
                <c:pt idx="11736">
                  <c:v>20129</c:v>
                </c:pt>
                <c:pt idx="11737">
                  <c:v>20132</c:v>
                </c:pt>
                <c:pt idx="11738">
                  <c:v>20148</c:v>
                </c:pt>
                <c:pt idx="11739">
                  <c:v>20154</c:v>
                </c:pt>
                <c:pt idx="11740">
                  <c:v>20162</c:v>
                </c:pt>
                <c:pt idx="11741">
                  <c:v>20177</c:v>
                </c:pt>
                <c:pt idx="11742">
                  <c:v>20193</c:v>
                </c:pt>
                <c:pt idx="11743">
                  <c:v>20188</c:v>
                </c:pt>
                <c:pt idx="11744">
                  <c:v>20187</c:v>
                </c:pt>
                <c:pt idx="11745">
                  <c:v>20204</c:v>
                </c:pt>
                <c:pt idx="11746">
                  <c:v>20202</c:v>
                </c:pt>
                <c:pt idx="11747">
                  <c:v>20196</c:v>
                </c:pt>
                <c:pt idx="11748">
                  <c:v>20205</c:v>
                </c:pt>
                <c:pt idx="11749">
                  <c:v>20217</c:v>
                </c:pt>
                <c:pt idx="11750">
                  <c:v>20228</c:v>
                </c:pt>
                <c:pt idx="11751">
                  <c:v>20229</c:v>
                </c:pt>
                <c:pt idx="11752">
                  <c:v>20235</c:v>
                </c:pt>
                <c:pt idx="11753">
                  <c:v>20235</c:v>
                </c:pt>
                <c:pt idx="11754">
                  <c:v>20247</c:v>
                </c:pt>
                <c:pt idx="11755">
                  <c:v>20269</c:v>
                </c:pt>
                <c:pt idx="11756">
                  <c:v>20274</c:v>
                </c:pt>
                <c:pt idx="11757">
                  <c:v>20277</c:v>
                </c:pt>
                <c:pt idx="11758">
                  <c:v>20289</c:v>
                </c:pt>
                <c:pt idx="11759">
                  <c:v>20296</c:v>
                </c:pt>
                <c:pt idx="11760">
                  <c:v>20311</c:v>
                </c:pt>
                <c:pt idx="11761">
                  <c:v>20316</c:v>
                </c:pt>
                <c:pt idx="11762">
                  <c:v>20318</c:v>
                </c:pt>
                <c:pt idx="11763">
                  <c:v>20328</c:v>
                </c:pt>
                <c:pt idx="11764">
                  <c:v>20340</c:v>
                </c:pt>
                <c:pt idx="11765">
                  <c:v>20340</c:v>
                </c:pt>
                <c:pt idx="11766">
                  <c:v>20335</c:v>
                </c:pt>
                <c:pt idx="11767">
                  <c:v>20345</c:v>
                </c:pt>
                <c:pt idx="11768">
                  <c:v>20361</c:v>
                </c:pt>
                <c:pt idx="11769">
                  <c:v>20354</c:v>
                </c:pt>
                <c:pt idx="11770">
                  <c:v>20350</c:v>
                </c:pt>
                <c:pt idx="11771">
                  <c:v>20365</c:v>
                </c:pt>
                <c:pt idx="11772">
                  <c:v>20373</c:v>
                </c:pt>
                <c:pt idx="11773">
                  <c:v>20387</c:v>
                </c:pt>
                <c:pt idx="11774">
                  <c:v>20396</c:v>
                </c:pt>
                <c:pt idx="11775">
                  <c:v>20421</c:v>
                </c:pt>
                <c:pt idx="11776">
                  <c:v>20424</c:v>
                </c:pt>
                <c:pt idx="11777">
                  <c:v>20414</c:v>
                </c:pt>
                <c:pt idx="11778">
                  <c:v>20436</c:v>
                </c:pt>
                <c:pt idx="11779">
                  <c:v>20436</c:v>
                </c:pt>
                <c:pt idx="11780">
                  <c:v>20456</c:v>
                </c:pt>
                <c:pt idx="11781">
                  <c:v>20447</c:v>
                </c:pt>
                <c:pt idx="11782">
                  <c:v>20464</c:v>
                </c:pt>
                <c:pt idx="11783">
                  <c:v>20461</c:v>
                </c:pt>
                <c:pt idx="11784">
                  <c:v>20473</c:v>
                </c:pt>
                <c:pt idx="11785">
                  <c:v>20475</c:v>
                </c:pt>
                <c:pt idx="11786">
                  <c:v>20481</c:v>
                </c:pt>
                <c:pt idx="11787">
                  <c:v>20481</c:v>
                </c:pt>
                <c:pt idx="11788">
                  <c:v>20505</c:v>
                </c:pt>
                <c:pt idx="11789">
                  <c:v>20498</c:v>
                </c:pt>
                <c:pt idx="11790">
                  <c:v>20512</c:v>
                </c:pt>
                <c:pt idx="11791">
                  <c:v>20514</c:v>
                </c:pt>
                <c:pt idx="11792">
                  <c:v>20538</c:v>
                </c:pt>
                <c:pt idx="11793">
                  <c:v>20528</c:v>
                </c:pt>
                <c:pt idx="11794">
                  <c:v>20555</c:v>
                </c:pt>
                <c:pt idx="11795">
                  <c:v>20547</c:v>
                </c:pt>
                <c:pt idx="11796">
                  <c:v>20564</c:v>
                </c:pt>
                <c:pt idx="11797">
                  <c:v>20573</c:v>
                </c:pt>
                <c:pt idx="11798">
                  <c:v>20572</c:v>
                </c:pt>
                <c:pt idx="11799">
                  <c:v>20575</c:v>
                </c:pt>
                <c:pt idx="11800">
                  <c:v>20588</c:v>
                </c:pt>
                <c:pt idx="11801">
                  <c:v>20585</c:v>
                </c:pt>
                <c:pt idx="11802">
                  <c:v>20582</c:v>
                </c:pt>
                <c:pt idx="11803">
                  <c:v>20596</c:v>
                </c:pt>
                <c:pt idx="11804">
                  <c:v>20591</c:v>
                </c:pt>
                <c:pt idx="11805">
                  <c:v>20609</c:v>
                </c:pt>
                <c:pt idx="11806">
                  <c:v>20613</c:v>
                </c:pt>
                <c:pt idx="11807">
                  <c:v>20632</c:v>
                </c:pt>
                <c:pt idx="11808">
                  <c:v>20644</c:v>
                </c:pt>
                <c:pt idx="11809">
                  <c:v>20653</c:v>
                </c:pt>
                <c:pt idx="11810">
                  <c:v>20660</c:v>
                </c:pt>
                <c:pt idx="11811">
                  <c:v>20675</c:v>
                </c:pt>
                <c:pt idx="11812">
                  <c:v>20680</c:v>
                </c:pt>
                <c:pt idx="11813">
                  <c:v>20683</c:v>
                </c:pt>
                <c:pt idx="11814">
                  <c:v>20687</c:v>
                </c:pt>
                <c:pt idx="11815">
                  <c:v>20698</c:v>
                </c:pt>
                <c:pt idx="11816">
                  <c:v>20695</c:v>
                </c:pt>
                <c:pt idx="11817">
                  <c:v>20686</c:v>
                </c:pt>
                <c:pt idx="11818">
                  <c:v>20700</c:v>
                </c:pt>
                <c:pt idx="11819">
                  <c:v>20717</c:v>
                </c:pt>
                <c:pt idx="11820">
                  <c:v>20721</c:v>
                </c:pt>
                <c:pt idx="11821">
                  <c:v>20725</c:v>
                </c:pt>
                <c:pt idx="11822">
                  <c:v>20733</c:v>
                </c:pt>
                <c:pt idx="11823">
                  <c:v>20754</c:v>
                </c:pt>
                <c:pt idx="11824">
                  <c:v>20751</c:v>
                </c:pt>
                <c:pt idx="11825">
                  <c:v>20766</c:v>
                </c:pt>
                <c:pt idx="11826">
                  <c:v>20780</c:v>
                </c:pt>
                <c:pt idx="11827">
                  <c:v>20774</c:v>
                </c:pt>
                <c:pt idx="11828">
                  <c:v>20793</c:v>
                </c:pt>
                <c:pt idx="11829">
                  <c:v>20787</c:v>
                </c:pt>
                <c:pt idx="11830">
                  <c:v>20803</c:v>
                </c:pt>
                <c:pt idx="11831">
                  <c:v>20805</c:v>
                </c:pt>
                <c:pt idx="11832">
                  <c:v>20810</c:v>
                </c:pt>
                <c:pt idx="11833">
                  <c:v>20825</c:v>
                </c:pt>
                <c:pt idx="11834">
                  <c:v>20817</c:v>
                </c:pt>
                <c:pt idx="11835">
                  <c:v>20825</c:v>
                </c:pt>
                <c:pt idx="11836">
                  <c:v>20850</c:v>
                </c:pt>
                <c:pt idx="11837">
                  <c:v>20843</c:v>
                </c:pt>
                <c:pt idx="11838">
                  <c:v>20840</c:v>
                </c:pt>
                <c:pt idx="11839">
                  <c:v>20866</c:v>
                </c:pt>
                <c:pt idx="11840">
                  <c:v>20862</c:v>
                </c:pt>
                <c:pt idx="11841">
                  <c:v>20888</c:v>
                </c:pt>
                <c:pt idx="11842">
                  <c:v>20885</c:v>
                </c:pt>
                <c:pt idx="11843">
                  <c:v>20889</c:v>
                </c:pt>
                <c:pt idx="11844">
                  <c:v>20906</c:v>
                </c:pt>
                <c:pt idx="11845">
                  <c:v>20914</c:v>
                </c:pt>
                <c:pt idx="11846">
                  <c:v>20903</c:v>
                </c:pt>
                <c:pt idx="11847">
                  <c:v>20910</c:v>
                </c:pt>
                <c:pt idx="11848">
                  <c:v>20924</c:v>
                </c:pt>
                <c:pt idx="11849">
                  <c:v>20919</c:v>
                </c:pt>
                <c:pt idx="11850">
                  <c:v>20939</c:v>
                </c:pt>
                <c:pt idx="11851">
                  <c:v>20935</c:v>
                </c:pt>
                <c:pt idx="11852">
                  <c:v>20950</c:v>
                </c:pt>
                <c:pt idx="11853">
                  <c:v>20958</c:v>
                </c:pt>
                <c:pt idx="11854">
                  <c:v>20964</c:v>
                </c:pt>
                <c:pt idx="11855">
                  <c:v>20974</c:v>
                </c:pt>
                <c:pt idx="11856">
                  <c:v>20984</c:v>
                </c:pt>
                <c:pt idx="11857">
                  <c:v>20988</c:v>
                </c:pt>
                <c:pt idx="11858">
                  <c:v>21010</c:v>
                </c:pt>
                <c:pt idx="11859">
                  <c:v>21007</c:v>
                </c:pt>
                <c:pt idx="11860">
                  <c:v>21008</c:v>
                </c:pt>
                <c:pt idx="11861">
                  <c:v>21016</c:v>
                </c:pt>
                <c:pt idx="11862">
                  <c:v>21018</c:v>
                </c:pt>
                <c:pt idx="11863">
                  <c:v>21016</c:v>
                </c:pt>
                <c:pt idx="11864">
                  <c:v>21027</c:v>
                </c:pt>
                <c:pt idx="11865">
                  <c:v>21053</c:v>
                </c:pt>
                <c:pt idx="11866">
                  <c:v>21050</c:v>
                </c:pt>
                <c:pt idx="11867">
                  <c:v>21055</c:v>
                </c:pt>
                <c:pt idx="11868">
                  <c:v>21077</c:v>
                </c:pt>
                <c:pt idx="11869">
                  <c:v>21070</c:v>
                </c:pt>
                <c:pt idx="11870">
                  <c:v>21083</c:v>
                </c:pt>
                <c:pt idx="11871">
                  <c:v>21078</c:v>
                </c:pt>
                <c:pt idx="11872">
                  <c:v>21094</c:v>
                </c:pt>
                <c:pt idx="11873">
                  <c:v>21098</c:v>
                </c:pt>
                <c:pt idx="11874">
                  <c:v>21101</c:v>
                </c:pt>
                <c:pt idx="11875">
                  <c:v>21106</c:v>
                </c:pt>
                <c:pt idx="11876">
                  <c:v>21117</c:v>
                </c:pt>
                <c:pt idx="11877">
                  <c:v>21121</c:v>
                </c:pt>
                <c:pt idx="11878">
                  <c:v>21131</c:v>
                </c:pt>
                <c:pt idx="11879">
                  <c:v>21128</c:v>
                </c:pt>
                <c:pt idx="11880">
                  <c:v>21151</c:v>
                </c:pt>
                <c:pt idx="11881">
                  <c:v>21157</c:v>
                </c:pt>
                <c:pt idx="11882">
                  <c:v>21169</c:v>
                </c:pt>
                <c:pt idx="11883">
                  <c:v>21169</c:v>
                </c:pt>
                <c:pt idx="11884">
                  <c:v>21192</c:v>
                </c:pt>
                <c:pt idx="11885">
                  <c:v>21191</c:v>
                </c:pt>
                <c:pt idx="11886">
                  <c:v>21203</c:v>
                </c:pt>
                <c:pt idx="11887">
                  <c:v>21195</c:v>
                </c:pt>
                <c:pt idx="11888">
                  <c:v>21196</c:v>
                </c:pt>
                <c:pt idx="11889">
                  <c:v>21204</c:v>
                </c:pt>
                <c:pt idx="11890">
                  <c:v>21217</c:v>
                </c:pt>
                <c:pt idx="11891">
                  <c:v>21227</c:v>
                </c:pt>
                <c:pt idx="11892">
                  <c:v>21237</c:v>
                </c:pt>
                <c:pt idx="11893">
                  <c:v>21236</c:v>
                </c:pt>
                <c:pt idx="11894">
                  <c:v>21237</c:v>
                </c:pt>
                <c:pt idx="11895">
                  <c:v>21253</c:v>
                </c:pt>
                <c:pt idx="11896">
                  <c:v>21261</c:v>
                </c:pt>
                <c:pt idx="11897">
                  <c:v>21267</c:v>
                </c:pt>
                <c:pt idx="11898">
                  <c:v>21284</c:v>
                </c:pt>
                <c:pt idx="11899">
                  <c:v>21293</c:v>
                </c:pt>
                <c:pt idx="11900">
                  <c:v>21293</c:v>
                </c:pt>
                <c:pt idx="11901">
                  <c:v>21305</c:v>
                </c:pt>
                <c:pt idx="11902">
                  <c:v>21297</c:v>
                </c:pt>
                <c:pt idx="11903">
                  <c:v>21323</c:v>
                </c:pt>
                <c:pt idx="11904">
                  <c:v>21327</c:v>
                </c:pt>
                <c:pt idx="11905">
                  <c:v>21335</c:v>
                </c:pt>
                <c:pt idx="11906">
                  <c:v>21334</c:v>
                </c:pt>
                <c:pt idx="11907">
                  <c:v>21324</c:v>
                </c:pt>
                <c:pt idx="11908">
                  <c:v>21336</c:v>
                </c:pt>
                <c:pt idx="11909">
                  <c:v>21353</c:v>
                </c:pt>
                <c:pt idx="11910">
                  <c:v>21346</c:v>
                </c:pt>
                <c:pt idx="11911">
                  <c:v>21366</c:v>
                </c:pt>
                <c:pt idx="11912">
                  <c:v>21370</c:v>
                </c:pt>
                <c:pt idx="11913">
                  <c:v>21382</c:v>
                </c:pt>
                <c:pt idx="11914">
                  <c:v>21387</c:v>
                </c:pt>
                <c:pt idx="11915">
                  <c:v>21397</c:v>
                </c:pt>
                <c:pt idx="11916">
                  <c:v>21398</c:v>
                </c:pt>
                <c:pt idx="11917">
                  <c:v>21417</c:v>
                </c:pt>
                <c:pt idx="11918">
                  <c:v>21424</c:v>
                </c:pt>
                <c:pt idx="11919">
                  <c:v>21449</c:v>
                </c:pt>
                <c:pt idx="11920">
                  <c:v>21432</c:v>
                </c:pt>
                <c:pt idx="11921">
                  <c:v>21440</c:v>
                </c:pt>
                <c:pt idx="11922">
                  <c:v>21454</c:v>
                </c:pt>
                <c:pt idx="11923">
                  <c:v>21455</c:v>
                </c:pt>
                <c:pt idx="11924">
                  <c:v>21467</c:v>
                </c:pt>
                <c:pt idx="11925">
                  <c:v>21460</c:v>
                </c:pt>
                <c:pt idx="11926">
                  <c:v>21486</c:v>
                </c:pt>
                <c:pt idx="11927">
                  <c:v>21478</c:v>
                </c:pt>
                <c:pt idx="11928">
                  <c:v>21486</c:v>
                </c:pt>
                <c:pt idx="11929">
                  <c:v>21491</c:v>
                </c:pt>
                <c:pt idx="11930">
                  <c:v>21503</c:v>
                </c:pt>
                <c:pt idx="11931">
                  <c:v>21510</c:v>
                </c:pt>
                <c:pt idx="11932">
                  <c:v>21529</c:v>
                </c:pt>
                <c:pt idx="11933">
                  <c:v>21518</c:v>
                </c:pt>
                <c:pt idx="11934">
                  <c:v>21531</c:v>
                </c:pt>
                <c:pt idx="11935">
                  <c:v>21524</c:v>
                </c:pt>
                <c:pt idx="11936">
                  <c:v>21544</c:v>
                </c:pt>
                <c:pt idx="11937">
                  <c:v>21548</c:v>
                </c:pt>
                <c:pt idx="11938">
                  <c:v>21551</c:v>
                </c:pt>
                <c:pt idx="11939">
                  <c:v>21571</c:v>
                </c:pt>
                <c:pt idx="11940">
                  <c:v>21576</c:v>
                </c:pt>
                <c:pt idx="11941">
                  <c:v>21575</c:v>
                </c:pt>
                <c:pt idx="11942">
                  <c:v>21579</c:v>
                </c:pt>
                <c:pt idx="11943">
                  <c:v>21599</c:v>
                </c:pt>
                <c:pt idx="11944">
                  <c:v>21595</c:v>
                </c:pt>
                <c:pt idx="11945">
                  <c:v>21606</c:v>
                </c:pt>
                <c:pt idx="11946">
                  <c:v>21620</c:v>
                </c:pt>
                <c:pt idx="11947">
                  <c:v>21617</c:v>
                </c:pt>
                <c:pt idx="11948">
                  <c:v>21637</c:v>
                </c:pt>
                <c:pt idx="11949">
                  <c:v>21642</c:v>
                </c:pt>
                <c:pt idx="11950">
                  <c:v>21637</c:v>
                </c:pt>
                <c:pt idx="11951">
                  <c:v>21650</c:v>
                </c:pt>
                <c:pt idx="11952">
                  <c:v>21650</c:v>
                </c:pt>
                <c:pt idx="11953">
                  <c:v>21663</c:v>
                </c:pt>
                <c:pt idx="11954">
                  <c:v>21665</c:v>
                </c:pt>
                <c:pt idx="11955">
                  <c:v>21674</c:v>
                </c:pt>
                <c:pt idx="11956">
                  <c:v>21689</c:v>
                </c:pt>
                <c:pt idx="11957">
                  <c:v>21695</c:v>
                </c:pt>
                <c:pt idx="11958">
                  <c:v>21709</c:v>
                </c:pt>
                <c:pt idx="11959">
                  <c:v>21716</c:v>
                </c:pt>
                <c:pt idx="11960">
                  <c:v>21716</c:v>
                </c:pt>
                <c:pt idx="11961">
                  <c:v>21725</c:v>
                </c:pt>
                <c:pt idx="11962">
                  <c:v>21727</c:v>
                </c:pt>
                <c:pt idx="11963">
                  <c:v>21756</c:v>
                </c:pt>
                <c:pt idx="11964">
                  <c:v>21751</c:v>
                </c:pt>
                <c:pt idx="11965">
                  <c:v>21758</c:v>
                </c:pt>
                <c:pt idx="11966">
                  <c:v>21760</c:v>
                </c:pt>
                <c:pt idx="11967">
                  <c:v>21774</c:v>
                </c:pt>
                <c:pt idx="11968">
                  <c:v>21788</c:v>
                </c:pt>
                <c:pt idx="11969">
                  <c:v>21782</c:v>
                </c:pt>
                <c:pt idx="11970">
                  <c:v>21794</c:v>
                </c:pt>
                <c:pt idx="11971">
                  <c:v>21788</c:v>
                </c:pt>
                <c:pt idx="11972">
                  <c:v>21805</c:v>
                </c:pt>
                <c:pt idx="11973">
                  <c:v>21821</c:v>
                </c:pt>
                <c:pt idx="11974">
                  <c:v>21823</c:v>
                </c:pt>
                <c:pt idx="11975">
                  <c:v>21835</c:v>
                </c:pt>
                <c:pt idx="11976">
                  <c:v>21833</c:v>
                </c:pt>
                <c:pt idx="11977">
                  <c:v>21822</c:v>
                </c:pt>
                <c:pt idx="11978">
                  <c:v>21838</c:v>
                </c:pt>
                <c:pt idx="11979">
                  <c:v>21838</c:v>
                </c:pt>
                <c:pt idx="11980">
                  <c:v>21851</c:v>
                </c:pt>
                <c:pt idx="11981">
                  <c:v>21852</c:v>
                </c:pt>
                <c:pt idx="11982">
                  <c:v>21866</c:v>
                </c:pt>
                <c:pt idx="11983">
                  <c:v>21860</c:v>
                </c:pt>
                <c:pt idx="11984">
                  <c:v>21881</c:v>
                </c:pt>
                <c:pt idx="11985">
                  <c:v>21889</c:v>
                </c:pt>
                <c:pt idx="11986">
                  <c:v>21893</c:v>
                </c:pt>
                <c:pt idx="11987">
                  <c:v>21900</c:v>
                </c:pt>
                <c:pt idx="11988">
                  <c:v>21910</c:v>
                </c:pt>
                <c:pt idx="11989">
                  <c:v>21919</c:v>
                </c:pt>
                <c:pt idx="11990">
                  <c:v>21930</c:v>
                </c:pt>
                <c:pt idx="11991">
                  <c:v>21948</c:v>
                </c:pt>
                <c:pt idx="11992">
                  <c:v>21943</c:v>
                </c:pt>
                <c:pt idx="11993">
                  <c:v>21963</c:v>
                </c:pt>
                <c:pt idx="11994">
                  <c:v>21956</c:v>
                </c:pt>
                <c:pt idx="11995">
                  <c:v>21963</c:v>
                </c:pt>
                <c:pt idx="11996">
                  <c:v>21980</c:v>
                </c:pt>
                <c:pt idx="11997">
                  <c:v>21983</c:v>
                </c:pt>
                <c:pt idx="11998">
                  <c:v>21982</c:v>
                </c:pt>
                <c:pt idx="11999">
                  <c:v>21993</c:v>
                </c:pt>
                <c:pt idx="12000">
                  <c:v>21995</c:v>
                </c:pt>
                <c:pt idx="12001">
                  <c:v>22003</c:v>
                </c:pt>
                <c:pt idx="12002">
                  <c:v>22017</c:v>
                </c:pt>
                <c:pt idx="12003">
                  <c:v>22010</c:v>
                </c:pt>
                <c:pt idx="12004">
                  <c:v>22018</c:v>
                </c:pt>
                <c:pt idx="12005">
                  <c:v>22037</c:v>
                </c:pt>
                <c:pt idx="12006">
                  <c:v>22039</c:v>
                </c:pt>
                <c:pt idx="12007">
                  <c:v>22035</c:v>
                </c:pt>
                <c:pt idx="12008">
                  <c:v>22048</c:v>
                </c:pt>
                <c:pt idx="12009">
                  <c:v>22053</c:v>
                </c:pt>
                <c:pt idx="12010">
                  <c:v>22075</c:v>
                </c:pt>
                <c:pt idx="12011">
                  <c:v>22078</c:v>
                </c:pt>
                <c:pt idx="12012">
                  <c:v>22084</c:v>
                </c:pt>
                <c:pt idx="12013">
                  <c:v>22092</c:v>
                </c:pt>
                <c:pt idx="12014">
                  <c:v>22099</c:v>
                </c:pt>
                <c:pt idx="12015">
                  <c:v>22109</c:v>
                </c:pt>
                <c:pt idx="12016">
                  <c:v>22107</c:v>
                </c:pt>
                <c:pt idx="12017">
                  <c:v>22121</c:v>
                </c:pt>
                <c:pt idx="12018">
                  <c:v>22126</c:v>
                </c:pt>
                <c:pt idx="12019">
                  <c:v>22133</c:v>
                </c:pt>
                <c:pt idx="12020">
                  <c:v>22125</c:v>
                </c:pt>
                <c:pt idx="12021">
                  <c:v>22144</c:v>
                </c:pt>
                <c:pt idx="12022">
                  <c:v>22150</c:v>
                </c:pt>
                <c:pt idx="12023">
                  <c:v>22152</c:v>
                </c:pt>
                <c:pt idx="12024">
                  <c:v>22166</c:v>
                </c:pt>
                <c:pt idx="12025">
                  <c:v>22164</c:v>
                </c:pt>
                <c:pt idx="12026">
                  <c:v>22174</c:v>
                </c:pt>
                <c:pt idx="12027">
                  <c:v>22175</c:v>
                </c:pt>
                <c:pt idx="12028">
                  <c:v>22193</c:v>
                </c:pt>
                <c:pt idx="12029">
                  <c:v>22193</c:v>
                </c:pt>
                <c:pt idx="12030">
                  <c:v>22208</c:v>
                </c:pt>
                <c:pt idx="12031">
                  <c:v>22204</c:v>
                </c:pt>
                <c:pt idx="12032">
                  <c:v>22236</c:v>
                </c:pt>
                <c:pt idx="12033">
                  <c:v>22221</c:v>
                </c:pt>
                <c:pt idx="12034">
                  <c:v>22236</c:v>
                </c:pt>
                <c:pt idx="12035">
                  <c:v>22250</c:v>
                </c:pt>
                <c:pt idx="12036">
                  <c:v>22256</c:v>
                </c:pt>
                <c:pt idx="12037">
                  <c:v>22254</c:v>
                </c:pt>
                <c:pt idx="12038">
                  <c:v>22264</c:v>
                </c:pt>
                <c:pt idx="12039">
                  <c:v>22268</c:v>
                </c:pt>
                <c:pt idx="12040">
                  <c:v>22264</c:v>
                </c:pt>
                <c:pt idx="12041">
                  <c:v>22293</c:v>
                </c:pt>
                <c:pt idx="12042">
                  <c:v>22285</c:v>
                </c:pt>
                <c:pt idx="12043">
                  <c:v>22308</c:v>
                </c:pt>
                <c:pt idx="12044">
                  <c:v>22314</c:v>
                </c:pt>
                <c:pt idx="12045">
                  <c:v>22334</c:v>
                </c:pt>
                <c:pt idx="12046">
                  <c:v>22329</c:v>
                </c:pt>
                <c:pt idx="12047">
                  <c:v>22336</c:v>
                </c:pt>
                <c:pt idx="12048">
                  <c:v>22341</c:v>
                </c:pt>
                <c:pt idx="12049">
                  <c:v>22331</c:v>
                </c:pt>
                <c:pt idx="12050">
                  <c:v>22359</c:v>
                </c:pt>
                <c:pt idx="12051">
                  <c:v>22353</c:v>
                </c:pt>
                <c:pt idx="12052">
                  <c:v>22367</c:v>
                </c:pt>
                <c:pt idx="12053">
                  <c:v>22361</c:v>
                </c:pt>
                <c:pt idx="12054">
                  <c:v>22379</c:v>
                </c:pt>
                <c:pt idx="12055">
                  <c:v>22380</c:v>
                </c:pt>
                <c:pt idx="12056">
                  <c:v>22406</c:v>
                </c:pt>
                <c:pt idx="12057">
                  <c:v>22410</c:v>
                </c:pt>
                <c:pt idx="12058">
                  <c:v>22405</c:v>
                </c:pt>
                <c:pt idx="12059">
                  <c:v>22426</c:v>
                </c:pt>
                <c:pt idx="12060">
                  <c:v>22424</c:v>
                </c:pt>
                <c:pt idx="12061">
                  <c:v>22431</c:v>
                </c:pt>
                <c:pt idx="12062">
                  <c:v>22431</c:v>
                </c:pt>
                <c:pt idx="12063">
                  <c:v>22438</c:v>
                </c:pt>
                <c:pt idx="12064">
                  <c:v>22449</c:v>
                </c:pt>
                <c:pt idx="12065">
                  <c:v>22459</c:v>
                </c:pt>
                <c:pt idx="12066">
                  <c:v>22452</c:v>
                </c:pt>
                <c:pt idx="12067">
                  <c:v>22473</c:v>
                </c:pt>
                <c:pt idx="12068">
                  <c:v>22475</c:v>
                </c:pt>
                <c:pt idx="12069">
                  <c:v>22494</c:v>
                </c:pt>
                <c:pt idx="12070">
                  <c:v>22502</c:v>
                </c:pt>
                <c:pt idx="12071">
                  <c:v>22492</c:v>
                </c:pt>
                <c:pt idx="12072">
                  <c:v>22505</c:v>
                </c:pt>
                <c:pt idx="12073">
                  <c:v>22514</c:v>
                </c:pt>
                <c:pt idx="12074">
                  <c:v>22528</c:v>
                </c:pt>
                <c:pt idx="12075">
                  <c:v>22525</c:v>
                </c:pt>
                <c:pt idx="12076">
                  <c:v>22553</c:v>
                </c:pt>
                <c:pt idx="12077">
                  <c:v>22529</c:v>
                </c:pt>
                <c:pt idx="12078">
                  <c:v>22530</c:v>
                </c:pt>
                <c:pt idx="12079">
                  <c:v>22557</c:v>
                </c:pt>
                <c:pt idx="12080">
                  <c:v>22547</c:v>
                </c:pt>
                <c:pt idx="12081">
                  <c:v>22576</c:v>
                </c:pt>
                <c:pt idx="12082">
                  <c:v>22578</c:v>
                </c:pt>
                <c:pt idx="12083">
                  <c:v>22596</c:v>
                </c:pt>
                <c:pt idx="12084">
                  <c:v>22601</c:v>
                </c:pt>
                <c:pt idx="12085">
                  <c:v>22611</c:v>
                </c:pt>
                <c:pt idx="12086">
                  <c:v>22612</c:v>
                </c:pt>
                <c:pt idx="12087">
                  <c:v>22620</c:v>
                </c:pt>
                <c:pt idx="12088">
                  <c:v>22624</c:v>
                </c:pt>
                <c:pt idx="12089">
                  <c:v>22632</c:v>
                </c:pt>
                <c:pt idx="12090">
                  <c:v>22626</c:v>
                </c:pt>
                <c:pt idx="12091">
                  <c:v>22644</c:v>
                </c:pt>
                <c:pt idx="12092">
                  <c:v>22646</c:v>
                </c:pt>
                <c:pt idx="12093">
                  <c:v>22652</c:v>
                </c:pt>
                <c:pt idx="12094">
                  <c:v>22652</c:v>
                </c:pt>
                <c:pt idx="12095">
                  <c:v>22660</c:v>
                </c:pt>
                <c:pt idx="12096">
                  <c:v>22673</c:v>
                </c:pt>
                <c:pt idx="12097">
                  <c:v>22686</c:v>
                </c:pt>
                <c:pt idx="12098">
                  <c:v>22704</c:v>
                </c:pt>
                <c:pt idx="12099">
                  <c:v>22707</c:v>
                </c:pt>
                <c:pt idx="12100">
                  <c:v>22714</c:v>
                </c:pt>
                <c:pt idx="12101">
                  <c:v>22723</c:v>
                </c:pt>
                <c:pt idx="12102">
                  <c:v>22725</c:v>
                </c:pt>
                <c:pt idx="12103">
                  <c:v>22732</c:v>
                </c:pt>
                <c:pt idx="12104">
                  <c:v>22740</c:v>
                </c:pt>
                <c:pt idx="12105">
                  <c:v>22730</c:v>
                </c:pt>
                <c:pt idx="12106">
                  <c:v>22748</c:v>
                </c:pt>
                <c:pt idx="12107">
                  <c:v>22752</c:v>
                </c:pt>
                <c:pt idx="12108">
                  <c:v>22753</c:v>
                </c:pt>
                <c:pt idx="12109">
                  <c:v>22757</c:v>
                </c:pt>
                <c:pt idx="12110">
                  <c:v>22767</c:v>
                </c:pt>
                <c:pt idx="12111">
                  <c:v>22786</c:v>
                </c:pt>
                <c:pt idx="12112">
                  <c:v>22787</c:v>
                </c:pt>
                <c:pt idx="12113">
                  <c:v>22804</c:v>
                </c:pt>
                <c:pt idx="12114">
                  <c:v>22806</c:v>
                </c:pt>
                <c:pt idx="12115">
                  <c:v>22818</c:v>
                </c:pt>
                <c:pt idx="12116">
                  <c:v>22823</c:v>
                </c:pt>
                <c:pt idx="12117">
                  <c:v>22827</c:v>
                </c:pt>
                <c:pt idx="12118">
                  <c:v>22820</c:v>
                </c:pt>
                <c:pt idx="12119">
                  <c:v>22834</c:v>
                </c:pt>
                <c:pt idx="12120">
                  <c:v>22825</c:v>
                </c:pt>
                <c:pt idx="12121">
                  <c:v>22843</c:v>
                </c:pt>
                <c:pt idx="12122">
                  <c:v>22869</c:v>
                </c:pt>
                <c:pt idx="12123">
                  <c:v>22858</c:v>
                </c:pt>
                <c:pt idx="12124">
                  <c:v>22879</c:v>
                </c:pt>
                <c:pt idx="12125">
                  <c:v>22865</c:v>
                </c:pt>
                <c:pt idx="12126">
                  <c:v>22887</c:v>
                </c:pt>
                <c:pt idx="12127">
                  <c:v>22891</c:v>
                </c:pt>
                <c:pt idx="12128">
                  <c:v>22905</c:v>
                </c:pt>
                <c:pt idx="12129">
                  <c:v>22923</c:v>
                </c:pt>
                <c:pt idx="12130">
                  <c:v>22924</c:v>
                </c:pt>
                <c:pt idx="12131">
                  <c:v>22925</c:v>
                </c:pt>
                <c:pt idx="12132">
                  <c:v>22934</c:v>
                </c:pt>
                <c:pt idx="12133">
                  <c:v>22937</c:v>
                </c:pt>
                <c:pt idx="12134">
                  <c:v>22943</c:v>
                </c:pt>
                <c:pt idx="12135">
                  <c:v>22948</c:v>
                </c:pt>
                <c:pt idx="12136">
                  <c:v>22954</c:v>
                </c:pt>
                <c:pt idx="12137">
                  <c:v>22961</c:v>
                </c:pt>
                <c:pt idx="12138">
                  <c:v>22964</c:v>
                </c:pt>
                <c:pt idx="12139">
                  <c:v>22975</c:v>
                </c:pt>
                <c:pt idx="12140">
                  <c:v>22985</c:v>
                </c:pt>
                <c:pt idx="12141">
                  <c:v>22991</c:v>
                </c:pt>
                <c:pt idx="12142">
                  <c:v>22988</c:v>
                </c:pt>
                <c:pt idx="12143">
                  <c:v>22991</c:v>
                </c:pt>
                <c:pt idx="12144">
                  <c:v>23011</c:v>
                </c:pt>
                <c:pt idx="12145">
                  <c:v>23025</c:v>
                </c:pt>
                <c:pt idx="12146">
                  <c:v>23028</c:v>
                </c:pt>
                <c:pt idx="12147">
                  <c:v>23039</c:v>
                </c:pt>
                <c:pt idx="12148">
                  <c:v>23046</c:v>
                </c:pt>
                <c:pt idx="12149">
                  <c:v>23051</c:v>
                </c:pt>
                <c:pt idx="12150">
                  <c:v>23074</c:v>
                </c:pt>
                <c:pt idx="12151">
                  <c:v>23061</c:v>
                </c:pt>
                <c:pt idx="12152">
                  <c:v>23079</c:v>
                </c:pt>
                <c:pt idx="12153">
                  <c:v>23075</c:v>
                </c:pt>
                <c:pt idx="12154">
                  <c:v>23094</c:v>
                </c:pt>
                <c:pt idx="12155">
                  <c:v>23100</c:v>
                </c:pt>
                <c:pt idx="12156">
                  <c:v>23100</c:v>
                </c:pt>
                <c:pt idx="12157">
                  <c:v>23113</c:v>
                </c:pt>
                <c:pt idx="12158">
                  <c:v>23122</c:v>
                </c:pt>
                <c:pt idx="12159">
                  <c:v>23135</c:v>
                </c:pt>
                <c:pt idx="12160">
                  <c:v>23119</c:v>
                </c:pt>
                <c:pt idx="12161">
                  <c:v>23149</c:v>
                </c:pt>
                <c:pt idx="12162">
                  <c:v>23141</c:v>
                </c:pt>
                <c:pt idx="12163">
                  <c:v>23155</c:v>
                </c:pt>
                <c:pt idx="12164">
                  <c:v>23157</c:v>
                </c:pt>
                <c:pt idx="12165">
                  <c:v>23168</c:v>
                </c:pt>
                <c:pt idx="12166">
                  <c:v>23180</c:v>
                </c:pt>
                <c:pt idx="12167">
                  <c:v>23176</c:v>
                </c:pt>
                <c:pt idx="12168">
                  <c:v>23177</c:v>
                </c:pt>
                <c:pt idx="12169">
                  <c:v>23193</c:v>
                </c:pt>
                <c:pt idx="12170">
                  <c:v>23188</c:v>
                </c:pt>
                <c:pt idx="12171">
                  <c:v>23209</c:v>
                </c:pt>
                <c:pt idx="12172">
                  <c:v>23211</c:v>
                </c:pt>
                <c:pt idx="12173">
                  <c:v>23205</c:v>
                </c:pt>
                <c:pt idx="12174">
                  <c:v>23217</c:v>
                </c:pt>
                <c:pt idx="12175">
                  <c:v>23231</c:v>
                </c:pt>
                <c:pt idx="12176">
                  <c:v>23232</c:v>
                </c:pt>
                <c:pt idx="12177">
                  <c:v>23242</c:v>
                </c:pt>
                <c:pt idx="12178">
                  <c:v>23246</c:v>
                </c:pt>
                <c:pt idx="12179">
                  <c:v>23255</c:v>
                </c:pt>
                <c:pt idx="12180">
                  <c:v>23265</c:v>
                </c:pt>
                <c:pt idx="12181">
                  <c:v>23277</c:v>
                </c:pt>
                <c:pt idx="12182">
                  <c:v>23290</c:v>
                </c:pt>
                <c:pt idx="12183">
                  <c:v>23295</c:v>
                </c:pt>
                <c:pt idx="12184">
                  <c:v>23293</c:v>
                </c:pt>
                <c:pt idx="12185">
                  <c:v>23301</c:v>
                </c:pt>
                <c:pt idx="12186">
                  <c:v>23317</c:v>
                </c:pt>
                <c:pt idx="12187">
                  <c:v>23312</c:v>
                </c:pt>
                <c:pt idx="12188">
                  <c:v>23334</c:v>
                </c:pt>
                <c:pt idx="12189">
                  <c:v>23330</c:v>
                </c:pt>
                <c:pt idx="12190">
                  <c:v>23341</c:v>
                </c:pt>
                <c:pt idx="12191">
                  <c:v>23347</c:v>
                </c:pt>
                <c:pt idx="12192">
                  <c:v>23355</c:v>
                </c:pt>
                <c:pt idx="12193">
                  <c:v>23362</c:v>
                </c:pt>
                <c:pt idx="12194">
                  <c:v>23368</c:v>
                </c:pt>
                <c:pt idx="12195">
                  <c:v>23368</c:v>
                </c:pt>
                <c:pt idx="12196">
                  <c:v>23388</c:v>
                </c:pt>
                <c:pt idx="12197">
                  <c:v>23368</c:v>
                </c:pt>
                <c:pt idx="12198">
                  <c:v>23393</c:v>
                </c:pt>
                <c:pt idx="12199">
                  <c:v>23387</c:v>
                </c:pt>
                <c:pt idx="12200">
                  <c:v>23413</c:v>
                </c:pt>
                <c:pt idx="12201">
                  <c:v>23429</c:v>
                </c:pt>
                <c:pt idx="12202">
                  <c:v>23428</c:v>
                </c:pt>
                <c:pt idx="12203">
                  <c:v>23443</c:v>
                </c:pt>
                <c:pt idx="12204">
                  <c:v>23442</c:v>
                </c:pt>
                <c:pt idx="12205">
                  <c:v>23456</c:v>
                </c:pt>
                <c:pt idx="12206">
                  <c:v>23458</c:v>
                </c:pt>
                <c:pt idx="12207">
                  <c:v>23456</c:v>
                </c:pt>
                <c:pt idx="12208">
                  <c:v>23472</c:v>
                </c:pt>
                <c:pt idx="12209">
                  <c:v>23482</c:v>
                </c:pt>
                <c:pt idx="12210">
                  <c:v>23483</c:v>
                </c:pt>
                <c:pt idx="12211">
                  <c:v>23488</c:v>
                </c:pt>
                <c:pt idx="12212">
                  <c:v>23485</c:v>
                </c:pt>
                <c:pt idx="12213">
                  <c:v>23502</c:v>
                </c:pt>
                <c:pt idx="12214">
                  <c:v>23505</c:v>
                </c:pt>
                <c:pt idx="12215">
                  <c:v>23518</c:v>
                </c:pt>
                <c:pt idx="12216">
                  <c:v>23525</c:v>
                </c:pt>
                <c:pt idx="12217">
                  <c:v>23534</c:v>
                </c:pt>
                <c:pt idx="12218">
                  <c:v>23544</c:v>
                </c:pt>
                <c:pt idx="12219">
                  <c:v>23537</c:v>
                </c:pt>
                <c:pt idx="12220">
                  <c:v>23573</c:v>
                </c:pt>
                <c:pt idx="12221">
                  <c:v>23560</c:v>
                </c:pt>
                <c:pt idx="12222">
                  <c:v>23577</c:v>
                </c:pt>
                <c:pt idx="12223">
                  <c:v>23574</c:v>
                </c:pt>
                <c:pt idx="12224">
                  <c:v>23581</c:v>
                </c:pt>
                <c:pt idx="12225">
                  <c:v>23598</c:v>
                </c:pt>
                <c:pt idx="12226">
                  <c:v>23597</c:v>
                </c:pt>
                <c:pt idx="12227">
                  <c:v>23607</c:v>
                </c:pt>
                <c:pt idx="12228">
                  <c:v>23609</c:v>
                </c:pt>
                <c:pt idx="12229">
                  <c:v>23619</c:v>
                </c:pt>
                <c:pt idx="12230">
                  <c:v>23627</c:v>
                </c:pt>
                <c:pt idx="12231">
                  <c:v>23621</c:v>
                </c:pt>
                <c:pt idx="12232">
                  <c:v>23639</c:v>
                </c:pt>
                <c:pt idx="12233">
                  <c:v>23646</c:v>
                </c:pt>
                <c:pt idx="12234">
                  <c:v>23648</c:v>
                </c:pt>
                <c:pt idx="12235">
                  <c:v>23661</c:v>
                </c:pt>
                <c:pt idx="12236">
                  <c:v>23672</c:v>
                </c:pt>
                <c:pt idx="12237">
                  <c:v>23688</c:v>
                </c:pt>
                <c:pt idx="12238">
                  <c:v>23680</c:v>
                </c:pt>
                <c:pt idx="12239">
                  <c:v>23692</c:v>
                </c:pt>
                <c:pt idx="12240">
                  <c:v>23700</c:v>
                </c:pt>
                <c:pt idx="12241">
                  <c:v>23702</c:v>
                </c:pt>
                <c:pt idx="12242">
                  <c:v>23712</c:v>
                </c:pt>
                <c:pt idx="12243">
                  <c:v>23710</c:v>
                </c:pt>
                <c:pt idx="12244">
                  <c:v>23720</c:v>
                </c:pt>
                <c:pt idx="12245">
                  <c:v>23724</c:v>
                </c:pt>
                <c:pt idx="12246">
                  <c:v>23734</c:v>
                </c:pt>
                <c:pt idx="12247">
                  <c:v>23741</c:v>
                </c:pt>
                <c:pt idx="12248">
                  <c:v>23748</c:v>
                </c:pt>
                <c:pt idx="12249">
                  <c:v>23765</c:v>
                </c:pt>
                <c:pt idx="12250">
                  <c:v>23766</c:v>
                </c:pt>
                <c:pt idx="12251">
                  <c:v>23781</c:v>
                </c:pt>
                <c:pt idx="12252">
                  <c:v>23795</c:v>
                </c:pt>
                <c:pt idx="12253">
                  <c:v>23795</c:v>
                </c:pt>
                <c:pt idx="12254">
                  <c:v>23795</c:v>
                </c:pt>
                <c:pt idx="12255">
                  <c:v>23793</c:v>
                </c:pt>
                <c:pt idx="12256">
                  <c:v>23808</c:v>
                </c:pt>
                <c:pt idx="12257">
                  <c:v>23819</c:v>
                </c:pt>
                <c:pt idx="12258">
                  <c:v>23833</c:v>
                </c:pt>
                <c:pt idx="12259">
                  <c:v>23823</c:v>
                </c:pt>
                <c:pt idx="12260">
                  <c:v>23833</c:v>
                </c:pt>
                <c:pt idx="12261">
                  <c:v>23838</c:v>
                </c:pt>
                <c:pt idx="12262">
                  <c:v>23850</c:v>
                </c:pt>
                <c:pt idx="12263">
                  <c:v>23866</c:v>
                </c:pt>
                <c:pt idx="12264">
                  <c:v>23868</c:v>
                </c:pt>
                <c:pt idx="12265">
                  <c:v>23875</c:v>
                </c:pt>
                <c:pt idx="12266">
                  <c:v>23867</c:v>
                </c:pt>
                <c:pt idx="12267">
                  <c:v>23883</c:v>
                </c:pt>
                <c:pt idx="12268">
                  <c:v>23902</c:v>
                </c:pt>
                <c:pt idx="12269">
                  <c:v>23893</c:v>
                </c:pt>
                <c:pt idx="12270">
                  <c:v>23905</c:v>
                </c:pt>
                <c:pt idx="12271">
                  <c:v>23898</c:v>
                </c:pt>
                <c:pt idx="12272">
                  <c:v>23912</c:v>
                </c:pt>
                <c:pt idx="12273">
                  <c:v>23913</c:v>
                </c:pt>
                <c:pt idx="12274">
                  <c:v>23930</c:v>
                </c:pt>
                <c:pt idx="12275">
                  <c:v>23936</c:v>
                </c:pt>
                <c:pt idx="12276">
                  <c:v>23949</c:v>
                </c:pt>
                <c:pt idx="12277">
                  <c:v>23960</c:v>
                </c:pt>
                <c:pt idx="12278">
                  <c:v>23969</c:v>
                </c:pt>
                <c:pt idx="12279">
                  <c:v>23982</c:v>
                </c:pt>
                <c:pt idx="12280">
                  <c:v>23977</c:v>
                </c:pt>
                <c:pt idx="12281">
                  <c:v>23987</c:v>
                </c:pt>
                <c:pt idx="12282">
                  <c:v>23985</c:v>
                </c:pt>
                <c:pt idx="12283">
                  <c:v>24007</c:v>
                </c:pt>
                <c:pt idx="12284">
                  <c:v>24007</c:v>
                </c:pt>
                <c:pt idx="12285">
                  <c:v>24006</c:v>
                </c:pt>
                <c:pt idx="12286">
                  <c:v>24014</c:v>
                </c:pt>
                <c:pt idx="12287">
                  <c:v>24013</c:v>
                </c:pt>
                <c:pt idx="12288">
                  <c:v>24021</c:v>
                </c:pt>
                <c:pt idx="12289">
                  <c:v>24035</c:v>
                </c:pt>
                <c:pt idx="12290">
                  <c:v>24044</c:v>
                </c:pt>
                <c:pt idx="12291">
                  <c:v>24058</c:v>
                </c:pt>
                <c:pt idx="12292">
                  <c:v>24055</c:v>
                </c:pt>
                <c:pt idx="12293">
                  <c:v>24066</c:v>
                </c:pt>
                <c:pt idx="12294">
                  <c:v>24088</c:v>
                </c:pt>
                <c:pt idx="12295">
                  <c:v>24084</c:v>
                </c:pt>
                <c:pt idx="12296">
                  <c:v>24110</c:v>
                </c:pt>
                <c:pt idx="12297">
                  <c:v>24102</c:v>
                </c:pt>
                <c:pt idx="12298">
                  <c:v>24117</c:v>
                </c:pt>
                <c:pt idx="12299">
                  <c:v>24129</c:v>
                </c:pt>
                <c:pt idx="12300">
                  <c:v>24119</c:v>
                </c:pt>
                <c:pt idx="12301">
                  <c:v>24128</c:v>
                </c:pt>
                <c:pt idx="12302">
                  <c:v>24140</c:v>
                </c:pt>
                <c:pt idx="12303">
                  <c:v>24148</c:v>
                </c:pt>
                <c:pt idx="12304">
                  <c:v>24148</c:v>
                </c:pt>
                <c:pt idx="12305">
                  <c:v>24157</c:v>
                </c:pt>
                <c:pt idx="12306">
                  <c:v>24164</c:v>
                </c:pt>
                <c:pt idx="12307">
                  <c:v>24173</c:v>
                </c:pt>
                <c:pt idx="12308">
                  <c:v>24175</c:v>
                </c:pt>
                <c:pt idx="12309">
                  <c:v>24181</c:v>
                </c:pt>
                <c:pt idx="12310">
                  <c:v>24195</c:v>
                </c:pt>
                <c:pt idx="12311">
                  <c:v>24192</c:v>
                </c:pt>
                <c:pt idx="12312">
                  <c:v>24199</c:v>
                </c:pt>
                <c:pt idx="12313">
                  <c:v>24203</c:v>
                </c:pt>
                <c:pt idx="12314">
                  <c:v>24222</c:v>
                </c:pt>
                <c:pt idx="12315">
                  <c:v>24226</c:v>
                </c:pt>
                <c:pt idx="12316">
                  <c:v>24233</c:v>
                </c:pt>
                <c:pt idx="12317">
                  <c:v>24248</c:v>
                </c:pt>
                <c:pt idx="12318">
                  <c:v>24261</c:v>
                </c:pt>
                <c:pt idx="12319">
                  <c:v>24258</c:v>
                </c:pt>
                <c:pt idx="12320">
                  <c:v>24257</c:v>
                </c:pt>
                <c:pt idx="12321">
                  <c:v>24285</c:v>
                </c:pt>
                <c:pt idx="12322">
                  <c:v>24289</c:v>
                </c:pt>
                <c:pt idx="12323">
                  <c:v>24284</c:v>
                </c:pt>
                <c:pt idx="12324">
                  <c:v>24299</c:v>
                </c:pt>
                <c:pt idx="12325">
                  <c:v>24303</c:v>
                </c:pt>
                <c:pt idx="12326">
                  <c:v>24307</c:v>
                </c:pt>
                <c:pt idx="12327">
                  <c:v>24323</c:v>
                </c:pt>
                <c:pt idx="12328">
                  <c:v>24322</c:v>
                </c:pt>
                <c:pt idx="12329">
                  <c:v>24336</c:v>
                </c:pt>
                <c:pt idx="12330">
                  <c:v>24328</c:v>
                </c:pt>
                <c:pt idx="12331">
                  <c:v>24327</c:v>
                </c:pt>
                <c:pt idx="12332">
                  <c:v>24344</c:v>
                </c:pt>
                <c:pt idx="12333">
                  <c:v>24351</c:v>
                </c:pt>
                <c:pt idx="12334">
                  <c:v>24365</c:v>
                </c:pt>
                <c:pt idx="12335">
                  <c:v>24362</c:v>
                </c:pt>
                <c:pt idx="12336">
                  <c:v>24388</c:v>
                </c:pt>
                <c:pt idx="12337">
                  <c:v>24389</c:v>
                </c:pt>
                <c:pt idx="12338">
                  <c:v>24397</c:v>
                </c:pt>
                <c:pt idx="12339">
                  <c:v>24410</c:v>
                </c:pt>
                <c:pt idx="12340">
                  <c:v>24400</c:v>
                </c:pt>
                <c:pt idx="12341">
                  <c:v>24416</c:v>
                </c:pt>
                <c:pt idx="12342">
                  <c:v>24431</c:v>
                </c:pt>
                <c:pt idx="12343">
                  <c:v>24431</c:v>
                </c:pt>
                <c:pt idx="12344">
                  <c:v>24437</c:v>
                </c:pt>
                <c:pt idx="12345">
                  <c:v>24451</c:v>
                </c:pt>
                <c:pt idx="12346">
                  <c:v>24451</c:v>
                </c:pt>
                <c:pt idx="12347">
                  <c:v>24453</c:v>
                </c:pt>
                <c:pt idx="12348">
                  <c:v>24475</c:v>
                </c:pt>
                <c:pt idx="12349">
                  <c:v>24474</c:v>
                </c:pt>
                <c:pt idx="12350">
                  <c:v>24482</c:v>
                </c:pt>
                <c:pt idx="12351">
                  <c:v>24487</c:v>
                </c:pt>
                <c:pt idx="12352">
                  <c:v>24491</c:v>
                </c:pt>
                <c:pt idx="12353">
                  <c:v>24500</c:v>
                </c:pt>
                <c:pt idx="12354">
                  <c:v>24504</c:v>
                </c:pt>
                <c:pt idx="12355">
                  <c:v>24509</c:v>
                </c:pt>
                <c:pt idx="12356">
                  <c:v>24527</c:v>
                </c:pt>
                <c:pt idx="12357">
                  <c:v>24521</c:v>
                </c:pt>
                <c:pt idx="12358">
                  <c:v>24540</c:v>
                </c:pt>
                <c:pt idx="12359">
                  <c:v>24552</c:v>
                </c:pt>
                <c:pt idx="12360">
                  <c:v>24551</c:v>
                </c:pt>
                <c:pt idx="12361">
                  <c:v>24559</c:v>
                </c:pt>
                <c:pt idx="12362">
                  <c:v>24572</c:v>
                </c:pt>
                <c:pt idx="12363">
                  <c:v>24590</c:v>
                </c:pt>
                <c:pt idx="12364">
                  <c:v>24579</c:v>
                </c:pt>
                <c:pt idx="12365">
                  <c:v>24586</c:v>
                </c:pt>
                <c:pt idx="12366">
                  <c:v>24585</c:v>
                </c:pt>
                <c:pt idx="12367">
                  <c:v>24588</c:v>
                </c:pt>
                <c:pt idx="12368">
                  <c:v>24611</c:v>
                </c:pt>
                <c:pt idx="12369">
                  <c:v>24611</c:v>
                </c:pt>
                <c:pt idx="12370">
                  <c:v>24617</c:v>
                </c:pt>
                <c:pt idx="12371">
                  <c:v>24619</c:v>
                </c:pt>
                <c:pt idx="12372">
                  <c:v>24626</c:v>
                </c:pt>
                <c:pt idx="12373">
                  <c:v>24643</c:v>
                </c:pt>
                <c:pt idx="12374">
                  <c:v>24647</c:v>
                </c:pt>
                <c:pt idx="12375">
                  <c:v>24658</c:v>
                </c:pt>
                <c:pt idx="12376">
                  <c:v>24655</c:v>
                </c:pt>
                <c:pt idx="12377">
                  <c:v>24665</c:v>
                </c:pt>
                <c:pt idx="12378">
                  <c:v>24666</c:v>
                </c:pt>
                <c:pt idx="12379">
                  <c:v>24682</c:v>
                </c:pt>
                <c:pt idx="12380">
                  <c:v>24688</c:v>
                </c:pt>
                <c:pt idx="12381">
                  <c:v>24696</c:v>
                </c:pt>
                <c:pt idx="12382">
                  <c:v>24715</c:v>
                </c:pt>
                <c:pt idx="12383">
                  <c:v>24718</c:v>
                </c:pt>
                <c:pt idx="12384">
                  <c:v>24715</c:v>
                </c:pt>
                <c:pt idx="12385">
                  <c:v>24718</c:v>
                </c:pt>
                <c:pt idx="12386">
                  <c:v>24736</c:v>
                </c:pt>
                <c:pt idx="12387">
                  <c:v>24745</c:v>
                </c:pt>
                <c:pt idx="12388">
                  <c:v>24744</c:v>
                </c:pt>
                <c:pt idx="12389">
                  <c:v>24758</c:v>
                </c:pt>
                <c:pt idx="12390">
                  <c:v>24757</c:v>
                </c:pt>
                <c:pt idx="12391">
                  <c:v>24773</c:v>
                </c:pt>
                <c:pt idx="12392">
                  <c:v>24777</c:v>
                </c:pt>
                <c:pt idx="12393">
                  <c:v>24784</c:v>
                </c:pt>
                <c:pt idx="12394">
                  <c:v>24788</c:v>
                </c:pt>
                <c:pt idx="12395">
                  <c:v>24793</c:v>
                </c:pt>
                <c:pt idx="12396">
                  <c:v>24811</c:v>
                </c:pt>
                <c:pt idx="12397">
                  <c:v>24803</c:v>
                </c:pt>
                <c:pt idx="12398">
                  <c:v>24821</c:v>
                </c:pt>
                <c:pt idx="12399">
                  <c:v>24818</c:v>
                </c:pt>
                <c:pt idx="12400">
                  <c:v>24831</c:v>
                </c:pt>
                <c:pt idx="12401">
                  <c:v>24837</c:v>
                </c:pt>
                <c:pt idx="12402">
                  <c:v>24856</c:v>
                </c:pt>
                <c:pt idx="12403">
                  <c:v>24854</c:v>
                </c:pt>
                <c:pt idx="12404">
                  <c:v>24859</c:v>
                </c:pt>
                <c:pt idx="12405">
                  <c:v>24860</c:v>
                </c:pt>
                <c:pt idx="12406">
                  <c:v>24873</c:v>
                </c:pt>
                <c:pt idx="12407">
                  <c:v>24876</c:v>
                </c:pt>
                <c:pt idx="12408">
                  <c:v>24881</c:v>
                </c:pt>
                <c:pt idx="12409">
                  <c:v>24885</c:v>
                </c:pt>
                <c:pt idx="12410">
                  <c:v>24896</c:v>
                </c:pt>
                <c:pt idx="12411">
                  <c:v>24899</c:v>
                </c:pt>
                <c:pt idx="12412">
                  <c:v>24913</c:v>
                </c:pt>
                <c:pt idx="12413">
                  <c:v>24916</c:v>
                </c:pt>
                <c:pt idx="12414">
                  <c:v>24931</c:v>
                </c:pt>
                <c:pt idx="12415">
                  <c:v>24937</c:v>
                </c:pt>
                <c:pt idx="12416">
                  <c:v>24946</c:v>
                </c:pt>
                <c:pt idx="12417">
                  <c:v>24953</c:v>
                </c:pt>
                <c:pt idx="12418">
                  <c:v>24968</c:v>
                </c:pt>
                <c:pt idx="12419">
                  <c:v>24971</c:v>
                </c:pt>
                <c:pt idx="12420">
                  <c:v>24970</c:v>
                </c:pt>
                <c:pt idx="12421">
                  <c:v>24973</c:v>
                </c:pt>
                <c:pt idx="12422">
                  <c:v>24987</c:v>
                </c:pt>
                <c:pt idx="12423">
                  <c:v>24981</c:v>
                </c:pt>
                <c:pt idx="12424">
                  <c:v>24994</c:v>
                </c:pt>
                <c:pt idx="12425">
                  <c:v>25008</c:v>
                </c:pt>
                <c:pt idx="12426">
                  <c:v>25005</c:v>
                </c:pt>
                <c:pt idx="12427">
                  <c:v>25018</c:v>
                </c:pt>
                <c:pt idx="12428">
                  <c:v>25024</c:v>
                </c:pt>
                <c:pt idx="12429">
                  <c:v>25030</c:v>
                </c:pt>
                <c:pt idx="12430">
                  <c:v>25036</c:v>
                </c:pt>
                <c:pt idx="12431">
                  <c:v>25050</c:v>
                </c:pt>
                <c:pt idx="12432">
                  <c:v>25060</c:v>
                </c:pt>
                <c:pt idx="12433">
                  <c:v>25068</c:v>
                </c:pt>
                <c:pt idx="12434">
                  <c:v>25071</c:v>
                </c:pt>
                <c:pt idx="12435">
                  <c:v>25080</c:v>
                </c:pt>
                <c:pt idx="12436">
                  <c:v>25079</c:v>
                </c:pt>
                <c:pt idx="12437">
                  <c:v>25091</c:v>
                </c:pt>
                <c:pt idx="12438">
                  <c:v>25111</c:v>
                </c:pt>
                <c:pt idx="12439">
                  <c:v>25106</c:v>
                </c:pt>
                <c:pt idx="12440">
                  <c:v>25110</c:v>
                </c:pt>
                <c:pt idx="12441">
                  <c:v>25122</c:v>
                </c:pt>
                <c:pt idx="12442">
                  <c:v>25133</c:v>
                </c:pt>
                <c:pt idx="12443">
                  <c:v>25133</c:v>
                </c:pt>
                <c:pt idx="12444">
                  <c:v>25134</c:v>
                </c:pt>
                <c:pt idx="12445">
                  <c:v>25150</c:v>
                </c:pt>
                <c:pt idx="12446">
                  <c:v>25162</c:v>
                </c:pt>
                <c:pt idx="12447">
                  <c:v>25164</c:v>
                </c:pt>
                <c:pt idx="12448">
                  <c:v>25177</c:v>
                </c:pt>
                <c:pt idx="12449">
                  <c:v>25179</c:v>
                </c:pt>
                <c:pt idx="12450">
                  <c:v>25195</c:v>
                </c:pt>
                <c:pt idx="12451">
                  <c:v>25192</c:v>
                </c:pt>
                <c:pt idx="12452">
                  <c:v>25196</c:v>
                </c:pt>
                <c:pt idx="12453">
                  <c:v>25209</c:v>
                </c:pt>
                <c:pt idx="12454">
                  <c:v>25209</c:v>
                </c:pt>
                <c:pt idx="12455">
                  <c:v>25215</c:v>
                </c:pt>
                <c:pt idx="12456">
                  <c:v>25226</c:v>
                </c:pt>
                <c:pt idx="12457">
                  <c:v>25234</c:v>
                </c:pt>
                <c:pt idx="12458">
                  <c:v>25249</c:v>
                </c:pt>
                <c:pt idx="12459">
                  <c:v>25250</c:v>
                </c:pt>
                <c:pt idx="12460">
                  <c:v>25254</c:v>
                </c:pt>
                <c:pt idx="12461">
                  <c:v>25266</c:v>
                </c:pt>
                <c:pt idx="12462">
                  <c:v>25268</c:v>
                </c:pt>
                <c:pt idx="12463">
                  <c:v>25280</c:v>
                </c:pt>
                <c:pt idx="12464">
                  <c:v>25288</c:v>
                </c:pt>
                <c:pt idx="12465">
                  <c:v>25285</c:v>
                </c:pt>
                <c:pt idx="12466">
                  <c:v>25297</c:v>
                </c:pt>
                <c:pt idx="12467">
                  <c:v>25300</c:v>
                </c:pt>
                <c:pt idx="12468">
                  <c:v>25308</c:v>
                </c:pt>
                <c:pt idx="12469">
                  <c:v>25319</c:v>
                </c:pt>
                <c:pt idx="12470">
                  <c:v>25319</c:v>
                </c:pt>
                <c:pt idx="12471">
                  <c:v>25336</c:v>
                </c:pt>
                <c:pt idx="12472">
                  <c:v>25337</c:v>
                </c:pt>
                <c:pt idx="12473">
                  <c:v>25331</c:v>
                </c:pt>
                <c:pt idx="12474">
                  <c:v>25339</c:v>
                </c:pt>
                <c:pt idx="12475">
                  <c:v>25370</c:v>
                </c:pt>
                <c:pt idx="12476">
                  <c:v>25350</c:v>
                </c:pt>
                <c:pt idx="12477">
                  <c:v>25367</c:v>
                </c:pt>
                <c:pt idx="12478">
                  <c:v>25380</c:v>
                </c:pt>
                <c:pt idx="12479">
                  <c:v>25383</c:v>
                </c:pt>
                <c:pt idx="12480">
                  <c:v>25394</c:v>
                </c:pt>
                <c:pt idx="12481">
                  <c:v>25399</c:v>
                </c:pt>
                <c:pt idx="12482">
                  <c:v>25413</c:v>
                </c:pt>
                <c:pt idx="12483">
                  <c:v>25420</c:v>
                </c:pt>
                <c:pt idx="12484">
                  <c:v>25439</c:v>
                </c:pt>
                <c:pt idx="12485">
                  <c:v>25434</c:v>
                </c:pt>
                <c:pt idx="12486">
                  <c:v>25448</c:v>
                </c:pt>
                <c:pt idx="12487">
                  <c:v>25448</c:v>
                </c:pt>
                <c:pt idx="12488">
                  <c:v>25456</c:v>
                </c:pt>
                <c:pt idx="12489">
                  <c:v>25465</c:v>
                </c:pt>
                <c:pt idx="12490">
                  <c:v>25470</c:v>
                </c:pt>
                <c:pt idx="12491">
                  <c:v>25484</c:v>
                </c:pt>
                <c:pt idx="12492">
                  <c:v>25486</c:v>
                </c:pt>
                <c:pt idx="12493">
                  <c:v>25505</c:v>
                </c:pt>
                <c:pt idx="12494">
                  <c:v>25501</c:v>
                </c:pt>
                <c:pt idx="12495">
                  <c:v>25505</c:v>
                </c:pt>
                <c:pt idx="12496">
                  <c:v>25512</c:v>
                </c:pt>
                <c:pt idx="12497">
                  <c:v>25519</c:v>
                </c:pt>
                <c:pt idx="12498">
                  <c:v>25526</c:v>
                </c:pt>
                <c:pt idx="12499">
                  <c:v>25546</c:v>
                </c:pt>
                <c:pt idx="12500">
                  <c:v>25546</c:v>
                </c:pt>
                <c:pt idx="12501">
                  <c:v>25552</c:v>
                </c:pt>
                <c:pt idx="12502">
                  <c:v>25565</c:v>
                </c:pt>
                <c:pt idx="12503">
                  <c:v>25553</c:v>
                </c:pt>
                <c:pt idx="12504">
                  <c:v>25559</c:v>
                </c:pt>
                <c:pt idx="12505">
                  <c:v>25572</c:v>
                </c:pt>
                <c:pt idx="12506">
                  <c:v>25583</c:v>
                </c:pt>
                <c:pt idx="12507">
                  <c:v>25578</c:v>
                </c:pt>
                <c:pt idx="12508">
                  <c:v>25614</c:v>
                </c:pt>
                <c:pt idx="12509">
                  <c:v>25621</c:v>
                </c:pt>
                <c:pt idx="12510">
                  <c:v>25618</c:v>
                </c:pt>
                <c:pt idx="12511">
                  <c:v>25620</c:v>
                </c:pt>
                <c:pt idx="12512">
                  <c:v>25622</c:v>
                </c:pt>
                <c:pt idx="12513">
                  <c:v>25617</c:v>
                </c:pt>
                <c:pt idx="12514">
                  <c:v>25639</c:v>
                </c:pt>
                <c:pt idx="12515">
                  <c:v>25650</c:v>
                </c:pt>
                <c:pt idx="12516">
                  <c:v>25658</c:v>
                </c:pt>
                <c:pt idx="12517">
                  <c:v>25662</c:v>
                </c:pt>
                <c:pt idx="12518">
                  <c:v>25676</c:v>
                </c:pt>
                <c:pt idx="12519">
                  <c:v>25676</c:v>
                </c:pt>
                <c:pt idx="12520">
                  <c:v>25699</c:v>
                </c:pt>
                <c:pt idx="12521">
                  <c:v>25692</c:v>
                </c:pt>
                <c:pt idx="12522">
                  <c:v>25693</c:v>
                </c:pt>
                <c:pt idx="12523">
                  <c:v>25703</c:v>
                </c:pt>
                <c:pt idx="12524">
                  <c:v>25705</c:v>
                </c:pt>
                <c:pt idx="12525">
                  <c:v>25714</c:v>
                </c:pt>
                <c:pt idx="12526">
                  <c:v>25717</c:v>
                </c:pt>
                <c:pt idx="12527">
                  <c:v>25721</c:v>
                </c:pt>
                <c:pt idx="12528">
                  <c:v>25733</c:v>
                </c:pt>
                <c:pt idx="12529">
                  <c:v>25757</c:v>
                </c:pt>
                <c:pt idx="12530">
                  <c:v>25765</c:v>
                </c:pt>
                <c:pt idx="12531">
                  <c:v>25765</c:v>
                </c:pt>
                <c:pt idx="12532">
                  <c:v>25766</c:v>
                </c:pt>
                <c:pt idx="12533">
                  <c:v>25767</c:v>
                </c:pt>
                <c:pt idx="12534">
                  <c:v>25789</c:v>
                </c:pt>
                <c:pt idx="12535">
                  <c:v>25780</c:v>
                </c:pt>
                <c:pt idx="12536">
                  <c:v>25801</c:v>
                </c:pt>
                <c:pt idx="12537">
                  <c:v>25804</c:v>
                </c:pt>
                <c:pt idx="12538">
                  <c:v>25805</c:v>
                </c:pt>
                <c:pt idx="12539">
                  <c:v>25814</c:v>
                </c:pt>
                <c:pt idx="12540">
                  <c:v>25820</c:v>
                </c:pt>
                <c:pt idx="12541">
                  <c:v>25827</c:v>
                </c:pt>
                <c:pt idx="12542">
                  <c:v>25843</c:v>
                </c:pt>
                <c:pt idx="12543">
                  <c:v>25839</c:v>
                </c:pt>
                <c:pt idx="12544">
                  <c:v>25845</c:v>
                </c:pt>
                <c:pt idx="12545">
                  <c:v>25839</c:v>
                </c:pt>
                <c:pt idx="12546">
                  <c:v>25859</c:v>
                </c:pt>
                <c:pt idx="12547">
                  <c:v>25865</c:v>
                </c:pt>
                <c:pt idx="12548">
                  <c:v>25874</c:v>
                </c:pt>
                <c:pt idx="12549">
                  <c:v>25878</c:v>
                </c:pt>
                <c:pt idx="12550">
                  <c:v>25890</c:v>
                </c:pt>
                <c:pt idx="12551">
                  <c:v>25899</c:v>
                </c:pt>
                <c:pt idx="12552">
                  <c:v>25907</c:v>
                </c:pt>
                <c:pt idx="12553">
                  <c:v>25910</c:v>
                </c:pt>
                <c:pt idx="12554">
                  <c:v>25933</c:v>
                </c:pt>
                <c:pt idx="12555">
                  <c:v>25930</c:v>
                </c:pt>
                <c:pt idx="12556">
                  <c:v>25935</c:v>
                </c:pt>
                <c:pt idx="12557">
                  <c:v>25947</c:v>
                </c:pt>
                <c:pt idx="12558">
                  <c:v>25963</c:v>
                </c:pt>
                <c:pt idx="12559">
                  <c:v>25956</c:v>
                </c:pt>
                <c:pt idx="12560">
                  <c:v>25965</c:v>
                </c:pt>
                <c:pt idx="12561">
                  <c:v>25967</c:v>
                </c:pt>
                <c:pt idx="12562">
                  <c:v>25989</c:v>
                </c:pt>
                <c:pt idx="12563">
                  <c:v>25980</c:v>
                </c:pt>
                <c:pt idx="12564">
                  <c:v>25987</c:v>
                </c:pt>
                <c:pt idx="12565">
                  <c:v>25994</c:v>
                </c:pt>
                <c:pt idx="12566">
                  <c:v>26002</c:v>
                </c:pt>
                <c:pt idx="12567">
                  <c:v>26013</c:v>
                </c:pt>
                <c:pt idx="12568">
                  <c:v>26020</c:v>
                </c:pt>
                <c:pt idx="12569">
                  <c:v>26031</c:v>
                </c:pt>
                <c:pt idx="12570">
                  <c:v>26030</c:v>
                </c:pt>
                <c:pt idx="12571">
                  <c:v>26043</c:v>
                </c:pt>
                <c:pt idx="12572">
                  <c:v>26049</c:v>
                </c:pt>
                <c:pt idx="12573">
                  <c:v>26064</c:v>
                </c:pt>
                <c:pt idx="12574">
                  <c:v>26065</c:v>
                </c:pt>
                <c:pt idx="12575">
                  <c:v>26072</c:v>
                </c:pt>
                <c:pt idx="12576">
                  <c:v>26083</c:v>
                </c:pt>
                <c:pt idx="12577">
                  <c:v>26096</c:v>
                </c:pt>
                <c:pt idx="12578">
                  <c:v>26088</c:v>
                </c:pt>
                <c:pt idx="12579">
                  <c:v>26093</c:v>
                </c:pt>
                <c:pt idx="12580">
                  <c:v>26107</c:v>
                </c:pt>
                <c:pt idx="12581">
                  <c:v>26129</c:v>
                </c:pt>
                <c:pt idx="12582">
                  <c:v>26126</c:v>
                </c:pt>
                <c:pt idx="12583">
                  <c:v>26135</c:v>
                </c:pt>
                <c:pt idx="12584">
                  <c:v>26130</c:v>
                </c:pt>
                <c:pt idx="12585">
                  <c:v>26137</c:v>
                </c:pt>
                <c:pt idx="12586">
                  <c:v>26149</c:v>
                </c:pt>
                <c:pt idx="12587">
                  <c:v>26145</c:v>
                </c:pt>
                <c:pt idx="12588">
                  <c:v>26166</c:v>
                </c:pt>
                <c:pt idx="12589">
                  <c:v>26179</c:v>
                </c:pt>
                <c:pt idx="12590">
                  <c:v>26184</c:v>
                </c:pt>
                <c:pt idx="12591">
                  <c:v>26185</c:v>
                </c:pt>
                <c:pt idx="12592">
                  <c:v>26195</c:v>
                </c:pt>
                <c:pt idx="12593">
                  <c:v>26189</c:v>
                </c:pt>
                <c:pt idx="12594">
                  <c:v>26207</c:v>
                </c:pt>
                <c:pt idx="12595">
                  <c:v>26224</c:v>
                </c:pt>
                <c:pt idx="12596">
                  <c:v>26222</c:v>
                </c:pt>
                <c:pt idx="12597">
                  <c:v>26229</c:v>
                </c:pt>
                <c:pt idx="12598">
                  <c:v>26240</c:v>
                </c:pt>
                <c:pt idx="12599">
                  <c:v>26246</c:v>
                </c:pt>
                <c:pt idx="12600">
                  <c:v>26240</c:v>
                </c:pt>
                <c:pt idx="12601">
                  <c:v>26253</c:v>
                </c:pt>
                <c:pt idx="12602">
                  <c:v>26252</c:v>
                </c:pt>
                <c:pt idx="12603">
                  <c:v>26257</c:v>
                </c:pt>
                <c:pt idx="12604">
                  <c:v>26264</c:v>
                </c:pt>
                <c:pt idx="12605">
                  <c:v>26294</c:v>
                </c:pt>
                <c:pt idx="12606">
                  <c:v>26292</c:v>
                </c:pt>
                <c:pt idx="12607">
                  <c:v>26288</c:v>
                </c:pt>
                <c:pt idx="12608">
                  <c:v>26292</c:v>
                </c:pt>
                <c:pt idx="12609">
                  <c:v>26310</c:v>
                </c:pt>
                <c:pt idx="12610">
                  <c:v>26321</c:v>
                </c:pt>
                <c:pt idx="12611">
                  <c:v>26330</c:v>
                </c:pt>
                <c:pt idx="12612">
                  <c:v>26341</c:v>
                </c:pt>
                <c:pt idx="12613">
                  <c:v>26336</c:v>
                </c:pt>
                <c:pt idx="12614">
                  <c:v>26352</c:v>
                </c:pt>
                <c:pt idx="12615">
                  <c:v>26352</c:v>
                </c:pt>
                <c:pt idx="12616">
                  <c:v>26357</c:v>
                </c:pt>
                <c:pt idx="12617">
                  <c:v>26355</c:v>
                </c:pt>
                <c:pt idx="12618">
                  <c:v>26362</c:v>
                </c:pt>
                <c:pt idx="12619">
                  <c:v>26386</c:v>
                </c:pt>
                <c:pt idx="12620">
                  <c:v>26382</c:v>
                </c:pt>
                <c:pt idx="12621">
                  <c:v>26399</c:v>
                </c:pt>
                <c:pt idx="12622">
                  <c:v>26412</c:v>
                </c:pt>
                <c:pt idx="12623">
                  <c:v>26423</c:v>
                </c:pt>
                <c:pt idx="12624">
                  <c:v>26425</c:v>
                </c:pt>
                <c:pt idx="12625">
                  <c:v>26427</c:v>
                </c:pt>
                <c:pt idx="12626">
                  <c:v>26435</c:v>
                </c:pt>
                <c:pt idx="12627">
                  <c:v>26428</c:v>
                </c:pt>
                <c:pt idx="12628">
                  <c:v>26443</c:v>
                </c:pt>
                <c:pt idx="12629">
                  <c:v>26447</c:v>
                </c:pt>
                <c:pt idx="12630">
                  <c:v>26449</c:v>
                </c:pt>
                <c:pt idx="12631">
                  <c:v>26465</c:v>
                </c:pt>
                <c:pt idx="12632">
                  <c:v>26460</c:v>
                </c:pt>
                <c:pt idx="12633">
                  <c:v>26467</c:v>
                </c:pt>
                <c:pt idx="12634">
                  <c:v>26490</c:v>
                </c:pt>
                <c:pt idx="12635">
                  <c:v>26495</c:v>
                </c:pt>
                <c:pt idx="12636">
                  <c:v>26498</c:v>
                </c:pt>
                <c:pt idx="12637">
                  <c:v>26507</c:v>
                </c:pt>
                <c:pt idx="12638">
                  <c:v>26523</c:v>
                </c:pt>
                <c:pt idx="12639">
                  <c:v>26523</c:v>
                </c:pt>
                <c:pt idx="12640">
                  <c:v>26527</c:v>
                </c:pt>
                <c:pt idx="12641">
                  <c:v>26537</c:v>
                </c:pt>
                <c:pt idx="12642">
                  <c:v>26544</c:v>
                </c:pt>
                <c:pt idx="12643">
                  <c:v>26551</c:v>
                </c:pt>
                <c:pt idx="12644">
                  <c:v>26560</c:v>
                </c:pt>
                <c:pt idx="12645">
                  <c:v>26562</c:v>
                </c:pt>
                <c:pt idx="12646">
                  <c:v>26574</c:v>
                </c:pt>
                <c:pt idx="12647">
                  <c:v>26568</c:v>
                </c:pt>
                <c:pt idx="12648">
                  <c:v>26589</c:v>
                </c:pt>
                <c:pt idx="12649">
                  <c:v>26592</c:v>
                </c:pt>
                <c:pt idx="12650">
                  <c:v>26602</c:v>
                </c:pt>
                <c:pt idx="12651">
                  <c:v>26603</c:v>
                </c:pt>
                <c:pt idx="12652">
                  <c:v>26614</c:v>
                </c:pt>
                <c:pt idx="12653">
                  <c:v>26625</c:v>
                </c:pt>
                <c:pt idx="12654">
                  <c:v>26632</c:v>
                </c:pt>
                <c:pt idx="12655">
                  <c:v>26636</c:v>
                </c:pt>
                <c:pt idx="12656">
                  <c:v>26629</c:v>
                </c:pt>
                <c:pt idx="12657">
                  <c:v>26643</c:v>
                </c:pt>
                <c:pt idx="12658">
                  <c:v>26654</c:v>
                </c:pt>
                <c:pt idx="12659">
                  <c:v>26674</c:v>
                </c:pt>
                <c:pt idx="12660">
                  <c:v>26672</c:v>
                </c:pt>
                <c:pt idx="12661">
                  <c:v>26670</c:v>
                </c:pt>
                <c:pt idx="12662">
                  <c:v>26691</c:v>
                </c:pt>
                <c:pt idx="12663">
                  <c:v>26695</c:v>
                </c:pt>
                <c:pt idx="12664">
                  <c:v>26690</c:v>
                </c:pt>
                <c:pt idx="12665">
                  <c:v>26709</c:v>
                </c:pt>
                <c:pt idx="12666">
                  <c:v>26715</c:v>
                </c:pt>
                <c:pt idx="12667">
                  <c:v>26723</c:v>
                </c:pt>
                <c:pt idx="12668">
                  <c:v>26726</c:v>
                </c:pt>
                <c:pt idx="12669">
                  <c:v>26736</c:v>
                </c:pt>
                <c:pt idx="12670">
                  <c:v>26741</c:v>
                </c:pt>
                <c:pt idx="12671">
                  <c:v>26746</c:v>
                </c:pt>
                <c:pt idx="12672">
                  <c:v>26754</c:v>
                </c:pt>
                <c:pt idx="12673">
                  <c:v>26762</c:v>
                </c:pt>
                <c:pt idx="12674">
                  <c:v>26768</c:v>
                </c:pt>
                <c:pt idx="12675">
                  <c:v>26793</c:v>
                </c:pt>
                <c:pt idx="12676">
                  <c:v>26789</c:v>
                </c:pt>
                <c:pt idx="12677">
                  <c:v>26804</c:v>
                </c:pt>
                <c:pt idx="12678">
                  <c:v>26805</c:v>
                </c:pt>
                <c:pt idx="12679">
                  <c:v>26814</c:v>
                </c:pt>
                <c:pt idx="12680">
                  <c:v>26812</c:v>
                </c:pt>
                <c:pt idx="12681">
                  <c:v>26820</c:v>
                </c:pt>
                <c:pt idx="12682">
                  <c:v>26834</c:v>
                </c:pt>
                <c:pt idx="12683">
                  <c:v>26832</c:v>
                </c:pt>
                <c:pt idx="12684">
                  <c:v>26833</c:v>
                </c:pt>
                <c:pt idx="12685">
                  <c:v>26853</c:v>
                </c:pt>
                <c:pt idx="12686">
                  <c:v>26856</c:v>
                </c:pt>
                <c:pt idx="12687">
                  <c:v>26857</c:v>
                </c:pt>
                <c:pt idx="12688">
                  <c:v>26864</c:v>
                </c:pt>
                <c:pt idx="12689">
                  <c:v>26880</c:v>
                </c:pt>
                <c:pt idx="12690">
                  <c:v>26896</c:v>
                </c:pt>
                <c:pt idx="12691">
                  <c:v>26875</c:v>
                </c:pt>
                <c:pt idx="12692">
                  <c:v>26885</c:v>
                </c:pt>
                <c:pt idx="12693">
                  <c:v>26899</c:v>
                </c:pt>
                <c:pt idx="12694">
                  <c:v>26906</c:v>
                </c:pt>
                <c:pt idx="12695">
                  <c:v>26911</c:v>
                </c:pt>
                <c:pt idx="12696">
                  <c:v>26921</c:v>
                </c:pt>
                <c:pt idx="12697">
                  <c:v>26938</c:v>
                </c:pt>
                <c:pt idx="12698">
                  <c:v>26937</c:v>
                </c:pt>
                <c:pt idx="12699">
                  <c:v>26942</c:v>
                </c:pt>
                <c:pt idx="12700">
                  <c:v>26955</c:v>
                </c:pt>
                <c:pt idx="12701">
                  <c:v>26973</c:v>
                </c:pt>
                <c:pt idx="12702">
                  <c:v>26980</c:v>
                </c:pt>
                <c:pt idx="12703">
                  <c:v>26984</c:v>
                </c:pt>
                <c:pt idx="12704">
                  <c:v>26985</c:v>
                </c:pt>
                <c:pt idx="12705">
                  <c:v>26999</c:v>
                </c:pt>
                <c:pt idx="12706">
                  <c:v>26979</c:v>
                </c:pt>
                <c:pt idx="12707">
                  <c:v>27012</c:v>
                </c:pt>
                <c:pt idx="12708">
                  <c:v>27014</c:v>
                </c:pt>
                <c:pt idx="12709">
                  <c:v>27026</c:v>
                </c:pt>
                <c:pt idx="12710">
                  <c:v>27025</c:v>
                </c:pt>
                <c:pt idx="12711">
                  <c:v>27035</c:v>
                </c:pt>
                <c:pt idx="12712">
                  <c:v>27039</c:v>
                </c:pt>
                <c:pt idx="12713">
                  <c:v>27044</c:v>
                </c:pt>
                <c:pt idx="12714">
                  <c:v>27061</c:v>
                </c:pt>
                <c:pt idx="12715">
                  <c:v>27066</c:v>
                </c:pt>
                <c:pt idx="12716">
                  <c:v>27068</c:v>
                </c:pt>
                <c:pt idx="12717">
                  <c:v>27071</c:v>
                </c:pt>
                <c:pt idx="12718">
                  <c:v>27075</c:v>
                </c:pt>
                <c:pt idx="12719">
                  <c:v>27090</c:v>
                </c:pt>
                <c:pt idx="12720">
                  <c:v>27096</c:v>
                </c:pt>
                <c:pt idx="12721">
                  <c:v>27102</c:v>
                </c:pt>
                <c:pt idx="12722">
                  <c:v>27111</c:v>
                </c:pt>
                <c:pt idx="12723">
                  <c:v>27120</c:v>
                </c:pt>
                <c:pt idx="12724">
                  <c:v>27110</c:v>
                </c:pt>
                <c:pt idx="12725">
                  <c:v>27135</c:v>
                </c:pt>
                <c:pt idx="12726">
                  <c:v>27153</c:v>
                </c:pt>
                <c:pt idx="12727">
                  <c:v>27144</c:v>
                </c:pt>
                <c:pt idx="12728">
                  <c:v>27131</c:v>
                </c:pt>
                <c:pt idx="12729">
                  <c:v>27150</c:v>
                </c:pt>
                <c:pt idx="12730">
                  <c:v>27158</c:v>
                </c:pt>
                <c:pt idx="12731">
                  <c:v>27177</c:v>
                </c:pt>
                <c:pt idx="12732">
                  <c:v>27177</c:v>
                </c:pt>
                <c:pt idx="12733">
                  <c:v>27182</c:v>
                </c:pt>
                <c:pt idx="12734">
                  <c:v>27191</c:v>
                </c:pt>
                <c:pt idx="12735">
                  <c:v>27197</c:v>
                </c:pt>
                <c:pt idx="12736">
                  <c:v>27209</c:v>
                </c:pt>
                <c:pt idx="12737">
                  <c:v>27214</c:v>
                </c:pt>
                <c:pt idx="12738">
                  <c:v>27226</c:v>
                </c:pt>
                <c:pt idx="12739">
                  <c:v>27226</c:v>
                </c:pt>
                <c:pt idx="12740">
                  <c:v>27237</c:v>
                </c:pt>
                <c:pt idx="12741">
                  <c:v>27242</c:v>
                </c:pt>
                <c:pt idx="12742">
                  <c:v>27250</c:v>
                </c:pt>
                <c:pt idx="12743">
                  <c:v>27251</c:v>
                </c:pt>
                <c:pt idx="12744">
                  <c:v>27256</c:v>
                </c:pt>
                <c:pt idx="12745">
                  <c:v>27280</c:v>
                </c:pt>
                <c:pt idx="12746">
                  <c:v>27286</c:v>
                </c:pt>
                <c:pt idx="12747">
                  <c:v>27292</c:v>
                </c:pt>
                <c:pt idx="12748">
                  <c:v>27296</c:v>
                </c:pt>
                <c:pt idx="12749">
                  <c:v>27310</c:v>
                </c:pt>
                <c:pt idx="12750">
                  <c:v>27306</c:v>
                </c:pt>
                <c:pt idx="12751">
                  <c:v>27314</c:v>
                </c:pt>
                <c:pt idx="12752">
                  <c:v>27317</c:v>
                </c:pt>
                <c:pt idx="12753">
                  <c:v>27332</c:v>
                </c:pt>
                <c:pt idx="12754">
                  <c:v>27324</c:v>
                </c:pt>
                <c:pt idx="12755">
                  <c:v>27340</c:v>
                </c:pt>
                <c:pt idx="12756">
                  <c:v>27352</c:v>
                </c:pt>
                <c:pt idx="12757">
                  <c:v>27365</c:v>
                </c:pt>
                <c:pt idx="12758">
                  <c:v>27361</c:v>
                </c:pt>
                <c:pt idx="12759">
                  <c:v>27355</c:v>
                </c:pt>
                <c:pt idx="12760">
                  <c:v>27384</c:v>
                </c:pt>
                <c:pt idx="12761">
                  <c:v>27382</c:v>
                </c:pt>
                <c:pt idx="12762">
                  <c:v>27386</c:v>
                </c:pt>
                <c:pt idx="12763">
                  <c:v>27391</c:v>
                </c:pt>
                <c:pt idx="12764">
                  <c:v>27407</c:v>
                </c:pt>
                <c:pt idx="12765">
                  <c:v>27413</c:v>
                </c:pt>
                <c:pt idx="12766">
                  <c:v>27429</c:v>
                </c:pt>
                <c:pt idx="12767">
                  <c:v>27424</c:v>
                </c:pt>
                <c:pt idx="12768">
                  <c:v>27437</c:v>
                </c:pt>
                <c:pt idx="12769">
                  <c:v>27454</c:v>
                </c:pt>
                <c:pt idx="12770">
                  <c:v>27451</c:v>
                </c:pt>
                <c:pt idx="12771">
                  <c:v>27450</c:v>
                </c:pt>
                <c:pt idx="12772">
                  <c:v>27468</c:v>
                </c:pt>
                <c:pt idx="12773">
                  <c:v>27472</c:v>
                </c:pt>
                <c:pt idx="12774">
                  <c:v>27473</c:v>
                </c:pt>
                <c:pt idx="12775">
                  <c:v>27485</c:v>
                </c:pt>
                <c:pt idx="12776">
                  <c:v>27485</c:v>
                </c:pt>
                <c:pt idx="12777">
                  <c:v>27503</c:v>
                </c:pt>
                <c:pt idx="12778">
                  <c:v>27505</c:v>
                </c:pt>
                <c:pt idx="12779">
                  <c:v>27506</c:v>
                </c:pt>
                <c:pt idx="12780">
                  <c:v>27520</c:v>
                </c:pt>
                <c:pt idx="12781">
                  <c:v>27537</c:v>
                </c:pt>
                <c:pt idx="12782">
                  <c:v>27527</c:v>
                </c:pt>
                <c:pt idx="12783">
                  <c:v>27537</c:v>
                </c:pt>
                <c:pt idx="12784">
                  <c:v>27553</c:v>
                </c:pt>
                <c:pt idx="12785">
                  <c:v>27555</c:v>
                </c:pt>
                <c:pt idx="12786">
                  <c:v>27578</c:v>
                </c:pt>
                <c:pt idx="12787">
                  <c:v>27582</c:v>
                </c:pt>
                <c:pt idx="12788">
                  <c:v>27583</c:v>
                </c:pt>
                <c:pt idx="12789">
                  <c:v>27586</c:v>
                </c:pt>
                <c:pt idx="12790">
                  <c:v>27589</c:v>
                </c:pt>
                <c:pt idx="12791">
                  <c:v>27602</c:v>
                </c:pt>
                <c:pt idx="12792">
                  <c:v>27619</c:v>
                </c:pt>
                <c:pt idx="12793">
                  <c:v>27615</c:v>
                </c:pt>
                <c:pt idx="12794">
                  <c:v>27621</c:v>
                </c:pt>
                <c:pt idx="12795">
                  <c:v>27632</c:v>
                </c:pt>
                <c:pt idx="12796">
                  <c:v>27639</c:v>
                </c:pt>
                <c:pt idx="12797">
                  <c:v>27639</c:v>
                </c:pt>
                <c:pt idx="12798">
                  <c:v>27667</c:v>
                </c:pt>
                <c:pt idx="12799">
                  <c:v>27645</c:v>
                </c:pt>
                <c:pt idx="12800">
                  <c:v>27664</c:v>
                </c:pt>
                <c:pt idx="12801">
                  <c:v>27664</c:v>
                </c:pt>
                <c:pt idx="12802">
                  <c:v>27680</c:v>
                </c:pt>
                <c:pt idx="12803">
                  <c:v>27678</c:v>
                </c:pt>
                <c:pt idx="12804">
                  <c:v>27683</c:v>
                </c:pt>
                <c:pt idx="12805">
                  <c:v>27700</c:v>
                </c:pt>
                <c:pt idx="12806">
                  <c:v>27694</c:v>
                </c:pt>
                <c:pt idx="12807">
                  <c:v>27718</c:v>
                </c:pt>
                <c:pt idx="12808">
                  <c:v>27723</c:v>
                </c:pt>
                <c:pt idx="12809">
                  <c:v>27734</c:v>
                </c:pt>
                <c:pt idx="12810">
                  <c:v>27735</c:v>
                </c:pt>
                <c:pt idx="12811">
                  <c:v>27736</c:v>
                </c:pt>
                <c:pt idx="12812">
                  <c:v>27741</c:v>
                </c:pt>
                <c:pt idx="12813">
                  <c:v>27743</c:v>
                </c:pt>
                <c:pt idx="12814">
                  <c:v>27760</c:v>
                </c:pt>
                <c:pt idx="12815">
                  <c:v>27759</c:v>
                </c:pt>
                <c:pt idx="12816">
                  <c:v>27772</c:v>
                </c:pt>
                <c:pt idx="12817">
                  <c:v>27788</c:v>
                </c:pt>
                <c:pt idx="12818">
                  <c:v>27789</c:v>
                </c:pt>
                <c:pt idx="12819">
                  <c:v>27793</c:v>
                </c:pt>
                <c:pt idx="12820">
                  <c:v>27803</c:v>
                </c:pt>
                <c:pt idx="12821">
                  <c:v>27801</c:v>
                </c:pt>
                <c:pt idx="12822">
                  <c:v>27809</c:v>
                </c:pt>
                <c:pt idx="12823">
                  <c:v>27818</c:v>
                </c:pt>
                <c:pt idx="12824">
                  <c:v>27830</c:v>
                </c:pt>
                <c:pt idx="12825">
                  <c:v>27832</c:v>
                </c:pt>
                <c:pt idx="12826">
                  <c:v>27846</c:v>
                </c:pt>
                <c:pt idx="12827">
                  <c:v>27846</c:v>
                </c:pt>
                <c:pt idx="12828">
                  <c:v>27862</c:v>
                </c:pt>
                <c:pt idx="12829">
                  <c:v>27868</c:v>
                </c:pt>
                <c:pt idx="12830">
                  <c:v>27876</c:v>
                </c:pt>
                <c:pt idx="12831">
                  <c:v>27882</c:v>
                </c:pt>
                <c:pt idx="12832">
                  <c:v>27886</c:v>
                </c:pt>
                <c:pt idx="12833">
                  <c:v>27890</c:v>
                </c:pt>
                <c:pt idx="12834">
                  <c:v>27896</c:v>
                </c:pt>
                <c:pt idx="12835">
                  <c:v>27911</c:v>
                </c:pt>
                <c:pt idx="12836">
                  <c:v>27911</c:v>
                </c:pt>
                <c:pt idx="12837">
                  <c:v>27918</c:v>
                </c:pt>
                <c:pt idx="12838">
                  <c:v>27924</c:v>
                </c:pt>
                <c:pt idx="12839">
                  <c:v>27936</c:v>
                </c:pt>
                <c:pt idx="12840">
                  <c:v>27945</c:v>
                </c:pt>
                <c:pt idx="12841">
                  <c:v>27954</c:v>
                </c:pt>
                <c:pt idx="12842">
                  <c:v>27956</c:v>
                </c:pt>
                <c:pt idx="12843">
                  <c:v>27964</c:v>
                </c:pt>
                <c:pt idx="12844">
                  <c:v>27969</c:v>
                </c:pt>
                <c:pt idx="12845">
                  <c:v>27985</c:v>
                </c:pt>
                <c:pt idx="12846">
                  <c:v>27986</c:v>
                </c:pt>
                <c:pt idx="12847">
                  <c:v>27991</c:v>
                </c:pt>
                <c:pt idx="12848">
                  <c:v>28005</c:v>
                </c:pt>
                <c:pt idx="12849">
                  <c:v>28001</c:v>
                </c:pt>
                <c:pt idx="12850">
                  <c:v>28005</c:v>
                </c:pt>
                <c:pt idx="12851">
                  <c:v>28021</c:v>
                </c:pt>
                <c:pt idx="12852">
                  <c:v>28028</c:v>
                </c:pt>
                <c:pt idx="12853">
                  <c:v>28019</c:v>
                </c:pt>
                <c:pt idx="12854">
                  <c:v>28042</c:v>
                </c:pt>
                <c:pt idx="12855">
                  <c:v>28041</c:v>
                </c:pt>
                <c:pt idx="12856">
                  <c:v>28046</c:v>
                </c:pt>
                <c:pt idx="12857">
                  <c:v>28058</c:v>
                </c:pt>
                <c:pt idx="12858">
                  <c:v>28078</c:v>
                </c:pt>
                <c:pt idx="12859">
                  <c:v>28072</c:v>
                </c:pt>
                <c:pt idx="12860">
                  <c:v>28072</c:v>
                </c:pt>
                <c:pt idx="12861">
                  <c:v>28091</c:v>
                </c:pt>
                <c:pt idx="12862">
                  <c:v>28096</c:v>
                </c:pt>
                <c:pt idx="12863">
                  <c:v>28113</c:v>
                </c:pt>
                <c:pt idx="12864">
                  <c:v>28122</c:v>
                </c:pt>
                <c:pt idx="12865">
                  <c:v>28124</c:v>
                </c:pt>
                <c:pt idx="12866">
                  <c:v>28134</c:v>
                </c:pt>
                <c:pt idx="12867">
                  <c:v>28142</c:v>
                </c:pt>
                <c:pt idx="12868">
                  <c:v>28146</c:v>
                </c:pt>
                <c:pt idx="12869">
                  <c:v>28147</c:v>
                </c:pt>
                <c:pt idx="12870">
                  <c:v>28158</c:v>
                </c:pt>
                <c:pt idx="12871">
                  <c:v>28163</c:v>
                </c:pt>
                <c:pt idx="12872">
                  <c:v>28168</c:v>
                </c:pt>
                <c:pt idx="12873">
                  <c:v>28180</c:v>
                </c:pt>
                <c:pt idx="12874">
                  <c:v>28191</c:v>
                </c:pt>
                <c:pt idx="12875">
                  <c:v>28194</c:v>
                </c:pt>
                <c:pt idx="12876">
                  <c:v>28205</c:v>
                </c:pt>
                <c:pt idx="12877">
                  <c:v>28209</c:v>
                </c:pt>
                <c:pt idx="12878">
                  <c:v>28213</c:v>
                </c:pt>
                <c:pt idx="12879">
                  <c:v>28205</c:v>
                </c:pt>
                <c:pt idx="12880">
                  <c:v>28222</c:v>
                </c:pt>
                <c:pt idx="12881">
                  <c:v>28253</c:v>
                </c:pt>
                <c:pt idx="12882">
                  <c:v>28242</c:v>
                </c:pt>
                <c:pt idx="12883">
                  <c:v>28255</c:v>
                </c:pt>
                <c:pt idx="12884">
                  <c:v>28255</c:v>
                </c:pt>
                <c:pt idx="12885">
                  <c:v>28256</c:v>
                </c:pt>
                <c:pt idx="12886">
                  <c:v>28262</c:v>
                </c:pt>
                <c:pt idx="12887">
                  <c:v>28265</c:v>
                </c:pt>
                <c:pt idx="12888">
                  <c:v>28283</c:v>
                </c:pt>
                <c:pt idx="12889">
                  <c:v>28293</c:v>
                </c:pt>
                <c:pt idx="12890">
                  <c:v>28293</c:v>
                </c:pt>
                <c:pt idx="12891">
                  <c:v>28301</c:v>
                </c:pt>
                <c:pt idx="12892">
                  <c:v>28304</c:v>
                </c:pt>
                <c:pt idx="12893">
                  <c:v>28325</c:v>
                </c:pt>
                <c:pt idx="12894">
                  <c:v>28325</c:v>
                </c:pt>
                <c:pt idx="12895">
                  <c:v>28329</c:v>
                </c:pt>
                <c:pt idx="12896">
                  <c:v>28338</c:v>
                </c:pt>
                <c:pt idx="12897">
                  <c:v>28335</c:v>
                </c:pt>
                <c:pt idx="12898">
                  <c:v>28367</c:v>
                </c:pt>
                <c:pt idx="12899">
                  <c:v>28357</c:v>
                </c:pt>
                <c:pt idx="12900">
                  <c:v>28374</c:v>
                </c:pt>
                <c:pt idx="12901">
                  <c:v>28384</c:v>
                </c:pt>
                <c:pt idx="12902">
                  <c:v>28384</c:v>
                </c:pt>
                <c:pt idx="12903">
                  <c:v>28395</c:v>
                </c:pt>
                <c:pt idx="12904">
                  <c:v>28403</c:v>
                </c:pt>
                <c:pt idx="12905">
                  <c:v>28405</c:v>
                </c:pt>
                <c:pt idx="12906">
                  <c:v>28412</c:v>
                </c:pt>
                <c:pt idx="12907">
                  <c:v>28418</c:v>
                </c:pt>
                <c:pt idx="12908">
                  <c:v>28427</c:v>
                </c:pt>
                <c:pt idx="12909">
                  <c:v>28433</c:v>
                </c:pt>
                <c:pt idx="12910">
                  <c:v>28434</c:v>
                </c:pt>
                <c:pt idx="12911">
                  <c:v>28436</c:v>
                </c:pt>
                <c:pt idx="12912">
                  <c:v>28458</c:v>
                </c:pt>
                <c:pt idx="12913">
                  <c:v>28463</c:v>
                </c:pt>
                <c:pt idx="12914">
                  <c:v>28466</c:v>
                </c:pt>
                <c:pt idx="12915">
                  <c:v>28467</c:v>
                </c:pt>
                <c:pt idx="12916">
                  <c:v>28483</c:v>
                </c:pt>
                <c:pt idx="12917">
                  <c:v>28497</c:v>
                </c:pt>
                <c:pt idx="12918">
                  <c:v>28495</c:v>
                </c:pt>
                <c:pt idx="12919">
                  <c:v>28502</c:v>
                </c:pt>
                <c:pt idx="12920">
                  <c:v>28515</c:v>
                </c:pt>
                <c:pt idx="12921">
                  <c:v>28524</c:v>
                </c:pt>
                <c:pt idx="12922">
                  <c:v>28531</c:v>
                </c:pt>
                <c:pt idx="12923">
                  <c:v>28531</c:v>
                </c:pt>
                <c:pt idx="12924">
                  <c:v>28536</c:v>
                </c:pt>
                <c:pt idx="12925">
                  <c:v>28544</c:v>
                </c:pt>
                <c:pt idx="12926">
                  <c:v>28547</c:v>
                </c:pt>
                <c:pt idx="12927">
                  <c:v>28553</c:v>
                </c:pt>
                <c:pt idx="12928">
                  <c:v>28565</c:v>
                </c:pt>
                <c:pt idx="12929">
                  <c:v>28572</c:v>
                </c:pt>
                <c:pt idx="12930">
                  <c:v>28576</c:v>
                </c:pt>
                <c:pt idx="12931">
                  <c:v>28584</c:v>
                </c:pt>
                <c:pt idx="12932">
                  <c:v>28598</c:v>
                </c:pt>
                <c:pt idx="12933">
                  <c:v>28608</c:v>
                </c:pt>
                <c:pt idx="12934">
                  <c:v>28605</c:v>
                </c:pt>
                <c:pt idx="12935">
                  <c:v>28627</c:v>
                </c:pt>
                <c:pt idx="12936">
                  <c:v>28639</c:v>
                </c:pt>
                <c:pt idx="12937">
                  <c:v>28645</c:v>
                </c:pt>
                <c:pt idx="12938">
                  <c:v>28654</c:v>
                </c:pt>
                <c:pt idx="12939">
                  <c:v>28657</c:v>
                </c:pt>
                <c:pt idx="12940">
                  <c:v>28658</c:v>
                </c:pt>
                <c:pt idx="12941">
                  <c:v>28656</c:v>
                </c:pt>
                <c:pt idx="12942">
                  <c:v>28669</c:v>
                </c:pt>
                <c:pt idx="12943">
                  <c:v>28672</c:v>
                </c:pt>
                <c:pt idx="12944">
                  <c:v>28690</c:v>
                </c:pt>
                <c:pt idx="12945">
                  <c:v>28691</c:v>
                </c:pt>
                <c:pt idx="12946">
                  <c:v>28693</c:v>
                </c:pt>
                <c:pt idx="12947">
                  <c:v>28707</c:v>
                </c:pt>
                <c:pt idx="12948">
                  <c:v>28714</c:v>
                </c:pt>
                <c:pt idx="12949">
                  <c:v>28703</c:v>
                </c:pt>
                <c:pt idx="12950">
                  <c:v>28732</c:v>
                </c:pt>
                <c:pt idx="12951">
                  <c:v>28724</c:v>
                </c:pt>
                <c:pt idx="12952">
                  <c:v>28735</c:v>
                </c:pt>
                <c:pt idx="12953">
                  <c:v>28749</c:v>
                </c:pt>
                <c:pt idx="12954">
                  <c:v>28755</c:v>
                </c:pt>
                <c:pt idx="12955">
                  <c:v>28763</c:v>
                </c:pt>
                <c:pt idx="12956">
                  <c:v>28777</c:v>
                </c:pt>
                <c:pt idx="12957">
                  <c:v>28783</c:v>
                </c:pt>
                <c:pt idx="12958">
                  <c:v>28796</c:v>
                </c:pt>
                <c:pt idx="12959">
                  <c:v>28792</c:v>
                </c:pt>
                <c:pt idx="12960">
                  <c:v>28799</c:v>
                </c:pt>
                <c:pt idx="12961">
                  <c:v>28814</c:v>
                </c:pt>
                <c:pt idx="12962">
                  <c:v>28817</c:v>
                </c:pt>
                <c:pt idx="12963">
                  <c:v>28818</c:v>
                </c:pt>
                <c:pt idx="12964">
                  <c:v>28823</c:v>
                </c:pt>
                <c:pt idx="12965">
                  <c:v>28831</c:v>
                </c:pt>
                <c:pt idx="12966">
                  <c:v>28836</c:v>
                </c:pt>
                <c:pt idx="12967">
                  <c:v>28844</c:v>
                </c:pt>
                <c:pt idx="12968">
                  <c:v>28856</c:v>
                </c:pt>
                <c:pt idx="12969">
                  <c:v>28856</c:v>
                </c:pt>
                <c:pt idx="12970">
                  <c:v>28869</c:v>
                </c:pt>
                <c:pt idx="12971">
                  <c:v>28884</c:v>
                </c:pt>
                <c:pt idx="12972">
                  <c:v>28877</c:v>
                </c:pt>
                <c:pt idx="12973">
                  <c:v>28892</c:v>
                </c:pt>
                <c:pt idx="12974">
                  <c:v>28904</c:v>
                </c:pt>
                <c:pt idx="12975">
                  <c:v>28900</c:v>
                </c:pt>
                <c:pt idx="12976">
                  <c:v>28904</c:v>
                </c:pt>
                <c:pt idx="12977">
                  <c:v>28924</c:v>
                </c:pt>
                <c:pt idx="12978">
                  <c:v>28928</c:v>
                </c:pt>
                <c:pt idx="12979">
                  <c:v>28941</c:v>
                </c:pt>
                <c:pt idx="12980">
                  <c:v>28947</c:v>
                </c:pt>
                <c:pt idx="12981">
                  <c:v>28949</c:v>
                </c:pt>
                <c:pt idx="12982">
                  <c:v>28953</c:v>
                </c:pt>
                <c:pt idx="12983">
                  <c:v>28961</c:v>
                </c:pt>
                <c:pt idx="12984">
                  <c:v>28963</c:v>
                </c:pt>
                <c:pt idx="12985">
                  <c:v>28977</c:v>
                </c:pt>
                <c:pt idx="12986">
                  <c:v>28980</c:v>
                </c:pt>
                <c:pt idx="12987">
                  <c:v>28991</c:v>
                </c:pt>
                <c:pt idx="12988">
                  <c:v>28991</c:v>
                </c:pt>
                <c:pt idx="12989">
                  <c:v>28998</c:v>
                </c:pt>
                <c:pt idx="12990">
                  <c:v>29009</c:v>
                </c:pt>
                <c:pt idx="12991">
                  <c:v>29014</c:v>
                </c:pt>
                <c:pt idx="12992">
                  <c:v>29028</c:v>
                </c:pt>
                <c:pt idx="12993">
                  <c:v>29023</c:v>
                </c:pt>
                <c:pt idx="12994">
                  <c:v>29026</c:v>
                </c:pt>
                <c:pt idx="12995">
                  <c:v>29051</c:v>
                </c:pt>
                <c:pt idx="12996">
                  <c:v>29057</c:v>
                </c:pt>
                <c:pt idx="12997">
                  <c:v>29064</c:v>
                </c:pt>
                <c:pt idx="12998">
                  <c:v>29070</c:v>
                </c:pt>
                <c:pt idx="12999">
                  <c:v>29073</c:v>
                </c:pt>
                <c:pt idx="13000">
                  <c:v>29088</c:v>
                </c:pt>
                <c:pt idx="13001">
                  <c:v>29101</c:v>
                </c:pt>
                <c:pt idx="13002">
                  <c:v>29097</c:v>
                </c:pt>
                <c:pt idx="13003">
                  <c:v>29101</c:v>
                </c:pt>
                <c:pt idx="13004">
                  <c:v>29114</c:v>
                </c:pt>
                <c:pt idx="13005">
                  <c:v>29129</c:v>
                </c:pt>
                <c:pt idx="13006">
                  <c:v>29130</c:v>
                </c:pt>
                <c:pt idx="13007">
                  <c:v>29129</c:v>
                </c:pt>
                <c:pt idx="13008">
                  <c:v>29140</c:v>
                </c:pt>
                <c:pt idx="13009">
                  <c:v>29142</c:v>
                </c:pt>
                <c:pt idx="13010">
                  <c:v>29149</c:v>
                </c:pt>
                <c:pt idx="13011">
                  <c:v>29153</c:v>
                </c:pt>
                <c:pt idx="13012">
                  <c:v>29165</c:v>
                </c:pt>
                <c:pt idx="13013">
                  <c:v>29182</c:v>
                </c:pt>
                <c:pt idx="13014">
                  <c:v>29183</c:v>
                </c:pt>
                <c:pt idx="13015">
                  <c:v>29201</c:v>
                </c:pt>
                <c:pt idx="13016">
                  <c:v>29190</c:v>
                </c:pt>
                <c:pt idx="13017">
                  <c:v>29205</c:v>
                </c:pt>
                <c:pt idx="13018">
                  <c:v>29214</c:v>
                </c:pt>
                <c:pt idx="13019">
                  <c:v>29213</c:v>
                </c:pt>
                <c:pt idx="13020">
                  <c:v>29233</c:v>
                </c:pt>
                <c:pt idx="13021">
                  <c:v>29241</c:v>
                </c:pt>
                <c:pt idx="13022">
                  <c:v>29238</c:v>
                </c:pt>
                <c:pt idx="13023">
                  <c:v>29253</c:v>
                </c:pt>
                <c:pt idx="13024">
                  <c:v>29260</c:v>
                </c:pt>
                <c:pt idx="13025">
                  <c:v>29253</c:v>
                </c:pt>
                <c:pt idx="13026">
                  <c:v>29254</c:v>
                </c:pt>
                <c:pt idx="13027">
                  <c:v>29278</c:v>
                </c:pt>
                <c:pt idx="13028">
                  <c:v>29286</c:v>
                </c:pt>
                <c:pt idx="13029">
                  <c:v>29291</c:v>
                </c:pt>
                <c:pt idx="13030">
                  <c:v>29286</c:v>
                </c:pt>
                <c:pt idx="13031">
                  <c:v>29309</c:v>
                </c:pt>
                <c:pt idx="13032">
                  <c:v>29304</c:v>
                </c:pt>
                <c:pt idx="13033">
                  <c:v>29315</c:v>
                </c:pt>
                <c:pt idx="13034">
                  <c:v>29325</c:v>
                </c:pt>
                <c:pt idx="13035">
                  <c:v>29326</c:v>
                </c:pt>
                <c:pt idx="13036">
                  <c:v>29339</c:v>
                </c:pt>
                <c:pt idx="13037">
                  <c:v>29344</c:v>
                </c:pt>
                <c:pt idx="13038">
                  <c:v>29355</c:v>
                </c:pt>
                <c:pt idx="13039">
                  <c:v>29359</c:v>
                </c:pt>
                <c:pt idx="13040">
                  <c:v>29369</c:v>
                </c:pt>
                <c:pt idx="13041">
                  <c:v>29368</c:v>
                </c:pt>
                <c:pt idx="13042">
                  <c:v>29376</c:v>
                </c:pt>
                <c:pt idx="13043">
                  <c:v>29397</c:v>
                </c:pt>
                <c:pt idx="13044">
                  <c:v>29400</c:v>
                </c:pt>
                <c:pt idx="13045">
                  <c:v>29400</c:v>
                </c:pt>
                <c:pt idx="13046">
                  <c:v>29408</c:v>
                </c:pt>
                <c:pt idx="13047">
                  <c:v>29419</c:v>
                </c:pt>
                <c:pt idx="13048">
                  <c:v>29419</c:v>
                </c:pt>
                <c:pt idx="13049">
                  <c:v>29436</c:v>
                </c:pt>
                <c:pt idx="13050">
                  <c:v>29442</c:v>
                </c:pt>
                <c:pt idx="13051">
                  <c:v>29446</c:v>
                </c:pt>
                <c:pt idx="13052">
                  <c:v>29451</c:v>
                </c:pt>
                <c:pt idx="13053">
                  <c:v>29455</c:v>
                </c:pt>
                <c:pt idx="13054">
                  <c:v>29469</c:v>
                </c:pt>
                <c:pt idx="13055">
                  <c:v>29471</c:v>
                </c:pt>
                <c:pt idx="13056">
                  <c:v>29487</c:v>
                </c:pt>
                <c:pt idx="13057">
                  <c:v>29478</c:v>
                </c:pt>
                <c:pt idx="13058">
                  <c:v>29486</c:v>
                </c:pt>
                <c:pt idx="13059">
                  <c:v>29504</c:v>
                </c:pt>
                <c:pt idx="13060">
                  <c:v>29501</c:v>
                </c:pt>
                <c:pt idx="13061">
                  <c:v>29519</c:v>
                </c:pt>
                <c:pt idx="13062">
                  <c:v>29521</c:v>
                </c:pt>
                <c:pt idx="13063">
                  <c:v>29525</c:v>
                </c:pt>
                <c:pt idx="13064">
                  <c:v>29546</c:v>
                </c:pt>
                <c:pt idx="13065">
                  <c:v>29542</c:v>
                </c:pt>
                <c:pt idx="13066">
                  <c:v>29557</c:v>
                </c:pt>
                <c:pt idx="13067">
                  <c:v>29563</c:v>
                </c:pt>
                <c:pt idx="13068">
                  <c:v>29566</c:v>
                </c:pt>
                <c:pt idx="13069">
                  <c:v>29567</c:v>
                </c:pt>
                <c:pt idx="13070">
                  <c:v>29573</c:v>
                </c:pt>
                <c:pt idx="13071">
                  <c:v>29592</c:v>
                </c:pt>
                <c:pt idx="13072">
                  <c:v>29592</c:v>
                </c:pt>
                <c:pt idx="13073">
                  <c:v>29597</c:v>
                </c:pt>
                <c:pt idx="13074">
                  <c:v>29616</c:v>
                </c:pt>
                <c:pt idx="13075">
                  <c:v>29620</c:v>
                </c:pt>
                <c:pt idx="13076">
                  <c:v>29623</c:v>
                </c:pt>
                <c:pt idx="13077">
                  <c:v>29636</c:v>
                </c:pt>
                <c:pt idx="13078">
                  <c:v>29641</c:v>
                </c:pt>
                <c:pt idx="13079">
                  <c:v>29648</c:v>
                </c:pt>
                <c:pt idx="13080">
                  <c:v>29646</c:v>
                </c:pt>
                <c:pt idx="13081">
                  <c:v>29660</c:v>
                </c:pt>
                <c:pt idx="13082">
                  <c:v>29660</c:v>
                </c:pt>
                <c:pt idx="13083">
                  <c:v>29669</c:v>
                </c:pt>
                <c:pt idx="13084">
                  <c:v>29678</c:v>
                </c:pt>
                <c:pt idx="13085">
                  <c:v>29679</c:v>
                </c:pt>
                <c:pt idx="13086">
                  <c:v>29678</c:v>
                </c:pt>
                <c:pt idx="13087">
                  <c:v>29696</c:v>
                </c:pt>
                <c:pt idx="13088">
                  <c:v>29711</c:v>
                </c:pt>
                <c:pt idx="13089">
                  <c:v>29712</c:v>
                </c:pt>
                <c:pt idx="13090">
                  <c:v>29723</c:v>
                </c:pt>
                <c:pt idx="13091">
                  <c:v>29726</c:v>
                </c:pt>
                <c:pt idx="13092">
                  <c:v>29729</c:v>
                </c:pt>
                <c:pt idx="13093">
                  <c:v>29746</c:v>
                </c:pt>
                <c:pt idx="13094">
                  <c:v>29750</c:v>
                </c:pt>
                <c:pt idx="13095">
                  <c:v>29754</c:v>
                </c:pt>
                <c:pt idx="13096">
                  <c:v>29756</c:v>
                </c:pt>
                <c:pt idx="13097">
                  <c:v>29775</c:v>
                </c:pt>
                <c:pt idx="13098">
                  <c:v>29769</c:v>
                </c:pt>
                <c:pt idx="13099">
                  <c:v>29790</c:v>
                </c:pt>
                <c:pt idx="13100">
                  <c:v>29795</c:v>
                </c:pt>
                <c:pt idx="13101">
                  <c:v>29802</c:v>
                </c:pt>
                <c:pt idx="13102">
                  <c:v>29808</c:v>
                </c:pt>
                <c:pt idx="13103">
                  <c:v>29818</c:v>
                </c:pt>
                <c:pt idx="13104">
                  <c:v>29827</c:v>
                </c:pt>
                <c:pt idx="13105">
                  <c:v>29821</c:v>
                </c:pt>
                <c:pt idx="13106">
                  <c:v>29835</c:v>
                </c:pt>
                <c:pt idx="13107">
                  <c:v>29844</c:v>
                </c:pt>
                <c:pt idx="13108">
                  <c:v>29854</c:v>
                </c:pt>
                <c:pt idx="13109">
                  <c:v>29852</c:v>
                </c:pt>
                <c:pt idx="13110">
                  <c:v>29861</c:v>
                </c:pt>
                <c:pt idx="13111">
                  <c:v>29871</c:v>
                </c:pt>
                <c:pt idx="13112">
                  <c:v>29872</c:v>
                </c:pt>
                <c:pt idx="13113">
                  <c:v>29882</c:v>
                </c:pt>
                <c:pt idx="13114">
                  <c:v>29886</c:v>
                </c:pt>
                <c:pt idx="13115">
                  <c:v>29896</c:v>
                </c:pt>
                <c:pt idx="13116">
                  <c:v>29902</c:v>
                </c:pt>
                <c:pt idx="13117">
                  <c:v>29908</c:v>
                </c:pt>
                <c:pt idx="13118">
                  <c:v>29912</c:v>
                </c:pt>
                <c:pt idx="13119">
                  <c:v>29928</c:v>
                </c:pt>
                <c:pt idx="13120">
                  <c:v>29934</c:v>
                </c:pt>
                <c:pt idx="13121">
                  <c:v>29940</c:v>
                </c:pt>
                <c:pt idx="13122">
                  <c:v>29949</c:v>
                </c:pt>
                <c:pt idx="13123">
                  <c:v>29958</c:v>
                </c:pt>
                <c:pt idx="13124">
                  <c:v>29975</c:v>
                </c:pt>
                <c:pt idx="13125">
                  <c:v>29974</c:v>
                </c:pt>
                <c:pt idx="13126">
                  <c:v>29974</c:v>
                </c:pt>
                <c:pt idx="13127">
                  <c:v>29983</c:v>
                </c:pt>
                <c:pt idx="13128">
                  <c:v>29987</c:v>
                </c:pt>
                <c:pt idx="13129">
                  <c:v>29999</c:v>
                </c:pt>
                <c:pt idx="13130">
                  <c:v>30007</c:v>
                </c:pt>
                <c:pt idx="13131">
                  <c:v>30007</c:v>
                </c:pt>
                <c:pt idx="13132">
                  <c:v>30020</c:v>
                </c:pt>
                <c:pt idx="13133">
                  <c:v>30023</c:v>
                </c:pt>
                <c:pt idx="13134">
                  <c:v>30032</c:v>
                </c:pt>
                <c:pt idx="13135">
                  <c:v>30044</c:v>
                </c:pt>
                <c:pt idx="13136">
                  <c:v>30051</c:v>
                </c:pt>
                <c:pt idx="13137">
                  <c:v>30052</c:v>
                </c:pt>
                <c:pt idx="13138">
                  <c:v>30059</c:v>
                </c:pt>
                <c:pt idx="13139">
                  <c:v>30070</c:v>
                </c:pt>
                <c:pt idx="13140">
                  <c:v>30073</c:v>
                </c:pt>
                <c:pt idx="13141">
                  <c:v>30088</c:v>
                </c:pt>
                <c:pt idx="13142">
                  <c:v>30084</c:v>
                </c:pt>
                <c:pt idx="13143">
                  <c:v>30089</c:v>
                </c:pt>
                <c:pt idx="13144">
                  <c:v>30098</c:v>
                </c:pt>
                <c:pt idx="13145">
                  <c:v>30114</c:v>
                </c:pt>
                <c:pt idx="13146">
                  <c:v>30117</c:v>
                </c:pt>
                <c:pt idx="13147">
                  <c:v>30119</c:v>
                </c:pt>
                <c:pt idx="13148">
                  <c:v>30135</c:v>
                </c:pt>
                <c:pt idx="13149">
                  <c:v>30142</c:v>
                </c:pt>
                <c:pt idx="13150">
                  <c:v>30146</c:v>
                </c:pt>
                <c:pt idx="13151">
                  <c:v>30145</c:v>
                </c:pt>
                <c:pt idx="13152">
                  <c:v>30165</c:v>
                </c:pt>
                <c:pt idx="13153">
                  <c:v>30175</c:v>
                </c:pt>
                <c:pt idx="13154">
                  <c:v>30176</c:v>
                </c:pt>
                <c:pt idx="13155">
                  <c:v>30186</c:v>
                </c:pt>
                <c:pt idx="13156">
                  <c:v>30183</c:v>
                </c:pt>
                <c:pt idx="13157">
                  <c:v>30203</c:v>
                </c:pt>
                <c:pt idx="13158">
                  <c:v>30208</c:v>
                </c:pt>
                <c:pt idx="13159">
                  <c:v>30225</c:v>
                </c:pt>
                <c:pt idx="13160">
                  <c:v>30214</c:v>
                </c:pt>
                <c:pt idx="13161">
                  <c:v>30228</c:v>
                </c:pt>
                <c:pt idx="13162">
                  <c:v>30230</c:v>
                </c:pt>
                <c:pt idx="13163">
                  <c:v>30231</c:v>
                </c:pt>
                <c:pt idx="13164">
                  <c:v>30249</c:v>
                </c:pt>
                <c:pt idx="13165">
                  <c:v>30255</c:v>
                </c:pt>
                <c:pt idx="13166">
                  <c:v>30256</c:v>
                </c:pt>
                <c:pt idx="13167">
                  <c:v>30270</c:v>
                </c:pt>
                <c:pt idx="13168">
                  <c:v>30269</c:v>
                </c:pt>
                <c:pt idx="13169">
                  <c:v>30285</c:v>
                </c:pt>
                <c:pt idx="13170">
                  <c:v>30295</c:v>
                </c:pt>
                <c:pt idx="13171">
                  <c:v>30296</c:v>
                </c:pt>
                <c:pt idx="13172">
                  <c:v>30299</c:v>
                </c:pt>
                <c:pt idx="13173">
                  <c:v>30318</c:v>
                </c:pt>
                <c:pt idx="13174">
                  <c:v>30309</c:v>
                </c:pt>
                <c:pt idx="13175">
                  <c:v>30322</c:v>
                </c:pt>
                <c:pt idx="13176">
                  <c:v>30326</c:v>
                </c:pt>
                <c:pt idx="13177">
                  <c:v>30333</c:v>
                </c:pt>
                <c:pt idx="13178">
                  <c:v>30357</c:v>
                </c:pt>
                <c:pt idx="13179">
                  <c:v>30349</c:v>
                </c:pt>
                <c:pt idx="13180">
                  <c:v>30373</c:v>
                </c:pt>
                <c:pt idx="13181">
                  <c:v>30374</c:v>
                </c:pt>
                <c:pt idx="13182">
                  <c:v>30366</c:v>
                </c:pt>
                <c:pt idx="13183">
                  <c:v>30388</c:v>
                </c:pt>
                <c:pt idx="13184">
                  <c:v>30396</c:v>
                </c:pt>
                <c:pt idx="13185">
                  <c:v>30397</c:v>
                </c:pt>
                <c:pt idx="13186">
                  <c:v>30400</c:v>
                </c:pt>
                <c:pt idx="13187">
                  <c:v>30405</c:v>
                </c:pt>
                <c:pt idx="13188">
                  <c:v>30416</c:v>
                </c:pt>
                <c:pt idx="13189">
                  <c:v>30423</c:v>
                </c:pt>
                <c:pt idx="13190">
                  <c:v>30430</c:v>
                </c:pt>
                <c:pt idx="13191">
                  <c:v>30441</c:v>
                </c:pt>
                <c:pt idx="13192">
                  <c:v>30456</c:v>
                </c:pt>
                <c:pt idx="13193">
                  <c:v>30453</c:v>
                </c:pt>
                <c:pt idx="13194">
                  <c:v>30458</c:v>
                </c:pt>
                <c:pt idx="13195">
                  <c:v>30469</c:v>
                </c:pt>
                <c:pt idx="13196">
                  <c:v>30466</c:v>
                </c:pt>
                <c:pt idx="13197">
                  <c:v>30479</c:v>
                </c:pt>
                <c:pt idx="13198">
                  <c:v>30484</c:v>
                </c:pt>
                <c:pt idx="13199">
                  <c:v>30500</c:v>
                </c:pt>
                <c:pt idx="13200">
                  <c:v>30503</c:v>
                </c:pt>
                <c:pt idx="13201">
                  <c:v>30510</c:v>
                </c:pt>
                <c:pt idx="13202">
                  <c:v>30514</c:v>
                </c:pt>
                <c:pt idx="13203">
                  <c:v>30520</c:v>
                </c:pt>
                <c:pt idx="13204">
                  <c:v>30527</c:v>
                </c:pt>
                <c:pt idx="13205">
                  <c:v>30528</c:v>
                </c:pt>
                <c:pt idx="13206">
                  <c:v>30543</c:v>
                </c:pt>
                <c:pt idx="13207">
                  <c:v>30545</c:v>
                </c:pt>
                <c:pt idx="13208">
                  <c:v>30559</c:v>
                </c:pt>
                <c:pt idx="13209">
                  <c:v>30567</c:v>
                </c:pt>
                <c:pt idx="13210">
                  <c:v>30565</c:v>
                </c:pt>
                <c:pt idx="13211">
                  <c:v>30574</c:v>
                </c:pt>
                <c:pt idx="13212">
                  <c:v>30583</c:v>
                </c:pt>
                <c:pt idx="13213">
                  <c:v>30595</c:v>
                </c:pt>
                <c:pt idx="13214">
                  <c:v>30598</c:v>
                </c:pt>
                <c:pt idx="13215">
                  <c:v>30613</c:v>
                </c:pt>
                <c:pt idx="13216">
                  <c:v>30605</c:v>
                </c:pt>
                <c:pt idx="13217">
                  <c:v>30630</c:v>
                </c:pt>
                <c:pt idx="13218">
                  <c:v>30630</c:v>
                </c:pt>
                <c:pt idx="13219">
                  <c:v>30630</c:v>
                </c:pt>
                <c:pt idx="13220">
                  <c:v>30638</c:v>
                </c:pt>
                <c:pt idx="13221">
                  <c:v>30648</c:v>
                </c:pt>
                <c:pt idx="13222">
                  <c:v>30654</c:v>
                </c:pt>
                <c:pt idx="13223">
                  <c:v>30660</c:v>
                </c:pt>
                <c:pt idx="13224">
                  <c:v>30675</c:v>
                </c:pt>
                <c:pt idx="13225">
                  <c:v>30680</c:v>
                </c:pt>
                <c:pt idx="13226">
                  <c:v>30688</c:v>
                </c:pt>
                <c:pt idx="13227">
                  <c:v>30684</c:v>
                </c:pt>
                <c:pt idx="13228">
                  <c:v>30689</c:v>
                </c:pt>
                <c:pt idx="13229">
                  <c:v>30710</c:v>
                </c:pt>
                <c:pt idx="13230">
                  <c:v>30721</c:v>
                </c:pt>
                <c:pt idx="13231">
                  <c:v>30726</c:v>
                </c:pt>
                <c:pt idx="13232">
                  <c:v>30771</c:v>
                </c:pt>
                <c:pt idx="13233">
                  <c:v>30745</c:v>
                </c:pt>
                <c:pt idx="13234">
                  <c:v>30739</c:v>
                </c:pt>
                <c:pt idx="13235">
                  <c:v>30750</c:v>
                </c:pt>
                <c:pt idx="13236">
                  <c:v>30753</c:v>
                </c:pt>
                <c:pt idx="13237">
                  <c:v>30761</c:v>
                </c:pt>
                <c:pt idx="13238">
                  <c:v>30773</c:v>
                </c:pt>
                <c:pt idx="13239">
                  <c:v>30778</c:v>
                </c:pt>
                <c:pt idx="13240">
                  <c:v>30777</c:v>
                </c:pt>
                <c:pt idx="13241">
                  <c:v>30795</c:v>
                </c:pt>
                <c:pt idx="13242">
                  <c:v>30798</c:v>
                </c:pt>
                <c:pt idx="13243">
                  <c:v>30812</c:v>
                </c:pt>
                <c:pt idx="13244">
                  <c:v>30816</c:v>
                </c:pt>
                <c:pt idx="13245">
                  <c:v>30829</c:v>
                </c:pt>
                <c:pt idx="13246">
                  <c:v>30833</c:v>
                </c:pt>
                <c:pt idx="13247">
                  <c:v>30847</c:v>
                </c:pt>
                <c:pt idx="13248">
                  <c:v>30840</c:v>
                </c:pt>
                <c:pt idx="13249">
                  <c:v>30847</c:v>
                </c:pt>
                <c:pt idx="13250">
                  <c:v>30853</c:v>
                </c:pt>
                <c:pt idx="13251">
                  <c:v>30861</c:v>
                </c:pt>
                <c:pt idx="13252">
                  <c:v>30878</c:v>
                </c:pt>
                <c:pt idx="13253">
                  <c:v>30885</c:v>
                </c:pt>
                <c:pt idx="13254">
                  <c:v>30895</c:v>
                </c:pt>
                <c:pt idx="13255">
                  <c:v>30886</c:v>
                </c:pt>
                <c:pt idx="13256">
                  <c:v>30907</c:v>
                </c:pt>
                <c:pt idx="13257">
                  <c:v>30914</c:v>
                </c:pt>
                <c:pt idx="13258">
                  <c:v>30912</c:v>
                </c:pt>
                <c:pt idx="13259">
                  <c:v>30935</c:v>
                </c:pt>
                <c:pt idx="13260">
                  <c:v>30929</c:v>
                </c:pt>
                <c:pt idx="13261">
                  <c:v>30931</c:v>
                </c:pt>
                <c:pt idx="13262">
                  <c:v>30938</c:v>
                </c:pt>
                <c:pt idx="13263">
                  <c:v>30957</c:v>
                </c:pt>
                <c:pt idx="13264">
                  <c:v>30952</c:v>
                </c:pt>
                <c:pt idx="13265">
                  <c:v>30961</c:v>
                </c:pt>
                <c:pt idx="13266">
                  <c:v>30964</c:v>
                </c:pt>
                <c:pt idx="13267">
                  <c:v>30973</c:v>
                </c:pt>
                <c:pt idx="13268">
                  <c:v>30984</c:v>
                </c:pt>
                <c:pt idx="13269">
                  <c:v>30992</c:v>
                </c:pt>
                <c:pt idx="13270">
                  <c:v>31004</c:v>
                </c:pt>
                <c:pt idx="13271">
                  <c:v>31000</c:v>
                </c:pt>
                <c:pt idx="13272">
                  <c:v>31014</c:v>
                </c:pt>
                <c:pt idx="13273">
                  <c:v>31018</c:v>
                </c:pt>
                <c:pt idx="13274">
                  <c:v>31020</c:v>
                </c:pt>
                <c:pt idx="13275">
                  <c:v>31026</c:v>
                </c:pt>
                <c:pt idx="13276">
                  <c:v>31041</c:v>
                </c:pt>
                <c:pt idx="13277">
                  <c:v>31046</c:v>
                </c:pt>
                <c:pt idx="13278">
                  <c:v>31053</c:v>
                </c:pt>
                <c:pt idx="13279">
                  <c:v>31069</c:v>
                </c:pt>
                <c:pt idx="13280">
                  <c:v>31060</c:v>
                </c:pt>
                <c:pt idx="13281">
                  <c:v>31064</c:v>
                </c:pt>
                <c:pt idx="13282">
                  <c:v>31084</c:v>
                </c:pt>
                <c:pt idx="13283">
                  <c:v>31095</c:v>
                </c:pt>
                <c:pt idx="13284">
                  <c:v>31108</c:v>
                </c:pt>
                <c:pt idx="13285">
                  <c:v>31103</c:v>
                </c:pt>
                <c:pt idx="13286">
                  <c:v>31117</c:v>
                </c:pt>
                <c:pt idx="13287">
                  <c:v>31122</c:v>
                </c:pt>
                <c:pt idx="13288">
                  <c:v>31119</c:v>
                </c:pt>
                <c:pt idx="13289">
                  <c:v>31128</c:v>
                </c:pt>
                <c:pt idx="13290">
                  <c:v>31145</c:v>
                </c:pt>
                <c:pt idx="13291">
                  <c:v>31153</c:v>
                </c:pt>
                <c:pt idx="13292">
                  <c:v>31162</c:v>
                </c:pt>
                <c:pt idx="13293">
                  <c:v>31160</c:v>
                </c:pt>
                <c:pt idx="13294">
                  <c:v>31163</c:v>
                </c:pt>
                <c:pt idx="13295">
                  <c:v>31181</c:v>
                </c:pt>
                <c:pt idx="13296">
                  <c:v>31184</c:v>
                </c:pt>
                <c:pt idx="13297">
                  <c:v>31192</c:v>
                </c:pt>
                <c:pt idx="13298">
                  <c:v>31193</c:v>
                </c:pt>
                <c:pt idx="13299">
                  <c:v>31196</c:v>
                </c:pt>
                <c:pt idx="13300">
                  <c:v>31210</c:v>
                </c:pt>
                <c:pt idx="13301">
                  <c:v>31227</c:v>
                </c:pt>
                <c:pt idx="13302">
                  <c:v>31223</c:v>
                </c:pt>
                <c:pt idx="13303">
                  <c:v>31228</c:v>
                </c:pt>
                <c:pt idx="13304">
                  <c:v>31234</c:v>
                </c:pt>
                <c:pt idx="13305">
                  <c:v>31247</c:v>
                </c:pt>
                <c:pt idx="13306">
                  <c:v>31256</c:v>
                </c:pt>
                <c:pt idx="13307">
                  <c:v>31263</c:v>
                </c:pt>
                <c:pt idx="13308">
                  <c:v>31276</c:v>
                </c:pt>
                <c:pt idx="13309">
                  <c:v>31274</c:v>
                </c:pt>
                <c:pt idx="13310">
                  <c:v>31283</c:v>
                </c:pt>
                <c:pt idx="13311">
                  <c:v>31278</c:v>
                </c:pt>
                <c:pt idx="13312">
                  <c:v>31298</c:v>
                </c:pt>
                <c:pt idx="13313">
                  <c:v>31299</c:v>
                </c:pt>
                <c:pt idx="13314">
                  <c:v>31303</c:v>
                </c:pt>
                <c:pt idx="13315">
                  <c:v>31308</c:v>
                </c:pt>
                <c:pt idx="13316">
                  <c:v>31322</c:v>
                </c:pt>
                <c:pt idx="13317">
                  <c:v>31334</c:v>
                </c:pt>
                <c:pt idx="13318">
                  <c:v>31355</c:v>
                </c:pt>
                <c:pt idx="13319">
                  <c:v>31340</c:v>
                </c:pt>
                <c:pt idx="13320">
                  <c:v>31362</c:v>
                </c:pt>
                <c:pt idx="13321">
                  <c:v>31368</c:v>
                </c:pt>
                <c:pt idx="13322">
                  <c:v>31367</c:v>
                </c:pt>
                <c:pt idx="13323">
                  <c:v>31378</c:v>
                </c:pt>
                <c:pt idx="13324">
                  <c:v>31377</c:v>
                </c:pt>
                <c:pt idx="13325">
                  <c:v>31386</c:v>
                </c:pt>
                <c:pt idx="13326">
                  <c:v>31395</c:v>
                </c:pt>
                <c:pt idx="13327">
                  <c:v>31403</c:v>
                </c:pt>
                <c:pt idx="13328">
                  <c:v>31414</c:v>
                </c:pt>
                <c:pt idx="13329">
                  <c:v>31417</c:v>
                </c:pt>
                <c:pt idx="13330">
                  <c:v>31422</c:v>
                </c:pt>
                <c:pt idx="13331">
                  <c:v>31433</c:v>
                </c:pt>
                <c:pt idx="13332">
                  <c:v>31445</c:v>
                </c:pt>
                <c:pt idx="13333">
                  <c:v>31445</c:v>
                </c:pt>
                <c:pt idx="13334">
                  <c:v>31453</c:v>
                </c:pt>
                <c:pt idx="13335">
                  <c:v>31456</c:v>
                </c:pt>
                <c:pt idx="13336">
                  <c:v>31459</c:v>
                </c:pt>
                <c:pt idx="13337">
                  <c:v>31477</c:v>
                </c:pt>
                <c:pt idx="13338">
                  <c:v>31477</c:v>
                </c:pt>
                <c:pt idx="13339">
                  <c:v>31483</c:v>
                </c:pt>
                <c:pt idx="13340">
                  <c:v>31494</c:v>
                </c:pt>
                <c:pt idx="13341">
                  <c:v>31507</c:v>
                </c:pt>
                <c:pt idx="13342">
                  <c:v>31517</c:v>
                </c:pt>
                <c:pt idx="13343">
                  <c:v>31516</c:v>
                </c:pt>
                <c:pt idx="13344">
                  <c:v>31514</c:v>
                </c:pt>
                <c:pt idx="13345">
                  <c:v>31536</c:v>
                </c:pt>
                <c:pt idx="13346">
                  <c:v>31536</c:v>
                </c:pt>
                <c:pt idx="13347">
                  <c:v>31547</c:v>
                </c:pt>
                <c:pt idx="13348">
                  <c:v>31559</c:v>
                </c:pt>
                <c:pt idx="13349">
                  <c:v>31558</c:v>
                </c:pt>
                <c:pt idx="13350">
                  <c:v>31568</c:v>
                </c:pt>
                <c:pt idx="13351">
                  <c:v>31581</c:v>
                </c:pt>
                <c:pt idx="13352">
                  <c:v>31579</c:v>
                </c:pt>
                <c:pt idx="13353">
                  <c:v>31580</c:v>
                </c:pt>
                <c:pt idx="13354">
                  <c:v>31586</c:v>
                </c:pt>
                <c:pt idx="13355">
                  <c:v>31597</c:v>
                </c:pt>
                <c:pt idx="13356">
                  <c:v>31605</c:v>
                </c:pt>
                <c:pt idx="13357">
                  <c:v>31607</c:v>
                </c:pt>
                <c:pt idx="13358">
                  <c:v>31624</c:v>
                </c:pt>
                <c:pt idx="13359">
                  <c:v>31637</c:v>
                </c:pt>
                <c:pt idx="13360">
                  <c:v>31643</c:v>
                </c:pt>
                <c:pt idx="13361">
                  <c:v>31650</c:v>
                </c:pt>
                <c:pt idx="13362">
                  <c:v>31652</c:v>
                </c:pt>
                <c:pt idx="13363">
                  <c:v>31664</c:v>
                </c:pt>
                <c:pt idx="13364">
                  <c:v>31661</c:v>
                </c:pt>
                <c:pt idx="13365">
                  <c:v>31676</c:v>
                </c:pt>
                <c:pt idx="13366">
                  <c:v>31681</c:v>
                </c:pt>
                <c:pt idx="13367">
                  <c:v>31690</c:v>
                </c:pt>
                <c:pt idx="13368">
                  <c:v>31696</c:v>
                </c:pt>
                <c:pt idx="13369">
                  <c:v>31706</c:v>
                </c:pt>
                <c:pt idx="13370">
                  <c:v>31711</c:v>
                </c:pt>
                <c:pt idx="13371">
                  <c:v>31718</c:v>
                </c:pt>
                <c:pt idx="13372">
                  <c:v>31726</c:v>
                </c:pt>
                <c:pt idx="13373">
                  <c:v>31730</c:v>
                </c:pt>
                <c:pt idx="13374">
                  <c:v>31737</c:v>
                </c:pt>
                <c:pt idx="13375">
                  <c:v>31765</c:v>
                </c:pt>
                <c:pt idx="13376">
                  <c:v>31750</c:v>
                </c:pt>
                <c:pt idx="13377">
                  <c:v>31767</c:v>
                </c:pt>
                <c:pt idx="13378">
                  <c:v>31759</c:v>
                </c:pt>
                <c:pt idx="13379">
                  <c:v>31771</c:v>
                </c:pt>
                <c:pt idx="13380">
                  <c:v>31792</c:v>
                </c:pt>
                <c:pt idx="13381">
                  <c:v>31785</c:v>
                </c:pt>
                <c:pt idx="13382">
                  <c:v>31787</c:v>
                </c:pt>
                <c:pt idx="13383">
                  <c:v>31800</c:v>
                </c:pt>
                <c:pt idx="13384">
                  <c:v>31812</c:v>
                </c:pt>
                <c:pt idx="13385">
                  <c:v>31817</c:v>
                </c:pt>
                <c:pt idx="13386">
                  <c:v>31818</c:v>
                </c:pt>
                <c:pt idx="13387">
                  <c:v>31835</c:v>
                </c:pt>
                <c:pt idx="13388">
                  <c:v>31840</c:v>
                </c:pt>
                <c:pt idx="13389">
                  <c:v>31842</c:v>
                </c:pt>
                <c:pt idx="13390">
                  <c:v>31852</c:v>
                </c:pt>
                <c:pt idx="13391">
                  <c:v>31855</c:v>
                </c:pt>
                <c:pt idx="13392">
                  <c:v>31869</c:v>
                </c:pt>
                <c:pt idx="13393">
                  <c:v>31868</c:v>
                </c:pt>
                <c:pt idx="13394">
                  <c:v>31882</c:v>
                </c:pt>
                <c:pt idx="13395">
                  <c:v>31889</c:v>
                </c:pt>
                <c:pt idx="13396">
                  <c:v>31893</c:v>
                </c:pt>
                <c:pt idx="13397">
                  <c:v>31899</c:v>
                </c:pt>
                <c:pt idx="13398">
                  <c:v>31906</c:v>
                </c:pt>
                <c:pt idx="13399">
                  <c:v>31915</c:v>
                </c:pt>
                <c:pt idx="13400">
                  <c:v>31922</c:v>
                </c:pt>
                <c:pt idx="13401">
                  <c:v>31934</c:v>
                </c:pt>
                <c:pt idx="13402">
                  <c:v>31929</c:v>
                </c:pt>
                <c:pt idx="13403">
                  <c:v>31936</c:v>
                </c:pt>
                <c:pt idx="13404">
                  <c:v>31947</c:v>
                </c:pt>
                <c:pt idx="13405">
                  <c:v>31955</c:v>
                </c:pt>
                <c:pt idx="13406">
                  <c:v>31961</c:v>
                </c:pt>
                <c:pt idx="13407">
                  <c:v>31974</c:v>
                </c:pt>
                <c:pt idx="13408">
                  <c:v>31975</c:v>
                </c:pt>
                <c:pt idx="13409">
                  <c:v>31981</c:v>
                </c:pt>
                <c:pt idx="13410">
                  <c:v>31987</c:v>
                </c:pt>
                <c:pt idx="13411">
                  <c:v>31994</c:v>
                </c:pt>
                <c:pt idx="13412">
                  <c:v>31995</c:v>
                </c:pt>
                <c:pt idx="13413">
                  <c:v>32012</c:v>
                </c:pt>
                <c:pt idx="13414">
                  <c:v>32025</c:v>
                </c:pt>
                <c:pt idx="13415">
                  <c:v>32034</c:v>
                </c:pt>
                <c:pt idx="13416">
                  <c:v>32030</c:v>
                </c:pt>
                <c:pt idx="13417">
                  <c:v>32051</c:v>
                </c:pt>
                <c:pt idx="13418">
                  <c:v>32046</c:v>
                </c:pt>
                <c:pt idx="13419">
                  <c:v>32056</c:v>
                </c:pt>
                <c:pt idx="13420">
                  <c:v>32062</c:v>
                </c:pt>
                <c:pt idx="13421">
                  <c:v>32062</c:v>
                </c:pt>
                <c:pt idx="13422">
                  <c:v>32077</c:v>
                </c:pt>
                <c:pt idx="13423">
                  <c:v>32083</c:v>
                </c:pt>
                <c:pt idx="13424">
                  <c:v>32091</c:v>
                </c:pt>
                <c:pt idx="13425">
                  <c:v>32098</c:v>
                </c:pt>
                <c:pt idx="13426">
                  <c:v>32104</c:v>
                </c:pt>
                <c:pt idx="13427">
                  <c:v>32112</c:v>
                </c:pt>
                <c:pt idx="13428">
                  <c:v>32123</c:v>
                </c:pt>
                <c:pt idx="13429">
                  <c:v>32131</c:v>
                </c:pt>
                <c:pt idx="13430">
                  <c:v>32142</c:v>
                </c:pt>
                <c:pt idx="13431">
                  <c:v>32142</c:v>
                </c:pt>
                <c:pt idx="13432">
                  <c:v>32144</c:v>
                </c:pt>
                <c:pt idx="13433">
                  <c:v>32160</c:v>
                </c:pt>
                <c:pt idx="13434">
                  <c:v>32172</c:v>
                </c:pt>
                <c:pt idx="13435">
                  <c:v>32181</c:v>
                </c:pt>
                <c:pt idx="13436">
                  <c:v>32183</c:v>
                </c:pt>
                <c:pt idx="13437">
                  <c:v>32183</c:v>
                </c:pt>
                <c:pt idx="13438">
                  <c:v>32188</c:v>
                </c:pt>
                <c:pt idx="13439">
                  <c:v>32210</c:v>
                </c:pt>
                <c:pt idx="13440">
                  <c:v>32219</c:v>
                </c:pt>
                <c:pt idx="13441">
                  <c:v>32222</c:v>
                </c:pt>
                <c:pt idx="13442">
                  <c:v>32225</c:v>
                </c:pt>
                <c:pt idx="13443">
                  <c:v>32228</c:v>
                </c:pt>
                <c:pt idx="13444">
                  <c:v>32236</c:v>
                </c:pt>
                <c:pt idx="13445">
                  <c:v>32245</c:v>
                </c:pt>
                <c:pt idx="13446">
                  <c:v>32254</c:v>
                </c:pt>
                <c:pt idx="13447">
                  <c:v>32275</c:v>
                </c:pt>
                <c:pt idx="13448">
                  <c:v>32278</c:v>
                </c:pt>
                <c:pt idx="13449">
                  <c:v>32270</c:v>
                </c:pt>
                <c:pt idx="13450">
                  <c:v>32278</c:v>
                </c:pt>
                <c:pt idx="13451">
                  <c:v>32272</c:v>
                </c:pt>
                <c:pt idx="13452">
                  <c:v>32299</c:v>
                </c:pt>
                <c:pt idx="13453">
                  <c:v>32295</c:v>
                </c:pt>
                <c:pt idx="13454">
                  <c:v>32307</c:v>
                </c:pt>
                <c:pt idx="13455">
                  <c:v>32307</c:v>
                </c:pt>
                <c:pt idx="13456">
                  <c:v>32314</c:v>
                </c:pt>
                <c:pt idx="13457">
                  <c:v>32330</c:v>
                </c:pt>
                <c:pt idx="13458">
                  <c:v>32330</c:v>
                </c:pt>
                <c:pt idx="13459">
                  <c:v>32341</c:v>
                </c:pt>
                <c:pt idx="13460">
                  <c:v>32339</c:v>
                </c:pt>
                <c:pt idx="13461">
                  <c:v>32351</c:v>
                </c:pt>
                <c:pt idx="13462">
                  <c:v>32367</c:v>
                </c:pt>
                <c:pt idx="13463">
                  <c:v>32364</c:v>
                </c:pt>
                <c:pt idx="13464">
                  <c:v>32375</c:v>
                </c:pt>
                <c:pt idx="13465">
                  <c:v>32387</c:v>
                </c:pt>
                <c:pt idx="13466">
                  <c:v>32388</c:v>
                </c:pt>
                <c:pt idx="13467">
                  <c:v>32392</c:v>
                </c:pt>
                <c:pt idx="13468">
                  <c:v>32409</c:v>
                </c:pt>
                <c:pt idx="13469">
                  <c:v>32404</c:v>
                </c:pt>
                <c:pt idx="13470">
                  <c:v>32427</c:v>
                </c:pt>
                <c:pt idx="13471">
                  <c:v>32425</c:v>
                </c:pt>
                <c:pt idx="13472">
                  <c:v>32441</c:v>
                </c:pt>
                <c:pt idx="13473">
                  <c:v>32438</c:v>
                </c:pt>
                <c:pt idx="13474">
                  <c:v>32456</c:v>
                </c:pt>
                <c:pt idx="13475">
                  <c:v>32451</c:v>
                </c:pt>
                <c:pt idx="13476">
                  <c:v>32465</c:v>
                </c:pt>
                <c:pt idx="13477">
                  <c:v>32468</c:v>
                </c:pt>
                <c:pt idx="13478">
                  <c:v>32472</c:v>
                </c:pt>
                <c:pt idx="13479">
                  <c:v>32483</c:v>
                </c:pt>
                <c:pt idx="13480">
                  <c:v>32489</c:v>
                </c:pt>
                <c:pt idx="13481">
                  <c:v>32507</c:v>
                </c:pt>
                <c:pt idx="13482">
                  <c:v>32504</c:v>
                </c:pt>
                <c:pt idx="13483">
                  <c:v>32533</c:v>
                </c:pt>
                <c:pt idx="13484">
                  <c:v>32522</c:v>
                </c:pt>
                <c:pt idx="13485">
                  <c:v>32529</c:v>
                </c:pt>
                <c:pt idx="13486">
                  <c:v>32530</c:v>
                </c:pt>
                <c:pt idx="13487">
                  <c:v>32541</c:v>
                </c:pt>
                <c:pt idx="13488">
                  <c:v>32542</c:v>
                </c:pt>
                <c:pt idx="13489">
                  <c:v>32557</c:v>
                </c:pt>
                <c:pt idx="13490">
                  <c:v>32557</c:v>
                </c:pt>
                <c:pt idx="13491">
                  <c:v>32579</c:v>
                </c:pt>
                <c:pt idx="13492">
                  <c:v>32581</c:v>
                </c:pt>
                <c:pt idx="13493">
                  <c:v>32589</c:v>
                </c:pt>
                <c:pt idx="13494">
                  <c:v>32594</c:v>
                </c:pt>
                <c:pt idx="13495">
                  <c:v>32600</c:v>
                </c:pt>
                <c:pt idx="13496">
                  <c:v>32604</c:v>
                </c:pt>
                <c:pt idx="13497">
                  <c:v>32610</c:v>
                </c:pt>
                <c:pt idx="13498">
                  <c:v>32611</c:v>
                </c:pt>
                <c:pt idx="13499">
                  <c:v>32622</c:v>
                </c:pt>
                <c:pt idx="13500">
                  <c:v>32635</c:v>
                </c:pt>
                <c:pt idx="13501">
                  <c:v>32647</c:v>
                </c:pt>
                <c:pt idx="13502">
                  <c:v>32647</c:v>
                </c:pt>
                <c:pt idx="13503">
                  <c:v>32651</c:v>
                </c:pt>
                <c:pt idx="13504">
                  <c:v>32652</c:v>
                </c:pt>
                <c:pt idx="13505">
                  <c:v>32666</c:v>
                </c:pt>
                <c:pt idx="13506">
                  <c:v>32675</c:v>
                </c:pt>
                <c:pt idx="13507">
                  <c:v>32679</c:v>
                </c:pt>
                <c:pt idx="13508">
                  <c:v>32699</c:v>
                </c:pt>
                <c:pt idx="13509">
                  <c:v>32710</c:v>
                </c:pt>
                <c:pt idx="13510">
                  <c:v>32709</c:v>
                </c:pt>
                <c:pt idx="13511">
                  <c:v>32649</c:v>
                </c:pt>
                <c:pt idx="13512">
                  <c:v>32723</c:v>
                </c:pt>
                <c:pt idx="13513">
                  <c:v>32716</c:v>
                </c:pt>
                <c:pt idx="13514">
                  <c:v>32736</c:v>
                </c:pt>
                <c:pt idx="13515">
                  <c:v>32732</c:v>
                </c:pt>
                <c:pt idx="13516">
                  <c:v>32750</c:v>
                </c:pt>
                <c:pt idx="13517">
                  <c:v>32767</c:v>
                </c:pt>
                <c:pt idx="13518">
                  <c:v>32764</c:v>
                </c:pt>
                <c:pt idx="13519">
                  <c:v>32765</c:v>
                </c:pt>
                <c:pt idx="13520">
                  <c:v>32775</c:v>
                </c:pt>
                <c:pt idx="13521">
                  <c:v>32789</c:v>
                </c:pt>
                <c:pt idx="13522">
                  <c:v>32787</c:v>
                </c:pt>
                <c:pt idx="13523">
                  <c:v>32799</c:v>
                </c:pt>
                <c:pt idx="13524">
                  <c:v>32805</c:v>
                </c:pt>
                <c:pt idx="13525">
                  <c:v>32809</c:v>
                </c:pt>
                <c:pt idx="13526">
                  <c:v>32823</c:v>
                </c:pt>
                <c:pt idx="13527">
                  <c:v>32823</c:v>
                </c:pt>
                <c:pt idx="13528">
                  <c:v>32833</c:v>
                </c:pt>
                <c:pt idx="13529">
                  <c:v>32849</c:v>
                </c:pt>
                <c:pt idx="13530">
                  <c:v>32848</c:v>
                </c:pt>
                <c:pt idx="13531">
                  <c:v>32854</c:v>
                </c:pt>
                <c:pt idx="13532">
                  <c:v>32864</c:v>
                </c:pt>
                <c:pt idx="13533">
                  <c:v>32870</c:v>
                </c:pt>
                <c:pt idx="13534">
                  <c:v>32869</c:v>
                </c:pt>
                <c:pt idx="13535">
                  <c:v>32888</c:v>
                </c:pt>
                <c:pt idx="13536">
                  <c:v>32896</c:v>
                </c:pt>
                <c:pt idx="13537">
                  <c:v>32900</c:v>
                </c:pt>
                <c:pt idx="13538">
                  <c:v>32903</c:v>
                </c:pt>
                <c:pt idx="13539">
                  <c:v>32920</c:v>
                </c:pt>
                <c:pt idx="13540">
                  <c:v>32925</c:v>
                </c:pt>
                <c:pt idx="13541">
                  <c:v>32928</c:v>
                </c:pt>
                <c:pt idx="13542">
                  <c:v>32931</c:v>
                </c:pt>
                <c:pt idx="13543">
                  <c:v>32945</c:v>
                </c:pt>
                <c:pt idx="13544">
                  <c:v>32947</c:v>
                </c:pt>
                <c:pt idx="13545">
                  <c:v>32955</c:v>
                </c:pt>
                <c:pt idx="13546">
                  <c:v>32963</c:v>
                </c:pt>
                <c:pt idx="13547">
                  <c:v>32974</c:v>
                </c:pt>
                <c:pt idx="13548">
                  <c:v>32985</c:v>
                </c:pt>
                <c:pt idx="13549">
                  <c:v>32984</c:v>
                </c:pt>
                <c:pt idx="13550">
                  <c:v>32986</c:v>
                </c:pt>
                <c:pt idx="13551">
                  <c:v>33013</c:v>
                </c:pt>
                <c:pt idx="13552">
                  <c:v>33006</c:v>
                </c:pt>
                <c:pt idx="13553">
                  <c:v>33009</c:v>
                </c:pt>
                <c:pt idx="13554">
                  <c:v>33012</c:v>
                </c:pt>
                <c:pt idx="13555">
                  <c:v>33033</c:v>
                </c:pt>
                <c:pt idx="13556">
                  <c:v>33037</c:v>
                </c:pt>
                <c:pt idx="13557">
                  <c:v>33050</c:v>
                </c:pt>
                <c:pt idx="13558">
                  <c:v>33055</c:v>
                </c:pt>
                <c:pt idx="13559">
                  <c:v>33050</c:v>
                </c:pt>
                <c:pt idx="13560">
                  <c:v>33076</c:v>
                </c:pt>
                <c:pt idx="13561">
                  <c:v>33064</c:v>
                </c:pt>
                <c:pt idx="13562">
                  <c:v>33071</c:v>
                </c:pt>
                <c:pt idx="13563">
                  <c:v>33076</c:v>
                </c:pt>
                <c:pt idx="13564">
                  <c:v>33085</c:v>
                </c:pt>
                <c:pt idx="13565">
                  <c:v>33096</c:v>
                </c:pt>
                <c:pt idx="13566">
                  <c:v>33097</c:v>
                </c:pt>
                <c:pt idx="13567">
                  <c:v>33099</c:v>
                </c:pt>
                <c:pt idx="13568">
                  <c:v>33115</c:v>
                </c:pt>
                <c:pt idx="13569">
                  <c:v>33120</c:v>
                </c:pt>
                <c:pt idx="13570">
                  <c:v>33132</c:v>
                </c:pt>
                <c:pt idx="13571">
                  <c:v>33136</c:v>
                </c:pt>
                <c:pt idx="13572">
                  <c:v>33147</c:v>
                </c:pt>
                <c:pt idx="13573">
                  <c:v>33145</c:v>
                </c:pt>
                <c:pt idx="13574">
                  <c:v>33154</c:v>
                </c:pt>
                <c:pt idx="13575">
                  <c:v>33171</c:v>
                </c:pt>
                <c:pt idx="13576">
                  <c:v>33174</c:v>
                </c:pt>
                <c:pt idx="13577">
                  <c:v>33190</c:v>
                </c:pt>
                <c:pt idx="13578">
                  <c:v>33189</c:v>
                </c:pt>
                <c:pt idx="13579">
                  <c:v>33209</c:v>
                </c:pt>
                <c:pt idx="13580">
                  <c:v>33197</c:v>
                </c:pt>
                <c:pt idx="13581">
                  <c:v>33207</c:v>
                </c:pt>
                <c:pt idx="13582">
                  <c:v>33219</c:v>
                </c:pt>
                <c:pt idx="13583">
                  <c:v>33230</c:v>
                </c:pt>
                <c:pt idx="13584">
                  <c:v>33239</c:v>
                </c:pt>
                <c:pt idx="13585">
                  <c:v>33228</c:v>
                </c:pt>
                <c:pt idx="13586">
                  <c:v>33246</c:v>
                </c:pt>
                <c:pt idx="13587">
                  <c:v>33253</c:v>
                </c:pt>
                <c:pt idx="13588">
                  <c:v>33256</c:v>
                </c:pt>
                <c:pt idx="13589">
                  <c:v>33266</c:v>
                </c:pt>
                <c:pt idx="13590">
                  <c:v>33277</c:v>
                </c:pt>
                <c:pt idx="13591">
                  <c:v>33272</c:v>
                </c:pt>
                <c:pt idx="13592">
                  <c:v>33287</c:v>
                </c:pt>
                <c:pt idx="13593">
                  <c:v>33298</c:v>
                </c:pt>
                <c:pt idx="13594">
                  <c:v>33304</c:v>
                </c:pt>
                <c:pt idx="13595">
                  <c:v>33309</c:v>
                </c:pt>
                <c:pt idx="13596">
                  <c:v>33317</c:v>
                </c:pt>
                <c:pt idx="13597">
                  <c:v>33318</c:v>
                </c:pt>
                <c:pt idx="13598">
                  <c:v>33335</c:v>
                </c:pt>
                <c:pt idx="13599">
                  <c:v>33336</c:v>
                </c:pt>
                <c:pt idx="13600">
                  <c:v>33344</c:v>
                </c:pt>
                <c:pt idx="13601">
                  <c:v>33346</c:v>
                </c:pt>
                <c:pt idx="13602">
                  <c:v>33372</c:v>
                </c:pt>
                <c:pt idx="13603">
                  <c:v>33370</c:v>
                </c:pt>
                <c:pt idx="13604">
                  <c:v>33378</c:v>
                </c:pt>
                <c:pt idx="13605">
                  <c:v>33374</c:v>
                </c:pt>
                <c:pt idx="13606">
                  <c:v>33395</c:v>
                </c:pt>
                <c:pt idx="13607">
                  <c:v>33400</c:v>
                </c:pt>
                <c:pt idx="13608">
                  <c:v>33401</c:v>
                </c:pt>
                <c:pt idx="13609">
                  <c:v>33400</c:v>
                </c:pt>
                <c:pt idx="13610">
                  <c:v>33422</c:v>
                </c:pt>
                <c:pt idx="13611">
                  <c:v>33419</c:v>
                </c:pt>
                <c:pt idx="13612">
                  <c:v>33433</c:v>
                </c:pt>
                <c:pt idx="13613">
                  <c:v>33433</c:v>
                </c:pt>
                <c:pt idx="13614">
                  <c:v>33438</c:v>
                </c:pt>
                <c:pt idx="13615">
                  <c:v>33454</c:v>
                </c:pt>
                <c:pt idx="13616">
                  <c:v>33456</c:v>
                </c:pt>
                <c:pt idx="13617">
                  <c:v>33472</c:v>
                </c:pt>
                <c:pt idx="13618">
                  <c:v>33463</c:v>
                </c:pt>
                <c:pt idx="13619">
                  <c:v>33483</c:v>
                </c:pt>
                <c:pt idx="13620">
                  <c:v>33490</c:v>
                </c:pt>
                <c:pt idx="13621">
                  <c:v>33488</c:v>
                </c:pt>
                <c:pt idx="13622">
                  <c:v>33488</c:v>
                </c:pt>
                <c:pt idx="13623">
                  <c:v>33509</c:v>
                </c:pt>
                <c:pt idx="13624">
                  <c:v>33515</c:v>
                </c:pt>
                <c:pt idx="13625">
                  <c:v>33529</c:v>
                </c:pt>
                <c:pt idx="13626">
                  <c:v>33530</c:v>
                </c:pt>
                <c:pt idx="13627">
                  <c:v>33541</c:v>
                </c:pt>
                <c:pt idx="13628">
                  <c:v>33555</c:v>
                </c:pt>
                <c:pt idx="13629">
                  <c:v>33554</c:v>
                </c:pt>
                <c:pt idx="13630">
                  <c:v>33564</c:v>
                </c:pt>
                <c:pt idx="13631">
                  <c:v>33563</c:v>
                </c:pt>
                <c:pt idx="13632">
                  <c:v>33579</c:v>
                </c:pt>
                <c:pt idx="13633">
                  <c:v>33580</c:v>
                </c:pt>
                <c:pt idx="13634">
                  <c:v>33586</c:v>
                </c:pt>
                <c:pt idx="13635">
                  <c:v>33601</c:v>
                </c:pt>
                <c:pt idx="13636">
                  <c:v>33594</c:v>
                </c:pt>
                <c:pt idx="13637">
                  <c:v>33623</c:v>
                </c:pt>
                <c:pt idx="13638">
                  <c:v>33625</c:v>
                </c:pt>
                <c:pt idx="13639">
                  <c:v>33626</c:v>
                </c:pt>
                <c:pt idx="13640">
                  <c:v>33628</c:v>
                </c:pt>
                <c:pt idx="13641">
                  <c:v>33635</c:v>
                </c:pt>
                <c:pt idx="13642">
                  <c:v>33650</c:v>
                </c:pt>
                <c:pt idx="13643">
                  <c:v>33656</c:v>
                </c:pt>
                <c:pt idx="13644">
                  <c:v>33660</c:v>
                </c:pt>
                <c:pt idx="13645">
                  <c:v>33668</c:v>
                </c:pt>
                <c:pt idx="13646">
                  <c:v>33681</c:v>
                </c:pt>
                <c:pt idx="13647">
                  <c:v>33685</c:v>
                </c:pt>
                <c:pt idx="13648">
                  <c:v>33691</c:v>
                </c:pt>
                <c:pt idx="13649">
                  <c:v>33706</c:v>
                </c:pt>
                <c:pt idx="13650">
                  <c:v>33701</c:v>
                </c:pt>
                <c:pt idx="13651">
                  <c:v>33714</c:v>
                </c:pt>
                <c:pt idx="13652">
                  <c:v>33713</c:v>
                </c:pt>
                <c:pt idx="13653">
                  <c:v>33722</c:v>
                </c:pt>
                <c:pt idx="13654">
                  <c:v>33728</c:v>
                </c:pt>
                <c:pt idx="13655">
                  <c:v>33735</c:v>
                </c:pt>
                <c:pt idx="13656">
                  <c:v>33742</c:v>
                </c:pt>
                <c:pt idx="13657">
                  <c:v>33758</c:v>
                </c:pt>
                <c:pt idx="13658">
                  <c:v>33755</c:v>
                </c:pt>
                <c:pt idx="13659">
                  <c:v>33767</c:v>
                </c:pt>
                <c:pt idx="13660">
                  <c:v>33763</c:v>
                </c:pt>
                <c:pt idx="13661">
                  <c:v>33774</c:v>
                </c:pt>
                <c:pt idx="13662">
                  <c:v>33787</c:v>
                </c:pt>
                <c:pt idx="13663">
                  <c:v>33787</c:v>
                </c:pt>
                <c:pt idx="13664">
                  <c:v>33803</c:v>
                </c:pt>
                <c:pt idx="13665">
                  <c:v>33804</c:v>
                </c:pt>
                <c:pt idx="13666">
                  <c:v>33815</c:v>
                </c:pt>
                <c:pt idx="13667">
                  <c:v>33821</c:v>
                </c:pt>
                <c:pt idx="13668">
                  <c:v>33834</c:v>
                </c:pt>
                <c:pt idx="13669">
                  <c:v>33835</c:v>
                </c:pt>
                <c:pt idx="13670">
                  <c:v>33841</c:v>
                </c:pt>
                <c:pt idx="13671">
                  <c:v>33847</c:v>
                </c:pt>
                <c:pt idx="13672">
                  <c:v>33853</c:v>
                </c:pt>
                <c:pt idx="13673">
                  <c:v>33874</c:v>
                </c:pt>
                <c:pt idx="13674">
                  <c:v>33878</c:v>
                </c:pt>
                <c:pt idx="13675">
                  <c:v>33884</c:v>
                </c:pt>
                <c:pt idx="13676">
                  <c:v>33876</c:v>
                </c:pt>
                <c:pt idx="13677">
                  <c:v>33892</c:v>
                </c:pt>
                <c:pt idx="13678">
                  <c:v>33902</c:v>
                </c:pt>
                <c:pt idx="13679">
                  <c:v>33898</c:v>
                </c:pt>
                <c:pt idx="13680">
                  <c:v>33911</c:v>
                </c:pt>
                <c:pt idx="13681">
                  <c:v>33925</c:v>
                </c:pt>
                <c:pt idx="13682">
                  <c:v>33937</c:v>
                </c:pt>
                <c:pt idx="13683">
                  <c:v>33935</c:v>
                </c:pt>
                <c:pt idx="13684">
                  <c:v>33948</c:v>
                </c:pt>
                <c:pt idx="13685">
                  <c:v>33938</c:v>
                </c:pt>
                <c:pt idx="13686">
                  <c:v>33951</c:v>
                </c:pt>
                <c:pt idx="13687">
                  <c:v>33954</c:v>
                </c:pt>
                <c:pt idx="13688">
                  <c:v>33976</c:v>
                </c:pt>
                <c:pt idx="13689">
                  <c:v>33972</c:v>
                </c:pt>
                <c:pt idx="13690">
                  <c:v>33980</c:v>
                </c:pt>
                <c:pt idx="13691">
                  <c:v>33976</c:v>
                </c:pt>
                <c:pt idx="13692">
                  <c:v>33994</c:v>
                </c:pt>
                <c:pt idx="13693">
                  <c:v>34009</c:v>
                </c:pt>
                <c:pt idx="13694">
                  <c:v>34010</c:v>
                </c:pt>
                <c:pt idx="13695">
                  <c:v>34025</c:v>
                </c:pt>
                <c:pt idx="13696">
                  <c:v>34025</c:v>
                </c:pt>
                <c:pt idx="13697">
                  <c:v>34033</c:v>
                </c:pt>
                <c:pt idx="13698">
                  <c:v>34041</c:v>
                </c:pt>
                <c:pt idx="13699">
                  <c:v>34049</c:v>
                </c:pt>
                <c:pt idx="13700">
                  <c:v>34043</c:v>
                </c:pt>
                <c:pt idx="13701">
                  <c:v>34072</c:v>
                </c:pt>
                <c:pt idx="13702">
                  <c:v>34061</c:v>
                </c:pt>
                <c:pt idx="13703">
                  <c:v>34079</c:v>
                </c:pt>
                <c:pt idx="13704">
                  <c:v>34087</c:v>
                </c:pt>
                <c:pt idx="13705">
                  <c:v>34095</c:v>
                </c:pt>
                <c:pt idx="13706">
                  <c:v>34098</c:v>
                </c:pt>
                <c:pt idx="13707">
                  <c:v>34106</c:v>
                </c:pt>
                <c:pt idx="13708">
                  <c:v>34122</c:v>
                </c:pt>
                <c:pt idx="13709">
                  <c:v>34122</c:v>
                </c:pt>
                <c:pt idx="13710">
                  <c:v>34131</c:v>
                </c:pt>
                <c:pt idx="13711">
                  <c:v>34129</c:v>
                </c:pt>
                <c:pt idx="13712">
                  <c:v>34131</c:v>
                </c:pt>
                <c:pt idx="13713">
                  <c:v>34144</c:v>
                </c:pt>
                <c:pt idx="13714">
                  <c:v>34151</c:v>
                </c:pt>
                <c:pt idx="13715">
                  <c:v>34164</c:v>
                </c:pt>
                <c:pt idx="13716">
                  <c:v>34171</c:v>
                </c:pt>
                <c:pt idx="13717">
                  <c:v>34186</c:v>
                </c:pt>
                <c:pt idx="13718">
                  <c:v>34179</c:v>
                </c:pt>
                <c:pt idx="13719">
                  <c:v>34202</c:v>
                </c:pt>
                <c:pt idx="13720">
                  <c:v>34193</c:v>
                </c:pt>
                <c:pt idx="13721">
                  <c:v>34203</c:v>
                </c:pt>
                <c:pt idx="13722">
                  <c:v>34214</c:v>
                </c:pt>
                <c:pt idx="13723">
                  <c:v>34215</c:v>
                </c:pt>
                <c:pt idx="13724">
                  <c:v>34235</c:v>
                </c:pt>
                <c:pt idx="13725">
                  <c:v>34231</c:v>
                </c:pt>
                <c:pt idx="13726">
                  <c:v>34241</c:v>
                </c:pt>
                <c:pt idx="13727">
                  <c:v>34246</c:v>
                </c:pt>
                <c:pt idx="13728">
                  <c:v>34253</c:v>
                </c:pt>
                <c:pt idx="13729">
                  <c:v>34263</c:v>
                </c:pt>
                <c:pt idx="13730">
                  <c:v>34263</c:v>
                </c:pt>
                <c:pt idx="13731">
                  <c:v>34270</c:v>
                </c:pt>
                <c:pt idx="13732">
                  <c:v>34279</c:v>
                </c:pt>
                <c:pt idx="13733">
                  <c:v>34303</c:v>
                </c:pt>
                <c:pt idx="13734">
                  <c:v>34294</c:v>
                </c:pt>
                <c:pt idx="13735">
                  <c:v>34298</c:v>
                </c:pt>
                <c:pt idx="13736">
                  <c:v>34314</c:v>
                </c:pt>
                <c:pt idx="13737">
                  <c:v>34334</c:v>
                </c:pt>
                <c:pt idx="13738">
                  <c:v>34328</c:v>
                </c:pt>
                <c:pt idx="13739">
                  <c:v>34333</c:v>
                </c:pt>
                <c:pt idx="13740">
                  <c:v>34331</c:v>
                </c:pt>
                <c:pt idx="13741">
                  <c:v>34351</c:v>
                </c:pt>
                <c:pt idx="13742">
                  <c:v>34355</c:v>
                </c:pt>
                <c:pt idx="13743">
                  <c:v>34358</c:v>
                </c:pt>
                <c:pt idx="13744">
                  <c:v>34357</c:v>
                </c:pt>
                <c:pt idx="13745">
                  <c:v>34376</c:v>
                </c:pt>
                <c:pt idx="13746">
                  <c:v>34376</c:v>
                </c:pt>
                <c:pt idx="13747">
                  <c:v>34391</c:v>
                </c:pt>
                <c:pt idx="13748">
                  <c:v>34390</c:v>
                </c:pt>
                <c:pt idx="13749">
                  <c:v>34403</c:v>
                </c:pt>
                <c:pt idx="13750">
                  <c:v>34405</c:v>
                </c:pt>
                <c:pt idx="13751">
                  <c:v>34412</c:v>
                </c:pt>
                <c:pt idx="13752">
                  <c:v>34428</c:v>
                </c:pt>
                <c:pt idx="13753">
                  <c:v>34437</c:v>
                </c:pt>
                <c:pt idx="13754">
                  <c:v>34447</c:v>
                </c:pt>
                <c:pt idx="13755">
                  <c:v>34446</c:v>
                </c:pt>
                <c:pt idx="13756">
                  <c:v>34459</c:v>
                </c:pt>
                <c:pt idx="13757">
                  <c:v>34465</c:v>
                </c:pt>
                <c:pt idx="13758">
                  <c:v>34474</c:v>
                </c:pt>
                <c:pt idx="13759">
                  <c:v>34477</c:v>
                </c:pt>
                <c:pt idx="13760">
                  <c:v>34479</c:v>
                </c:pt>
                <c:pt idx="13761">
                  <c:v>34500</c:v>
                </c:pt>
                <c:pt idx="13762">
                  <c:v>34501</c:v>
                </c:pt>
                <c:pt idx="13763">
                  <c:v>34500</c:v>
                </c:pt>
                <c:pt idx="13764">
                  <c:v>34508</c:v>
                </c:pt>
                <c:pt idx="13765">
                  <c:v>34514</c:v>
                </c:pt>
                <c:pt idx="13766">
                  <c:v>34533</c:v>
                </c:pt>
                <c:pt idx="13767">
                  <c:v>34525</c:v>
                </c:pt>
                <c:pt idx="13768">
                  <c:v>34536</c:v>
                </c:pt>
                <c:pt idx="13769">
                  <c:v>34533</c:v>
                </c:pt>
                <c:pt idx="13770">
                  <c:v>34547</c:v>
                </c:pt>
                <c:pt idx="13771">
                  <c:v>34560</c:v>
                </c:pt>
                <c:pt idx="13772">
                  <c:v>34576</c:v>
                </c:pt>
                <c:pt idx="13773">
                  <c:v>34578</c:v>
                </c:pt>
                <c:pt idx="13774">
                  <c:v>34570</c:v>
                </c:pt>
                <c:pt idx="13775">
                  <c:v>34582</c:v>
                </c:pt>
                <c:pt idx="13776">
                  <c:v>34590</c:v>
                </c:pt>
                <c:pt idx="13777">
                  <c:v>34596</c:v>
                </c:pt>
                <c:pt idx="13778">
                  <c:v>34615</c:v>
                </c:pt>
                <c:pt idx="13779">
                  <c:v>34608</c:v>
                </c:pt>
                <c:pt idx="13780">
                  <c:v>34614</c:v>
                </c:pt>
                <c:pt idx="13781">
                  <c:v>34624</c:v>
                </c:pt>
                <c:pt idx="13782">
                  <c:v>34640</c:v>
                </c:pt>
                <c:pt idx="13783">
                  <c:v>34640</c:v>
                </c:pt>
                <c:pt idx="13784">
                  <c:v>34657</c:v>
                </c:pt>
                <c:pt idx="13785">
                  <c:v>34654</c:v>
                </c:pt>
                <c:pt idx="13786">
                  <c:v>34664</c:v>
                </c:pt>
                <c:pt idx="13787">
                  <c:v>34677</c:v>
                </c:pt>
                <c:pt idx="13788">
                  <c:v>34681</c:v>
                </c:pt>
                <c:pt idx="13789">
                  <c:v>34692</c:v>
                </c:pt>
                <c:pt idx="13790">
                  <c:v>34690</c:v>
                </c:pt>
                <c:pt idx="13791">
                  <c:v>34694</c:v>
                </c:pt>
                <c:pt idx="13792">
                  <c:v>34709</c:v>
                </c:pt>
                <c:pt idx="13793">
                  <c:v>34722</c:v>
                </c:pt>
                <c:pt idx="13794">
                  <c:v>34722</c:v>
                </c:pt>
                <c:pt idx="13795">
                  <c:v>34733</c:v>
                </c:pt>
                <c:pt idx="13796">
                  <c:v>34735</c:v>
                </c:pt>
                <c:pt idx="13797">
                  <c:v>34744</c:v>
                </c:pt>
                <c:pt idx="13798">
                  <c:v>34754</c:v>
                </c:pt>
                <c:pt idx="13799">
                  <c:v>34766</c:v>
                </c:pt>
                <c:pt idx="13800">
                  <c:v>34763</c:v>
                </c:pt>
                <c:pt idx="13801">
                  <c:v>34775</c:v>
                </c:pt>
                <c:pt idx="13802">
                  <c:v>34792</c:v>
                </c:pt>
                <c:pt idx="13803">
                  <c:v>34785</c:v>
                </c:pt>
                <c:pt idx="13804">
                  <c:v>34793</c:v>
                </c:pt>
                <c:pt idx="13805">
                  <c:v>34800</c:v>
                </c:pt>
                <c:pt idx="13806">
                  <c:v>34809</c:v>
                </c:pt>
                <c:pt idx="13807">
                  <c:v>34817</c:v>
                </c:pt>
                <c:pt idx="13808">
                  <c:v>34845</c:v>
                </c:pt>
                <c:pt idx="13809">
                  <c:v>34831</c:v>
                </c:pt>
                <c:pt idx="13810">
                  <c:v>34847</c:v>
                </c:pt>
                <c:pt idx="13811">
                  <c:v>34842</c:v>
                </c:pt>
                <c:pt idx="13812">
                  <c:v>34855</c:v>
                </c:pt>
                <c:pt idx="13813">
                  <c:v>34861</c:v>
                </c:pt>
                <c:pt idx="13814">
                  <c:v>34867</c:v>
                </c:pt>
                <c:pt idx="13815">
                  <c:v>34871</c:v>
                </c:pt>
                <c:pt idx="13816">
                  <c:v>34890</c:v>
                </c:pt>
                <c:pt idx="13817">
                  <c:v>34887</c:v>
                </c:pt>
                <c:pt idx="13818">
                  <c:v>34893</c:v>
                </c:pt>
                <c:pt idx="13819">
                  <c:v>34905</c:v>
                </c:pt>
                <c:pt idx="13820">
                  <c:v>34914</c:v>
                </c:pt>
                <c:pt idx="13821">
                  <c:v>34921</c:v>
                </c:pt>
                <c:pt idx="13822">
                  <c:v>34936</c:v>
                </c:pt>
                <c:pt idx="13823">
                  <c:v>34933</c:v>
                </c:pt>
                <c:pt idx="13824">
                  <c:v>34950</c:v>
                </c:pt>
                <c:pt idx="13825">
                  <c:v>34949</c:v>
                </c:pt>
                <c:pt idx="13826">
                  <c:v>34950</c:v>
                </c:pt>
                <c:pt idx="13827">
                  <c:v>34962</c:v>
                </c:pt>
                <c:pt idx="13828">
                  <c:v>34969</c:v>
                </c:pt>
                <c:pt idx="13829">
                  <c:v>34976</c:v>
                </c:pt>
                <c:pt idx="13830">
                  <c:v>34980</c:v>
                </c:pt>
                <c:pt idx="13831">
                  <c:v>34982</c:v>
                </c:pt>
                <c:pt idx="13832">
                  <c:v>34989</c:v>
                </c:pt>
                <c:pt idx="13833">
                  <c:v>35008</c:v>
                </c:pt>
                <c:pt idx="13834">
                  <c:v>35009</c:v>
                </c:pt>
                <c:pt idx="13835">
                  <c:v>35019</c:v>
                </c:pt>
                <c:pt idx="13836">
                  <c:v>35029</c:v>
                </c:pt>
                <c:pt idx="13837">
                  <c:v>35028</c:v>
                </c:pt>
                <c:pt idx="13838">
                  <c:v>35043</c:v>
                </c:pt>
                <c:pt idx="13839">
                  <c:v>35047</c:v>
                </c:pt>
                <c:pt idx="13840">
                  <c:v>35050</c:v>
                </c:pt>
                <c:pt idx="13841">
                  <c:v>35065</c:v>
                </c:pt>
                <c:pt idx="13842">
                  <c:v>35064</c:v>
                </c:pt>
                <c:pt idx="13843">
                  <c:v>35068</c:v>
                </c:pt>
                <c:pt idx="13844">
                  <c:v>35085</c:v>
                </c:pt>
                <c:pt idx="13845">
                  <c:v>35092</c:v>
                </c:pt>
                <c:pt idx="13846">
                  <c:v>35094</c:v>
                </c:pt>
                <c:pt idx="13847">
                  <c:v>35098</c:v>
                </c:pt>
                <c:pt idx="13848">
                  <c:v>35106</c:v>
                </c:pt>
                <c:pt idx="13849">
                  <c:v>35111</c:v>
                </c:pt>
                <c:pt idx="13850">
                  <c:v>35121</c:v>
                </c:pt>
                <c:pt idx="13851">
                  <c:v>35137</c:v>
                </c:pt>
                <c:pt idx="13852">
                  <c:v>35137</c:v>
                </c:pt>
                <c:pt idx="13853">
                  <c:v>35150</c:v>
                </c:pt>
                <c:pt idx="13854">
                  <c:v>35158</c:v>
                </c:pt>
                <c:pt idx="13855">
                  <c:v>35166</c:v>
                </c:pt>
                <c:pt idx="13856">
                  <c:v>35159</c:v>
                </c:pt>
                <c:pt idx="13857">
                  <c:v>35170</c:v>
                </c:pt>
                <c:pt idx="13858">
                  <c:v>35173</c:v>
                </c:pt>
                <c:pt idx="13859">
                  <c:v>35182</c:v>
                </c:pt>
                <c:pt idx="13860">
                  <c:v>35188</c:v>
                </c:pt>
                <c:pt idx="13861">
                  <c:v>35193</c:v>
                </c:pt>
                <c:pt idx="13862">
                  <c:v>35197</c:v>
                </c:pt>
                <c:pt idx="13863">
                  <c:v>35211</c:v>
                </c:pt>
                <c:pt idx="13864">
                  <c:v>35226</c:v>
                </c:pt>
                <c:pt idx="13865">
                  <c:v>35227</c:v>
                </c:pt>
                <c:pt idx="13866">
                  <c:v>35227</c:v>
                </c:pt>
                <c:pt idx="13867">
                  <c:v>35232</c:v>
                </c:pt>
                <c:pt idx="13868">
                  <c:v>35246</c:v>
                </c:pt>
                <c:pt idx="13869">
                  <c:v>35257</c:v>
                </c:pt>
                <c:pt idx="13870">
                  <c:v>35260</c:v>
                </c:pt>
                <c:pt idx="13871">
                  <c:v>35267</c:v>
                </c:pt>
                <c:pt idx="13872">
                  <c:v>35281</c:v>
                </c:pt>
                <c:pt idx="13873">
                  <c:v>35289</c:v>
                </c:pt>
                <c:pt idx="13874">
                  <c:v>35291</c:v>
                </c:pt>
                <c:pt idx="13875">
                  <c:v>35301</c:v>
                </c:pt>
                <c:pt idx="13876">
                  <c:v>35311</c:v>
                </c:pt>
                <c:pt idx="13877">
                  <c:v>35303</c:v>
                </c:pt>
                <c:pt idx="13878">
                  <c:v>35323</c:v>
                </c:pt>
                <c:pt idx="13879">
                  <c:v>35321</c:v>
                </c:pt>
                <c:pt idx="13880">
                  <c:v>35328</c:v>
                </c:pt>
                <c:pt idx="13881">
                  <c:v>35356</c:v>
                </c:pt>
                <c:pt idx="13882">
                  <c:v>35348</c:v>
                </c:pt>
                <c:pt idx="13883">
                  <c:v>35348</c:v>
                </c:pt>
                <c:pt idx="13884">
                  <c:v>35366</c:v>
                </c:pt>
                <c:pt idx="13885">
                  <c:v>35365</c:v>
                </c:pt>
                <c:pt idx="13886">
                  <c:v>35368</c:v>
                </c:pt>
                <c:pt idx="13887">
                  <c:v>35390</c:v>
                </c:pt>
                <c:pt idx="13888">
                  <c:v>35400</c:v>
                </c:pt>
                <c:pt idx="13889">
                  <c:v>35402</c:v>
                </c:pt>
                <c:pt idx="13890">
                  <c:v>35414</c:v>
                </c:pt>
                <c:pt idx="13891">
                  <c:v>35404</c:v>
                </c:pt>
                <c:pt idx="13892">
                  <c:v>35431</c:v>
                </c:pt>
                <c:pt idx="13893">
                  <c:v>35425</c:v>
                </c:pt>
                <c:pt idx="13894">
                  <c:v>35426</c:v>
                </c:pt>
                <c:pt idx="13895">
                  <c:v>35442</c:v>
                </c:pt>
                <c:pt idx="13896">
                  <c:v>35457</c:v>
                </c:pt>
                <c:pt idx="13897">
                  <c:v>35450</c:v>
                </c:pt>
                <c:pt idx="13898">
                  <c:v>35454</c:v>
                </c:pt>
                <c:pt idx="13899">
                  <c:v>35461</c:v>
                </c:pt>
                <c:pt idx="13900">
                  <c:v>35469</c:v>
                </c:pt>
                <c:pt idx="13901">
                  <c:v>35482</c:v>
                </c:pt>
                <c:pt idx="13902">
                  <c:v>35488</c:v>
                </c:pt>
                <c:pt idx="13903">
                  <c:v>35500</c:v>
                </c:pt>
                <c:pt idx="13904">
                  <c:v>35506</c:v>
                </c:pt>
                <c:pt idx="13905">
                  <c:v>35511</c:v>
                </c:pt>
                <c:pt idx="13906">
                  <c:v>35515</c:v>
                </c:pt>
                <c:pt idx="13907">
                  <c:v>35522</c:v>
                </c:pt>
                <c:pt idx="13908">
                  <c:v>35537</c:v>
                </c:pt>
                <c:pt idx="13909">
                  <c:v>35527</c:v>
                </c:pt>
                <c:pt idx="13910">
                  <c:v>35541</c:v>
                </c:pt>
                <c:pt idx="13911">
                  <c:v>35558</c:v>
                </c:pt>
                <c:pt idx="13912">
                  <c:v>35565</c:v>
                </c:pt>
                <c:pt idx="13913">
                  <c:v>35563</c:v>
                </c:pt>
                <c:pt idx="13914">
                  <c:v>35575</c:v>
                </c:pt>
                <c:pt idx="13915">
                  <c:v>35580</c:v>
                </c:pt>
                <c:pt idx="13916">
                  <c:v>35588</c:v>
                </c:pt>
                <c:pt idx="13917">
                  <c:v>35605</c:v>
                </c:pt>
                <c:pt idx="13918">
                  <c:v>35616</c:v>
                </c:pt>
                <c:pt idx="13919">
                  <c:v>35612</c:v>
                </c:pt>
                <c:pt idx="13920">
                  <c:v>35614</c:v>
                </c:pt>
                <c:pt idx="13921">
                  <c:v>35620</c:v>
                </c:pt>
                <c:pt idx="13922">
                  <c:v>35630</c:v>
                </c:pt>
                <c:pt idx="13923">
                  <c:v>35649</c:v>
                </c:pt>
                <c:pt idx="13924">
                  <c:v>35660</c:v>
                </c:pt>
                <c:pt idx="13925">
                  <c:v>35658</c:v>
                </c:pt>
                <c:pt idx="13926">
                  <c:v>35656</c:v>
                </c:pt>
                <c:pt idx="13927">
                  <c:v>35669</c:v>
                </c:pt>
                <c:pt idx="13928">
                  <c:v>35681</c:v>
                </c:pt>
                <c:pt idx="13929">
                  <c:v>35678</c:v>
                </c:pt>
                <c:pt idx="13930">
                  <c:v>35694</c:v>
                </c:pt>
                <c:pt idx="13931">
                  <c:v>35704</c:v>
                </c:pt>
                <c:pt idx="13932">
                  <c:v>35694</c:v>
                </c:pt>
                <c:pt idx="13933">
                  <c:v>35704</c:v>
                </c:pt>
                <c:pt idx="13934">
                  <c:v>35717</c:v>
                </c:pt>
                <c:pt idx="13935">
                  <c:v>35723</c:v>
                </c:pt>
                <c:pt idx="13936">
                  <c:v>35736</c:v>
                </c:pt>
                <c:pt idx="13937">
                  <c:v>35735</c:v>
                </c:pt>
                <c:pt idx="13938">
                  <c:v>35744</c:v>
                </c:pt>
                <c:pt idx="13939">
                  <c:v>35752</c:v>
                </c:pt>
                <c:pt idx="13940">
                  <c:v>35767</c:v>
                </c:pt>
                <c:pt idx="13941">
                  <c:v>35769</c:v>
                </c:pt>
                <c:pt idx="13942">
                  <c:v>35770</c:v>
                </c:pt>
                <c:pt idx="13943">
                  <c:v>35782</c:v>
                </c:pt>
                <c:pt idx="13944">
                  <c:v>35797</c:v>
                </c:pt>
                <c:pt idx="13945">
                  <c:v>35797</c:v>
                </c:pt>
                <c:pt idx="13946">
                  <c:v>35798</c:v>
                </c:pt>
                <c:pt idx="13947">
                  <c:v>35804</c:v>
                </c:pt>
                <c:pt idx="13948">
                  <c:v>35815</c:v>
                </c:pt>
                <c:pt idx="13949">
                  <c:v>35826</c:v>
                </c:pt>
                <c:pt idx="13950">
                  <c:v>35824</c:v>
                </c:pt>
                <c:pt idx="13951">
                  <c:v>35832</c:v>
                </c:pt>
                <c:pt idx="13952">
                  <c:v>35842</c:v>
                </c:pt>
                <c:pt idx="13953">
                  <c:v>35849</c:v>
                </c:pt>
                <c:pt idx="13954">
                  <c:v>35860</c:v>
                </c:pt>
                <c:pt idx="13955">
                  <c:v>35869</c:v>
                </c:pt>
                <c:pt idx="13956">
                  <c:v>35871</c:v>
                </c:pt>
                <c:pt idx="13957">
                  <c:v>35878</c:v>
                </c:pt>
                <c:pt idx="13958">
                  <c:v>35890</c:v>
                </c:pt>
                <c:pt idx="13959">
                  <c:v>35891</c:v>
                </c:pt>
                <c:pt idx="13960">
                  <c:v>35894</c:v>
                </c:pt>
                <c:pt idx="13961">
                  <c:v>35906</c:v>
                </c:pt>
                <c:pt idx="13962">
                  <c:v>35918</c:v>
                </c:pt>
                <c:pt idx="13963">
                  <c:v>35940</c:v>
                </c:pt>
                <c:pt idx="13964">
                  <c:v>35936</c:v>
                </c:pt>
                <c:pt idx="13965">
                  <c:v>35941</c:v>
                </c:pt>
                <c:pt idx="13966">
                  <c:v>35945</c:v>
                </c:pt>
                <c:pt idx="13967">
                  <c:v>35960</c:v>
                </c:pt>
                <c:pt idx="13968">
                  <c:v>35962</c:v>
                </c:pt>
                <c:pt idx="13969">
                  <c:v>35966</c:v>
                </c:pt>
                <c:pt idx="13970">
                  <c:v>35974</c:v>
                </c:pt>
                <c:pt idx="13971">
                  <c:v>35988</c:v>
                </c:pt>
                <c:pt idx="13972">
                  <c:v>35990</c:v>
                </c:pt>
                <c:pt idx="13973">
                  <c:v>35986</c:v>
                </c:pt>
                <c:pt idx="13974">
                  <c:v>36001</c:v>
                </c:pt>
                <c:pt idx="13975">
                  <c:v>36006</c:v>
                </c:pt>
                <c:pt idx="13976">
                  <c:v>36017</c:v>
                </c:pt>
                <c:pt idx="13977">
                  <c:v>36019</c:v>
                </c:pt>
                <c:pt idx="13978">
                  <c:v>36035</c:v>
                </c:pt>
                <c:pt idx="13979">
                  <c:v>36037</c:v>
                </c:pt>
                <c:pt idx="13980">
                  <c:v>36057</c:v>
                </c:pt>
                <c:pt idx="13981">
                  <c:v>36057</c:v>
                </c:pt>
                <c:pt idx="13982">
                  <c:v>36063</c:v>
                </c:pt>
                <c:pt idx="13983">
                  <c:v>36073</c:v>
                </c:pt>
                <c:pt idx="13984">
                  <c:v>36080</c:v>
                </c:pt>
                <c:pt idx="13985">
                  <c:v>36091</c:v>
                </c:pt>
                <c:pt idx="13986">
                  <c:v>36095</c:v>
                </c:pt>
                <c:pt idx="13987">
                  <c:v>36120</c:v>
                </c:pt>
                <c:pt idx="13988">
                  <c:v>36102</c:v>
                </c:pt>
                <c:pt idx="13989">
                  <c:v>36107</c:v>
                </c:pt>
                <c:pt idx="13990">
                  <c:v>36121</c:v>
                </c:pt>
                <c:pt idx="13991">
                  <c:v>36124</c:v>
                </c:pt>
                <c:pt idx="13992">
                  <c:v>36131</c:v>
                </c:pt>
                <c:pt idx="13993">
                  <c:v>36138</c:v>
                </c:pt>
                <c:pt idx="13994">
                  <c:v>36145</c:v>
                </c:pt>
                <c:pt idx="13995">
                  <c:v>36152</c:v>
                </c:pt>
                <c:pt idx="13996">
                  <c:v>36155</c:v>
                </c:pt>
                <c:pt idx="13997">
                  <c:v>36170</c:v>
                </c:pt>
                <c:pt idx="13998">
                  <c:v>36181</c:v>
                </c:pt>
                <c:pt idx="13999">
                  <c:v>36183</c:v>
                </c:pt>
                <c:pt idx="14000">
                  <c:v>36182</c:v>
                </c:pt>
                <c:pt idx="14001">
                  <c:v>36196</c:v>
                </c:pt>
                <c:pt idx="14002">
                  <c:v>36194</c:v>
                </c:pt>
                <c:pt idx="14003">
                  <c:v>36206</c:v>
                </c:pt>
                <c:pt idx="14004">
                  <c:v>36223</c:v>
                </c:pt>
                <c:pt idx="14005">
                  <c:v>36214</c:v>
                </c:pt>
                <c:pt idx="14006">
                  <c:v>36229</c:v>
                </c:pt>
                <c:pt idx="14007">
                  <c:v>36239</c:v>
                </c:pt>
                <c:pt idx="14008">
                  <c:v>36245</c:v>
                </c:pt>
                <c:pt idx="14009">
                  <c:v>36236</c:v>
                </c:pt>
                <c:pt idx="14010">
                  <c:v>36266</c:v>
                </c:pt>
                <c:pt idx="14011">
                  <c:v>36265</c:v>
                </c:pt>
                <c:pt idx="14012">
                  <c:v>36269</c:v>
                </c:pt>
                <c:pt idx="14013">
                  <c:v>36279</c:v>
                </c:pt>
                <c:pt idx="14014">
                  <c:v>36282</c:v>
                </c:pt>
                <c:pt idx="14015">
                  <c:v>36291</c:v>
                </c:pt>
                <c:pt idx="14016">
                  <c:v>36289</c:v>
                </c:pt>
                <c:pt idx="14017">
                  <c:v>36314</c:v>
                </c:pt>
                <c:pt idx="14018">
                  <c:v>36317</c:v>
                </c:pt>
                <c:pt idx="14019">
                  <c:v>36323</c:v>
                </c:pt>
                <c:pt idx="14020">
                  <c:v>36333</c:v>
                </c:pt>
                <c:pt idx="14021">
                  <c:v>36336</c:v>
                </c:pt>
                <c:pt idx="14022">
                  <c:v>36345</c:v>
                </c:pt>
                <c:pt idx="14023">
                  <c:v>36352</c:v>
                </c:pt>
                <c:pt idx="14024">
                  <c:v>36358</c:v>
                </c:pt>
                <c:pt idx="14025">
                  <c:v>36383</c:v>
                </c:pt>
                <c:pt idx="14026">
                  <c:v>36369</c:v>
                </c:pt>
                <c:pt idx="14027">
                  <c:v>36376</c:v>
                </c:pt>
                <c:pt idx="14028">
                  <c:v>36388</c:v>
                </c:pt>
                <c:pt idx="14029">
                  <c:v>36393</c:v>
                </c:pt>
                <c:pt idx="14030">
                  <c:v>36396</c:v>
                </c:pt>
                <c:pt idx="14031">
                  <c:v>36414</c:v>
                </c:pt>
                <c:pt idx="14032">
                  <c:v>36421</c:v>
                </c:pt>
                <c:pt idx="14033">
                  <c:v>36421</c:v>
                </c:pt>
                <c:pt idx="14034">
                  <c:v>36426</c:v>
                </c:pt>
                <c:pt idx="14035">
                  <c:v>36436</c:v>
                </c:pt>
                <c:pt idx="14036">
                  <c:v>36445</c:v>
                </c:pt>
                <c:pt idx="14037">
                  <c:v>36448</c:v>
                </c:pt>
                <c:pt idx="14038">
                  <c:v>36450</c:v>
                </c:pt>
                <c:pt idx="14039">
                  <c:v>36461</c:v>
                </c:pt>
                <c:pt idx="14040">
                  <c:v>36471</c:v>
                </c:pt>
                <c:pt idx="14041">
                  <c:v>36474</c:v>
                </c:pt>
                <c:pt idx="14042">
                  <c:v>36488</c:v>
                </c:pt>
                <c:pt idx="14043">
                  <c:v>36490</c:v>
                </c:pt>
                <c:pt idx="14044">
                  <c:v>36497</c:v>
                </c:pt>
                <c:pt idx="14045">
                  <c:v>36504</c:v>
                </c:pt>
                <c:pt idx="14046">
                  <c:v>36526</c:v>
                </c:pt>
                <c:pt idx="14047">
                  <c:v>36518</c:v>
                </c:pt>
                <c:pt idx="14048">
                  <c:v>36526</c:v>
                </c:pt>
                <c:pt idx="14049">
                  <c:v>36527</c:v>
                </c:pt>
                <c:pt idx="14050">
                  <c:v>36535</c:v>
                </c:pt>
                <c:pt idx="14051">
                  <c:v>36539</c:v>
                </c:pt>
                <c:pt idx="14052">
                  <c:v>36549</c:v>
                </c:pt>
                <c:pt idx="14053">
                  <c:v>36562</c:v>
                </c:pt>
                <c:pt idx="14054">
                  <c:v>36580</c:v>
                </c:pt>
                <c:pt idx="14055">
                  <c:v>36572</c:v>
                </c:pt>
                <c:pt idx="14056">
                  <c:v>36579</c:v>
                </c:pt>
                <c:pt idx="14057">
                  <c:v>36588</c:v>
                </c:pt>
                <c:pt idx="14058">
                  <c:v>36600</c:v>
                </c:pt>
                <c:pt idx="14059">
                  <c:v>36605</c:v>
                </c:pt>
                <c:pt idx="14060">
                  <c:v>36617</c:v>
                </c:pt>
                <c:pt idx="14061">
                  <c:v>36635</c:v>
                </c:pt>
                <c:pt idx="14062">
                  <c:v>36626</c:v>
                </c:pt>
                <c:pt idx="14063">
                  <c:v>36628</c:v>
                </c:pt>
                <c:pt idx="14064">
                  <c:v>36645</c:v>
                </c:pt>
                <c:pt idx="14065">
                  <c:v>36650</c:v>
                </c:pt>
                <c:pt idx="14066">
                  <c:v>36649</c:v>
                </c:pt>
                <c:pt idx="14067">
                  <c:v>36658</c:v>
                </c:pt>
                <c:pt idx="14068">
                  <c:v>36669</c:v>
                </c:pt>
                <c:pt idx="14069">
                  <c:v>36678</c:v>
                </c:pt>
                <c:pt idx="14070">
                  <c:v>36675</c:v>
                </c:pt>
                <c:pt idx="14071">
                  <c:v>36681</c:v>
                </c:pt>
                <c:pt idx="14072">
                  <c:v>36688</c:v>
                </c:pt>
                <c:pt idx="14073">
                  <c:v>36700</c:v>
                </c:pt>
                <c:pt idx="14074">
                  <c:v>36719</c:v>
                </c:pt>
                <c:pt idx="14075">
                  <c:v>36717</c:v>
                </c:pt>
                <c:pt idx="14076">
                  <c:v>36716</c:v>
                </c:pt>
                <c:pt idx="14077">
                  <c:v>36738</c:v>
                </c:pt>
                <c:pt idx="14078">
                  <c:v>36736</c:v>
                </c:pt>
                <c:pt idx="14079">
                  <c:v>36747</c:v>
                </c:pt>
                <c:pt idx="14080">
                  <c:v>36747</c:v>
                </c:pt>
                <c:pt idx="14081">
                  <c:v>36768</c:v>
                </c:pt>
                <c:pt idx="14082">
                  <c:v>36772</c:v>
                </c:pt>
                <c:pt idx="14083">
                  <c:v>36770</c:v>
                </c:pt>
                <c:pt idx="14084">
                  <c:v>36786</c:v>
                </c:pt>
                <c:pt idx="14085">
                  <c:v>36789</c:v>
                </c:pt>
                <c:pt idx="14086">
                  <c:v>36798</c:v>
                </c:pt>
                <c:pt idx="14087">
                  <c:v>36800</c:v>
                </c:pt>
                <c:pt idx="14088">
                  <c:v>36809</c:v>
                </c:pt>
                <c:pt idx="14089">
                  <c:v>36820</c:v>
                </c:pt>
                <c:pt idx="14090">
                  <c:v>36818</c:v>
                </c:pt>
                <c:pt idx="14091">
                  <c:v>36839</c:v>
                </c:pt>
                <c:pt idx="14092">
                  <c:v>36832</c:v>
                </c:pt>
                <c:pt idx="14093">
                  <c:v>36849</c:v>
                </c:pt>
                <c:pt idx="14094">
                  <c:v>36850</c:v>
                </c:pt>
                <c:pt idx="14095">
                  <c:v>36870</c:v>
                </c:pt>
                <c:pt idx="14096">
                  <c:v>36861</c:v>
                </c:pt>
                <c:pt idx="14097">
                  <c:v>36881</c:v>
                </c:pt>
                <c:pt idx="14098">
                  <c:v>36891</c:v>
                </c:pt>
                <c:pt idx="14099">
                  <c:v>36887</c:v>
                </c:pt>
                <c:pt idx="14100">
                  <c:v>36892</c:v>
                </c:pt>
                <c:pt idx="14101">
                  <c:v>36894</c:v>
                </c:pt>
                <c:pt idx="14102">
                  <c:v>36906</c:v>
                </c:pt>
                <c:pt idx="14103">
                  <c:v>36925</c:v>
                </c:pt>
                <c:pt idx="14104">
                  <c:v>36926</c:v>
                </c:pt>
                <c:pt idx="14105">
                  <c:v>36929</c:v>
                </c:pt>
                <c:pt idx="14106">
                  <c:v>36944</c:v>
                </c:pt>
                <c:pt idx="14107">
                  <c:v>36946</c:v>
                </c:pt>
                <c:pt idx="14108">
                  <c:v>36958</c:v>
                </c:pt>
                <c:pt idx="14109">
                  <c:v>36968</c:v>
                </c:pt>
                <c:pt idx="14110">
                  <c:v>36970</c:v>
                </c:pt>
                <c:pt idx="14111">
                  <c:v>36967</c:v>
                </c:pt>
                <c:pt idx="14112">
                  <c:v>36983</c:v>
                </c:pt>
                <c:pt idx="14113">
                  <c:v>36989</c:v>
                </c:pt>
                <c:pt idx="14114">
                  <c:v>36990</c:v>
                </c:pt>
                <c:pt idx="14115">
                  <c:v>36998</c:v>
                </c:pt>
                <c:pt idx="14116">
                  <c:v>37019</c:v>
                </c:pt>
                <c:pt idx="14117">
                  <c:v>37012</c:v>
                </c:pt>
                <c:pt idx="14118">
                  <c:v>37017</c:v>
                </c:pt>
                <c:pt idx="14119">
                  <c:v>37030</c:v>
                </c:pt>
                <c:pt idx="14120">
                  <c:v>37034</c:v>
                </c:pt>
                <c:pt idx="14121">
                  <c:v>37045</c:v>
                </c:pt>
                <c:pt idx="14122">
                  <c:v>37063</c:v>
                </c:pt>
                <c:pt idx="14123">
                  <c:v>37062</c:v>
                </c:pt>
                <c:pt idx="14124">
                  <c:v>37073</c:v>
                </c:pt>
                <c:pt idx="14125">
                  <c:v>37078</c:v>
                </c:pt>
                <c:pt idx="14126">
                  <c:v>37085</c:v>
                </c:pt>
                <c:pt idx="14127">
                  <c:v>37101</c:v>
                </c:pt>
                <c:pt idx="14128">
                  <c:v>37087</c:v>
                </c:pt>
                <c:pt idx="14129">
                  <c:v>37106</c:v>
                </c:pt>
                <c:pt idx="14130">
                  <c:v>37109</c:v>
                </c:pt>
                <c:pt idx="14131">
                  <c:v>37116</c:v>
                </c:pt>
                <c:pt idx="14132">
                  <c:v>37124</c:v>
                </c:pt>
                <c:pt idx="14133">
                  <c:v>37131</c:v>
                </c:pt>
                <c:pt idx="14134">
                  <c:v>37140</c:v>
                </c:pt>
                <c:pt idx="14135">
                  <c:v>37152</c:v>
                </c:pt>
                <c:pt idx="14136">
                  <c:v>37164</c:v>
                </c:pt>
                <c:pt idx="14137">
                  <c:v>37167</c:v>
                </c:pt>
                <c:pt idx="14138">
                  <c:v>37176</c:v>
                </c:pt>
                <c:pt idx="14139">
                  <c:v>37168</c:v>
                </c:pt>
                <c:pt idx="14140">
                  <c:v>37179</c:v>
                </c:pt>
                <c:pt idx="14141">
                  <c:v>37192</c:v>
                </c:pt>
                <c:pt idx="14142">
                  <c:v>37193</c:v>
                </c:pt>
                <c:pt idx="14143">
                  <c:v>37202</c:v>
                </c:pt>
                <c:pt idx="14144">
                  <c:v>37209</c:v>
                </c:pt>
                <c:pt idx="14145">
                  <c:v>37221</c:v>
                </c:pt>
                <c:pt idx="14146">
                  <c:v>37222</c:v>
                </c:pt>
                <c:pt idx="14147">
                  <c:v>37236</c:v>
                </c:pt>
                <c:pt idx="14148">
                  <c:v>37248</c:v>
                </c:pt>
                <c:pt idx="14149">
                  <c:v>37246</c:v>
                </c:pt>
                <c:pt idx="14150">
                  <c:v>37255</c:v>
                </c:pt>
                <c:pt idx="14151">
                  <c:v>37250</c:v>
                </c:pt>
                <c:pt idx="14152">
                  <c:v>37262</c:v>
                </c:pt>
                <c:pt idx="14153">
                  <c:v>37276</c:v>
                </c:pt>
                <c:pt idx="14154">
                  <c:v>37281</c:v>
                </c:pt>
                <c:pt idx="14155">
                  <c:v>37277</c:v>
                </c:pt>
                <c:pt idx="14156">
                  <c:v>37297</c:v>
                </c:pt>
                <c:pt idx="14157">
                  <c:v>37299</c:v>
                </c:pt>
                <c:pt idx="14158">
                  <c:v>37303</c:v>
                </c:pt>
                <c:pt idx="14159">
                  <c:v>37310</c:v>
                </c:pt>
                <c:pt idx="14160">
                  <c:v>37313</c:v>
                </c:pt>
                <c:pt idx="14161">
                  <c:v>37326</c:v>
                </c:pt>
                <c:pt idx="14162">
                  <c:v>37335</c:v>
                </c:pt>
                <c:pt idx="14163">
                  <c:v>37342</c:v>
                </c:pt>
                <c:pt idx="14164">
                  <c:v>37354</c:v>
                </c:pt>
                <c:pt idx="14165">
                  <c:v>37355</c:v>
                </c:pt>
                <c:pt idx="14166">
                  <c:v>37359</c:v>
                </c:pt>
                <c:pt idx="14167">
                  <c:v>37363</c:v>
                </c:pt>
                <c:pt idx="14168">
                  <c:v>37364</c:v>
                </c:pt>
                <c:pt idx="14169">
                  <c:v>37382</c:v>
                </c:pt>
                <c:pt idx="14170">
                  <c:v>37387</c:v>
                </c:pt>
                <c:pt idx="14171">
                  <c:v>37406</c:v>
                </c:pt>
                <c:pt idx="14172">
                  <c:v>37402</c:v>
                </c:pt>
                <c:pt idx="14173">
                  <c:v>37407</c:v>
                </c:pt>
                <c:pt idx="14174">
                  <c:v>37411</c:v>
                </c:pt>
                <c:pt idx="14175">
                  <c:v>37427</c:v>
                </c:pt>
                <c:pt idx="14176">
                  <c:v>37436</c:v>
                </c:pt>
                <c:pt idx="14177">
                  <c:v>37434</c:v>
                </c:pt>
                <c:pt idx="14178">
                  <c:v>37447</c:v>
                </c:pt>
                <c:pt idx="14179">
                  <c:v>37461</c:v>
                </c:pt>
                <c:pt idx="14180">
                  <c:v>37468</c:v>
                </c:pt>
                <c:pt idx="14181">
                  <c:v>37477</c:v>
                </c:pt>
                <c:pt idx="14182">
                  <c:v>37488</c:v>
                </c:pt>
                <c:pt idx="14183">
                  <c:v>37487</c:v>
                </c:pt>
                <c:pt idx="14184">
                  <c:v>37490</c:v>
                </c:pt>
                <c:pt idx="14185">
                  <c:v>37494</c:v>
                </c:pt>
                <c:pt idx="14186">
                  <c:v>37501</c:v>
                </c:pt>
                <c:pt idx="14187">
                  <c:v>37505</c:v>
                </c:pt>
                <c:pt idx="14188">
                  <c:v>37514</c:v>
                </c:pt>
                <c:pt idx="14189">
                  <c:v>37530</c:v>
                </c:pt>
                <c:pt idx="14190">
                  <c:v>37535</c:v>
                </c:pt>
                <c:pt idx="14191">
                  <c:v>37543</c:v>
                </c:pt>
                <c:pt idx="14192">
                  <c:v>37546</c:v>
                </c:pt>
                <c:pt idx="14193">
                  <c:v>37556</c:v>
                </c:pt>
                <c:pt idx="14194">
                  <c:v>37561</c:v>
                </c:pt>
                <c:pt idx="14195">
                  <c:v>37570</c:v>
                </c:pt>
                <c:pt idx="14196">
                  <c:v>37576</c:v>
                </c:pt>
                <c:pt idx="14197">
                  <c:v>37584</c:v>
                </c:pt>
                <c:pt idx="14198">
                  <c:v>37597</c:v>
                </c:pt>
                <c:pt idx="14199">
                  <c:v>37598</c:v>
                </c:pt>
                <c:pt idx="14200">
                  <c:v>37608</c:v>
                </c:pt>
                <c:pt idx="14201">
                  <c:v>37614</c:v>
                </c:pt>
                <c:pt idx="14202">
                  <c:v>37622</c:v>
                </c:pt>
                <c:pt idx="14203">
                  <c:v>37619</c:v>
                </c:pt>
                <c:pt idx="14204">
                  <c:v>37633</c:v>
                </c:pt>
                <c:pt idx="14205">
                  <c:v>37647</c:v>
                </c:pt>
                <c:pt idx="14206">
                  <c:v>37646</c:v>
                </c:pt>
                <c:pt idx="14207">
                  <c:v>37657</c:v>
                </c:pt>
                <c:pt idx="14208">
                  <c:v>37670</c:v>
                </c:pt>
                <c:pt idx="14209">
                  <c:v>37670</c:v>
                </c:pt>
                <c:pt idx="14210">
                  <c:v>37678</c:v>
                </c:pt>
                <c:pt idx="14211">
                  <c:v>37683</c:v>
                </c:pt>
                <c:pt idx="14212">
                  <c:v>37700</c:v>
                </c:pt>
                <c:pt idx="14213">
                  <c:v>37700</c:v>
                </c:pt>
                <c:pt idx="14214">
                  <c:v>37707</c:v>
                </c:pt>
                <c:pt idx="14215">
                  <c:v>37715</c:v>
                </c:pt>
                <c:pt idx="14216">
                  <c:v>37713</c:v>
                </c:pt>
                <c:pt idx="14217">
                  <c:v>37723</c:v>
                </c:pt>
                <c:pt idx="14218">
                  <c:v>37724</c:v>
                </c:pt>
                <c:pt idx="14219">
                  <c:v>37732</c:v>
                </c:pt>
                <c:pt idx="14220">
                  <c:v>37748</c:v>
                </c:pt>
                <c:pt idx="14221">
                  <c:v>37748</c:v>
                </c:pt>
                <c:pt idx="14222">
                  <c:v>37759</c:v>
                </c:pt>
                <c:pt idx="14223">
                  <c:v>37763</c:v>
                </c:pt>
                <c:pt idx="14224">
                  <c:v>37772</c:v>
                </c:pt>
                <c:pt idx="14225">
                  <c:v>37785</c:v>
                </c:pt>
                <c:pt idx="14226">
                  <c:v>37786</c:v>
                </c:pt>
                <c:pt idx="14227">
                  <c:v>37799</c:v>
                </c:pt>
                <c:pt idx="14228">
                  <c:v>37802</c:v>
                </c:pt>
                <c:pt idx="14229">
                  <c:v>37815</c:v>
                </c:pt>
                <c:pt idx="14230">
                  <c:v>37823</c:v>
                </c:pt>
                <c:pt idx="14231">
                  <c:v>37828</c:v>
                </c:pt>
                <c:pt idx="14232">
                  <c:v>37837</c:v>
                </c:pt>
                <c:pt idx="14233">
                  <c:v>37840</c:v>
                </c:pt>
                <c:pt idx="14234">
                  <c:v>37852</c:v>
                </c:pt>
                <c:pt idx="14235">
                  <c:v>37851</c:v>
                </c:pt>
                <c:pt idx="14236">
                  <c:v>37870</c:v>
                </c:pt>
                <c:pt idx="14237">
                  <c:v>37868</c:v>
                </c:pt>
                <c:pt idx="14238">
                  <c:v>37876</c:v>
                </c:pt>
                <c:pt idx="14239">
                  <c:v>37891</c:v>
                </c:pt>
                <c:pt idx="14240">
                  <c:v>37885</c:v>
                </c:pt>
                <c:pt idx="14241">
                  <c:v>37890</c:v>
                </c:pt>
                <c:pt idx="14242">
                  <c:v>37915</c:v>
                </c:pt>
                <c:pt idx="14243">
                  <c:v>37910</c:v>
                </c:pt>
                <c:pt idx="14244">
                  <c:v>37918</c:v>
                </c:pt>
                <c:pt idx="14245">
                  <c:v>37918</c:v>
                </c:pt>
                <c:pt idx="14246">
                  <c:v>37921</c:v>
                </c:pt>
                <c:pt idx="14247">
                  <c:v>37935</c:v>
                </c:pt>
                <c:pt idx="14248">
                  <c:v>37940</c:v>
                </c:pt>
                <c:pt idx="14249">
                  <c:v>37945</c:v>
                </c:pt>
                <c:pt idx="14250">
                  <c:v>37955</c:v>
                </c:pt>
                <c:pt idx="14251">
                  <c:v>37956</c:v>
                </c:pt>
                <c:pt idx="14252">
                  <c:v>37965</c:v>
                </c:pt>
                <c:pt idx="14253">
                  <c:v>37978</c:v>
                </c:pt>
                <c:pt idx="14254">
                  <c:v>37982</c:v>
                </c:pt>
                <c:pt idx="14255">
                  <c:v>38001</c:v>
                </c:pt>
                <c:pt idx="14256">
                  <c:v>38003</c:v>
                </c:pt>
                <c:pt idx="14257">
                  <c:v>38008</c:v>
                </c:pt>
                <c:pt idx="14258">
                  <c:v>38016</c:v>
                </c:pt>
                <c:pt idx="14259">
                  <c:v>38025</c:v>
                </c:pt>
                <c:pt idx="14260">
                  <c:v>38040</c:v>
                </c:pt>
                <c:pt idx="14261">
                  <c:v>38037</c:v>
                </c:pt>
                <c:pt idx="14262">
                  <c:v>38048</c:v>
                </c:pt>
                <c:pt idx="14263">
                  <c:v>38057</c:v>
                </c:pt>
                <c:pt idx="14264">
                  <c:v>38063</c:v>
                </c:pt>
                <c:pt idx="14265">
                  <c:v>38062</c:v>
                </c:pt>
                <c:pt idx="14266">
                  <c:v>38072</c:v>
                </c:pt>
                <c:pt idx="14267">
                  <c:v>38084</c:v>
                </c:pt>
                <c:pt idx="14268">
                  <c:v>38084</c:v>
                </c:pt>
                <c:pt idx="14269">
                  <c:v>38092</c:v>
                </c:pt>
                <c:pt idx="14270">
                  <c:v>38100</c:v>
                </c:pt>
                <c:pt idx="14271">
                  <c:v>38110</c:v>
                </c:pt>
                <c:pt idx="14272">
                  <c:v>38115</c:v>
                </c:pt>
                <c:pt idx="14273">
                  <c:v>38114</c:v>
                </c:pt>
                <c:pt idx="14274">
                  <c:v>38128</c:v>
                </c:pt>
                <c:pt idx="14275">
                  <c:v>38125</c:v>
                </c:pt>
                <c:pt idx="14276">
                  <c:v>38141</c:v>
                </c:pt>
                <c:pt idx="14277">
                  <c:v>38143</c:v>
                </c:pt>
                <c:pt idx="14278">
                  <c:v>38152</c:v>
                </c:pt>
                <c:pt idx="14279">
                  <c:v>38161</c:v>
                </c:pt>
                <c:pt idx="14280">
                  <c:v>38169</c:v>
                </c:pt>
                <c:pt idx="14281">
                  <c:v>38184</c:v>
                </c:pt>
                <c:pt idx="14282">
                  <c:v>38184</c:v>
                </c:pt>
                <c:pt idx="14283">
                  <c:v>38199</c:v>
                </c:pt>
                <c:pt idx="14284">
                  <c:v>38194</c:v>
                </c:pt>
                <c:pt idx="14285">
                  <c:v>38215</c:v>
                </c:pt>
                <c:pt idx="14286">
                  <c:v>38217</c:v>
                </c:pt>
                <c:pt idx="14287">
                  <c:v>38224</c:v>
                </c:pt>
                <c:pt idx="14288">
                  <c:v>38225</c:v>
                </c:pt>
                <c:pt idx="14289">
                  <c:v>38241</c:v>
                </c:pt>
                <c:pt idx="14290">
                  <c:v>38242</c:v>
                </c:pt>
                <c:pt idx="14291">
                  <c:v>38245</c:v>
                </c:pt>
                <c:pt idx="14292">
                  <c:v>38250</c:v>
                </c:pt>
                <c:pt idx="14293">
                  <c:v>38264</c:v>
                </c:pt>
                <c:pt idx="14294">
                  <c:v>38263</c:v>
                </c:pt>
                <c:pt idx="14295">
                  <c:v>38272</c:v>
                </c:pt>
                <c:pt idx="14296">
                  <c:v>38284</c:v>
                </c:pt>
                <c:pt idx="14297">
                  <c:v>38301</c:v>
                </c:pt>
                <c:pt idx="14298">
                  <c:v>38285</c:v>
                </c:pt>
                <c:pt idx="14299">
                  <c:v>38310</c:v>
                </c:pt>
                <c:pt idx="14300">
                  <c:v>38308</c:v>
                </c:pt>
                <c:pt idx="14301">
                  <c:v>38318</c:v>
                </c:pt>
                <c:pt idx="14302">
                  <c:v>38318</c:v>
                </c:pt>
                <c:pt idx="14303">
                  <c:v>38331</c:v>
                </c:pt>
                <c:pt idx="14304">
                  <c:v>38333</c:v>
                </c:pt>
                <c:pt idx="14305">
                  <c:v>38356</c:v>
                </c:pt>
                <c:pt idx="14306">
                  <c:v>38359</c:v>
                </c:pt>
                <c:pt idx="14307">
                  <c:v>38360</c:v>
                </c:pt>
                <c:pt idx="14308">
                  <c:v>38362</c:v>
                </c:pt>
                <c:pt idx="14309">
                  <c:v>38367</c:v>
                </c:pt>
                <c:pt idx="14310">
                  <c:v>38373</c:v>
                </c:pt>
                <c:pt idx="14311">
                  <c:v>38380</c:v>
                </c:pt>
                <c:pt idx="14312">
                  <c:v>38385</c:v>
                </c:pt>
                <c:pt idx="14313">
                  <c:v>38399</c:v>
                </c:pt>
                <c:pt idx="14314">
                  <c:v>38414</c:v>
                </c:pt>
                <c:pt idx="14315">
                  <c:v>38418</c:v>
                </c:pt>
                <c:pt idx="14316">
                  <c:v>38424</c:v>
                </c:pt>
                <c:pt idx="14317">
                  <c:v>38429</c:v>
                </c:pt>
                <c:pt idx="14318">
                  <c:v>38438</c:v>
                </c:pt>
                <c:pt idx="14319">
                  <c:v>38456</c:v>
                </c:pt>
                <c:pt idx="14320">
                  <c:v>38457</c:v>
                </c:pt>
                <c:pt idx="14321">
                  <c:v>38457</c:v>
                </c:pt>
                <c:pt idx="14322">
                  <c:v>38480</c:v>
                </c:pt>
                <c:pt idx="14323">
                  <c:v>38477</c:v>
                </c:pt>
                <c:pt idx="14324">
                  <c:v>38481</c:v>
                </c:pt>
                <c:pt idx="14325">
                  <c:v>38498</c:v>
                </c:pt>
                <c:pt idx="14326">
                  <c:v>38487</c:v>
                </c:pt>
                <c:pt idx="14327">
                  <c:v>38500</c:v>
                </c:pt>
                <c:pt idx="14328">
                  <c:v>38511</c:v>
                </c:pt>
                <c:pt idx="14329">
                  <c:v>38519</c:v>
                </c:pt>
                <c:pt idx="14330">
                  <c:v>38519</c:v>
                </c:pt>
                <c:pt idx="14331">
                  <c:v>38532</c:v>
                </c:pt>
                <c:pt idx="14332">
                  <c:v>38539</c:v>
                </c:pt>
                <c:pt idx="14333">
                  <c:v>38535</c:v>
                </c:pt>
                <c:pt idx="14334">
                  <c:v>38553</c:v>
                </c:pt>
                <c:pt idx="14335">
                  <c:v>38565</c:v>
                </c:pt>
                <c:pt idx="14336">
                  <c:v>38575</c:v>
                </c:pt>
                <c:pt idx="14337">
                  <c:v>38578</c:v>
                </c:pt>
                <c:pt idx="14338">
                  <c:v>38573</c:v>
                </c:pt>
                <c:pt idx="14339">
                  <c:v>38584</c:v>
                </c:pt>
                <c:pt idx="14340">
                  <c:v>38591</c:v>
                </c:pt>
                <c:pt idx="14341">
                  <c:v>38606</c:v>
                </c:pt>
                <c:pt idx="14342">
                  <c:v>38610</c:v>
                </c:pt>
                <c:pt idx="14343">
                  <c:v>38614</c:v>
                </c:pt>
                <c:pt idx="14344">
                  <c:v>38618</c:v>
                </c:pt>
                <c:pt idx="14345">
                  <c:v>38636</c:v>
                </c:pt>
                <c:pt idx="14346">
                  <c:v>38636</c:v>
                </c:pt>
                <c:pt idx="14347">
                  <c:v>38654</c:v>
                </c:pt>
                <c:pt idx="14348">
                  <c:v>38652</c:v>
                </c:pt>
                <c:pt idx="14349">
                  <c:v>38663</c:v>
                </c:pt>
                <c:pt idx="14350">
                  <c:v>38675</c:v>
                </c:pt>
                <c:pt idx="14351">
                  <c:v>38670</c:v>
                </c:pt>
                <c:pt idx="14352">
                  <c:v>38688</c:v>
                </c:pt>
                <c:pt idx="14353">
                  <c:v>38687</c:v>
                </c:pt>
                <c:pt idx="14354">
                  <c:v>38704</c:v>
                </c:pt>
                <c:pt idx="14355">
                  <c:v>38709</c:v>
                </c:pt>
                <c:pt idx="14356">
                  <c:v>38701</c:v>
                </c:pt>
                <c:pt idx="14357">
                  <c:v>38718</c:v>
                </c:pt>
                <c:pt idx="14358">
                  <c:v>38729</c:v>
                </c:pt>
                <c:pt idx="14359">
                  <c:v>38730</c:v>
                </c:pt>
                <c:pt idx="14360">
                  <c:v>38729</c:v>
                </c:pt>
                <c:pt idx="14361">
                  <c:v>38744</c:v>
                </c:pt>
                <c:pt idx="14362">
                  <c:v>38751</c:v>
                </c:pt>
                <c:pt idx="14363">
                  <c:v>38751</c:v>
                </c:pt>
                <c:pt idx="14364">
                  <c:v>38763</c:v>
                </c:pt>
                <c:pt idx="14365">
                  <c:v>38776</c:v>
                </c:pt>
                <c:pt idx="14366">
                  <c:v>38778</c:v>
                </c:pt>
                <c:pt idx="14367">
                  <c:v>38787</c:v>
                </c:pt>
                <c:pt idx="14368">
                  <c:v>38781</c:v>
                </c:pt>
                <c:pt idx="14369">
                  <c:v>38804</c:v>
                </c:pt>
                <c:pt idx="14370">
                  <c:v>38812</c:v>
                </c:pt>
                <c:pt idx="14371">
                  <c:v>38819</c:v>
                </c:pt>
                <c:pt idx="14372">
                  <c:v>38824</c:v>
                </c:pt>
                <c:pt idx="14373">
                  <c:v>38835</c:v>
                </c:pt>
                <c:pt idx="14374">
                  <c:v>38846</c:v>
                </c:pt>
                <c:pt idx="14375">
                  <c:v>38844</c:v>
                </c:pt>
                <c:pt idx="14376">
                  <c:v>38863</c:v>
                </c:pt>
                <c:pt idx="14377">
                  <c:v>38863</c:v>
                </c:pt>
                <c:pt idx="14378">
                  <c:v>38864</c:v>
                </c:pt>
                <c:pt idx="14379">
                  <c:v>38877</c:v>
                </c:pt>
                <c:pt idx="14380">
                  <c:v>38877</c:v>
                </c:pt>
                <c:pt idx="14381">
                  <c:v>38890</c:v>
                </c:pt>
                <c:pt idx="14382">
                  <c:v>38903</c:v>
                </c:pt>
                <c:pt idx="14383">
                  <c:v>38890</c:v>
                </c:pt>
                <c:pt idx="14384">
                  <c:v>38798</c:v>
                </c:pt>
                <c:pt idx="14385">
                  <c:v>38922</c:v>
                </c:pt>
                <c:pt idx="14386">
                  <c:v>38919</c:v>
                </c:pt>
                <c:pt idx="14387">
                  <c:v>38929</c:v>
                </c:pt>
                <c:pt idx="14388">
                  <c:v>38930</c:v>
                </c:pt>
                <c:pt idx="14389">
                  <c:v>38942</c:v>
                </c:pt>
                <c:pt idx="14390">
                  <c:v>38957</c:v>
                </c:pt>
                <c:pt idx="14391">
                  <c:v>38952</c:v>
                </c:pt>
                <c:pt idx="14392">
                  <c:v>38970</c:v>
                </c:pt>
                <c:pt idx="14393">
                  <c:v>38974</c:v>
                </c:pt>
                <c:pt idx="14394">
                  <c:v>38979</c:v>
                </c:pt>
                <c:pt idx="14395">
                  <c:v>38988</c:v>
                </c:pt>
                <c:pt idx="14396">
                  <c:v>38992</c:v>
                </c:pt>
                <c:pt idx="14397">
                  <c:v>39001</c:v>
                </c:pt>
                <c:pt idx="14398">
                  <c:v>39017</c:v>
                </c:pt>
                <c:pt idx="14399">
                  <c:v>39023</c:v>
                </c:pt>
                <c:pt idx="14400">
                  <c:v>39006</c:v>
                </c:pt>
                <c:pt idx="14401">
                  <c:v>39021</c:v>
                </c:pt>
                <c:pt idx="14402">
                  <c:v>39028</c:v>
                </c:pt>
                <c:pt idx="14403">
                  <c:v>39046</c:v>
                </c:pt>
                <c:pt idx="14404">
                  <c:v>39059</c:v>
                </c:pt>
                <c:pt idx="14405">
                  <c:v>39054</c:v>
                </c:pt>
                <c:pt idx="14406">
                  <c:v>39068</c:v>
                </c:pt>
                <c:pt idx="14407">
                  <c:v>39070</c:v>
                </c:pt>
                <c:pt idx="14408">
                  <c:v>39078</c:v>
                </c:pt>
                <c:pt idx="14409">
                  <c:v>39075</c:v>
                </c:pt>
                <c:pt idx="14410">
                  <c:v>39090</c:v>
                </c:pt>
                <c:pt idx="14411">
                  <c:v>39093</c:v>
                </c:pt>
                <c:pt idx="14412">
                  <c:v>39101</c:v>
                </c:pt>
                <c:pt idx="14413">
                  <c:v>39116</c:v>
                </c:pt>
                <c:pt idx="14414">
                  <c:v>39120</c:v>
                </c:pt>
                <c:pt idx="14415">
                  <c:v>39121</c:v>
                </c:pt>
                <c:pt idx="14416">
                  <c:v>39145</c:v>
                </c:pt>
                <c:pt idx="14417">
                  <c:v>39146</c:v>
                </c:pt>
                <c:pt idx="14418">
                  <c:v>39153</c:v>
                </c:pt>
                <c:pt idx="14419">
                  <c:v>39158</c:v>
                </c:pt>
                <c:pt idx="14420">
                  <c:v>39164</c:v>
                </c:pt>
                <c:pt idx="14421">
                  <c:v>39182</c:v>
                </c:pt>
                <c:pt idx="14422">
                  <c:v>39197</c:v>
                </c:pt>
                <c:pt idx="14423">
                  <c:v>39185</c:v>
                </c:pt>
                <c:pt idx="14424">
                  <c:v>39192</c:v>
                </c:pt>
                <c:pt idx="14425">
                  <c:v>39202</c:v>
                </c:pt>
                <c:pt idx="14426">
                  <c:v>39211</c:v>
                </c:pt>
                <c:pt idx="14427">
                  <c:v>39209</c:v>
                </c:pt>
                <c:pt idx="14428">
                  <c:v>39224</c:v>
                </c:pt>
                <c:pt idx="14429">
                  <c:v>39232</c:v>
                </c:pt>
                <c:pt idx="14430">
                  <c:v>39226</c:v>
                </c:pt>
                <c:pt idx="14431">
                  <c:v>39233</c:v>
                </c:pt>
                <c:pt idx="14432">
                  <c:v>39240</c:v>
                </c:pt>
                <c:pt idx="14433">
                  <c:v>39255</c:v>
                </c:pt>
                <c:pt idx="14434">
                  <c:v>39258</c:v>
                </c:pt>
                <c:pt idx="14435">
                  <c:v>39266</c:v>
                </c:pt>
                <c:pt idx="14436">
                  <c:v>39268</c:v>
                </c:pt>
                <c:pt idx="14437">
                  <c:v>39283</c:v>
                </c:pt>
                <c:pt idx="14438">
                  <c:v>39290</c:v>
                </c:pt>
                <c:pt idx="14439">
                  <c:v>39296</c:v>
                </c:pt>
                <c:pt idx="14440">
                  <c:v>39313</c:v>
                </c:pt>
                <c:pt idx="14441">
                  <c:v>39319</c:v>
                </c:pt>
                <c:pt idx="14442">
                  <c:v>39333</c:v>
                </c:pt>
                <c:pt idx="14443">
                  <c:v>39318</c:v>
                </c:pt>
                <c:pt idx="14444">
                  <c:v>39336</c:v>
                </c:pt>
                <c:pt idx="14445">
                  <c:v>39343</c:v>
                </c:pt>
                <c:pt idx="14446">
                  <c:v>39348</c:v>
                </c:pt>
                <c:pt idx="14447">
                  <c:v>39351</c:v>
                </c:pt>
                <c:pt idx="14448">
                  <c:v>39369</c:v>
                </c:pt>
                <c:pt idx="14449">
                  <c:v>39366</c:v>
                </c:pt>
                <c:pt idx="14450">
                  <c:v>39373</c:v>
                </c:pt>
                <c:pt idx="14451">
                  <c:v>39380</c:v>
                </c:pt>
                <c:pt idx="14452">
                  <c:v>39386</c:v>
                </c:pt>
                <c:pt idx="14453">
                  <c:v>39388</c:v>
                </c:pt>
                <c:pt idx="14454">
                  <c:v>39402</c:v>
                </c:pt>
                <c:pt idx="14455">
                  <c:v>39408</c:v>
                </c:pt>
                <c:pt idx="14456">
                  <c:v>39419</c:v>
                </c:pt>
                <c:pt idx="14457">
                  <c:v>39428</c:v>
                </c:pt>
                <c:pt idx="14458">
                  <c:v>39418</c:v>
                </c:pt>
                <c:pt idx="14459">
                  <c:v>39430</c:v>
                </c:pt>
                <c:pt idx="14460">
                  <c:v>39445</c:v>
                </c:pt>
                <c:pt idx="14461">
                  <c:v>39449</c:v>
                </c:pt>
                <c:pt idx="14462">
                  <c:v>39449</c:v>
                </c:pt>
                <c:pt idx="14463">
                  <c:v>39455</c:v>
                </c:pt>
                <c:pt idx="14464">
                  <c:v>39471</c:v>
                </c:pt>
                <c:pt idx="14465">
                  <c:v>39481</c:v>
                </c:pt>
                <c:pt idx="14466">
                  <c:v>39479</c:v>
                </c:pt>
                <c:pt idx="14467">
                  <c:v>39487</c:v>
                </c:pt>
                <c:pt idx="14468">
                  <c:v>39495</c:v>
                </c:pt>
                <c:pt idx="14469">
                  <c:v>39497</c:v>
                </c:pt>
                <c:pt idx="14470">
                  <c:v>39516</c:v>
                </c:pt>
                <c:pt idx="14471">
                  <c:v>39525</c:v>
                </c:pt>
                <c:pt idx="14472">
                  <c:v>39542</c:v>
                </c:pt>
                <c:pt idx="14473">
                  <c:v>39532</c:v>
                </c:pt>
                <c:pt idx="14474">
                  <c:v>39545</c:v>
                </c:pt>
                <c:pt idx="14475">
                  <c:v>39558</c:v>
                </c:pt>
                <c:pt idx="14476">
                  <c:v>39555</c:v>
                </c:pt>
                <c:pt idx="14477">
                  <c:v>39565</c:v>
                </c:pt>
                <c:pt idx="14478">
                  <c:v>39565</c:v>
                </c:pt>
                <c:pt idx="14479">
                  <c:v>39573</c:v>
                </c:pt>
                <c:pt idx="14480">
                  <c:v>39589</c:v>
                </c:pt>
                <c:pt idx="14481">
                  <c:v>39584</c:v>
                </c:pt>
                <c:pt idx="14482">
                  <c:v>39590</c:v>
                </c:pt>
                <c:pt idx="14483">
                  <c:v>39607</c:v>
                </c:pt>
                <c:pt idx="14484">
                  <c:v>39619</c:v>
                </c:pt>
                <c:pt idx="14485">
                  <c:v>39616</c:v>
                </c:pt>
                <c:pt idx="14486">
                  <c:v>39622</c:v>
                </c:pt>
                <c:pt idx="14487">
                  <c:v>39633</c:v>
                </c:pt>
                <c:pt idx="14488">
                  <c:v>39638</c:v>
                </c:pt>
                <c:pt idx="14489">
                  <c:v>39662</c:v>
                </c:pt>
                <c:pt idx="14490">
                  <c:v>39646</c:v>
                </c:pt>
                <c:pt idx="14491">
                  <c:v>39661</c:v>
                </c:pt>
                <c:pt idx="14492">
                  <c:v>39669</c:v>
                </c:pt>
                <c:pt idx="14493">
                  <c:v>39678</c:v>
                </c:pt>
                <c:pt idx="14494">
                  <c:v>39677</c:v>
                </c:pt>
                <c:pt idx="14495">
                  <c:v>39697</c:v>
                </c:pt>
                <c:pt idx="14496">
                  <c:v>39703</c:v>
                </c:pt>
                <c:pt idx="14497">
                  <c:v>39708</c:v>
                </c:pt>
                <c:pt idx="14498">
                  <c:v>39716</c:v>
                </c:pt>
                <c:pt idx="14499">
                  <c:v>39721</c:v>
                </c:pt>
                <c:pt idx="14500">
                  <c:v>39731</c:v>
                </c:pt>
                <c:pt idx="14501">
                  <c:v>39739</c:v>
                </c:pt>
                <c:pt idx="14502">
                  <c:v>39735</c:v>
                </c:pt>
                <c:pt idx="14503">
                  <c:v>39760</c:v>
                </c:pt>
                <c:pt idx="14504">
                  <c:v>39758</c:v>
                </c:pt>
                <c:pt idx="14505">
                  <c:v>39754</c:v>
                </c:pt>
                <c:pt idx="14506">
                  <c:v>39759</c:v>
                </c:pt>
                <c:pt idx="14507">
                  <c:v>39775</c:v>
                </c:pt>
                <c:pt idx="14508">
                  <c:v>39785</c:v>
                </c:pt>
                <c:pt idx="14509">
                  <c:v>39792</c:v>
                </c:pt>
                <c:pt idx="14510">
                  <c:v>39793</c:v>
                </c:pt>
                <c:pt idx="14511">
                  <c:v>39798</c:v>
                </c:pt>
                <c:pt idx="14512">
                  <c:v>39802</c:v>
                </c:pt>
                <c:pt idx="14513">
                  <c:v>39815</c:v>
                </c:pt>
                <c:pt idx="14514">
                  <c:v>39828</c:v>
                </c:pt>
                <c:pt idx="14515">
                  <c:v>39833</c:v>
                </c:pt>
                <c:pt idx="14516">
                  <c:v>39850</c:v>
                </c:pt>
                <c:pt idx="14517">
                  <c:v>39852</c:v>
                </c:pt>
                <c:pt idx="14518">
                  <c:v>39855</c:v>
                </c:pt>
                <c:pt idx="14519">
                  <c:v>39865</c:v>
                </c:pt>
                <c:pt idx="14520">
                  <c:v>39876</c:v>
                </c:pt>
                <c:pt idx="14521">
                  <c:v>39878</c:v>
                </c:pt>
                <c:pt idx="14522">
                  <c:v>39886</c:v>
                </c:pt>
                <c:pt idx="14523">
                  <c:v>39884</c:v>
                </c:pt>
                <c:pt idx="14524">
                  <c:v>39896</c:v>
                </c:pt>
                <c:pt idx="14525">
                  <c:v>39910</c:v>
                </c:pt>
                <c:pt idx="14526">
                  <c:v>39910</c:v>
                </c:pt>
                <c:pt idx="14527">
                  <c:v>39925</c:v>
                </c:pt>
                <c:pt idx="14528">
                  <c:v>39932</c:v>
                </c:pt>
                <c:pt idx="14529">
                  <c:v>39938</c:v>
                </c:pt>
                <c:pt idx="14530">
                  <c:v>39954</c:v>
                </c:pt>
                <c:pt idx="14531">
                  <c:v>39949</c:v>
                </c:pt>
                <c:pt idx="14532">
                  <c:v>39956</c:v>
                </c:pt>
                <c:pt idx="14533">
                  <c:v>39959</c:v>
                </c:pt>
                <c:pt idx="14534">
                  <c:v>39967</c:v>
                </c:pt>
                <c:pt idx="14535">
                  <c:v>39977</c:v>
                </c:pt>
                <c:pt idx="14536">
                  <c:v>39974</c:v>
                </c:pt>
                <c:pt idx="14537">
                  <c:v>39982</c:v>
                </c:pt>
                <c:pt idx="14538">
                  <c:v>39994</c:v>
                </c:pt>
                <c:pt idx="14539">
                  <c:v>39992</c:v>
                </c:pt>
                <c:pt idx="14540">
                  <c:v>40014</c:v>
                </c:pt>
                <c:pt idx="14541">
                  <c:v>40018</c:v>
                </c:pt>
                <c:pt idx="14542">
                  <c:v>40028</c:v>
                </c:pt>
                <c:pt idx="14543">
                  <c:v>40026</c:v>
                </c:pt>
                <c:pt idx="14544">
                  <c:v>40044</c:v>
                </c:pt>
                <c:pt idx="14545">
                  <c:v>40044</c:v>
                </c:pt>
                <c:pt idx="14546">
                  <c:v>40043</c:v>
                </c:pt>
                <c:pt idx="14547">
                  <c:v>40062</c:v>
                </c:pt>
                <c:pt idx="14548">
                  <c:v>40064</c:v>
                </c:pt>
                <c:pt idx="14549">
                  <c:v>40070</c:v>
                </c:pt>
                <c:pt idx="14550">
                  <c:v>40075</c:v>
                </c:pt>
                <c:pt idx="14551">
                  <c:v>40085</c:v>
                </c:pt>
                <c:pt idx="14552">
                  <c:v>40088</c:v>
                </c:pt>
                <c:pt idx="14553">
                  <c:v>40108</c:v>
                </c:pt>
                <c:pt idx="14554">
                  <c:v>40100</c:v>
                </c:pt>
                <c:pt idx="14555">
                  <c:v>40122</c:v>
                </c:pt>
                <c:pt idx="14556">
                  <c:v>40120</c:v>
                </c:pt>
                <c:pt idx="14557">
                  <c:v>40121</c:v>
                </c:pt>
                <c:pt idx="14558">
                  <c:v>40134</c:v>
                </c:pt>
                <c:pt idx="14559">
                  <c:v>40146</c:v>
                </c:pt>
                <c:pt idx="14560">
                  <c:v>40156</c:v>
                </c:pt>
                <c:pt idx="14561">
                  <c:v>40170</c:v>
                </c:pt>
                <c:pt idx="14562">
                  <c:v>40172</c:v>
                </c:pt>
                <c:pt idx="14563">
                  <c:v>40181</c:v>
                </c:pt>
                <c:pt idx="14564">
                  <c:v>40177</c:v>
                </c:pt>
                <c:pt idx="14565">
                  <c:v>40182</c:v>
                </c:pt>
                <c:pt idx="14566">
                  <c:v>40190</c:v>
                </c:pt>
                <c:pt idx="14567">
                  <c:v>40190</c:v>
                </c:pt>
                <c:pt idx="14568">
                  <c:v>40203</c:v>
                </c:pt>
                <c:pt idx="14569">
                  <c:v>40208</c:v>
                </c:pt>
                <c:pt idx="14570">
                  <c:v>40224</c:v>
                </c:pt>
                <c:pt idx="14571">
                  <c:v>40217</c:v>
                </c:pt>
                <c:pt idx="14572">
                  <c:v>40232</c:v>
                </c:pt>
                <c:pt idx="14573">
                  <c:v>40256</c:v>
                </c:pt>
                <c:pt idx="14574">
                  <c:v>40250</c:v>
                </c:pt>
                <c:pt idx="14575">
                  <c:v>40273</c:v>
                </c:pt>
                <c:pt idx="14576">
                  <c:v>40269</c:v>
                </c:pt>
                <c:pt idx="14577">
                  <c:v>40270</c:v>
                </c:pt>
                <c:pt idx="14578">
                  <c:v>40288</c:v>
                </c:pt>
                <c:pt idx="14579">
                  <c:v>40289</c:v>
                </c:pt>
                <c:pt idx="14580">
                  <c:v>40301</c:v>
                </c:pt>
                <c:pt idx="14581">
                  <c:v>40298</c:v>
                </c:pt>
                <c:pt idx="14582">
                  <c:v>40312</c:v>
                </c:pt>
                <c:pt idx="14583">
                  <c:v>40316</c:v>
                </c:pt>
                <c:pt idx="14584">
                  <c:v>40321</c:v>
                </c:pt>
                <c:pt idx="14585">
                  <c:v>40325</c:v>
                </c:pt>
                <c:pt idx="14586">
                  <c:v>40338</c:v>
                </c:pt>
                <c:pt idx="14587">
                  <c:v>40337</c:v>
                </c:pt>
                <c:pt idx="14588">
                  <c:v>40343</c:v>
                </c:pt>
                <c:pt idx="14589">
                  <c:v>40344</c:v>
                </c:pt>
                <c:pt idx="14590">
                  <c:v>40359</c:v>
                </c:pt>
                <c:pt idx="14591">
                  <c:v>40383</c:v>
                </c:pt>
                <c:pt idx="14592">
                  <c:v>40378</c:v>
                </c:pt>
                <c:pt idx="14593">
                  <c:v>40390</c:v>
                </c:pt>
                <c:pt idx="14594">
                  <c:v>40390</c:v>
                </c:pt>
                <c:pt idx="14595">
                  <c:v>40395</c:v>
                </c:pt>
                <c:pt idx="14596">
                  <c:v>40406</c:v>
                </c:pt>
                <c:pt idx="14597">
                  <c:v>40413</c:v>
                </c:pt>
                <c:pt idx="14598">
                  <c:v>40424</c:v>
                </c:pt>
                <c:pt idx="14599">
                  <c:v>40432</c:v>
                </c:pt>
                <c:pt idx="14600">
                  <c:v>40432</c:v>
                </c:pt>
                <c:pt idx="14601">
                  <c:v>40437</c:v>
                </c:pt>
                <c:pt idx="14602">
                  <c:v>40452</c:v>
                </c:pt>
                <c:pt idx="14603">
                  <c:v>40466</c:v>
                </c:pt>
                <c:pt idx="14604">
                  <c:v>40458</c:v>
                </c:pt>
                <c:pt idx="14605">
                  <c:v>40481</c:v>
                </c:pt>
                <c:pt idx="14606">
                  <c:v>40494</c:v>
                </c:pt>
                <c:pt idx="14607">
                  <c:v>40489</c:v>
                </c:pt>
                <c:pt idx="14608">
                  <c:v>40502</c:v>
                </c:pt>
                <c:pt idx="14609">
                  <c:v>40502</c:v>
                </c:pt>
                <c:pt idx="14610">
                  <c:v>40519</c:v>
                </c:pt>
                <c:pt idx="14611">
                  <c:v>40517</c:v>
                </c:pt>
                <c:pt idx="14612">
                  <c:v>40521</c:v>
                </c:pt>
                <c:pt idx="14613">
                  <c:v>40521</c:v>
                </c:pt>
                <c:pt idx="14614">
                  <c:v>40529</c:v>
                </c:pt>
                <c:pt idx="14615">
                  <c:v>40543</c:v>
                </c:pt>
                <c:pt idx="14616">
                  <c:v>40554</c:v>
                </c:pt>
                <c:pt idx="14617">
                  <c:v>40543</c:v>
                </c:pt>
                <c:pt idx="14618">
                  <c:v>40563</c:v>
                </c:pt>
                <c:pt idx="14619">
                  <c:v>40570</c:v>
                </c:pt>
                <c:pt idx="14620">
                  <c:v>40567</c:v>
                </c:pt>
                <c:pt idx="14621">
                  <c:v>40579</c:v>
                </c:pt>
                <c:pt idx="14622">
                  <c:v>40596</c:v>
                </c:pt>
                <c:pt idx="14623">
                  <c:v>40609</c:v>
                </c:pt>
                <c:pt idx="14624">
                  <c:v>40607</c:v>
                </c:pt>
                <c:pt idx="14625">
                  <c:v>40609</c:v>
                </c:pt>
                <c:pt idx="14626">
                  <c:v>40618</c:v>
                </c:pt>
                <c:pt idx="14627">
                  <c:v>40629</c:v>
                </c:pt>
                <c:pt idx="14628">
                  <c:v>40620</c:v>
                </c:pt>
                <c:pt idx="14629">
                  <c:v>40627</c:v>
                </c:pt>
                <c:pt idx="14630">
                  <c:v>40642</c:v>
                </c:pt>
                <c:pt idx="14631">
                  <c:v>40641</c:v>
                </c:pt>
                <c:pt idx="14632">
                  <c:v>40651</c:v>
                </c:pt>
                <c:pt idx="14633">
                  <c:v>40669</c:v>
                </c:pt>
                <c:pt idx="14634">
                  <c:v>40663</c:v>
                </c:pt>
                <c:pt idx="14635">
                  <c:v>40692</c:v>
                </c:pt>
                <c:pt idx="14636">
                  <c:v>40689</c:v>
                </c:pt>
                <c:pt idx="14637">
                  <c:v>40677</c:v>
                </c:pt>
                <c:pt idx="14638">
                  <c:v>40712</c:v>
                </c:pt>
                <c:pt idx="14639">
                  <c:v>40707</c:v>
                </c:pt>
                <c:pt idx="14640">
                  <c:v>40720</c:v>
                </c:pt>
                <c:pt idx="14641">
                  <c:v>40731</c:v>
                </c:pt>
                <c:pt idx="14642">
                  <c:v>40721</c:v>
                </c:pt>
                <c:pt idx="14643">
                  <c:v>40729</c:v>
                </c:pt>
                <c:pt idx="14644">
                  <c:v>40735</c:v>
                </c:pt>
                <c:pt idx="14645">
                  <c:v>40754</c:v>
                </c:pt>
                <c:pt idx="14646">
                  <c:v>40758</c:v>
                </c:pt>
                <c:pt idx="14647">
                  <c:v>40765</c:v>
                </c:pt>
                <c:pt idx="14648">
                  <c:v>40780</c:v>
                </c:pt>
                <c:pt idx="14649">
                  <c:v>40773</c:v>
                </c:pt>
                <c:pt idx="14650">
                  <c:v>40795</c:v>
                </c:pt>
                <c:pt idx="14651">
                  <c:v>40798</c:v>
                </c:pt>
                <c:pt idx="14652">
                  <c:v>40811</c:v>
                </c:pt>
                <c:pt idx="14653">
                  <c:v>40825</c:v>
                </c:pt>
                <c:pt idx="14654">
                  <c:v>40818</c:v>
                </c:pt>
                <c:pt idx="14655">
                  <c:v>40829</c:v>
                </c:pt>
                <c:pt idx="14656">
                  <c:v>40834</c:v>
                </c:pt>
                <c:pt idx="14657">
                  <c:v>40844</c:v>
                </c:pt>
                <c:pt idx="14658">
                  <c:v>40844</c:v>
                </c:pt>
                <c:pt idx="14659">
                  <c:v>40860</c:v>
                </c:pt>
                <c:pt idx="14660">
                  <c:v>40853</c:v>
                </c:pt>
                <c:pt idx="14661">
                  <c:v>40869</c:v>
                </c:pt>
                <c:pt idx="14662">
                  <c:v>40860</c:v>
                </c:pt>
                <c:pt idx="14663">
                  <c:v>40878</c:v>
                </c:pt>
                <c:pt idx="14664">
                  <c:v>40879</c:v>
                </c:pt>
                <c:pt idx="14665">
                  <c:v>40890</c:v>
                </c:pt>
                <c:pt idx="14666">
                  <c:v>40894</c:v>
                </c:pt>
                <c:pt idx="14667">
                  <c:v>40904</c:v>
                </c:pt>
                <c:pt idx="14668">
                  <c:v>40924</c:v>
                </c:pt>
                <c:pt idx="14669">
                  <c:v>40919</c:v>
                </c:pt>
                <c:pt idx="14670">
                  <c:v>40935</c:v>
                </c:pt>
                <c:pt idx="14671">
                  <c:v>40927</c:v>
                </c:pt>
                <c:pt idx="14672">
                  <c:v>40949</c:v>
                </c:pt>
                <c:pt idx="14673">
                  <c:v>40957</c:v>
                </c:pt>
                <c:pt idx="14674">
                  <c:v>40966</c:v>
                </c:pt>
                <c:pt idx="14675">
                  <c:v>40971</c:v>
                </c:pt>
                <c:pt idx="14676">
                  <c:v>40979</c:v>
                </c:pt>
                <c:pt idx="14677">
                  <c:v>40982</c:v>
                </c:pt>
                <c:pt idx="14678">
                  <c:v>41001</c:v>
                </c:pt>
                <c:pt idx="14679">
                  <c:v>40990</c:v>
                </c:pt>
                <c:pt idx="14680">
                  <c:v>40996</c:v>
                </c:pt>
                <c:pt idx="14681">
                  <c:v>41016</c:v>
                </c:pt>
                <c:pt idx="14682">
                  <c:v>41013</c:v>
                </c:pt>
                <c:pt idx="14683">
                  <c:v>41016</c:v>
                </c:pt>
                <c:pt idx="14684">
                  <c:v>41035</c:v>
                </c:pt>
                <c:pt idx="14685">
                  <c:v>41037</c:v>
                </c:pt>
                <c:pt idx="14686">
                  <c:v>41039</c:v>
                </c:pt>
                <c:pt idx="14687">
                  <c:v>41039</c:v>
                </c:pt>
                <c:pt idx="14688">
                  <c:v>41049</c:v>
                </c:pt>
                <c:pt idx="14689">
                  <c:v>41064</c:v>
                </c:pt>
                <c:pt idx="14690">
                  <c:v>41064</c:v>
                </c:pt>
                <c:pt idx="14691">
                  <c:v>41078</c:v>
                </c:pt>
                <c:pt idx="14692">
                  <c:v>41087</c:v>
                </c:pt>
                <c:pt idx="14693">
                  <c:v>41097</c:v>
                </c:pt>
                <c:pt idx="14694">
                  <c:v>41106</c:v>
                </c:pt>
                <c:pt idx="14695">
                  <c:v>41117</c:v>
                </c:pt>
                <c:pt idx="14696">
                  <c:v>41116</c:v>
                </c:pt>
                <c:pt idx="14697">
                  <c:v>41129</c:v>
                </c:pt>
                <c:pt idx="14698">
                  <c:v>41137</c:v>
                </c:pt>
                <c:pt idx="14699">
                  <c:v>41142</c:v>
                </c:pt>
                <c:pt idx="14700">
                  <c:v>41168</c:v>
                </c:pt>
                <c:pt idx="14701">
                  <c:v>41158</c:v>
                </c:pt>
                <c:pt idx="14702">
                  <c:v>41174</c:v>
                </c:pt>
                <c:pt idx="14703">
                  <c:v>41168</c:v>
                </c:pt>
                <c:pt idx="14704">
                  <c:v>41177</c:v>
                </c:pt>
                <c:pt idx="14705">
                  <c:v>41184</c:v>
                </c:pt>
                <c:pt idx="14706">
                  <c:v>41194</c:v>
                </c:pt>
                <c:pt idx="14707">
                  <c:v>41191</c:v>
                </c:pt>
                <c:pt idx="14708">
                  <c:v>41204</c:v>
                </c:pt>
                <c:pt idx="14709">
                  <c:v>41206</c:v>
                </c:pt>
                <c:pt idx="14710">
                  <c:v>41220</c:v>
                </c:pt>
                <c:pt idx="14711">
                  <c:v>41208</c:v>
                </c:pt>
                <c:pt idx="14712">
                  <c:v>41228</c:v>
                </c:pt>
                <c:pt idx="14713">
                  <c:v>41223</c:v>
                </c:pt>
                <c:pt idx="14714">
                  <c:v>41247</c:v>
                </c:pt>
                <c:pt idx="14715">
                  <c:v>41236</c:v>
                </c:pt>
                <c:pt idx="14716">
                  <c:v>41257</c:v>
                </c:pt>
                <c:pt idx="14717">
                  <c:v>41252</c:v>
                </c:pt>
                <c:pt idx="14718">
                  <c:v>41261</c:v>
                </c:pt>
                <c:pt idx="14719">
                  <c:v>41279</c:v>
                </c:pt>
                <c:pt idx="14720">
                  <c:v>41276</c:v>
                </c:pt>
                <c:pt idx="14721">
                  <c:v>41296</c:v>
                </c:pt>
                <c:pt idx="14722">
                  <c:v>41302</c:v>
                </c:pt>
                <c:pt idx="14723">
                  <c:v>41317</c:v>
                </c:pt>
                <c:pt idx="14724">
                  <c:v>41316</c:v>
                </c:pt>
                <c:pt idx="14725">
                  <c:v>41328</c:v>
                </c:pt>
                <c:pt idx="14726">
                  <c:v>41332</c:v>
                </c:pt>
                <c:pt idx="14727">
                  <c:v>41343</c:v>
                </c:pt>
                <c:pt idx="14728">
                  <c:v>41341</c:v>
                </c:pt>
                <c:pt idx="14729">
                  <c:v>41351</c:v>
                </c:pt>
                <c:pt idx="14730">
                  <c:v>41366</c:v>
                </c:pt>
                <c:pt idx="14731">
                  <c:v>41372</c:v>
                </c:pt>
                <c:pt idx="14732">
                  <c:v>41372</c:v>
                </c:pt>
                <c:pt idx="14733">
                  <c:v>41381</c:v>
                </c:pt>
                <c:pt idx="14734">
                  <c:v>41388</c:v>
                </c:pt>
                <c:pt idx="14735">
                  <c:v>41394</c:v>
                </c:pt>
                <c:pt idx="14736">
                  <c:v>41399</c:v>
                </c:pt>
                <c:pt idx="14737">
                  <c:v>41411</c:v>
                </c:pt>
                <c:pt idx="14738">
                  <c:v>41421</c:v>
                </c:pt>
                <c:pt idx="14739">
                  <c:v>41433</c:v>
                </c:pt>
                <c:pt idx="14740">
                  <c:v>41434</c:v>
                </c:pt>
                <c:pt idx="14741">
                  <c:v>41446</c:v>
                </c:pt>
                <c:pt idx="14742">
                  <c:v>41459</c:v>
                </c:pt>
                <c:pt idx="14743">
                  <c:v>41451</c:v>
                </c:pt>
                <c:pt idx="14744">
                  <c:v>41456</c:v>
                </c:pt>
                <c:pt idx="14745">
                  <c:v>41464</c:v>
                </c:pt>
                <c:pt idx="14746">
                  <c:v>41470</c:v>
                </c:pt>
                <c:pt idx="14747">
                  <c:v>41478</c:v>
                </c:pt>
                <c:pt idx="14748">
                  <c:v>41498</c:v>
                </c:pt>
                <c:pt idx="14749">
                  <c:v>41499</c:v>
                </c:pt>
                <c:pt idx="14750">
                  <c:v>41498</c:v>
                </c:pt>
                <c:pt idx="14751">
                  <c:v>41508</c:v>
                </c:pt>
                <c:pt idx="14752">
                  <c:v>41513</c:v>
                </c:pt>
                <c:pt idx="14753">
                  <c:v>41517</c:v>
                </c:pt>
                <c:pt idx="14754">
                  <c:v>41530</c:v>
                </c:pt>
                <c:pt idx="14755">
                  <c:v>41533</c:v>
                </c:pt>
                <c:pt idx="14756">
                  <c:v>41551</c:v>
                </c:pt>
                <c:pt idx="14757">
                  <c:v>41556</c:v>
                </c:pt>
                <c:pt idx="14758">
                  <c:v>41554</c:v>
                </c:pt>
                <c:pt idx="14759">
                  <c:v>41578</c:v>
                </c:pt>
                <c:pt idx="14760">
                  <c:v>41576</c:v>
                </c:pt>
                <c:pt idx="14761">
                  <c:v>41586</c:v>
                </c:pt>
                <c:pt idx="14762">
                  <c:v>41593</c:v>
                </c:pt>
                <c:pt idx="14763">
                  <c:v>41594</c:v>
                </c:pt>
                <c:pt idx="14764">
                  <c:v>41608</c:v>
                </c:pt>
                <c:pt idx="14765">
                  <c:v>41608</c:v>
                </c:pt>
                <c:pt idx="14766">
                  <c:v>41610</c:v>
                </c:pt>
                <c:pt idx="14767">
                  <c:v>41607</c:v>
                </c:pt>
                <c:pt idx="14768">
                  <c:v>41633</c:v>
                </c:pt>
                <c:pt idx="14769">
                  <c:v>41637</c:v>
                </c:pt>
                <c:pt idx="14770">
                  <c:v>41633</c:v>
                </c:pt>
                <c:pt idx="14771">
                  <c:v>41650</c:v>
                </c:pt>
                <c:pt idx="14772">
                  <c:v>41653</c:v>
                </c:pt>
                <c:pt idx="14773">
                  <c:v>41667</c:v>
                </c:pt>
                <c:pt idx="14774">
                  <c:v>41678</c:v>
                </c:pt>
                <c:pt idx="14775">
                  <c:v>41676</c:v>
                </c:pt>
                <c:pt idx="14776">
                  <c:v>41679</c:v>
                </c:pt>
                <c:pt idx="14777">
                  <c:v>41692</c:v>
                </c:pt>
                <c:pt idx="14778">
                  <c:v>41686</c:v>
                </c:pt>
                <c:pt idx="14779">
                  <c:v>41714</c:v>
                </c:pt>
                <c:pt idx="14780">
                  <c:v>41713</c:v>
                </c:pt>
                <c:pt idx="14781">
                  <c:v>41722</c:v>
                </c:pt>
                <c:pt idx="14782">
                  <c:v>41645</c:v>
                </c:pt>
                <c:pt idx="14783">
                  <c:v>41725</c:v>
                </c:pt>
                <c:pt idx="14784">
                  <c:v>41738</c:v>
                </c:pt>
                <c:pt idx="14785">
                  <c:v>41731</c:v>
                </c:pt>
                <c:pt idx="14786">
                  <c:v>41760</c:v>
                </c:pt>
                <c:pt idx="14787">
                  <c:v>41761</c:v>
                </c:pt>
                <c:pt idx="14788">
                  <c:v>41773</c:v>
                </c:pt>
                <c:pt idx="14789">
                  <c:v>41776</c:v>
                </c:pt>
                <c:pt idx="14790">
                  <c:v>41804</c:v>
                </c:pt>
                <c:pt idx="14791">
                  <c:v>41792</c:v>
                </c:pt>
                <c:pt idx="14792">
                  <c:v>41798</c:v>
                </c:pt>
                <c:pt idx="14793">
                  <c:v>41811</c:v>
                </c:pt>
                <c:pt idx="14794">
                  <c:v>41815</c:v>
                </c:pt>
                <c:pt idx="14795">
                  <c:v>41829</c:v>
                </c:pt>
                <c:pt idx="14796">
                  <c:v>41831</c:v>
                </c:pt>
                <c:pt idx="14797">
                  <c:v>41838</c:v>
                </c:pt>
                <c:pt idx="14798">
                  <c:v>41850</c:v>
                </c:pt>
                <c:pt idx="14799">
                  <c:v>41854</c:v>
                </c:pt>
                <c:pt idx="14800">
                  <c:v>41853</c:v>
                </c:pt>
                <c:pt idx="14801">
                  <c:v>41861</c:v>
                </c:pt>
                <c:pt idx="14802">
                  <c:v>41867</c:v>
                </c:pt>
                <c:pt idx="14803">
                  <c:v>41874</c:v>
                </c:pt>
                <c:pt idx="14804">
                  <c:v>41893</c:v>
                </c:pt>
                <c:pt idx="14805">
                  <c:v>41901</c:v>
                </c:pt>
                <c:pt idx="14806">
                  <c:v>41911</c:v>
                </c:pt>
                <c:pt idx="14807">
                  <c:v>41900</c:v>
                </c:pt>
                <c:pt idx="14808">
                  <c:v>41923</c:v>
                </c:pt>
                <c:pt idx="14809">
                  <c:v>41919</c:v>
                </c:pt>
                <c:pt idx="14810">
                  <c:v>41923</c:v>
                </c:pt>
                <c:pt idx="14811">
                  <c:v>41933</c:v>
                </c:pt>
                <c:pt idx="14812">
                  <c:v>41940</c:v>
                </c:pt>
                <c:pt idx="14813">
                  <c:v>41951</c:v>
                </c:pt>
                <c:pt idx="14814">
                  <c:v>41957</c:v>
                </c:pt>
                <c:pt idx="14815">
                  <c:v>41964</c:v>
                </c:pt>
                <c:pt idx="14816">
                  <c:v>41968</c:v>
                </c:pt>
                <c:pt idx="14817">
                  <c:v>42003</c:v>
                </c:pt>
                <c:pt idx="14818">
                  <c:v>41981</c:v>
                </c:pt>
                <c:pt idx="14819">
                  <c:v>41995</c:v>
                </c:pt>
                <c:pt idx="14820">
                  <c:v>41998</c:v>
                </c:pt>
                <c:pt idx="14821">
                  <c:v>42003</c:v>
                </c:pt>
                <c:pt idx="14822">
                  <c:v>42012</c:v>
                </c:pt>
                <c:pt idx="14823">
                  <c:v>42016</c:v>
                </c:pt>
                <c:pt idx="14824">
                  <c:v>42026</c:v>
                </c:pt>
                <c:pt idx="14825">
                  <c:v>42019</c:v>
                </c:pt>
                <c:pt idx="14826">
                  <c:v>42033</c:v>
                </c:pt>
                <c:pt idx="14827">
                  <c:v>42049</c:v>
                </c:pt>
                <c:pt idx="14828">
                  <c:v>42063</c:v>
                </c:pt>
                <c:pt idx="14829">
                  <c:v>42063</c:v>
                </c:pt>
                <c:pt idx="14830">
                  <c:v>42079</c:v>
                </c:pt>
                <c:pt idx="14831">
                  <c:v>42075</c:v>
                </c:pt>
                <c:pt idx="14832">
                  <c:v>42091</c:v>
                </c:pt>
                <c:pt idx="14833">
                  <c:v>42102</c:v>
                </c:pt>
                <c:pt idx="14834">
                  <c:v>42100</c:v>
                </c:pt>
                <c:pt idx="14835">
                  <c:v>42105</c:v>
                </c:pt>
                <c:pt idx="14836">
                  <c:v>42103</c:v>
                </c:pt>
                <c:pt idx="14837">
                  <c:v>42118</c:v>
                </c:pt>
                <c:pt idx="14838">
                  <c:v>42131</c:v>
                </c:pt>
                <c:pt idx="14839">
                  <c:v>42119</c:v>
                </c:pt>
                <c:pt idx="14840">
                  <c:v>42132</c:v>
                </c:pt>
                <c:pt idx="14841">
                  <c:v>42143</c:v>
                </c:pt>
                <c:pt idx="14842">
                  <c:v>42148</c:v>
                </c:pt>
                <c:pt idx="14843">
                  <c:v>42162</c:v>
                </c:pt>
                <c:pt idx="14844">
                  <c:v>42175</c:v>
                </c:pt>
                <c:pt idx="14845">
                  <c:v>42169</c:v>
                </c:pt>
                <c:pt idx="14846">
                  <c:v>42183</c:v>
                </c:pt>
                <c:pt idx="14847">
                  <c:v>42184</c:v>
                </c:pt>
                <c:pt idx="14848">
                  <c:v>42201</c:v>
                </c:pt>
                <c:pt idx="14849">
                  <c:v>42205</c:v>
                </c:pt>
                <c:pt idx="14850">
                  <c:v>42204</c:v>
                </c:pt>
                <c:pt idx="14851">
                  <c:v>42222</c:v>
                </c:pt>
                <c:pt idx="14852">
                  <c:v>42221</c:v>
                </c:pt>
                <c:pt idx="14853">
                  <c:v>42228</c:v>
                </c:pt>
                <c:pt idx="14854">
                  <c:v>42231</c:v>
                </c:pt>
                <c:pt idx="14855">
                  <c:v>42243</c:v>
                </c:pt>
                <c:pt idx="14856">
                  <c:v>42259</c:v>
                </c:pt>
                <c:pt idx="14857">
                  <c:v>42268</c:v>
                </c:pt>
                <c:pt idx="14858">
                  <c:v>42272</c:v>
                </c:pt>
                <c:pt idx="14859">
                  <c:v>42284</c:v>
                </c:pt>
                <c:pt idx="14860">
                  <c:v>42290</c:v>
                </c:pt>
                <c:pt idx="14861">
                  <c:v>42294</c:v>
                </c:pt>
                <c:pt idx="14862">
                  <c:v>42302</c:v>
                </c:pt>
                <c:pt idx="14863">
                  <c:v>42299</c:v>
                </c:pt>
                <c:pt idx="14864">
                  <c:v>42308</c:v>
                </c:pt>
                <c:pt idx="14865">
                  <c:v>42311</c:v>
                </c:pt>
                <c:pt idx="14866">
                  <c:v>42315</c:v>
                </c:pt>
                <c:pt idx="14867">
                  <c:v>42320</c:v>
                </c:pt>
                <c:pt idx="14868">
                  <c:v>42325</c:v>
                </c:pt>
                <c:pt idx="14869">
                  <c:v>42334</c:v>
                </c:pt>
                <c:pt idx="14870">
                  <c:v>42341</c:v>
                </c:pt>
                <c:pt idx="14871">
                  <c:v>42349</c:v>
                </c:pt>
                <c:pt idx="14872">
                  <c:v>42369</c:v>
                </c:pt>
                <c:pt idx="14873">
                  <c:v>42374</c:v>
                </c:pt>
                <c:pt idx="14874">
                  <c:v>42380</c:v>
                </c:pt>
                <c:pt idx="14875">
                  <c:v>42383</c:v>
                </c:pt>
                <c:pt idx="14876">
                  <c:v>42402</c:v>
                </c:pt>
                <c:pt idx="14877">
                  <c:v>42394</c:v>
                </c:pt>
                <c:pt idx="14878">
                  <c:v>42411</c:v>
                </c:pt>
                <c:pt idx="14879">
                  <c:v>42415</c:v>
                </c:pt>
                <c:pt idx="14880">
                  <c:v>42424</c:v>
                </c:pt>
                <c:pt idx="14881">
                  <c:v>42429</c:v>
                </c:pt>
                <c:pt idx="14882">
                  <c:v>42451</c:v>
                </c:pt>
                <c:pt idx="14883">
                  <c:v>42461</c:v>
                </c:pt>
                <c:pt idx="14884">
                  <c:v>42454</c:v>
                </c:pt>
                <c:pt idx="14885">
                  <c:v>42455</c:v>
                </c:pt>
                <c:pt idx="14886">
                  <c:v>42462</c:v>
                </c:pt>
                <c:pt idx="14887">
                  <c:v>42475</c:v>
                </c:pt>
                <c:pt idx="14888">
                  <c:v>42480</c:v>
                </c:pt>
                <c:pt idx="14889">
                  <c:v>42498</c:v>
                </c:pt>
                <c:pt idx="14890">
                  <c:v>42490</c:v>
                </c:pt>
                <c:pt idx="14891">
                  <c:v>42495</c:v>
                </c:pt>
                <c:pt idx="14892">
                  <c:v>42500</c:v>
                </c:pt>
                <c:pt idx="14893">
                  <c:v>42499</c:v>
                </c:pt>
                <c:pt idx="14894">
                  <c:v>42524</c:v>
                </c:pt>
                <c:pt idx="14895">
                  <c:v>42519</c:v>
                </c:pt>
                <c:pt idx="14896">
                  <c:v>42538</c:v>
                </c:pt>
                <c:pt idx="14897">
                  <c:v>42545</c:v>
                </c:pt>
                <c:pt idx="14898">
                  <c:v>42552</c:v>
                </c:pt>
                <c:pt idx="14899">
                  <c:v>42554</c:v>
                </c:pt>
                <c:pt idx="14900">
                  <c:v>42557</c:v>
                </c:pt>
                <c:pt idx="14901">
                  <c:v>42574</c:v>
                </c:pt>
                <c:pt idx="14902">
                  <c:v>42580</c:v>
                </c:pt>
                <c:pt idx="14903">
                  <c:v>42585</c:v>
                </c:pt>
                <c:pt idx="14904">
                  <c:v>42595</c:v>
                </c:pt>
                <c:pt idx="14905">
                  <c:v>42598</c:v>
                </c:pt>
                <c:pt idx="14906">
                  <c:v>42610</c:v>
                </c:pt>
                <c:pt idx="14907">
                  <c:v>42608</c:v>
                </c:pt>
                <c:pt idx="14908">
                  <c:v>42618</c:v>
                </c:pt>
                <c:pt idx="14909">
                  <c:v>42627</c:v>
                </c:pt>
                <c:pt idx="14910">
                  <c:v>42639</c:v>
                </c:pt>
                <c:pt idx="14911">
                  <c:v>42643</c:v>
                </c:pt>
                <c:pt idx="14912">
                  <c:v>42657</c:v>
                </c:pt>
                <c:pt idx="14913">
                  <c:v>42652</c:v>
                </c:pt>
                <c:pt idx="14914">
                  <c:v>42666</c:v>
                </c:pt>
                <c:pt idx="14915">
                  <c:v>42664</c:v>
                </c:pt>
                <c:pt idx="14916">
                  <c:v>42669</c:v>
                </c:pt>
                <c:pt idx="14917">
                  <c:v>42682</c:v>
                </c:pt>
                <c:pt idx="14918">
                  <c:v>42698</c:v>
                </c:pt>
                <c:pt idx="14919">
                  <c:v>42701</c:v>
                </c:pt>
                <c:pt idx="14920">
                  <c:v>42700</c:v>
                </c:pt>
                <c:pt idx="14921">
                  <c:v>42701</c:v>
                </c:pt>
                <c:pt idx="14922">
                  <c:v>42715</c:v>
                </c:pt>
                <c:pt idx="14923">
                  <c:v>42717</c:v>
                </c:pt>
                <c:pt idx="14924">
                  <c:v>42727</c:v>
                </c:pt>
                <c:pt idx="14925">
                  <c:v>42740</c:v>
                </c:pt>
                <c:pt idx="14926">
                  <c:v>42732</c:v>
                </c:pt>
                <c:pt idx="14927">
                  <c:v>42750</c:v>
                </c:pt>
                <c:pt idx="14928">
                  <c:v>42760</c:v>
                </c:pt>
                <c:pt idx="14929">
                  <c:v>42770</c:v>
                </c:pt>
                <c:pt idx="14930">
                  <c:v>42778</c:v>
                </c:pt>
                <c:pt idx="14931">
                  <c:v>42793</c:v>
                </c:pt>
                <c:pt idx="14932">
                  <c:v>42801</c:v>
                </c:pt>
                <c:pt idx="14933">
                  <c:v>42812</c:v>
                </c:pt>
                <c:pt idx="14934">
                  <c:v>42806</c:v>
                </c:pt>
                <c:pt idx="14935">
                  <c:v>42812</c:v>
                </c:pt>
                <c:pt idx="14936">
                  <c:v>42820</c:v>
                </c:pt>
                <c:pt idx="14937">
                  <c:v>42823</c:v>
                </c:pt>
                <c:pt idx="14938">
                  <c:v>42833</c:v>
                </c:pt>
                <c:pt idx="14939">
                  <c:v>42830</c:v>
                </c:pt>
                <c:pt idx="14940">
                  <c:v>42845</c:v>
                </c:pt>
                <c:pt idx="14941">
                  <c:v>42854</c:v>
                </c:pt>
                <c:pt idx="14942">
                  <c:v>42846</c:v>
                </c:pt>
                <c:pt idx="14943">
                  <c:v>42861</c:v>
                </c:pt>
                <c:pt idx="14944">
                  <c:v>42865</c:v>
                </c:pt>
                <c:pt idx="14945">
                  <c:v>42881</c:v>
                </c:pt>
                <c:pt idx="14946">
                  <c:v>42896</c:v>
                </c:pt>
                <c:pt idx="14947">
                  <c:v>42899</c:v>
                </c:pt>
                <c:pt idx="14948">
                  <c:v>42893</c:v>
                </c:pt>
                <c:pt idx="14949">
                  <c:v>42917</c:v>
                </c:pt>
                <c:pt idx="14950">
                  <c:v>42905</c:v>
                </c:pt>
                <c:pt idx="14951">
                  <c:v>42917</c:v>
                </c:pt>
                <c:pt idx="14952">
                  <c:v>42927</c:v>
                </c:pt>
                <c:pt idx="14953">
                  <c:v>42929</c:v>
                </c:pt>
                <c:pt idx="14954">
                  <c:v>42948</c:v>
                </c:pt>
                <c:pt idx="14955">
                  <c:v>42949</c:v>
                </c:pt>
                <c:pt idx="14956">
                  <c:v>42952</c:v>
                </c:pt>
                <c:pt idx="14957">
                  <c:v>42964</c:v>
                </c:pt>
                <c:pt idx="14958">
                  <c:v>42966</c:v>
                </c:pt>
                <c:pt idx="14959">
                  <c:v>42970</c:v>
                </c:pt>
                <c:pt idx="14960">
                  <c:v>42986</c:v>
                </c:pt>
                <c:pt idx="14961">
                  <c:v>43011</c:v>
                </c:pt>
                <c:pt idx="14962">
                  <c:v>43001</c:v>
                </c:pt>
                <c:pt idx="14963">
                  <c:v>43025</c:v>
                </c:pt>
                <c:pt idx="14964">
                  <c:v>43013</c:v>
                </c:pt>
                <c:pt idx="14965">
                  <c:v>43019</c:v>
                </c:pt>
                <c:pt idx="14966">
                  <c:v>43020</c:v>
                </c:pt>
                <c:pt idx="14967">
                  <c:v>43040</c:v>
                </c:pt>
                <c:pt idx="14968">
                  <c:v>43036</c:v>
                </c:pt>
                <c:pt idx="14969">
                  <c:v>43047</c:v>
                </c:pt>
                <c:pt idx="14970">
                  <c:v>43054</c:v>
                </c:pt>
                <c:pt idx="14971">
                  <c:v>43051</c:v>
                </c:pt>
                <c:pt idx="14972">
                  <c:v>43053</c:v>
                </c:pt>
                <c:pt idx="14973">
                  <c:v>43080</c:v>
                </c:pt>
                <c:pt idx="14974">
                  <c:v>43090</c:v>
                </c:pt>
                <c:pt idx="14975">
                  <c:v>43098</c:v>
                </c:pt>
                <c:pt idx="14976">
                  <c:v>43106</c:v>
                </c:pt>
                <c:pt idx="14977">
                  <c:v>43119</c:v>
                </c:pt>
                <c:pt idx="14978">
                  <c:v>43123</c:v>
                </c:pt>
                <c:pt idx="14979">
                  <c:v>43118</c:v>
                </c:pt>
                <c:pt idx="14980">
                  <c:v>43120</c:v>
                </c:pt>
                <c:pt idx="14981">
                  <c:v>43126</c:v>
                </c:pt>
                <c:pt idx="14982">
                  <c:v>43122</c:v>
                </c:pt>
                <c:pt idx="14983">
                  <c:v>43142</c:v>
                </c:pt>
                <c:pt idx="14984">
                  <c:v>43148</c:v>
                </c:pt>
                <c:pt idx="14985">
                  <c:v>43168</c:v>
                </c:pt>
                <c:pt idx="14986">
                  <c:v>43169</c:v>
                </c:pt>
                <c:pt idx="14987">
                  <c:v>43179</c:v>
                </c:pt>
                <c:pt idx="14988">
                  <c:v>43191</c:v>
                </c:pt>
                <c:pt idx="14989">
                  <c:v>43191</c:v>
                </c:pt>
                <c:pt idx="14990">
                  <c:v>43201</c:v>
                </c:pt>
                <c:pt idx="14991">
                  <c:v>43206</c:v>
                </c:pt>
                <c:pt idx="14992">
                  <c:v>43212</c:v>
                </c:pt>
                <c:pt idx="14993">
                  <c:v>43229</c:v>
                </c:pt>
                <c:pt idx="14994">
                  <c:v>43231</c:v>
                </c:pt>
                <c:pt idx="14995">
                  <c:v>43230</c:v>
                </c:pt>
                <c:pt idx="14996">
                  <c:v>43238</c:v>
                </c:pt>
                <c:pt idx="14997">
                  <c:v>43244</c:v>
                </c:pt>
                <c:pt idx="14998">
                  <c:v>43256</c:v>
                </c:pt>
                <c:pt idx="14999">
                  <c:v>43259</c:v>
                </c:pt>
                <c:pt idx="15000">
                  <c:v>43265</c:v>
                </c:pt>
                <c:pt idx="15001">
                  <c:v>43275</c:v>
                </c:pt>
                <c:pt idx="15002">
                  <c:v>43298</c:v>
                </c:pt>
                <c:pt idx="15003">
                  <c:v>43296</c:v>
                </c:pt>
                <c:pt idx="15004">
                  <c:v>43300</c:v>
                </c:pt>
                <c:pt idx="15005">
                  <c:v>43313</c:v>
                </c:pt>
                <c:pt idx="15006">
                  <c:v>43309</c:v>
                </c:pt>
                <c:pt idx="15007">
                  <c:v>43303</c:v>
                </c:pt>
                <c:pt idx="15008">
                  <c:v>43325</c:v>
                </c:pt>
                <c:pt idx="15009">
                  <c:v>43325</c:v>
                </c:pt>
                <c:pt idx="15010">
                  <c:v>43332</c:v>
                </c:pt>
                <c:pt idx="15011">
                  <c:v>43340</c:v>
                </c:pt>
                <c:pt idx="15012">
                  <c:v>43354</c:v>
                </c:pt>
                <c:pt idx="15013">
                  <c:v>43359</c:v>
                </c:pt>
                <c:pt idx="15014">
                  <c:v>43364</c:v>
                </c:pt>
                <c:pt idx="15015">
                  <c:v>43367</c:v>
                </c:pt>
                <c:pt idx="15016">
                  <c:v>43369</c:v>
                </c:pt>
                <c:pt idx="15017">
                  <c:v>43381</c:v>
                </c:pt>
                <c:pt idx="15018">
                  <c:v>43406</c:v>
                </c:pt>
                <c:pt idx="15019">
                  <c:v>43409</c:v>
                </c:pt>
                <c:pt idx="15020">
                  <c:v>43416</c:v>
                </c:pt>
                <c:pt idx="15021">
                  <c:v>43428</c:v>
                </c:pt>
                <c:pt idx="15022">
                  <c:v>43437</c:v>
                </c:pt>
                <c:pt idx="15023">
                  <c:v>43435</c:v>
                </c:pt>
                <c:pt idx="15024">
                  <c:v>43440</c:v>
                </c:pt>
                <c:pt idx="15025">
                  <c:v>43453</c:v>
                </c:pt>
                <c:pt idx="15026">
                  <c:v>43452</c:v>
                </c:pt>
                <c:pt idx="15027">
                  <c:v>43459</c:v>
                </c:pt>
                <c:pt idx="15028">
                  <c:v>43471</c:v>
                </c:pt>
                <c:pt idx="15029">
                  <c:v>43474</c:v>
                </c:pt>
                <c:pt idx="15030">
                  <c:v>43474</c:v>
                </c:pt>
                <c:pt idx="15031">
                  <c:v>43488</c:v>
                </c:pt>
                <c:pt idx="15032">
                  <c:v>43502</c:v>
                </c:pt>
                <c:pt idx="15033">
                  <c:v>43499</c:v>
                </c:pt>
                <c:pt idx="15034">
                  <c:v>43517</c:v>
                </c:pt>
                <c:pt idx="15035">
                  <c:v>43520</c:v>
                </c:pt>
                <c:pt idx="15036">
                  <c:v>43524</c:v>
                </c:pt>
                <c:pt idx="15037">
                  <c:v>43550</c:v>
                </c:pt>
                <c:pt idx="15038">
                  <c:v>43545</c:v>
                </c:pt>
                <c:pt idx="15039">
                  <c:v>43552</c:v>
                </c:pt>
                <c:pt idx="15040">
                  <c:v>43554</c:v>
                </c:pt>
                <c:pt idx="15041">
                  <c:v>43565</c:v>
                </c:pt>
                <c:pt idx="15042">
                  <c:v>43569</c:v>
                </c:pt>
                <c:pt idx="15043">
                  <c:v>43580</c:v>
                </c:pt>
                <c:pt idx="15044">
                  <c:v>43574</c:v>
                </c:pt>
                <c:pt idx="15045">
                  <c:v>43589</c:v>
                </c:pt>
                <c:pt idx="15046">
                  <c:v>43590</c:v>
                </c:pt>
                <c:pt idx="15047">
                  <c:v>43604</c:v>
                </c:pt>
                <c:pt idx="15048">
                  <c:v>43608</c:v>
                </c:pt>
                <c:pt idx="15049">
                  <c:v>43598</c:v>
                </c:pt>
                <c:pt idx="15050">
                  <c:v>43611</c:v>
                </c:pt>
                <c:pt idx="15051">
                  <c:v>43615</c:v>
                </c:pt>
                <c:pt idx="15052">
                  <c:v>43638</c:v>
                </c:pt>
                <c:pt idx="15053">
                  <c:v>43640</c:v>
                </c:pt>
                <c:pt idx="15054">
                  <c:v>43661</c:v>
                </c:pt>
                <c:pt idx="15055">
                  <c:v>43654</c:v>
                </c:pt>
                <c:pt idx="15056">
                  <c:v>43672</c:v>
                </c:pt>
                <c:pt idx="15057">
                  <c:v>43677</c:v>
                </c:pt>
                <c:pt idx="15058">
                  <c:v>43678</c:v>
                </c:pt>
                <c:pt idx="15059">
                  <c:v>43690</c:v>
                </c:pt>
                <c:pt idx="15060">
                  <c:v>43699</c:v>
                </c:pt>
                <c:pt idx="15061">
                  <c:v>43698</c:v>
                </c:pt>
                <c:pt idx="15062">
                  <c:v>43716</c:v>
                </c:pt>
                <c:pt idx="15063">
                  <c:v>43722</c:v>
                </c:pt>
                <c:pt idx="15064">
                  <c:v>43727</c:v>
                </c:pt>
                <c:pt idx="15065">
                  <c:v>43739</c:v>
                </c:pt>
                <c:pt idx="15066">
                  <c:v>43736</c:v>
                </c:pt>
                <c:pt idx="15067">
                  <c:v>43737</c:v>
                </c:pt>
                <c:pt idx="15068">
                  <c:v>43751</c:v>
                </c:pt>
                <c:pt idx="15069">
                  <c:v>43763</c:v>
                </c:pt>
                <c:pt idx="15070">
                  <c:v>43759</c:v>
                </c:pt>
                <c:pt idx="15071">
                  <c:v>43768</c:v>
                </c:pt>
                <c:pt idx="15072">
                  <c:v>43761</c:v>
                </c:pt>
                <c:pt idx="15073">
                  <c:v>43773</c:v>
                </c:pt>
                <c:pt idx="15074">
                  <c:v>43788</c:v>
                </c:pt>
                <c:pt idx="15075">
                  <c:v>43799</c:v>
                </c:pt>
                <c:pt idx="15076">
                  <c:v>43819</c:v>
                </c:pt>
                <c:pt idx="15077">
                  <c:v>43819</c:v>
                </c:pt>
                <c:pt idx="15078">
                  <c:v>43819</c:v>
                </c:pt>
                <c:pt idx="15079">
                  <c:v>43816</c:v>
                </c:pt>
                <c:pt idx="15080">
                  <c:v>43842</c:v>
                </c:pt>
                <c:pt idx="15081">
                  <c:v>43846</c:v>
                </c:pt>
                <c:pt idx="15082">
                  <c:v>43848</c:v>
                </c:pt>
                <c:pt idx="15083">
                  <c:v>43847</c:v>
                </c:pt>
                <c:pt idx="15084">
                  <c:v>43859</c:v>
                </c:pt>
                <c:pt idx="15085">
                  <c:v>43876</c:v>
                </c:pt>
                <c:pt idx="15086">
                  <c:v>43889</c:v>
                </c:pt>
                <c:pt idx="15087">
                  <c:v>43876</c:v>
                </c:pt>
                <c:pt idx="15088">
                  <c:v>43888</c:v>
                </c:pt>
                <c:pt idx="15089">
                  <c:v>43887</c:v>
                </c:pt>
                <c:pt idx="15090">
                  <c:v>43886</c:v>
                </c:pt>
                <c:pt idx="15091">
                  <c:v>43914</c:v>
                </c:pt>
                <c:pt idx="15092">
                  <c:v>43917</c:v>
                </c:pt>
                <c:pt idx="15093">
                  <c:v>43923</c:v>
                </c:pt>
                <c:pt idx="15094">
                  <c:v>43919</c:v>
                </c:pt>
                <c:pt idx="15095">
                  <c:v>43927</c:v>
                </c:pt>
                <c:pt idx="15096">
                  <c:v>43943</c:v>
                </c:pt>
                <c:pt idx="15097">
                  <c:v>43938</c:v>
                </c:pt>
                <c:pt idx="15098">
                  <c:v>43960</c:v>
                </c:pt>
                <c:pt idx="15099">
                  <c:v>43969</c:v>
                </c:pt>
                <c:pt idx="15100">
                  <c:v>43975</c:v>
                </c:pt>
                <c:pt idx="15101">
                  <c:v>44001</c:v>
                </c:pt>
                <c:pt idx="15102">
                  <c:v>43994</c:v>
                </c:pt>
                <c:pt idx="15103">
                  <c:v>43999</c:v>
                </c:pt>
                <c:pt idx="15104">
                  <c:v>44003</c:v>
                </c:pt>
                <c:pt idx="15105">
                  <c:v>44015</c:v>
                </c:pt>
                <c:pt idx="15106">
                  <c:v>44012</c:v>
                </c:pt>
                <c:pt idx="15107">
                  <c:v>44028</c:v>
                </c:pt>
                <c:pt idx="15108">
                  <c:v>44030</c:v>
                </c:pt>
                <c:pt idx="15109">
                  <c:v>44051</c:v>
                </c:pt>
                <c:pt idx="15110">
                  <c:v>44062</c:v>
                </c:pt>
                <c:pt idx="15111">
                  <c:v>44061</c:v>
                </c:pt>
                <c:pt idx="15112">
                  <c:v>44056</c:v>
                </c:pt>
                <c:pt idx="15113">
                  <c:v>44062</c:v>
                </c:pt>
                <c:pt idx="15114">
                  <c:v>44075</c:v>
                </c:pt>
                <c:pt idx="15115">
                  <c:v>44074</c:v>
                </c:pt>
                <c:pt idx="15116">
                  <c:v>44071</c:v>
                </c:pt>
                <c:pt idx="15117">
                  <c:v>44082</c:v>
                </c:pt>
                <c:pt idx="15118">
                  <c:v>44094</c:v>
                </c:pt>
                <c:pt idx="15119">
                  <c:v>44103</c:v>
                </c:pt>
                <c:pt idx="15120">
                  <c:v>44119</c:v>
                </c:pt>
                <c:pt idx="15121">
                  <c:v>44117</c:v>
                </c:pt>
                <c:pt idx="15122">
                  <c:v>44133</c:v>
                </c:pt>
                <c:pt idx="15123">
                  <c:v>44130</c:v>
                </c:pt>
                <c:pt idx="15124">
                  <c:v>44150</c:v>
                </c:pt>
                <c:pt idx="15125">
                  <c:v>44174</c:v>
                </c:pt>
                <c:pt idx="15126">
                  <c:v>44162</c:v>
                </c:pt>
                <c:pt idx="15127">
                  <c:v>44170</c:v>
                </c:pt>
                <c:pt idx="15128">
                  <c:v>44168</c:v>
                </c:pt>
                <c:pt idx="15129">
                  <c:v>44189</c:v>
                </c:pt>
                <c:pt idx="15130">
                  <c:v>44184</c:v>
                </c:pt>
                <c:pt idx="15131">
                  <c:v>44194</c:v>
                </c:pt>
                <c:pt idx="15132">
                  <c:v>44203</c:v>
                </c:pt>
                <c:pt idx="15133">
                  <c:v>44203</c:v>
                </c:pt>
                <c:pt idx="15134">
                  <c:v>44213</c:v>
                </c:pt>
                <c:pt idx="15135">
                  <c:v>44225</c:v>
                </c:pt>
                <c:pt idx="15136">
                  <c:v>44226</c:v>
                </c:pt>
                <c:pt idx="15137">
                  <c:v>44232</c:v>
                </c:pt>
                <c:pt idx="15138">
                  <c:v>44251</c:v>
                </c:pt>
                <c:pt idx="15139">
                  <c:v>44251</c:v>
                </c:pt>
                <c:pt idx="15140">
                  <c:v>44245</c:v>
                </c:pt>
                <c:pt idx="15141">
                  <c:v>44285</c:v>
                </c:pt>
                <c:pt idx="15142">
                  <c:v>44278</c:v>
                </c:pt>
                <c:pt idx="15143">
                  <c:v>44283</c:v>
                </c:pt>
                <c:pt idx="15144">
                  <c:v>44278</c:v>
                </c:pt>
                <c:pt idx="15145">
                  <c:v>44294</c:v>
                </c:pt>
                <c:pt idx="15146">
                  <c:v>44290</c:v>
                </c:pt>
                <c:pt idx="15147">
                  <c:v>44316</c:v>
                </c:pt>
                <c:pt idx="15148">
                  <c:v>44302</c:v>
                </c:pt>
                <c:pt idx="15149">
                  <c:v>44325</c:v>
                </c:pt>
                <c:pt idx="15150">
                  <c:v>44333</c:v>
                </c:pt>
                <c:pt idx="15151">
                  <c:v>44343</c:v>
                </c:pt>
                <c:pt idx="15152">
                  <c:v>44339</c:v>
                </c:pt>
                <c:pt idx="15153">
                  <c:v>44349</c:v>
                </c:pt>
                <c:pt idx="15154">
                  <c:v>44364</c:v>
                </c:pt>
                <c:pt idx="15155">
                  <c:v>44375</c:v>
                </c:pt>
                <c:pt idx="15156">
                  <c:v>44376</c:v>
                </c:pt>
                <c:pt idx="15157">
                  <c:v>44380</c:v>
                </c:pt>
                <c:pt idx="15158">
                  <c:v>44387</c:v>
                </c:pt>
                <c:pt idx="15159">
                  <c:v>44381</c:v>
                </c:pt>
                <c:pt idx="15160">
                  <c:v>44388</c:v>
                </c:pt>
                <c:pt idx="15161">
                  <c:v>44389</c:v>
                </c:pt>
                <c:pt idx="15162">
                  <c:v>44404</c:v>
                </c:pt>
                <c:pt idx="15163">
                  <c:v>44418</c:v>
                </c:pt>
                <c:pt idx="15164">
                  <c:v>44421</c:v>
                </c:pt>
                <c:pt idx="15165">
                  <c:v>44423</c:v>
                </c:pt>
                <c:pt idx="15166">
                  <c:v>44449</c:v>
                </c:pt>
                <c:pt idx="15167">
                  <c:v>44455</c:v>
                </c:pt>
                <c:pt idx="15168">
                  <c:v>44450</c:v>
                </c:pt>
                <c:pt idx="15169">
                  <c:v>44459</c:v>
                </c:pt>
                <c:pt idx="15170">
                  <c:v>44449</c:v>
                </c:pt>
                <c:pt idx="15171">
                  <c:v>44452</c:v>
                </c:pt>
                <c:pt idx="15172">
                  <c:v>44471</c:v>
                </c:pt>
                <c:pt idx="15173">
                  <c:v>44490</c:v>
                </c:pt>
                <c:pt idx="15174">
                  <c:v>44496</c:v>
                </c:pt>
                <c:pt idx="15175">
                  <c:v>44498</c:v>
                </c:pt>
                <c:pt idx="15176">
                  <c:v>44515</c:v>
                </c:pt>
                <c:pt idx="15177">
                  <c:v>44531</c:v>
                </c:pt>
                <c:pt idx="15178">
                  <c:v>44535</c:v>
                </c:pt>
                <c:pt idx="15179">
                  <c:v>44543</c:v>
                </c:pt>
                <c:pt idx="15180">
                  <c:v>44538</c:v>
                </c:pt>
                <c:pt idx="15181">
                  <c:v>44555</c:v>
                </c:pt>
                <c:pt idx="15182">
                  <c:v>44570</c:v>
                </c:pt>
                <c:pt idx="15183">
                  <c:v>44566</c:v>
                </c:pt>
                <c:pt idx="15184">
                  <c:v>44566</c:v>
                </c:pt>
                <c:pt idx="15185">
                  <c:v>44560</c:v>
                </c:pt>
                <c:pt idx="15186">
                  <c:v>44565</c:v>
                </c:pt>
                <c:pt idx="15187">
                  <c:v>44574</c:v>
                </c:pt>
                <c:pt idx="15188">
                  <c:v>44579</c:v>
                </c:pt>
                <c:pt idx="15189">
                  <c:v>44609</c:v>
                </c:pt>
                <c:pt idx="15190">
                  <c:v>44611</c:v>
                </c:pt>
                <c:pt idx="15191">
                  <c:v>44608</c:v>
                </c:pt>
                <c:pt idx="15192">
                  <c:v>44615</c:v>
                </c:pt>
                <c:pt idx="15193">
                  <c:v>44632</c:v>
                </c:pt>
                <c:pt idx="15194">
                  <c:v>44644</c:v>
                </c:pt>
                <c:pt idx="15195">
                  <c:v>44644</c:v>
                </c:pt>
                <c:pt idx="15196">
                  <c:v>44633</c:v>
                </c:pt>
                <c:pt idx="15197">
                  <c:v>44648</c:v>
                </c:pt>
                <c:pt idx="15198">
                  <c:v>44664</c:v>
                </c:pt>
                <c:pt idx="15199">
                  <c:v>44665</c:v>
                </c:pt>
                <c:pt idx="15200">
                  <c:v>44679</c:v>
                </c:pt>
                <c:pt idx="15201">
                  <c:v>44686</c:v>
                </c:pt>
                <c:pt idx="15202">
                  <c:v>44701</c:v>
                </c:pt>
                <c:pt idx="15203">
                  <c:v>44716</c:v>
                </c:pt>
                <c:pt idx="15204">
                  <c:v>44709</c:v>
                </c:pt>
                <c:pt idx="15205">
                  <c:v>44725</c:v>
                </c:pt>
                <c:pt idx="15206">
                  <c:v>44728</c:v>
                </c:pt>
                <c:pt idx="15207">
                  <c:v>44719</c:v>
                </c:pt>
                <c:pt idx="15208">
                  <c:v>44724</c:v>
                </c:pt>
                <c:pt idx="15209">
                  <c:v>44740</c:v>
                </c:pt>
                <c:pt idx="15210">
                  <c:v>44740</c:v>
                </c:pt>
                <c:pt idx="15211">
                  <c:v>44754</c:v>
                </c:pt>
                <c:pt idx="15212">
                  <c:v>44754</c:v>
                </c:pt>
                <c:pt idx="15213">
                  <c:v>44772</c:v>
                </c:pt>
                <c:pt idx="15214">
                  <c:v>44765</c:v>
                </c:pt>
                <c:pt idx="15215">
                  <c:v>44787</c:v>
                </c:pt>
                <c:pt idx="15216">
                  <c:v>44785</c:v>
                </c:pt>
                <c:pt idx="15217">
                  <c:v>44812</c:v>
                </c:pt>
                <c:pt idx="15218">
                  <c:v>44817</c:v>
                </c:pt>
                <c:pt idx="15219">
                  <c:v>44811</c:v>
                </c:pt>
                <c:pt idx="15220">
                  <c:v>44828</c:v>
                </c:pt>
                <c:pt idx="15221">
                  <c:v>44821</c:v>
                </c:pt>
                <c:pt idx="15222">
                  <c:v>44840</c:v>
                </c:pt>
                <c:pt idx="15223">
                  <c:v>44838</c:v>
                </c:pt>
                <c:pt idx="15224">
                  <c:v>44843</c:v>
                </c:pt>
                <c:pt idx="15225">
                  <c:v>44849</c:v>
                </c:pt>
                <c:pt idx="15226">
                  <c:v>44866</c:v>
                </c:pt>
                <c:pt idx="15227">
                  <c:v>44865</c:v>
                </c:pt>
                <c:pt idx="15228">
                  <c:v>44876</c:v>
                </c:pt>
                <c:pt idx="15229">
                  <c:v>44878</c:v>
                </c:pt>
                <c:pt idx="15230">
                  <c:v>44888</c:v>
                </c:pt>
                <c:pt idx="15231">
                  <c:v>44908</c:v>
                </c:pt>
                <c:pt idx="15232">
                  <c:v>44915</c:v>
                </c:pt>
                <c:pt idx="15233">
                  <c:v>44918</c:v>
                </c:pt>
                <c:pt idx="15234">
                  <c:v>44927</c:v>
                </c:pt>
                <c:pt idx="15235">
                  <c:v>44946</c:v>
                </c:pt>
                <c:pt idx="15236">
                  <c:v>44937</c:v>
                </c:pt>
                <c:pt idx="15237">
                  <c:v>44954</c:v>
                </c:pt>
                <c:pt idx="15238">
                  <c:v>44944</c:v>
                </c:pt>
                <c:pt idx="15239">
                  <c:v>44958</c:v>
                </c:pt>
                <c:pt idx="15240">
                  <c:v>44955</c:v>
                </c:pt>
                <c:pt idx="15241">
                  <c:v>44966</c:v>
                </c:pt>
                <c:pt idx="15242">
                  <c:v>44975</c:v>
                </c:pt>
                <c:pt idx="15243">
                  <c:v>44978</c:v>
                </c:pt>
                <c:pt idx="15244">
                  <c:v>45001</c:v>
                </c:pt>
                <c:pt idx="15245">
                  <c:v>45010</c:v>
                </c:pt>
                <c:pt idx="15246">
                  <c:v>45007</c:v>
                </c:pt>
                <c:pt idx="15247">
                  <c:v>45018</c:v>
                </c:pt>
                <c:pt idx="15248">
                  <c:v>45030</c:v>
                </c:pt>
                <c:pt idx="15249">
                  <c:v>45042</c:v>
                </c:pt>
                <c:pt idx="15250">
                  <c:v>45042</c:v>
                </c:pt>
                <c:pt idx="15251">
                  <c:v>45041</c:v>
                </c:pt>
                <c:pt idx="15252">
                  <c:v>45036</c:v>
                </c:pt>
                <c:pt idx="15253">
                  <c:v>45049</c:v>
                </c:pt>
                <c:pt idx="15254">
                  <c:v>45053</c:v>
                </c:pt>
                <c:pt idx="15255">
                  <c:v>45063</c:v>
                </c:pt>
                <c:pt idx="15256">
                  <c:v>45063</c:v>
                </c:pt>
                <c:pt idx="15257">
                  <c:v>45087</c:v>
                </c:pt>
                <c:pt idx="15258">
                  <c:v>45100</c:v>
                </c:pt>
                <c:pt idx="15259">
                  <c:v>45084</c:v>
                </c:pt>
                <c:pt idx="15260">
                  <c:v>45103</c:v>
                </c:pt>
                <c:pt idx="15261">
                  <c:v>45121</c:v>
                </c:pt>
                <c:pt idx="15262">
                  <c:v>45119</c:v>
                </c:pt>
                <c:pt idx="15263">
                  <c:v>45127</c:v>
                </c:pt>
                <c:pt idx="15264">
                  <c:v>45147</c:v>
                </c:pt>
                <c:pt idx="15265">
                  <c:v>45165</c:v>
                </c:pt>
                <c:pt idx="15266">
                  <c:v>45159</c:v>
                </c:pt>
                <c:pt idx="15267">
                  <c:v>45173</c:v>
                </c:pt>
                <c:pt idx="15268">
                  <c:v>45167</c:v>
                </c:pt>
                <c:pt idx="15269">
                  <c:v>45170</c:v>
                </c:pt>
                <c:pt idx="15270">
                  <c:v>45187</c:v>
                </c:pt>
                <c:pt idx="15271">
                  <c:v>45179</c:v>
                </c:pt>
                <c:pt idx="15272">
                  <c:v>45192</c:v>
                </c:pt>
                <c:pt idx="15273">
                  <c:v>45192</c:v>
                </c:pt>
                <c:pt idx="15274">
                  <c:v>45192</c:v>
                </c:pt>
                <c:pt idx="15275">
                  <c:v>45207</c:v>
                </c:pt>
                <c:pt idx="15276">
                  <c:v>45216</c:v>
                </c:pt>
                <c:pt idx="15277">
                  <c:v>45214</c:v>
                </c:pt>
                <c:pt idx="15278">
                  <c:v>45237</c:v>
                </c:pt>
                <c:pt idx="15279">
                  <c:v>45239</c:v>
                </c:pt>
                <c:pt idx="15280">
                  <c:v>45245</c:v>
                </c:pt>
                <c:pt idx="15281">
                  <c:v>45260</c:v>
                </c:pt>
                <c:pt idx="15282">
                  <c:v>45264</c:v>
                </c:pt>
                <c:pt idx="15283">
                  <c:v>45280</c:v>
                </c:pt>
                <c:pt idx="15284">
                  <c:v>45290</c:v>
                </c:pt>
                <c:pt idx="15285">
                  <c:v>45296</c:v>
                </c:pt>
                <c:pt idx="15286">
                  <c:v>45287</c:v>
                </c:pt>
                <c:pt idx="15287">
                  <c:v>45302</c:v>
                </c:pt>
                <c:pt idx="15288">
                  <c:v>45297</c:v>
                </c:pt>
                <c:pt idx="15289">
                  <c:v>45317</c:v>
                </c:pt>
                <c:pt idx="15290">
                  <c:v>45318</c:v>
                </c:pt>
                <c:pt idx="15291">
                  <c:v>45339</c:v>
                </c:pt>
                <c:pt idx="15292">
                  <c:v>45327</c:v>
                </c:pt>
                <c:pt idx="15293">
                  <c:v>45339</c:v>
                </c:pt>
                <c:pt idx="15294">
                  <c:v>45356</c:v>
                </c:pt>
                <c:pt idx="15295">
                  <c:v>45352</c:v>
                </c:pt>
                <c:pt idx="15296">
                  <c:v>45351</c:v>
                </c:pt>
                <c:pt idx="15297">
                  <c:v>45373</c:v>
                </c:pt>
                <c:pt idx="15298">
                  <c:v>45382</c:v>
                </c:pt>
                <c:pt idx="15299">
                  <c:v>45383</c:v>
                </c:pt>
                <c:pt idx="15300">
                  <c:v>45389</c:v>
                </c:pt>
                <c:pt idx="15301">
                  <c:v>45401</c:v>
                </c:pt>
                <c:pt idx="15302">
                  <c:v>45414</c:v>
                </c:pt>
                <c:pt idx="15303">
                  <c:v>45412</c:v>
                </c:pt>
                <c:pt idx="15304">
                  <c:v>45412</c:v>
                </c:pt>
                <c:pt idx="15305">
                  <c:v>45443</c:v>
                </c:pt>
                <c:pt idx="15306">
                  <c:v>45444</c:v>
                </c:pt>
                <c:pt idx="15307">
                  <c:v>45438</c:v>
                </c:pt>
                <c:pt idx="15308">
                  <c:v>45447</c:v>
                </c:pt>
                <c:pt idx="15309">
                  <c:v>45455</c:v>
                </c:pt>
                <c:pt idx="15310">
                  <c:v>45459</c:v>
                </c:pt>
                <c:pt idx="15311">
                  <c:v>45476</c:v>
                </c:pt>
                <c:pt idx="15312">
                  <c:v>45473</c:v>
                </c:pt>
                <c:pt idx="15313">
                  <c:v>45492</c:v>
                </c:pt>
                <c:pt idx="15314">
                  <c:v>45491</c:v>
                </c:pt>
                <c:pt idx="15315">
                  <c:v>45502</c:v>
                </c:pt>
                <c:pt idx="15316">
                  <c:v>45506</c:v>
                </c:pt>
                <c:pt idx="15317">
                  <c:v>45511</c:v>
                </c:pt>
                <c:pt idx="15318">
                  <c:v>45512</c:v>
                </c:pt>
                <c:pt idx="15319">
                  <c:v>45509</c:v>
                </c:pt>
                <c:pt idx="15320">
                  <c:v>45530</c:v>
                </c:pt>
                <c:pt idx="15321">
                  <c:v>45535</c:v>
                </c:pt>
                <c:pt idx="15322">
                  <c:v>45536</c:v>
                </c:pt>
                <c:pt idx="15323">
                  <c:v>45555</c:v>
                </c:pt>
                <c:pt idx="15324">
                  <c:v>45560</c:v>
                </c:pt>
                <c:pt idx="15325">
                  <c:v>45567</c:v>
                </c:pt>
                <c:pt idx="15326">
                  <c:v>45552</c:v>
                </c:pt>
                <c:pt idx="15327">
                  <c:v>45590</c:v>
                </c:pt>
                <c:pt idx="15328">
                  <c:v>45592</c:v>
                </c:pt>
                <c:pt idx="15329">
                  <c:v>45595</c:v>
                </c:pt>
                <c:pt idx="15330">
                  <c:v>45605</c:v>
                </c:pt>
                <c:pt idx="15331">
                  <c:v>45612</c:v>
                </c:pt>
                <c:pt idx="15332">
                  <c:v>45626</c:v>
                </c:pt>
                <c:pt idx="15333">
                  <c:v>45640</c:v>
                </c:pt>
                <c:pt idx="15334">
                  <c:v>45660</c:v>
                </c:pt>
                <c:pt idx="15335">
                  <c:v>45656</c:v>
                </c:pt>
                <c:pt idx="15336">
                  <c:v>45667</c:v>
                </c:pt>
                <c:pt idx="15337">
                  <c:v>45655</c:v>
                </c:pt>
                <c:pt idx="15338">
                  <c:v>45667</c:v>
                </c:pt>
                <c:pt idx="15339">
                  <c:v>45670</c:v>
                </c:pt>
                <c:pt idx="15340">
                  <c:v>45669</c:v>
                </c:pt>
                <c:pt idx="15341">
                  <c:v>45668</c:v>
                </c:pt>
                <c:pt idx="15342">
                  <c:v>45682</c:v>
                </c:pt>
                <c:pt idx="15343">
                  <c:v>45685</c:v>
                </c:pt>
                <c:pt idx="15344">
                  <c:v>45693</c:v>
                </c:pt>
                <c:pt idx="15345">
                  <c:v>45697</c:v>
                </c:pt>
                <c:pt idx="15346">
                  <c:v>45719</c:v>
                </c:pt>
                <c:pt idx="15347">
                  <c:v>45726</c:v>
                </c:pt>
                <c:pt idx="15348">
                  <c:v>45742</c:v>
                </c:pt>
                <c:pt idx="15349">
                  <c:v>45747</c:v>
                </c:pt>
                <c:pt idx="15350">
                  <c:v>45743</c:v>
                </c:pt>
                <c:pt idx="15351">
                  <c:v>45751</c:v>
                </c:pt>
                <c:pt idx="15352">
                  <c:v>45773</c:v>
                </c:pt>
                <c:pt idx="15353">
                  <c:v>45775</c:v>
                </c:pt>
                <c:pt idx="15354">
                  <c:v>45776</c:v>
                </c:pt>
                <c:pt idx="15355">
                  <c:v>45774</c:v>
                </c:pt>
                <c:pt idx="15356">
                  <c:v>45782</c:v>
                </c:pt>
                <c:pt idx="15357">
                  <c:v>45784</c:v>
                </c:pt>
                <c:pt idx="15358">
                  <c:v>45788</c:v>
                </c:pt>
                <c:pt idx="15359">
                  <c:v>45801</c:v>
                </c:pt>
                <c:pt idx="15360">
                  <c:v>45804</c:v>
                </c:pt>
                <c:pt idx="15361">
                  <c:v>45812</c:v>
                </c:pt>
                <c:pt idx="15362">
                  <c:v>45821</c:v>
                </c:pt>
                <c:pt idx="15363">
                  <c:v>45856</c:v>
                </c:pt>
                <c:pt idx="15364">
                  <c:v>45844</c:v>
                </c:pt>
                <c:pt idx="15365">
                  <c:v>45853</c:v>
                </c:pt>
                <c:pt idx="15366">
                  <c:v>45867</c:v>
                </c:pt>
                <c:pt idx="15367">
                  <c:v>45866</c:v>
                </c:pt>
                <c:pt idx="15368">
                  <c:v>45873</c:v>
                </c:pt>
                <c:pt idx="15369">
                  <c:v>45878</c:v>
                </c:pt>
                <c:pt idx="15370">
                  <c:v>45882</c:v>
                </c:pt>
                <c:pt idx="15371">
                  <c:v>45887</c:v>
                </c:pt>
                <c:pt idx="15372">
                  <c:v>45902</c:v>
                </c:pt>
                <c:pt idx="15373">
                  <c:v>45911</c:v>
                </c:pt>
                <c:pt idx="15374">
                  <c:v>45917</c:v>
                </c:pt>
                <c:pt idx="15375">
                  <c:v>45920</c:v>
                </c:pt>
                <c:pt idx="15376">
                  <c:v>45927</c:v>
                </c:pt>
                <c:pt idx="15377">
                  <c:v>45943</c:v>
                </c:pt>
                <c:pt idx="15378">
                  <c:v>45952</c:v>
                </c:pt>
                <c:pt idx="15379">
                  <c:v>45953</c:v>
                </c:pt>
                <c:pt idx="15380">
                  <c:v>45965</c:v>
                </c:pt>
                <c:pt idx="15381">
                  <c:v>45970</c:v>
                </c:pt>
                <c:pt idx="15382">
                  <c:v>45967</c:v>
                </c:pt>
                <c:pt idx="15383">
                  <c:v>45973</c:v>
                </c:pt>
                <c:pt idx="15384">
                  <c:v>45981</c:v>
                </c:pt>
                <c:pt idx="15385">
                  <c:v>45986</c:v>
                </c:pt>
                <c:pt idx="15386">
                  <c:v>45979</c:v>
                </c:pt>
                <c:pt idx="15387">
                  <c:v>46002</c:v>
                </c:pt>
                <c:pt idx="15388">
                  <c:v>46016</c:v>
                </c:pt>
                <c:pt idx="15389">
                  <c:v>46021</c:v>
                </c:pt>
                <c:pt idx="15390">
                  <c:v>46032</c:v>
                </c:pt>
                <c:pt idx="15391">
                  <c:v>46032</c:v>
                </c:pt>
                <c:pt idx="15392">
                  <c:v>46043</c:v>
                </c:pt>
                <c:pt idx="15393">
                  <c:v>46059</c:v>
                </c:pt>
                <c:pt idx="15394">
                  <c:v>46065</c:v>
                </c:pt>
                <c:pt idx="15395">
                  <c:v>46058</c:v>
                </c:pt>
                <c:pt idx="15396">
                  <c:v>46066</c:v>
                </c:pt>
                <c:pt idx="15397">
                  <c:v>46077</c:v>
                </c:pt>
                <c:pt idx="15398">
                  <c:v>46091</c:v>
                </c:pt>
                <c:pt idx="15399">
                  <c:v>46091</c:v>
                </c:pt>
                <c:pt idx="15400">
                  <c:v>46099</c:v>
                </c:pt>
                <c:pt idx="15401">
                  <c:v>46101</c:v>
                </c:pt>
                <c:pt idx="15402">
                  <c:v>46121</c:v>
                </c:pt>
                <c:pt idx="15403">
                  <c:v>46134</c:v>
                </c:pt>
                <c:pt idx="15404">
                  <c:v>46135</c:v>
                </c:pt>
                <c:pt idx="15405">
                  <c:v>46152</c:v>
                </c:pt>
                <c:pt idx="15406">
                  <c:v>46152</c:v>
                </c:pt>
                <c:pt idx="15407">
                  <c:v>46148</c:v>
                </c:pt>
                <c:pt idx="15408">
                  <c:v>46151</c:v>
                </c:pt>
                <c:pt idx="15409">
                  <c:v>46151</c:v>
                </c:pt>
                <c:pt idx="15410">
                  <c:v>46162</c:v>
                </c:pt>
                <c:pt idx="15411">
                  <c:v>46161</c:v>
                </c:pt>
                <c:pt idx="15412">
                  <c:v>46180</c:v>
                </c:pt>
                <c:pt idx="15413">
                  <c:v>46171</c:v>
                </c:pt>
                <c:pt idx="15414">
                  <c:v>46190</c:v>
                </c:pt>
                <c:pt idx="15415">
                  <c:v>46191</c:v>
                </c:pt>
                <c:pt idx="15416">
                  <c:v>46223</c:v>
                </c:pt>
                <c:pt idx="15417">
                  <c:v>46216</c:v>
                </c:pt>
                <c:pt idx="15418">
                  <c:v>46232</c:v>
                </c:pt>
                <c:pt idx="15419">
                  <c:v>46241</c:v>
                </c:pt>
                <c:pt idx="15420">
                  <c:v>46237</c:v>
                </c:pt>
                <c:pt idx="15421">
                  <c:v>46240</c:v>
                </c:pt>
                <c:pt idx="15422">
                  <c:v>46257</c:v>
                </c:pt>
                <c:pt idx="15423">
                  <c:v>46259</c:v>
                </c:pt>
                <c:pt idx="15424">
                  <c:v>46260</c:v>
                </c:pt>
                <c:pt idx="15425">
                  <c:v>46272</c:v>
                </c:pt>
                <c:pt idx="15426">
                  <c:v>46267</c:v>
                </c:pt>
                <c:pt idx="15427">
                  <c:v>46283</c:v>
                </c:pt>
                <c:pt idx="15428">
                  <c:v>46283</c:v>
                </c:pt>
                <c:pt idx="15429">
                  <c:v>46293</c:v>
                </c:pt>
                <c:pt idx="15430">
                  <c:v>46308</c:v>
                </c:pt>
                <c:pt idx="15431">
                  <c:v>46309</c:v>
                </c:pt>
                <c:pt idx="15432">
                  <c:v>46325</c:v>
                </c:pt>
                <c:pt idx="15433">
                  <c:v>46323</c:v>
                </c:pt>
                <c:pt idx="15434">
                  <c:v>46358</c:v>
                </c:pt>
                <c:pt idx="15435">
                  <c:v>46338</c:v>
                </c:pt>
                <c:pt idx="15436">
                  <c:v>46357</c:v>
                </c:pt>
                <c:pt idx="15437">
                  <c:v>46359</c:v>
                </c:pt>
                <c:pt idx="15438">
                  <c:v>46379</c:v>
                </c:pt>
                <c:pt idx="15439">
                  <c:v>46371</c:v>
                </c:pt>
                <c:pt idx="15440">
                  <c:v>46392</c:v>
                </c:pt>
                <c:pt idx="15441">
                  <c:v>46379</c:v>
                </c:pt>
                <c:pt idx="15442">
                  <c:v>46383</c:v>
                </c:pt>
                <c:pt idx="15443">
                  <c:v>46390</c:v>
                </c:pt>
                <c:pt idx="15444">
                  <c:v>46396</c:v>
                </c:pt>
                <c:pt idx="15445">
                  <c:v>46414</c:v>
                </c:pt>
                <c:pt idx="15446">
                  <c:v>46413</c:v>
                </c:pt>
                <c:pt idx="15447">
                  <c:v>46421</c:v>
                </c:pt>
                <c:pt idx="15448">
                  <c:v>46436</c:v>
                </c:pt>
                <c:pt idx="15449">
                  <c:v>46449</c:v>
                </c:pt>
                <c:pt idx="15450">
                  <c:v>46442</c:v>
                </c:pt>
                <c:pt idx="15451">
                  <c:v>46458</c:v>
                </c:pt>
                <c:pt idx="15452">
                  <c:v>46455</c:v>
                </c:pt>
                <c:pt idx="15453">
                  <c:v>46485</c:v>
                </c:pt>
                <c:pt idx="15454">
                  <c:v>46495</c:v>
                </c:pt>
                <c:pt idx="15455">
                  <c:v>46503</c:v>
                </c:pt>
                <c:pt idx="15456">
                  <c:v>46495</c:v>
                </c:pt>
                <c:pt idx="15457">
                  <c:v>46494</c:v>
                </c:pt>
                <c:pt idx="15458">
                  <c:v>46508</c:v>
                </c:pt>
                <c:pt idx="15459">
                  <c:v>46499</c:v>
                </c:pt>
                <c:pt idx="15460">
                  <c:v>46518</c:v>
                </c:pt>
                <c:pt idx="15461">
                  <c:v>46512</c:v>
                </c:pt>
                <c:pt idx="15462">
                  <c:v>46527</c:v>
                </c:pt>
                <c:pt idx="15463">
                  <c:v>46544</c:v>
                </c:pt>
                <c:pt idx="15464">
                  <c:v>46540</c:v>
                </c:pt>
                <c:pt idx="15465">
                  <c:v>46544</c:v>
                </c:pt>
                <c:pt idx="15466">
                  <c:v>46551</c:v>
                </c:pt>
                <c:pt idx="15467">
                  <c:v>46556</c:v>
                </c:pt>
                <c:pt idx="15468">
                  <c:v>46575</c:v>
                </c:pt>
                <c:pt idx="15469">
                  <c:v>46582</c:v>
                </c:pt>
                <c:pt idx="15470">
                  <c:v>46584</c:v>
                </c:pt>
                <c:pt idx="15471">
                  <c:v>46599</c:v>
                </c:pt>
                <c:pt idx="15472">
                  <c:v>46617</c:v>
                </c:pt>
                <c:pt idx="15473">
                  <c:v>46630</c:v>
                </c:pt>
                <c:pt idx="15474">
                  <c:v>46635</c:v>
                </c:pt>
                <c:pt idx="15475">
                  <c:v>46637</c:v>
                </c:pt>
                <c:pt idx="15476">
                  <c:v>46648</c:v>
                </c:pt>
                <c:pt idx="15477">
                  <c:v>46636</c:v>
                </c:pt>
                <c:pt idx="15478">
                  <c:v>46653</c:v>
                </c:pt>
                <c:pt idx="15479">
                  <c:v>46645</c:v>
                </c:pt>
                <c:pt idx="15480">
                  <c:v>46649</c:v>
                </c:pt>
                <c:pt idx="15481">
                  <c:v>46661</c:v>
                </c:pt>
                <c:pt idx="15482">
                  <c:v>46678</c:v>
                </c:pt>
                <c:pt idx="15483">
                  <c:v>46671</c:v>
                </c:pt>
                <c:pt idx="15484">
                  <c:v>46683</c:v>
                </c:pt>
                <c:pt idx="15485">
                  <c:v>46685</c:v>
                </c:pt>
                <c:pt idx="15486">
                  <c:v>46699</c:v>
                </c:pt>
                <c:pt idx="15487">
                  <c:v>46700</c:v>
                </c:pt>
                <c:pt idx="15488">
                  <c:v>46717</c:v>
                </c:pt>
                <c:pt idx="15489">
                  <c:v>46719</c:v>
                </c:pt>
                <c:pt idx="15490">
                  <c:v>46737</c:v>
                </c:pt>
                <c:pt idx="15491">
                  <c:v>46744</c:v>
                </c:pt>
                <c:pt idx="15492">
                  <c:v>46754</c:v>
                </c:pt>
                <c:pt idx="15493">
                  <c:v>46765</c:v>
                </c:pt>
                <c:pt idx="15494">
                  <c:v>46764</c:v>
                </c:pt>
                <c:pt idx="15495">
                  <c:v>46779</c:v>
                </c:pt>
                <c:pt idx="15496">
                  <c:v>46784</c:v>
                </c:pt>
                <c:pt idx="15497">
                  <c:v>46790</c:v>
                </c:pt>
                <c:pt idx="15498">
                  <c:v>46797</c:v>
                </c:pt>
                <c:pt idx="15499">
                  <c:v>46794</c:v>
                </c:pt>
                <c:pt idx="15500">
                  <c:v>46803</c:v>
                </c:pt>
                <c:pt idx="15501">
                  <c:v>46797</c:v>
                </c:pt>
                <c:pt idx="15502">
                  <c:v>46802</c:v>
                </c:pt>
                <c:pt idx="15503">
                  <c:v>46796</c:v>
                </c:pt>
                <c:pt idx="15504">
                  <c:v>46822</c:v>
                </c:pt>
                <c:pt idx="15505">
                  <c:v>46831</c:v>
                </c:pt>
                <c:pt idx="15506">
                  <c:v>46846</c:v>
                </c:pt>
                <c:pt idx="15507">
                  <c:v>46861</c:v>
                </c:pt>
                <c:pt idx="15508">
                  <c:v>46867</c:v>
                </c:pt>
                <c:pt idx="15509">
                  <c:v>46881</c:v>
                </c:pt>
                <c:pt idx="15510">
                  <c:v>46883</c:v>
                </c:pt>
                <c:pt idx="15511">
                  <c:v>46894</c:v>
                </c:pt>
                <c:pt idx="15512">
                  <c:v>46886</c:v>
                </c:pt>
                <c:pt idx="15513">
                  <c:v>46896</c:v>
                </c:pt>
                <c:pt idx="15514">
                  <c:v>46892</c:v>
                </c:pt>
                <c:pt idx="15515">
                  <c:v>46903</c:v>
                </c:pt>
                <c:pt idx="15516">
                  <c:v>46908</c:v>
                </c:pt>
                <c:pt idx="15517">
                  <c:v>46912</c:v>
                </c:pt>
                <c:pt idx="15518">
                  <c:v>46934</c:v>
                </c:pt>
                <c:pt idx="15519">
                  <c:v>46941</c:v>
                </c:pt>
                <c:pt idx="15520">
                  <c:v>46949</c:v>
                </c:pt>
                <c:pt idx="15521">
                  <c:v>46953</c:v>
                </c:pt>
                <c:pt idx="15522">
                  <c:v>46967</c:v>
                </c:pt>
                <c:pt idx="15523">
                  <c:v>46967</c:v>
                </c:pt>
                <c:pt idx="15524">
                  <c:v>46983</c:v>
                </c:pt>
                <c:pt idx="15525">
                  <c:v>46958</c:v>
                </c:pt>
                <c:pt idx="15526">
                  <c:v>46981</c:v>
                </c:pt>
                <c:pt idx="15527">
                  <c:v>46976</c:v>
                </c:pt>
                <c:pt idx="15528">
                  <c:v>46988</c:v>
                </c:pt>
                <c:pt idx="15529">
                  <c:v>46999</c:v>
                </c:pt>
                <c:pt idx="15530">
                  <c:v>47001</c:v>
                </c:pt>
                <c:pt idx="15531">
                  <c:v>47023</c:v>
                </c:pt>
                <c:pt idx="15532">
                  <c:v>47023</c:v>
                </c:pt>
                <c:pt idx="15533">
                  <c:v>47041</c:v>
                </c:pt>
                <c:pt idx="15534">
                  <c:v>47051</c:v>
                </c:pt>
                <c:pt idx="15535">
                  <c:v>47057</c:v>
                </c:pt>
                <c:pt idx="15536">
                  <c:v>47076</c:v>
                </c:pt>
                <c:pt idx="15537">
                  <c:v>47083</c:v>
                </c:pt>
                <c:pt idx="15538">
                  <c:v>47081</c:v>
                </c:pt>
                <c:pt idx="15539">
                  <c:v>47087</c:v>
                </c:pt>
                <c:pt idx="15540">
                  <c:v>47089</c:v>
                </c:pt>
                <c:pt idx="15541">
                  <c:v>47094</c:v>
                </c:pt>
                <c:pt idx="15542">
                  <c:v>47094</c:v>
                </c:pt>
                <c:pt idx="15543">
                  <c:v>47110</c:v>
                </c:pt>
                <c:pt idx="15544">
                  <c:v>47112</c:v>
                </c:pt>
                <c:pt idx="15545">
                  <c:v>47128</c:v>
                </c:pt>
                <c:pt idx="15546">
                  <c:v>47132</c:v>
                </c:pt>
                <c:pt idx="15547">
                  <c:v>47137</c:v>
                </c:pt>
                <c:pt idx="15548">
                  <c:v>47149</c:v>
                </c:pt>
                <c:pt idx="15549">
                  <c:v>47148</c:v>
                </c:pt>
                <c:pt idx="15550">
                  <c:v>47170</c:v>
                </c:pt>
                <c:pt idx="15551">
                  <c:v>47175</c:v>
                </c:pt>
                <c:pt idx="15552">
                  <c:v>47176</c:v>
                </c:pt>
                <c:pt idx="15553">
                  <c:v>47181</c:v>
                </c:pt>
                <c:pt idx="15554">
                  <c:v>47174</c:v>
                </c:pt>
                <c:pt idx="15555">
                  <c:v>47173</c:v>
                </c:pt>
                <c:pt idx="15556">
                  <c:v>47176</c:v>
                </c:pt>
                <c:pt idx="15557">
                  <c:v>47194</c:v>
                </c:pt>
                <c:pt idx="15558">
                  <c:v>47199</c:v>
                </c:pt>
                <c:pt idx="15559">
                  <c:v>47217</c:v>
                </c:pt>
                <c:pt idx="15560">
                  <c:v>47219</c:v>
                </c:pt>
                <c:pt idx="15561">
                  <c:v>47238</c:v>
                </c:pt>
                <c:pt idx="15562">
                  <c:v>47254</c:v>
                </c:pt>
                <c:pt idx="15563">
                  <c:v>47258</c:v>
                </c:pt>
                <c:pt idx="15564">
                  <c:v>47255</c:v>
                </c:pt>
                <c:pt idx="15565">
                  <c:v>47282</c:v>
                </c:pt>
                <c:pt idx="15566">
                  <c:v>47277</c:v>
                </c:pt>
                <c:pt idx="15567">
                  <c:v>47272</c:v>
                </c:pt>
                <c:pt idx="15568">
                  <c:v>47276</c:v>
                </c:pt>
                <c:pt idx="15569">
                  <c:v>47291</c:v>
                </c:pt>
                <c:pt idx="15570">
                  <c:v>47291</c:v>
                </c:pt>
                <c:pt idx="15571">
                  <c:v>47291</c:v>
                </c:pt>
                <c:pt idx="15572">
                  <c:v>47307</c:v>
                </c:pt>
                <c:pt idx="15573">
                  <c:v>47326</c:v>
                </c:pt>
                <c:pt idx="15574">
                  <c:v>47316</c:v>
                </c:pt>
                <c:pt idx="15575">
                  <c:v>47343</c:v>
                </c:pt>
                <c:pt idx="15576">
                  <c:v>47334</c:v>
                </c:pt>
                <c:pt idx="15577">
                  <c:v>47354</c:v>
                </c:pt>
                <c:pt idx="15578">
                  <c:v>47360</c:v>
                </c:pt>
                <c:pt idx="15579">
                  <c:v>47371</c:v>
                </c:pt>
                <c:pt idx="15580">
                  <c:v>47367</c:v>
                </c:pt>
                <c:pt idx="15581">
                  <c:v>47384</c:v>
                </c:pt>
                <c:pt idx="15582">
                  <c:v>47382</c:v>
                </c:pt>
                <c:pt idx="15583">
                  <c:v>47386</c:v>
                </c:pt>
                <c:pt idx="15584">
                  <c:v>47400</c:v>
                </c:pt>
                <c:pt idx="15585">
                  <c:v>47418</c:v>
                </c:pt>
                <c:pt idx="15586">
                  <c:v>47425</c:v>
                </c:pt>
                <c:pt idx="15587">
                  <c:v>47403</c:v>
                </c:pt>
                <c:pt idx="15588">
                  <c:v>47424</c:v>
                </c:pt>
                <c:pt idx="15589">
                  <c:v>47424</c:v>
                </c:pt>
                <c:pt idx="15590">
                  <c:v>47437</c:v>
                </c:pt>
                <c:pt idx="15591">
                  <c:v>47428</c:v>
                </c:pt>
                <c:pt idx="15592">
                  <c:v>47449</c:v>
                </c:pt>
                <c:pt idx="15593">
                  <c:v>47470</c:v>
                </c:pt>
                <c:pt idx="15594">
                  <c:v>47467</c:v>
                </c:pt>
                <c:pt idx="15595">
                  <c:v>47481</c:v>
                </c:pt>
                <c:pt idx="15596">
                  <c:v>47492</c:v>
                </c:pt>
                <c:pt idx="15597">
                  <c:v>47500</c:v>
                </c:pt>
                <c:pt idx="15598">
                  <c:v>47520</c:v>
                </c:pt>
                <c:pt idx="15599">
                  <c:v>47514</c:v>
                </c:pt>
                <c:pt idx="15600">
                  <c:v>47517</c:v>
                </c:pt>
                <c:pt idx="15601">
                  <c:v>47525</c:v>
                </c:pt>
                <c:pt idx="15602">
                  <c:v>47521</c:v>
                </c:pt>
                <c:pt idx="15603">
                  <c:v>47535</c:v>
                </c:pt>
                <c:pt idx="15604">
                  <c:v>47536</c:v>
                </c:pt>
                <c:pt idx="15605">
                  <c:v>47535</c:v>
                </c:pt>
                <c:pt idx="15606">
                  <c:v>47556</c:v>
                </c:pt>
                <c:pt idx="15607">
                  <c:v>47539</c:v>
                </c:pt>
                <c:pt idx="15608">
                  <c:v>47554</c:v>
                </c:pt>
                <c:pt idx="15609">
                  <c:v>47564</c:v>
                </c:pt>
                <c:pt idx="15610">
                  <c:v>47579</c:v>
                </c:pt>
                <c:pt idx="15611">
                  <c:v>47585</c:v>
                </c:pt>
                <c:pt idx="15612">
                  <c:v>47585</c:v>
                </c:pt>
                <c:pt idx="15613">
                  <c:v>47603</c:v>
                </c:pt>
                <c:pt idx="15614">
                  <c:v>47602</c:v>
                </c:pt>
                <c:pt idx="15615">
                  <c:v>47609</c:v>
                </c:pt>
                <c:pt idx="15616">
                  <c:v>47503</c:v>
                </c:pt>
                <c:pt idx="15617">
                  <c:v>47639</c:v>
                </c:pt>
                <c:pt idx="15618">
                  <c:v>47642</c:v>
                </c:pt>
                <c:pt idx="15619">
                  <c:v>47660</c:v>
                </c:pt>
                <c:pt idx="15620">
                  <c:v>47648</c:v>
                </c:pt>
                <c:pt idx="15621">
                  <c:v>47657</c:v>
                </c:pt>
                <c:pt idx="15622">
                  <c:v>47672</c:v>
                </c:pt>
                <c:pt idx="15623">
                  <c:v>47672</c:v>
                </c:pt>
                <c:pt idx="15624">
                  <c:v>47684</c:v>
                </c:pt>
                <c:pt idx="15625">
                  <c:v>47684</c:v>
                </c:pt>
                <c:pt idx="15626">
                  <c:v>47705</c:v>
                </c:pt>
                <c:pt idx="15627">
                  <c:v>47702</c:v>
                </c:pt>
                <c:pt idx="15628">
                  <c:v>47711</c:v>
                </c:pt>
                <c:pt idx="15629">
                  <c:v>47717</c:v>
                </c:pt>
                <c:pt idx="15630">
                  <c:v>47716</c:v>
                </c:pt>
                <c:pt idx="15631">
                  <c:v>47739</c:v>
                </c:pt>
                <c:pt idx="15632">
                  <c:v>47740</c:v>
                </c:pt>
                <c:pt idx="15633">
                  <c:v>47755</c:v>
                </c:pt>
                <c:pt idx="15634">
                  <c:v>47759</c:v>
                </c:pt>
                <c:pt idx="15635">
                  <c:v>47772</c:v>
                </c:pt>
                <c:pt idx="15636">
                  <c:v>47775</c:v>
                </c:pt>
                <c:pt idx="15637">
                  <c:v>47789</c:v>
                </c:pt>
                <c:pt idx="15638">
                  <c:v>47783</c:v>
                </c:pt>
                <c:pt idx="15639">
                  <c:v>47795</c:v>
                </c:pt>
                <c:pt idx="15640">
                  <c:v>47803</c:v>
                </c:pt>
                <c:pt idx="15641">
                  <c:v>47812</c:v>
                </c:pt>
                <c:pt idx="15642">
                  <c:v>47817</c:v>
                </c:pt>
                <c:pt idx="15643">
                  <c:v>47819</c:v>
                </c:pt>
                <c:pt idx="15644">
                  <c:v>47834</c:v>
                </c:pt>
                <c:pt idx="15645">
                  <c:v>47836</c:v>
                </c:pt>
                <c:pt idx="15646">
                  <c:v>47834</c:v>
                </c:pt>
                <c:pt idx="15647">
                  <c:v>47841</c:v>
                </c:pt>
                <c:pt idx="15648">
                  <c:v>47839</c:v>
                </c:pt>
                <c:pt idx="15649">
                  <c:v>47852</c:v>
                </c:pt>
                <c:pt idx="15650">
                  <c:v>47850</c:v>
                </c:pt>
                <c:pt idx="15651">
                  <c:v>47873</c:v>
                </c:pt>
                <c:pt idx="15652">
                  <c:v>47863</c:v>
                </c:pt>
                <c:pt idx="15653">
                  <c:v>47876</c:v>
                </c:pt>
                <c:pt idx="15654">
                  <c:v>47873</c:v>
                </c:pt>
                <c:pt idx="15655">
                  <c:v>47903</c:v>
                </c:pt>
                <c:pt idx="15656">
                  <c:v>47894</c:v>
                </c:pt>
                <c:pt idx="15657">
                  <c:v>47905</c:v>
                </c:pt>
                <c:pt idx="15658">
                  <c:v>47918</c:v>
                </c:pt>
                <c:pt idx="15659">
                  <c:v>47921</c:v>
                </c:pt>
                <c:pt idx="15660">
                  <c:v>47939</c:v>
                </c:pt>
                <c:pt idx="15661">
                  <c:v>47943</c:v>
                </c:pt>
                <c:pt idx="15662">
                  <c:v>47962</c:v>
                </c:pt>
                <c:pt idx="15663">
                  <c:v>47954</c:v>
                </c:pt>
                <c:pt idx="15664">
                  <c:v>47989</c:v>
                </c:pt>
                <c:pt idx="15665">
                  <c:v>47966</c:v>
                </c:pt>
                <c:pt idx="15666">
                  <c:v>47988</c:v>
                </c:pt>
                <c:pt idx="15667">
                  <c:v>47976</c:v>
                </c:pt>
                <c:pt idx="15668">
                  <c:v>48002</c:v>
                </c:pt>
                <c:pt idx="15669">
                  <c:v>47999</c:v>
                </c:pt>
                <c:pt idx="15670">
                  <c:v>48015</c:v>
                </c:pt>
                <c:pt idx="15671">
                  <c:v>48024</c:v>
                </c:pt>
                <c:pt idx="15672">
                  <c:v>48000</c:v>
                </c:pt>
                <c:pt idx="15673">
                  <c:v>48022</c:v>
                </c:pt>
                <c:pt idx="15674">
                  <c:v>48030</c:v>
                </c:pt>
                <c:pt idx="15675">
                  <c:v>48033</c:v>
                </c:pt>
                <c:pt idx="15676">
                  <c:v>48024</c:v>
                </c:pt>
                <c:pt idx="15677">
                  <c:v>48049</c:v>
                </c:pt>
                <c:pt idx="15678">
                  <c:v>48046</c:v>
                </c:pt>
                <c:pt idx="15679">
                  <c:v>48056</c:v>
                </c:pt>
                <c:pt idx="15680">
                  <c:v>48066</c:v>
                </c:pt>
                <c:pt idx="15681">
                  <c:v>48078</c:v>
                </c:pt>
                <c:pt idx="15682">
                  <c:v>48102</c:v>
                </c:pt>
                <c:pt idx="15683">
                  <c:v>48113</c:v>
                </c:pt>
                <c:pt idx="15684">
                  <c:v>48116</c:v>
                </c:pt>
                <c:pt idx="15685">
                  <c:v>48126</c:v>
                </c:pt>
                <c:pt idx="15686">
                  <c:v>48123</c:v>
                </c:pt>
                <c:pt idx="15687">
                  <c:v>48129</c:v>
                </c:pt>
                <c:pt idx="15688">
                  <c:v>48155</c:v>
                </c:pt>
                <c:pt idx="15689">
                  <c:v>48147</c:v>
                </c:pt>
                <c:pt idx="15690">
                  <c:v>48146</c:v>
                </c:pt>
                <c:pt idx="15691">
                  <c:v>48152</c:v>
                </c:pt>
                <c:pt idx="15692">
                  <c:v>48151</c:v>
                </c:pt>
                <c:pt idx="15693">
                  <c:v>48167</c:v>
                </c:pt>
                <c:pt idx="15694">
                  <c:v>48160</c:v>
                </c:pt>
                <c:pt idx="15695">
                  <c:v>48178</c:v>
                </c:pt>
                <c:pt idx="15696">
                  <c:v>48179</c:v>
                </c:pt>
                <c:pt idx="15697">
                  <c:v>48201</c:v>
                </c:pt>
                <c:pt idx="15698">
                  <c:v>48202</c:v>
                </c:pt>
                <c:pt idx="15699">
                  <c:v>48211</c:v>
                </c:pt>
                <c:pt idx="15700">
                  <c:v>48222</c:v>
                </c:pt>
                <c:pt idx="15701">
                  <c:v>48232</c:v>
                </c:pt>
                <c:pt idx="15702">
                  <c:v>48248</c:v>
                </c:pt>
                <c:pt idx="15703">
                  <c:v>48251</c:v>
                </c:pt>
                <c:pt idx="15704">
                  <c:v>48247</c:v>
                </c:pt>
                <c:pt idx="15705">
                  <c:v>48235</c:v>
                </c:pt>
                <c:pt idx="15706">
                  <c:v>48265</c:v>
                </c:pt>
                <c:pt idx="15707">
                  <c:v>48262</c:v>
                </c:pt>
                <c:pt idx="15708">
                  <c:v>48276</c:v>
                </c:pt>
                <c:pt idx="15709">
                  <c:v>48294</c:v>
                </c:pt>
                <c:pt idx="15710">
                  <c:v>48284</c:v>
                </c:pt>
                <c:pt idx="15711">
                  <c:v>48283</c:v>
                </c:pt>
                <c:pt idx="15712">
                  <c:v>48295</c:v>
                </c:pt>
                <c:pt idx="15713">
                  <c:v>48305</c:v>
                </c:pt>
                <c:pt idx="15714">
                  <c:v>48315</c:v>
                </c:pt>
                <c:pt idx="15715">
                  <c:v>48336</c:v>
                </c:pt>
                <c:pt idx="15716">
                  <c:v>48332</c:v>
                </c:pt>
                <c:pt idx="15717">
                  <c:v>48364</c:v>
                </c:pt>
                <c:pt idx="15718">
                  <c:v>48349</c:v>
                </c:pt>
                <c:pt idx="15719">
                  <c:v>48357</c:v>
                </c:pt>
                <c:pt idx="15720">
                  <c:v>48362</c:v>
                </c:pt>
                <c:pt idx="15721">
                  <c:v>48371</c:v>
                </c:pt>
                <c:pt idx="15722">
                  <c:v>48360</c:v>
                </c:pt>
                <c:pt idx="15723">
                  <c:v>48368</c:v>
                </c:pt>
                <c:pt idx="15724">
                  <c:v>48381</c:v>
                </c:pt>
                <c:pt idx="15725">
                  <c:v>48409</c:v>
                </c:pt>
                <c:pt idx="15726">
                  <c:v>48399</c:v>
                </c:pt>
                <c:pt idx="15727">
                  <c:v>48397</c:v>
                </c:pt>
                <c:pt idx="15728">
                  <c:v>48411</c:v>
                </c:pt>
                <c:pt idx="15729">
                  <c:v>48418</c:v>
                </c:pt>
                <c:pt idx="15730">
                  <c:v>48435</c:v>
                </c:pt>
                <c:pt idx="15731">
                  <c:v>48457</c:v>
                </c:pt>
                <c:pt idx="15732">
                  <c:v>48456</c:v>
                </c:pt>
                <c:pt idx="15733">
                  <c:v>48448</c:v>
                </c:pt>
                <c:pt idx="15734">
                  <c:v>48452</c:v>
                </c:pt>
                <c:pt idx="15735">
                  <c:v>48452</c:v>
                </c:pt>
                <c:pt idx="15736">
                  <c:v>48454</c:v>
                </c:pt>
                <c:pt idx="15737">
                  <c:v>48463</c:v>
                </c:pt>
                <c:pt idx="15738">
                  <c:v>48471</c:v>
                </c:pt>
                <c:pt idx="15739">
                  <c:v>48492</c:v>
                </c:pt>
                <c:pt idx="15740">
                  <c:v>48505</c:v>
                </c:pt>
                <c:pt idx="15741">
                  <c:v>48507</c:v>
                </c:pt>
                <c:pt idx="15742">
                  <c:v>48528</c:v>
                </c:pt>
                <c:pt idx="15743">
                  <c:v>48527</c:v>
                </c:pt>
                <c:pt idx="15744">
                  <c:v>48541</c:v>
                </c:pt>
                <c:pt idx="15745">
                  <c:v>48543</c:v>
                </c:pt>
                <c:pt idx="15746">
                  <c:v>48549</c:v>
                </c:pt>
                <c:pt idx="15747">
                  <c:v>48546</c:v>
                </c:pt>
                <c:pt idx="15748">
                  <c:v>48561</c:v>
                </c:pt>
                <c:pt idx="15749">
                  <c:v>48564</c:v>
                </c:pt>
                <c:pt idx="15750">
                  <c:v>48559</c:v>
                </c:pt>
                <c:pt idx="15751">
                  <c:v>48553</c:v>
                </c:pt>
                <c:pt idx="15752">
                  <c:v>48571</c:v>
                </c:pt>
                <c:pt idx="15753">
                  <c:v>48590</c:v>
                </c:pt>
                <c:pt idx="15754">
                  <c:v>48600</c:v>
                </c:pt>
                <c:pt idx="15755">
                  <c:v>48608</c:v>
                </c:pt>
                <c:pt idx="15756">
                  <c:v>48626</c:v>
                </c:pt>
                <c:pt idx="15757">
                  <c:v>48630</c:v>
                </c:pt>
                <c:pt idx="15758">
                  <c:v>48631</c:v>
                </c:pt>
                <c:pt idx="15759">
                  <c:v>48643</c:v>
                </c:pt>
                <c:pt idx="15760">
                  <c:v>48637</c:v>
                </c:pt>
                <c:pt idx="15761">
                  <c:v>48639</c:v>
                </c:pt>
                <c:pt idx="15762">
                  <c:v>48656</c:v>
                </c:pt>
                <c:pt idx="15763">
                  <c:v>48668</c:v>
                </c:pt>
                <c:pt idx="15764">
                  <c:v>48672</c:v>
                </c:pt>
                <c:pt idx="15765">
                  <c:v>48663</c:v>
                </c:pt>
                <c:pt idx="15766">
                  <c:v>48668</c:v>
                </c:pt>
                <c:pt idx="15767">
                  <c:v>48678</c:v>
                </c:pt>
                <c:pt idx="15768">
                  <c:v>48706</c:v>
                </c:pt>
                <c:pt idx="15769">
                  <c:v>48721</c:v>
                </c:pt>
                <c:pt idx="15770">
                  <c:v>48718</c:v>
                </c:pt>
                <c:pt idx="15771">
                  <c:v>48722</c:v>
                </c:pt>
                <c:pt idx="15772">
                  <c:v>48742</c:v>
                </c:pt>
                <c:pt idx="15773">
                  <c:v>48745</c:v>
                </c:pt>
                <c:pt idx="15774">
                  <c:v>48759</c:v>
                </c:pt>
                <c:pt idx="15775">
                  <c:v>48755</c:v>
                </c:pt>
                <c:pt idx="15776">
                  <c:v>48779</c:v>
                </c:pt>
                <c:pt idx="15777">
                  <c:v>48759</c:v>
                </c:pt>
                <c:pt idx="15778">
                  <c:v>48756</c:v>
                </c:pt>
                <c:pt idx="15779">
                  <c:v>48761</c:v>
                </c:pt>
                <c:pt idx="15780">
                  <c:v>48777</c:v>
                </c:pt>
                <c:pt idx="15781">
                  <c:v>48783</c:v>
                </c:pt>
                <c:pt idx="15782">
                  <c:v>48788</c:v>
                </c:pt>
                <c:pt idx="15783">
                  <c:v>48794</c:v>
                </c:pt>
                <c:pt idx="15784">
                  <c:v>48806</c:v>
                </c:pt>
                <c:pt idx="15785">
                  <c:v>48816</c:v>
                </c:pt>
                <c:pt idx="15786">
                  <c:v>48821</c:v>
                </c:pt>
                <c:pt idx="15787">
                  <c:v>48844</c:v>
                </c:pt>
                <c:pt idx="15788">
                  <c:v>48845</c:v>
                </c:pt>
                <c:pt idx="15789">
                  <c:v>48853</c:v>
                </c:pt>
                <c:pt idx="15790">
                  <c:v>48861</c:v>
                </c:pt>
                <c:pt idx="15791">
                  <c:v>48875</c:v>
                </c:pt>
                <c:pt idx="15792">
                  <c:v>48883</c:v>
                </c:pt>
                <c:pt idx="15793">
                  <c:v>48887</c:v>
                </c:pt>
                <c:pt idx="15794">
                  <c:v>48881</c:v>
                </c:pt>
                <c:pt idx="15795">
                  <c:v>48901</c:v>
                </c:pt>
                <c:pt idx="15796">
                  <c:v>48889</c:v>
                </c:pt>
                <c:pt idx="15797">
                  <c:v>48902</c:v>
                </c:pt>
                <c:pt idx="15798">
                  <c:v>48898</c:v>
                </c:pt>
                <c:pt idx="15799">
                  <c:v>48916</c:v>
                </c:pt>
                <c:pt idx="15800">
                  <c:v>48908</c:v>
                </c:pt>
                <c:pt idx="15801">
                  <c:v>48925</c:v>
                </c:pt>
                <c:pt idx="15802">
                  <c:v>48931</c:v>
                </c:pt>
                <c:pt idx="15803">
                  <c:v>48940</c:v>
                </c:pt>
                <c:pt idx="15804">
                  <c:v>48963</c:v>
                </c:pt>
                <c:pt idx="15805">
                  <c:v>48959</c:v>
                </c:pt>
                <c:pt idx="15806">
                  <c:v>48974</c:v>
                </c:pt>
                <c:pt idx="15807">
                  <c:v>48979</c:v>
                </c:pt>
                <c:pt idx="15808">
                  <c:v>49000</c:v>
                </c:pt>
                <c:pt idx="15809">
                  <c:v>48990</c:v>
                </c:pt>
                <c:pt idx="15810">
                  <c:v>49002</c:v>
                </c:pt>
                <c:pt idx="15811">
                  <c:v>48990</c:v>
                </c:pt>
                <c:pt idx="15812">
                  <c:v>49017</c:v>
                </c:pt>
                <c:pt idx="15813">
                  <c:v>49006</c:v>
                </c:pt>
                <c:pt idx="15814">
                  <c:v>49021</c:v>
                </c:pt>
                <c:pt idx="15815">
                  <c:v>49031</c:v>
                </c:pt>
                <c:pt idx="15816">
                  <c:v>49034</c:v>
                </c:pt>
                <c:pt idx="15817">
                  <c:v>49021</c:v>
                </c:pt>
                <c:pt idx="15818">
                  <c:v>49043</c:v>
                </c:pt>
                <c:pt idx="15819">
                  <c:v>49060</c:v>
                </c:pt>
                <c:pt idx="15820">
                  <c:v>49076</c:v>
                </c:pt>
                <c:pt idx="15821">
                  <c:v>49079</c:v>
                </c:pt>
                <c:pt idx="15822">
                  <c:v>49095</c:v>
                </c:pt>
                <c:pt idx="15823">
                  <c:v>49108</c:v>
                </c:pt>
                <c:pt idx="15824">
                  <c:v>49109</c:v>
                </c:pt>
                <c:pt idx="15825">
                  <c:v>49123</c:v>
                </c:pt>
                <c:pt idx="15826">
                  <c:v>49122</c:v>
                </c:pt>
                <c:pt idx="15827">
                  <c:v>49114</c:v>
                </c:pt>
                <c:pt idx="15828">
                  <c:v>49129</c:v>
                </c:pt>
                <c:pt idx="15829">
                  <c:v>49139</c:v>
                </c:pt>
                <c:pt idx="15830">
                  <c:v>49149</c:v>
                </c:pt>
                <c:pt idx="15831">
                  <c:v>49146</c:v>
                </c:pt>
                <c:pt idx="15832">
                  <c:v>49139</c:v>
                </c:pt>
                <c:pt idx="15833">
                  <c:v>49146</c:v>
                </c:pt>
                <c:pt idx="15834">
                  <c:v>49161</c:v>
                </c:pt>
                <c:pt idx="15835">
                  <c:v>49174</c:v>
                </c:pt>
                <c:pt idx="15836">
                  <c:v>49169</c:v>
                </c:pt>
                <c:pt idx="15837">
                  <c:v>49185</c:v>
                </c:pt>
                <c:pt idx="15838">
                  <c:v>49191</c:v>
                </c:pt>
                <c:pt idx="15839">
                  <c:v>49181</c:v>
                </c:pt>
                <c:pt idx="15840">
                  <c:v>49195</c:v>
                </c:pt>
                <c:pt idx="15841">
                  <c:v>49196</c:v>
                </c:pt>
                <c:pt idx="15842">
                  <c:v>49220</c:v>
                </c:pt>
                <c:pt idx="15843">
                  <c:v>49232</c:v>
                </c:pt>
                <c:pt idx="15844">
                  <c:v>49248</c:v>
                </c:pt>
                <c:pt idx="15845">
                  <c:v>49246</c:v>
                </c:pt>
                <c:pt idx="15846">
                  <c:v>49257</c:v>
                </c:pt>
                <c:pt idx="15847">
                  <c:v>49269</c:v>
                </c:pt>
                <c:pt idx="15848">
                  <c:v>49278</c:v>
                </c:pt>
                <c:pt idx="15849">
                  <c:v>49269</c:v>
                </c:pt>
                <c:pt idx="15850">
                  <c:v>49289</c:v>
                </c:pt>
                <c:pt idx="15851">
                  <c:v>49300</c:v>
                </c:pt>
                <c:pt idx="15852">
                  <c:v>49294</c:v>
                </c:pt>
                <c:pt idx="15853">
                  <c:v>49292</c:v>
                </c:pt>
                <c:pt idx="15854">
                  <c:v>49306</c:v>
                </c:pt>
                <c:pt idx="15855">
                  <c:v>49336</c:v>
                </c:pt>
                <c:pt idx="15856">
                  <c:v>49326</c:v>
                </c:pt>
                <c:pt idx="15857">
                  <c:v>49326</c:v>
                </c:pt>
                <c:pt idx="15858">
                  <c:v>49343</c:v>
                </c:pt>
                <c:pt idx="15859">
                  <c:v>49354</c:v>
                </c:pt>
                <c:pt idx="15860">
                  <c:v>49329</c:v>
                </c:pt>
                <c:pt idx="15861">
                  <c:v>49349</c:v>
                </c:pt>
                <c:pt idx="15862">
                  <c:v>49350</c:v>
                </c:pt>
                <c:pt idx="15863">
                  <c:v>49359</c:v>
                </c:pt>
                <c:pt idx="15864">
                  <c:v>49364</c:v>
                </c:pt>
                <c:pt idx="15865">
                  <c:v>49373</c:v>
                </c:pt>
                <c:pt idx="15866">
                  <c:v>49389</c:v>
                </c:pt>
                <c:pt idx="15867">
                  <c:v>49397</c:v>
                </c:pt>
                <c:pt idx="15868">
                  <c:v>49413</c:v>
                </c:pt>
                <c:pt idx="15869">
                  <c:v>49416</c:v>
                </c:pt>
                <c:pt idx="15870">
                  <c:v>49423</c:v>
                </c:pt>
                <c:pt idx="15871">
                  <c:v>49434</c:v>
                </c:pt>
                <c:pt idx="15872">
                  <c:v>49448</c:v>
                </c:pt>
                <c:pt idx="15873">
                  <c:v>49456</c:v>
                </c:pt>
                <c:pt idx="15874">
                  <c:v>49457</c:v>
                </c:pt>
                <c:pt idx="15875">
                  <c:v>49467</c:v>
                </c:pt>
                <c:pt idx="15876">
                  <c:v>49480</c:v>
                </c:pt>
                <c:pt idx="15877">
                  <c:v>49480</c:v>
                </c:pt>
                <c:pt idx="15878">
                  <c:v>49484</c:v>
                </c:pt>
                <c:pt idx="15879">
                  <c:v>49486</c:v>
                </c:pt>
                <c:pt idx="15880">
                  <c:v>49495</c:v>
                </c:pt>
                <c:pt idx="15881">
                  <c:v>49503</c:v>
                </c:pt>
                <c:pt idx="15882">
                  <c:v>49507</c:v>
                </c:pt>
                <c:pt idx="15883">
                  <c:v>49501</c:v>
                </c:pt>
                <c:pt idx="15884">
                  <c:v>49524</c:v>
                </c:pt>
                <c:pt idx="15885">
                  <c:v>49502</c:v>
                </c:pt>
                <c:pt idx="15886">
                  <c:v>49512</c:v>
                </c:pt>
                <c:pt idx="15887">
                  <c:v>49505</c:v>
                </c:pt>
                <c:pt idx="15888">
                  <c:v>49538</c:v>
                </c:pt>
                <c:pt idx="15889">
                  <c:v>49533</c:v>
                </c:pt>
                <c:pt idx="15890">
                  <c:v>49550</c:v>
                </c:pt>
                <c:pt idx="15891">
                  <c:v>49570</c:v>
                </c:pt>
                <c:pt idx="15892">
                  <c:v>49574</c:v>
                </c:pt>
                <c:pt idx="15893">
                  <c:v>49586</c:v>
                </c:pt>
                <c:pt idx="15894">
                  <c:v>49577</c:v>
                </c:pt>
                <c:pt idx="15895">
                  <c:v>49597</c:v>
                </c:pt>
                <c:pt idx="15896">
                  <c:v>49617</c:v>
                </c:pt>
                <c:pt idx="15897">
                  <c:v>49627</c:v>
                </c:pt>
                <c:pt idx="15898">
                  <c:v>49632</c:v>
                </c:pt>
                <c:pt idx="15899">
                  <c:v>49632</c:v>
                </c:pt>
                <c:pt idx="15900">
                  <c:v>49654</c:v>
                </c:pt>
                <c:pt idx="15901">
                  <c:v>49654</c:v>
                </c:pt>
                <c:pt idx="15902">
                  <c:v>49641</c:v>
                </c:pt>
                <c:pt idx="15903">
                  <c:v>49658</c:v>
                </c:pt>
                <c:pt idx="15904">
                  <c:v>49678</c:v>
                </c:pt>
                <c:pt idx="15905">
                  <c:v>49671</c:v>
                </c:pt>
                <c:pt idx="15906">
                  <c:v>49680</c:v>
                </c:pt>
                <c:pt idx="15907">
                  <c:v>49681</c:v>
                </c:pt>
                <c:pt idx="15908">
                  <c:v>49678</c:v>
                </c:pt>
                <c:pt idx="15909">
                  <c:v>49694</c:v>
                </c:pt>
                <c:pt idx="15910">
                  <c:v>49693</c:v>
                </c:pt>
                <c:pt idx="15911">
                  <c:v>49709</c:v>
                </c:pt>
                <c:pt idx="15912">
                  <c:v>49717</c:v>
                </c:pt>
                <c:pt idx="15913">
                  <c:v>49734</c:v>
                </c:pt>
                <c:pt idx="15914">
                  <c:v>49745</c:v>
                </c:pt>
                <c:pt idx="15915">
                  <c:v>49737</c:v>
                </c:pt>
                <c:pt idx="15916">
                  <c:v>49731</c:v>
                </c:pt>
                <c:pt idx="15917">
                  <c:v>49745</c:v>
                </c:pt>
                <c:pt idx="15918">
                  <c:v>49762</c:v>
                </c:pt>
                <c:pt idx="15919">
                  <c:v>49755</c:v>
                </c:pt>
                <c:pt idx="15920">
                  <c:v>49783</c:v>
                </c:pt>
                <c:pt idx="15921">
                  <c:v>49787</c:v>
                </c:pt>
                <c:pt idx="15922">
                  <c:v>49797</c:v>
                </c:pt>
                <c:pt idx="15923">
                  <c:v>49798</c:v>
                </c:pt>
                <c:pt idx="15924">
                  <c:v>49806</c:v>
                </c:pt>
                <c:pt idx="15925">
                  <c:v>49800</c:v>
                </c:pt>
                <c:pt idx="15926">
                  <c:v>49818</c:v>
                </c:pt>
                <c:pt idx="15927">
                  <c:v>49816</c:v>
                </c:pt>
                <c:pt idx="15928">
                  <c:v>49833</c:v>
                </c:pt>
                <c:pt idx="15929">
                  <c:v>49851</c:v>
                </c:pt>
                <c:pt idx="15930">
                  <c:v>49843</c:v>
                </c:pt>
                <c:pt idx="15931">
                  <c:v>49851</c:v>
                </c:pt>
                <c:pt idx="15932">
                  <c:v>49858</c:v>
                </c:pt>
                <c:pt idx="15933">
                  <c:v>49874</c:v>
                </c:pt>
                <c:pt idx="15934">
                  <c:v>49869</c:v>
                </c:pt>
                <c:pt idx="15935">
                  <c:v>49882</c:v>
                </c:pt>
                <c:pt idx="15936">
                  <c:v>49896</c:v>
                </c:pt>
                <c:pt idx="15937">
                  <c:v>49904</c:v>
                </c:pt>
                <c:pt idx="15938">
                  <c:v>49916</c:v>
                </c:pt>
                <c:pt idx="15939">
                  <c:v>49909</c:v>
                </c:pt>
                <c:pt idx="15940">
                  <c:v>49937</c:v>
                </c:pt>
                <c:pt idx="15941">
                  <c:v>49929</c:v>
                </c:pt>
                <c:pt idx="15942">
                  <c:v>49921</c:v>
                </c:pt>
                <c:pt idx="15943">
                  <c:v>49938</c:v>
                </c:pt>
                <c:pt idx="15944">
                  <c:v>49951</c:v>
                </c:pt>
                <c:pt idx="15945">
                  <c:v>49942</c:v>
                </c:pt>
                <c:pt idx="15946">
                  <c:v>49961</c:v>
                </c:pt>
                <c:pt idx="15947">
                  <c:v>49960</c:v>
                </c:pt>
                <c:pt idx="15948">
                  <c:v>49962</c:v>
                </c:pt>
                <c:pt idx="15949">
                  <c:v>49973</c:v>
                </c:pt>
                <c:pt idx="15950">
                  <c:v>49973</c:v>
                </c:pt>
                <c:pt idx="15951">
                  <c:v>49992</c:v>
                </c:pt>
                <c:pt idx="15952">
                  <c:v>49999</c:v>
                </c:pt>
                <c:pt idx="15953">
                  <c:v>49990</c:v>
                </c:pt>
                <c:pt idx="15954">
                  <c:v>50003</c:v>
                </c:pt>
                <c:pt idx="15955">
                  <c:v>50025</c:v>
                </c:pt>
                <c:pt idx="15956">
                  <c:v>50028</c:v>
                </c:pt>
                <c:pt idx="15957">
                  <c:v>50042</c:v>
                </c:pt>
                <c:pt idx="15958">
                  <c:v>50049</c:v>
                </c:pt>
                <c:pt idx="15959">
                  <c:v>50045</c:v>
                </c:pt>
                <c:pt idx="15960">
                  <c:v>50071</c:v>
                </c:pt>
                <c:pt idx="15961">
                  <c:v>50075</c:v>
                </c:pt>
                <c:pt idx="15962">
                  <c:v>50072</c:v>
                </c:pt>
                <c:pt idx="15963">
                  <c:v>50092</c:v>
                </c:pt>
                <c:pt idx="15964">
                  <c:v>50096</c:v>
                </c:pt>
                <c:pt idx="15965">
                  <c:v>50109</c:v>
                </c:pt>
                <c:pt idx="15966">
                  <c:v>50103</c:v>
                </c:pt>
                <c:pt idx="15967">
                  <c:v>50101</c:v>
                </c:pt>
                <c:pt idx="15968">
                  <c:v>50102</c:v>
                </c:pt>
                <c:pt idx="15969">
                  <c:v>50111</c:v>
                </c:pt>
                <c:pt idx="15970">
                  <c:v>50116</c:v>
                </c:pt>
                <c:pt idx="15971">
                  <c:v>50144</c:v>
                </c:pt>
                <c:pt idx="15972">
                  <c:v>50123</c:v>
                </c:pt>
                <c:pt idx="15973">
                  <c:v>50152</c:v>
                </c:pt>
                <c:pt idx="15974">
                  <c:v>50147</c:v>
                </c:pt>
                <c:pt idx="15975">
                  <c:v>50161</c:v>
                </c:pt>
                <c:pt idx="15976">
                  <c:v>50170</c:v>
                </c:pt>
                <c:pt idx="15977">
                  <c:v>50197</c:v>
                </c:pt>
                <c:pt idx="15978">
                  <c:v>50193</c:v>
                </c:pt>
                <c:pt idx="15979">
                  <c:v>50210</c:v>
                </c:pt>
                <c:pt idx="15980">
                  <c:v>50190</c:v>
                </c:pt>
                <c:pt idx="15981">
                  <c:v>50206</c:v>
                </c:pt>
                <c:pt idx="15982">
                  <c:v>50209</c:v>
                </c:pt>
                <c:pt idx="15983">
                  <c:v>50213</c:v>
                </c:pt>
                <c:pt idx="15984">
                  <c:v>50196</c:v>
                </c:pt>
                <c:pt idx="15985">
                  <c:v>50209</c:v>
                </c:pt>
                <c:pt idx="15986">
                  <c:v>50230</c:v>
                </c:pt>
                <c:pt idx="15987">
                  <c:v>50225</c:v>
                </c:pt>
                <c:pt idx="15988">
                  <c:v>50252</c:v>
                </c:pt>
                <c:pt idx="15989">
                  <c:v>50256</c:v>
                </c:pt>
                <c:pt idx="15990">
                  <c:v>50277</c:v>
                </c:pt>
                <c:pt idx="15991">
                  <c:v>50294</c:v>
                </c:pt>
                <c:pt idx="15992">
                  <c:v>50281</c:v>
                </c:pt>
                <c:pt idx="15993">
                  <c:v>50302</c:v>
                </c:pt>
                <c:pt idx="15994">
                  <c:v>50313</c:v>
                </c:pt>
                <c:pt idx="15995">
                  <c:v>50309</c:v>
                </c:pt>
                <c:pt idx="15996">
                  <c:v>50316</c:v>
                </c:pt>
                <c:pt idx="15997">
                  <c:v>50313</c:v>
                </c:pt>
                <c:pt idx="15998">
                  <c:v>50330</c:v>
                </c:pt>
                <c:pt idx="15999">
                  <c:v>50330</c:v>
                </c:pt>
                <c:pt idx="16000">
                  <c:v>50342</c:v>
                </c:pt>
                <c:pt idx="16001">
                  <c:v>50351</c:v>
                </c:pt>
                <c:pt idx="16002">
                  <c:v>50377</c:v>
                </c:pt>
                <c:pt idx="16003">
                  <c:v>50366</c:v>
                </c:pt>
                <c:pt idx="16004">
                  <c:v>50371</c:v>
                </c:pt>
                <c:pt idx="16005">
                  <c:v>50391</c:v>
                </c:pt>
                <c:pt idx="16006">
                  <c:v>50371</c:v>
                </c:pt>
                <c:pt idx="16007">
                  <c:v>50377</c:v>
                </c:pt>
                <c:pt idx="16008">
                  <c:v>50397</c:v>
                </c:pt>
                <c:pt idx="16009">
                  <c:v>50401</c:v>
                </c:pt>
                <c:pt idx="16010">
                  <c:v>50390</c:v>
                </c:pt>
                <c:pt idx="16011">
                  <c:v>50395</c:v>
                </c:pt>
                <c:pt idx="16012">
                  <c:v>50397</c:v>
                </c:pt>
                <c:pt idx="16013">
                  <c:v>50427</c:v>
                </c:pt>
                <c:pt idx="16014">
                  <c:v>50420</c:v>
                </c:pt>
                <c:pt idx="16015">
                  <c:v>50428</c:v>
                </c:pt>
                <c:pt idx="16016">
                  <c:v>50475</c:v>
                </c:pt>
                <c:pt idx="16017">
                  <c:v>50461</c:v>
                </c:pt>
                <c:pt idx="16018">
                  <c:v>50464</c:v>
                </c:pt>
                <c:pt idx="16019">
                  <c:v>50480</c:v>
                </c:pt>
                <c:pt idx="16020">
                  <c:v>50487</c:v>
                </c:pt>
                <c:pt idx="16021">
                  <c:v>50496</c:v>
                </c:pt>
                <c:pt idx="16022">
                  <c:v>50497</c:v>
                </c:pt>
                <c:pt idx="16023">
                  <c:v>50499</c:v>
                </c:pt>
                <c:pt idx="16024">
                  <c:v>50506</c:v>
                </c:pt>
                <c:pt idx="16025">
                  <c:v>50510</c:v>
                </c:pt>
                <c:pt idx="16026">
                  <c:v>50533</c:v>
                </c:pt>
                <c:pt idx="16027">
                  <c:v>50524</c:v>
                </c:pt>
                <c:pt idx="16028">
                  <c:v>50543</c:v>
                </c:pt>
                <c:pt idx="16029">
                  <c:v>50552</c:v>
                </c:pt>
                <c:pt idx="16030">
                  <c:v>50571</c:v>
                </c:pt>
                <c:pt idx="16031">
                  <c:v>50577</c:v>
                </c:pt>
                <c:pt idx="16032">
                  <c:v>50573</c:v>
                </c:pt>
                <c:pt idx="16033">
                  <c:v>50568</c:v>
                </c:pt>
                <c:pt idx="16034">
                  <c:v>50581</c:v>
                </c:pt>
                <c:pt idx="16035">
                  <c:v>50584</c:v>
                </c:pt>
                <c:pt idx="16036">
                  <c:v>50600</c:v>
                </c:pt>
                <c:pt idx="16037">
                  <c:v>50599</c:v>
                </c:pt>
                <c:pt idx="16038">
                  <c:v>50599</c:v>
                </c:pt>
                <c:pt idx="16039">
                  <c:v>50606</c:v>
                </c:pt>
                <c:pt idx="16040">
                  <c:v>50611</c:v>
                </c:pt>
                <c:pt idx="16041">
                  <c:v>50618</c:v>
                </c:pt>
                <c:pt idx="16042">
                  <c:v>50626</c:v>
                </c:pt>
                <c:pt idx="16043">
                  <c:v>50654</c:v>
                </c:pt>
                <c:pt idx="16044">
                  <c:v>50663</c:v>
                </c:pt>
                <c:pt idx="16045">
                  <c:v>50680</c:v>
                </c:pt>
                <c:pt idx="16046">
                  <c:v>50691</c:v>
                </c:pt>
                <c:pt idx="16047">
                  <c:v>50672</c:v>
                </c:pt>
                <c:pt idx="16048">
                  <c:v>50705</c:v>
                </c:pt>
                <c:pt idx="16049">
                  <c:v>50684</c:v>
                </c:pt>
                <c:pt idx="16050">
                  <c:v>50689</c:v>
                </c:pt>
                <c:pt idx="16051">
                  <c:v>50701</c:v>
                </c:pt>
                <c:pt idx="16052">
                  <c:v>50712</c:v>
                </c:pt>
                <c:pt idx="16053">
                  <c:v>50704</c:v>
                </c:pt>
                <c:pt idx="16054">
                  <c:v>50724</c:v>
                </c:pt>
                <c:pt idx="16055">
                  <c:v>50708</c:v>
                </c:pt>
                <c:pt idx="16056">
                  <c:v>50729</c:v>
                </c:pt>
                <c:pt idx="16057">
                  <c:v>50720</c:v>
                </c:pt>
                <c:pt idx="16058">
                  <c:v>50745</c:v>
                </c:pt>
                <c:pt idx="16059">
                  <c:v>50761</c:v>
                </c:pt>
                <c:pt idx="16060">
                  <c:v>50778</c:v>
                </c:pt>
                <c:pt idx="16061">
                  <c:v>50769</c:v>
                </c:pt>
                <c:pt idx="16062">
                  <c:v>50785</c:v>
                </c:pt>
                <c:pt idx="16063">
                  <c:v>50768</c:v>
                </c:pt>
                <c:pt idx="16064">
                  <c:v>50780</c:v>
                </c:pt>
                <c:pt idx="16065">
                  <c:v>50785</c:v>
                </c:pt>
                <c:pt idx="16066">
                  <c:v>50807</c:v>
                </c:pt>
                <c:pt idx="16067">
                  <c:v>50791</c:v>
                </c:pt>
                <c:pt idx="16068">
                  <c:v>50799</c:v>
                </c:pt>
                <c:pt idx="16069">
                  <c:v>50812</c:v>
                </c:pt>
                <c:pt idx="16070">
                  <c:v>50835</c:v>
                </c:pt>
                <c:pt idx="16071">
                  <c:v>50828</c:v>
                </c:pt>
                <c:pt idx="16072">
                  <c:v>50830</c:v>
                </c:pt>
                <c:pt idx="16073">
                  <c:v>50859</c:v>
                </c:pt>
                <c:pt idx="16074">
                  <c:v>50869</c:v>
                </c:pt>
                <c:pt idx="16075">
                  <c:v>50880</c:v>
                </c:pt>
                <c:pt idx="16076">
                  <c:v>50877</c:v>
                </c:pt>
                <c:pt idx="16077">
                  <c:v>50895</c:v>
                </c:pt>
                <c:pt idx="16078">
                  <c:v>50911</c:v>
                </c:pt>
                <c:pt idx="16079">
                  <c:v>50901</c:v>
                </c:pt>
                <c:pt idx="16080">
                  <c:v>50913</c:v>
                </c:pt>
                <c:pt idx="16081">
                  <c:v>50918</c:v>
                </c:pt>
                <c:pt idx="16082">
                  <c:v>50911</c:v>
                </c:pt>
                <c:pt idx="16083">
                  <c:v>50923</c:v>
                </c:pt>
                <c:pt idx="16084">
                  <c:v>50921</c:v>
                </c:pt>
                <c:pt idx="16085">
                  <c:v>50932</c:v>
                </c:pt>
                <c:pt idx="16086">
                  <c:v>50929</c:v>
                </c:pt>
                <c:pt idx="16087">
                  <c:v>50921</c:v>
                </c:pt>
                <c:pt idx="16088">
                  <c:v>50958</c:v>
                </c:pt>
                <c:pt idx="16089">
                  <c:v>50969</c:v>
                </c:pt>
                <c:pt idx="16090">
                  <c:v>50995</c:v>
                </c:pt>
                <c:pt idx="16091">
                  <c:v>50991</c:v>
                </c:pt>
                <c:pt idx="16092">
                  <c:v>50996</c:v>
                </c:pt>
                <c:pt idx="16093">
                  <c:v>50995</c:v>
                </c:pt>
                <c:pt idx="16094">
                  <c:v>50995</c:v>
                </c:pt>
                <c:pt idx="16095">
                  <c:v>50994</c:v>
                </c:pt>
                <c:pt idx="16096">
                  <c:v>51020</c:v>
                </c:pt>
                <c:pt idx="16097">
                  <c:v>51017</c:v>
                </c:pt>
                <c:pt idx="16098">
                  <c:v>51021</c:v>
                </c:pt>
                <c:pt idx="16099">
                  <c:v>51032</c:v>
                </c:pt>
                <c:pt idx="16100">
                  <c:v>51032</c:v>
                </c:pt>
                <c:pt idx="16101">
                  <c:v>51043</c:v>
                </c:pt>
                <c:pt idx="16102">
                  <c:v>51057</c:v>
                </c:pt>
                <c:pt idx="16103">
                  <c:v>51064</c:v>
                </c:pt>
                <c:pt idx="16104">
                  <c:v>51078</c:v>
                </c:pt>
                <c:pt idx="16105">
                  <c:v>51090</c:v>
                </c:pt>
                <c:pt idx="16106">
                  <c:v>51088</c:v>
                </c:pt>
                <c:pt idx="16107">
                  <c:v>51092</c:v>
                </c:pt>
                <c:pt idx="16108">
                  <c:v>51107</c:v>
                </c:pt>
                <c:pt idx="16109">
                  <c:v>51109</c:v>
                </c:pt>
                <c:pt idx="16110">
                  <c:v>51132</c:v>
                </c:pt>
                <c:pt idx="16111">
                  <c:v>51134</c:v>
                </c:pt>
                <c:pt idx="16112">
                  <c:v>51151</c:v>
                </c:pt>
                <c:pt idx="16113">
                  <c:v>51145</c:v>
                </c:pt>
                <c:pt idx="16114">
                  <c:v>51134</c:v>
                </c:pt>
                <c:pt idx="16115">
                  <c:v>51156</c:v>
                </c:pt>
                <c:pt idx="16116">
                  <c:v>51152</c:v>
                </c:pt>
                <c:pt idx="16117">
                  <c:v>51148</c:v>
                </c:pt>
                <c:pt idx="16118">
                  <c:v>51153</c:v>
                </c:pt>
                <c:pt idx="16119">
                  <c:v>51176</c:v>
                </c:pt>
                <c:pt idx="16120">
                  <c:v>51171</c:v>
                </c:pt>
                <c:pt idx="16121">
                  <c:v>51184</c:v>
                </c:pt>
                <c:pt idx="16122">
                  <c:v>51184</c:v>
                </c:pt>
                <c:pt idx="16123">
                  <c:v>51203</c:v>
                </c:pt>
                <c:pt idx="16124">
                  <c:v>51207</c:v>
                </c:pt>
                <c:pt idx="16125">
                  <c:v>51219</c:v>
                </c:pt>
                <c:pt idx="16126">
                  <c:v>51239</c:v>
                </c:pt>
                <c:pt idx="16127">
                  <c:v>51226</c:v>
                </c:pt>
                <c:pt idx="16128">
                  <c:v>51246</c:v>
                </c:pt>
                <c:pt idx="16129">
                  <c:v>51246</c:v>
                </c:pt>
                <c:pt idx="16130">
                  <c:v>51274</c:v>
                </c:pt>
                <c:pt idx="16131">
                  <c:v>51259</c:v>
                </c:pt>
                <c:pt idx="16132">
                  <c:v>51282</c:v>
                </c:pt>
                <c:pt idx="16133">
                  <c:v>51287</c:v>
                </c:pt>
                <c:pt idx="16134">
                  <c:v>51293</c:v>
                </c:pt>
                <c:pt idx="16135">
                  <c:v>51299</c:v>
                </c:pt>
                <c:pt idx="16136">
                  <c:v>51292</c:v>
                </c:pt>
                <c:pt idx="16137">
                  <c:v>51297</c:v>
                </c:pt>
                <c:pt idx="16138">
                  <c:v>51292</c:v>
                </c:pt>
                <c:pt idx="16139">
                  <c:v>51296</c:v>
                </c:pt>
                <c:pt idx="16140">
                  <c:v>51311</c:v>
                </c:pt>
                <c:pt idx="16141">
                  <c:v>51319</c:v>
                </c:pt>
                <c:pt idx="16142">
                  <c:v>51337</c:v>
                </c:pt>
                <c:pt idx="16143">
                  <c:v>51343</c:v>
                </c:pt>
                <c:pt idx="16144">
                  <c:v>51344</c:v>
                </c:pt>
                <c:pt idx="16145">
                  <c:v>51364</c:v>
                </c:pt>
                <c:pt idx="16146">
                  <c:v>51378</c:v>
                </c:pt>
                <c:pt idx="16147">
                  <c:v>51370</c:v>
                </c:pt>
                <c:pt idx="16148">
                  <c:v>51390</c:v>
                </c:pt>
                <c:pt idx="16149">
                  <c:v>51401</c:v>
                </c:pt>
                <c:pt idx="16150">
                  <c:v>51392</c:v>
                </c:pt>
                <c:pt idx="16151">
                  <c:v>51433</c:v>
                </c:pt>
                <c:pt idx="16152">
                  <c:v>51415</c:v>
                </c:pt>
                <c:pt idx="16153">
                  <c:v>51429</c:v>
                </c:pt>
                <c:pt idx="16154">
                  <c:v>51422</c:v>
                </c:pt>
                <c:pt idx="16155">
                  <c:v>51425</c:v>
                </c:pt>
                <c:pt idx="16156">
                  <c:v>51447</c:v>
                </c:pt>
                <c:pt idx="16157">
                  <c:v>51442</c:v>
                </c:pt>
                <c:pt idx="16158">
                  <c:v>51445</c:v>
                </c:pt>
                <c:pt idx="16159">
                  <c:v>51455</c:v>
                </c:pt>
                <c:pt idx="16160">
                  <c:v>51457</c:v>
                </c:pt>
                <c:pt idx="16161">
                  <c:v>51465</c:v>
                </c:pt>
                <c:pt idx="16162">
                  <c:v>51477</c:v>
                </c:pt>
                <c:pt idx="16163">
                  <c:v>51485</c:v>
                </c:pt>
                <c:pt idx="16164">
                  <c:v>51494</c:v>
                </c:pt>
                <c:pt idx="16165">
                  <c:v>51501</c:v>
                </c:pt>
                <c:pt idx="16166">
                  <c:v>51521</c:v>
                </c:pt>
                <c:pt idx="16167">
                  <c:v>51522</c:v>
                </c:pt>
                <c:pt idx="16168">
                  <c:v>51545</c:v>
                </c:pt>
                <c:pt idx="16169">
                  <c:v>51536</c:v>
                </c:pt>
                <c:pt idx="16170">
                  <c:v>51545</c:v>
                </c:pt>
                <c:pt idx="16171">
                  <c:v>51560</c:v>
                </c:pt>
                <c:pt idx="16172">
                  <c:v>51563</c:v>
                </c:pt>
                <c:pt idx="16173">
                  <c:v>51563</c:v>
                </c:pt>
                <c:pt idx="16174">
                  <c:v>51572</c:v>
                </c:pt>
                <c:pt idx="16175">
                  <c:v>51570</c:v>
                </c:pt>
                <c:pt idx="16176">
                  <c:v>51583</c:v>
                </c:pt>
                <c:pt idx="16177">
                  <c:v>51590</c:v>
                </c:pt>
                <c:pt idx="16178">
                  <c:v>51594</c:v>
                </c:pt>
                <c:pt idx="16179">
                  <c:v>51590</c:v>
                </c:pt>
                <c:pt idx="16180">
                  <c:v>51603</c:v>
                </c:pt>
                <c:pt idx="16181">
                  <c:v>51613</c:v>
                </c:pt>
                <c:pt idx="16182">
                  <c:v>51620</c:v>
                </c:pt>
                <c:pt idx="16183">
                  <c:v>51620</c:v>
                </c:pt>
                <c:pt idx="16184">
                  <c:v>51633</c:v>
                </c:pt>
                <c:pt idx="16185">
                  <c:v>51626</c:v>
                </c:pt>
                <c:pt idx="16186">
                  <c:v>51641</c:v>
                </c:pt>
                <c:pt idx="16187">
                  <c:v>51646</c:v>
                </c:pt>
                <c:pt idx="16188">
                  <c:v>51650</c:v>
                </c:pt>
                <c:pt idx="16189">
                  <c:v>51669</c:v>
                </c:pt>
                <c:pt idx="16190">
                  <c:v>51682</c:v>
                </c:pt>
                <c:pt idx="16191">
                  <c:v>51699</c:v>
                </c:pt>
                <c:pt idx="16192">
                  <c:v>51696</c:v>
                </c:pt>
                <c:pt idx="16193">
                  <c:v>51693</c:v>
                </c:pt>
                <c:pt idx="16194">
                  <c:v>51714</c:v>
                </c:pt>
                <c:pt idx="16195">
                  <c:v>51708</c:v>
                </c:pt>
                <c:pt idx="16196">
                  <c:v>51720</c:v>
                </c:pt>
                <c:pt idx="16197">
                  <c:v>51727</c:v>
                </c:pt>
                <c:pt idx="16198">
                  <c:v>51742</c:v>
                </c:pt>
                <c:pt idx="16199">
                  <c:v>51731</c:v>
                </c:pt>
                <c:pt idx="16200">
                  <c:v>51758</c:v>
                </c:pt>
                <c:pt idx="16201">
                  <c:v>51762</c:v>
                </c:pt>
                <c:pt idx="16202">
                  <c:v>51769</c:v>
                </c:pt>
                <c:pt idx="16203">
                  <c:v>51782</c:v>
                </c:pt>
                <c:pt idx="16204">
                  <c:v>51780</c:v>
                </c:pt>
                <c:pt idx="16205">
                  <c:v>51789</c:v>
                </c:pt>
                <c:pt idx="16206">
                  <c:v>51800</c:v>
                </c:pt>
                <c:pt idx="16207">
                  <c:v>51808</c:v>
                </c:pt>
                <c:pt idx="16208">
                  <c:v>51804</c:v>
                </c:pt>
                <c:pt idx="16209">
                  <c:v>51823</c:v>
                </c:pt>
                <c:pt idx="16210">
                  <c:v>51833</c:v>
                </c:pt>
                <c:pt idx="16211">
                  <c:v>51841</c:v>
                </c:pt>
                <c:pt idx="16212">
                  <c:v>51829</c:v>
                </c:pt>
                <c:pt idx="16213">
                  <c:v>51839</c:v>
                </c:pt>
                <c:pt idx="16214">
                  <c:v>51841</c:v>
                </c:pt>
                <c:pt idx="16215">
                  <c:v>51834</c:v>
                </c:pt>
                <c:pt idx="16216">
                  <c:v>51875</c:v>
                </c:pt>
                <c:pt idx="16217">
                  <c:v>51865</c:v>
                </c:pt>
                <c:pt idx="16218">
                  <c:v>51885</c:v>
                </c:pt>
                <c:pt idx="16219">
                  <c:v>51862</c:v>
                </c:pt>
                <c:pt idx="16220">
                  <c:v>51883</c:v>
                </c:pt>
                <c:pt idx="16221">
                  <c:v>51879</c:v>
                </c:pt>
                <c:pt idx="16222">
                  <c:v>51887</c:v>
                </c:pt>
                <c:pt idx="16223">
                  <c:v>51907</c:v>
                </c:pt>
                <c:pt idx="16224">
                  <c:v>51917</c:v>
                </c:pt>
                <c:pt idx="16225">
                  <c:v>51930</c:v>
                </c:pt>
                <c:pt idx="16226">
                  <c:v>51935</c:v>
                </c:pt>
                <c:pt idx="16227">
                  <c:v>51947</c:v>
                </c:pt>
                <c:pt idx="16228">
                  <c:v>51960</c:v>
                </c:pt>
                <c:pt idx="16229">
                  <c:v>51961</c:v>
                </c:pt>
                <c:pt idx="16230">
                  <c:v>51967</c:v>
                </c:pt>
                <c:pt idx="16231">
                  <c:v>51972</c:v>
                </c:pt>
                <c:pt idx="16232">
                  <c:v>51984</c:v>
                </c:pt>
                <c:pt idx="16233">
                  <c:v>51984</c:v>
                </c:pt>
                <c:pt idx="16234">
                  <c:v>52003</c:v>
                </c:pt>
                <c:pt idx="16235">
                  <c:v>51991</c:v>
                </c:pt>
                <c:pt idx="16236">
                  <c:v>51999</c:v>
                </c:pt>
                <c:pt idx="16237">
                  <c:v>52019</c:v>
                </c:pt>
                <c:pt idx="16238">
                  <c:v>52013</c:v>
                </c:pt>
                <c:pt idx="16239">
                  <c:v>52021</c:v>
                </c:pt>
                <c:pt idx="16240">
                  <c:v>52035</c:v>
                </c:pt>
                <c:pt idx="16241">
                  <c:v>52029</c:v>
                </c:pt>
                <c:pt idx="16242">
                  <c:v>52031</c:v>
                </c:pt>
                <c:pt idx="16243">
                  <c:v>52039</c:v>
                </c:pt>
                <c:pt idx="16244">
                  <c:v>52033</c:v>
                </c:pt>
                <c:pt idx="16245">
                  <c:v>52074</c:v>
                </c:pt>
                <c:pt idx="16246">
                  <c:v>52072</c:v>
                </c:pt>
                <c:pt idx="16247">
                  <c:v>52073</c:v>
                </c:pt>
                <c:pt idx="16248">
                  <c:v>52094</c:v>
                </c:pt>
                <c:pt idx="16249">
                  <c:v>52078</c:v>
                </c:pt>
                <c:pt idx="16250">
                  <c:v>52104</c:v>
                </c:pt>
                <c:pt idx="16251">
                  <c:v>52104</c:v>
                </c:pt>
                <c:pt idx="16252">
                  <c:v>52118</c:v>
                </c:pt>
                <c:pt idx="16253">
                  <c:v>52111</c:v>
                </c:pt>
                <c:pt idx="16254">
                  <c:v>52135</c:v>
                </c:pt>
                <c:pt idx="16255">
                  <c:v>52134</c:v>
                </c:pt>
                <c:pt idx="16256">
                  <c:v>52138</c:v>
                </c:pt>
                <c:pt idx="16257">
                  <c:v>52168</c:v>
                </c:pt>
                <c:pt idx="16258">
                  <c:v>52154</c:v>
                </c:pt>
                <c:pt idx="16259">
                  <c:v>52177</c:v>
                </c:pt>
                <c:pt idx="16260">
                  <c:v>52174</c:v>
                </c:pt>
                <c:pt idx="16261">
                  <c:v>52195</c:v>
                </c:pt>
                <c:pt idx="16262">
                  <c:v>52190</c:v>
                </c:pt>
                <c:pt idx="16263">
                  <c:v>52201</c:v>
                </c:pt>
                <c:pt idx="16264">
                  <c:v>52199</c:v>
                </c:pt>
                <c:pt idx="16265">
                  <c:v>52217</c:v>
                </c:pt>
                <c:pt idx="16266">
                  <c:v>52204</c:v>
                </c:pt>
                <c:pt idx="16267">
                  <c:v>52220</c:v>
                </c:pt>
                <c:pt idx="16268">
                  <c:v>52220</c:v>
                </c:pt>
                <c:pt idx="16269">
                  <c:v>52228</c:v>
                </c:pt>
                <c:pt idx="16270">
                  <c:v>52243</c:v>
                </c:pt>
                <c:pt idx="16271">
                  <c:v>52237</c:v>
                </c:pt>
                <c:pt idx="16272">
                  <c:v>52251</c:v>
                </c:pt>
                <c:pt idx="16273">
                  <c:v>52257</c:v>
                </c:pt>
                <c:pt idx="16274">
                  <c:v>52275</c:v>
                </c:pt>
                <c:pt idx="16275">
                  <c:v>52267</c:v>
                </c:pt>
                <c:pt idx="16276">
                  <c:v>52282</c:v>
                </c:pt>
                <c:pt idx="16277">
                  <c:v>52281</c:v>
                </c:pt>
                <c:pt idx="16278">
                  <c:v>52304</c:v>
                </c:pt>
                <c:pt idx="16279">
                  <c:v>52297</c:v>
                </c:pt>
                <c:pt idx="16280">
                  <c:v>52327</c:v>
                </c:pt>
                <c:pt idx="16281">
                  <c:v>52321</c:v>
                </c:pt>
                <c:pt idx="16282">
                  <c:v>52344</c:v>
                </c:pt>
                <c:pt idx="16283">
                  <c:v>52348</c:v>
                </c:pt>
                <c:pt idx="16284">
                  <c:v>52341</c:v>
                </c:pt>
                <c:pt idx="16285">
                  <c:v>52357</c:v>
                </c:pt>
                <c:pt idx="16286">
                  <c:v>52351</c:v>
                </c:pt>
                <c:pt idx="16287">
                  <c:v>52340</c:v>
                </c:pt>
                <c:pt idx="16288">
                  <c:v>52351</c:v>
                </c:pt>
                <c:pt idx="16289">
                  <c:v>52361</c:v>
                </c:pt>
                <c:pt idx="16290">
                  <c:v>52367</c:v>
                </c:pt>
                <c:pt idx="16291">
                  <c:v>52382</c:v>
                </c:pt>
                <c:pt idx="16292">
                  <c:v>52389</c:v>
                </c:pt>
                <c:pt idx="16293">
                  <c:v>52396</c:v>
                </c:pt>
                <c:pt idx="16294">
                  <c:v>52393</c:v>
                </c:pt>
                <c:pt idx="16295">
                  <c:v>52426</c:v>
                </c:pt>
                <c:pt idx="16296">
                  <c:v>52429</c:v>
                </c:pt>
                <c:pt idx="16297">
                  <c:v>52436</c:v>
                </c:pt>
                <c:pt idx="16298">
                  <c:v>52453</c:v>
                </c:pt>
                <c:pt idx="16299">
                  <c:v>52447</c:v>
                </c:pt>
                <c:pt idx="16300">
                  <c:v>52456</c:v>
                </c:pt>
                <c:pt idx="16301">
                  <c:v>52463</c:v>
                </c:pt>
                <c:pt idx="16302">
                  <c:v>52453</c:v>
                </c:pt>
                <c:pt idx="16303">
                  <c:v>52480</c:v>
                </c:pt>
                <c:pt idx="16304">
                  <c:v>52471</c:v>
                </c:pt>
                <c:pt idx="16305">
                  <c:v>52486</c:v>
                </c:pt>
                <c:pt idx="16306">
                  <c:v>52471</c:v>
                </c:pt>
                <c:pt idx="16307">
                  <c:v>52503</c:v>
                </c:pt>
                <c:pt idx="16308">
                  <c:v>52508</c:v>
                </c:pt>
                <c:pt idx="16309">
                  <c:v>52543</c:v>
                </c:pt>
                <c:pt idx="16310">
                  <c:v>52530</c:v>
                </c:pt>
                <c:pt idx="16311">
                  <c:v>52540</c:v>
                </c:pt>
                <c:pt idx="16312">
                  <c:v>52560</c:v>
                </c:pt>
                <c:pt idx="16313">
                  <c:v>52555</c:v>
                </c:pt>
                <c:pt idx="16314">
                  <c:v>52565</c:v>
                </c:pt>
                <c:pt idx="16315">
                  <c:v>52561</c:v>
                </c:pt>
                <c:pt idx="16316">
                  <c:v>52576</c:v>
                </c:pt>
                <c:pt idx="16317">
                  <c:v>52564</c:v>
                </c:pt>
                <c:pt idx="16318">
                  <c:v>52583</c:v>
                </c:pt>
                <c:pt idx="16319">
                  <c:v>52574</c:v>
                </c:pt>
                <c:pt idx="16320">
                  <c:v>52585</c:v>
                </c:pt>
                <c:pt idx="16321">
                  <c:v>52604</c:v>
                </c:pt>
                <c:pt idx="16322">
                  <c:v>52617</c:v>
                </c:pt>
                <c:pt idx="16323">
                  <c:v>52619</c:v>
                </c:pt>
                <c:pt idx="16324">
                  <c:v>52641</c:v>
                </c:pt>
                <c:pt idx="16325">
                  <c:v>52635</c:v>
                </c:pt>
                <c:pt idx="16326">
                  <c:v>52633</c:v>
                </c:pt>
                <c:pt idx="16327">
                  <c:v>52648</c:v>
                </c:pt>
                <c:pt idx="16328">
                  <c:v>52655</c:v>
                </c:pt>
                <c:pt idx="16329">
                  <c:v>52660</c:v>
                </c:pt>
                <c:pt idx="16330">
                  <c:v>52650</c:v>
                </c:pt>
                <c:pt idx="16331">
                  <c:v>52656</c:v>
                </c:pt>
                <c:pt idx="16332">
                  <c:v>52670</c:v>
                </c:pt>
                <c:pt idx="16333">
                  <c:v>52687</c:v>
                </c:pt>
                <c:pt idx="16334">
                  <c:v>52709</c:v>
                </c:pt>
                <c:pt idx="16335">
                  <c:v>52714</c:v>
                </c:pt>
                <c:pt idx="16336">
                  <c:v>52739</c:v>
                </c:pt>
                <c:pt idx="16337">
                  <c:v>52736</c:v>
                </c:pt>
                <c:pt idx="16338">
                  <c:v>52760</c:v>
                </c:pt>
                <c:pt idx="16339">
                  <c:v>52733</c:v>
                </c:pt>
                <c:pt idx="16340">
                  <c:v>52742</c:v>
                </c:pt>
                <c:pt idx="16341">
                  <c:v>52743</c:v>
                </c:pt>
                <c:pt idx="16342">
                  <c:v>52752</c:v>
                </c:pt>
                <c:pt idx="16343">
                  <c:v>52750</c:v>
                </c:pt>
                <c:pt idx="16344">
                  <c:v>52767</c:v>
                </c:pt>
                <c:pt idx="16345">
                  <c:v>52746</c:v>
                </c:pt>
                <c:pt idx="16346">
                  <c:v>52767</c:v>
                </c:pt>
                <c:pt idx="16347">
                  <c:v>52780</c:v>
                </c:pt>
                <c:pt idx="16348">
                  <c:v>52789</c:v>
                </c:pt>
                <c:pt idx="16349">
                  <c:v>52808</c:v>
                </c:pt>
                <c:pt idx="16350">
                  <c:v>52833</c:v>
                </c:pt>
                <c:pt idx="16351">
                  <c:v>52830</c:v>
                </c:pt>
                <c:pt idx="16352">
                  <c:v>52839</c:v>
                </c:pt>
                <c:pt idx="16353">
                  <c:v>52825</c:v>
                </c:pt>
                <c:pt idx="16354">
                  <c:v>52828</c:v>
                </c:pt>
                <c:pt idx="16355">
                  <c:v>52835</c:v>
                </c:pt>
                <c:pt idx="16356">
                  <c:v>52859</c:v>
                </c:pt>
                <c:pt idx="16357">
                  <c:v>52858</c:v>
                </c:pt>
                <c:pt idx="16358">
                  <c:v>52862</c:v>
                </c:pt>
                <c:pt idx="16359">
                  <c:v>52835</c:v>
                </c:pt>
                <c:pt idx="16360">
                  <c:v>52885</c:v>
                </c:pt>
                <c:pt idx="16361">
                  <c:v>52867</c:v>
                </c:pt>
                <c:pt idx="16362">
                  <c:v>52881</c:v>
                </c:pt>
                <c:pt idx="16363">
                  <c:v>52904</c:v>
                </c:pt>
                <c:pt idx="16364">
                  <c:v>52920</c:v>
                </c:pt>
                <c:pt idx="16365">
                  <c:v>52914</c:v>
                </c:pt>
                <c:pt idx="16366">
                  <c:v>52925</c:v>
                </c:pt>
                <c:pt idx="16367">
                  <c:v>52922</c:v>
                </c:pt>
                <c:pt idx="16368">
                  <c:v>52938</c:v>
                </c:pt>
                <c:pt idx="16369">
                  <c:v>52955</c:v>
                </c:pt>
                <c:pt idx="16370">
                  <c:v>52941</c:v>
                </c:pt>
                <c:pt idx="16371">
                  <c:v>52947</c:v>
                </c:pt>
                <c:pt idx="16372">
                  <c:v>52953</c:v>
                </c:pt>
                <c:pt idx="16373">
                  <c:v>52966</c:v>
                </c:pt>
                <c:pt idx="16374">
                  <c:v>52969</c:v>
                </c:pt>
                <c:pt idx="16375">
                  <c:v>52976</c:v>
                </c:pt>
                <c:pt idx="16376">
                  <c:v>52978</c:v>
                </c:pt>
                <c:pt idx="16377">
                  <c:v>52989</c:v>
                </c:pt>
                <c:pt idx="16378">
                  <c:v>52984</c:v>
                </c:pt>
                <c:pt idx="16379">
                  <c:v>53013</c:v>
                </c:pt>
                <c:pt idx="16380">
                  <c:v>53019</c:v>
                </c:pt>
                <c:pt idx="16381">
                  <c:v>53030</c:v>
                </c:pt>
                <c:pt idx="16382">
                  <c:v>53047</c:v>
                </c:pt>
                <c:pt idx="16383">
                  <c:v>53042</c:v>
                </c:pt>
                <c:pt idx="16384">
                  <c:v>53053</c:v>
                </c:pt>
                <c:pt idx="16385">
                  <c:v>53061</c:v>
                </c:pt>
                <c:pt idx="16386">
                  <c:v>53054</c:v>
                </c:pt>
                <c:pt idx="16387">
                  <c:v>53056</c:v>
                </c:pt>
                <c:pt idx="16388">
                  <c:v>53065</c:v>
                </c:pt>
                <c:pt idx="16389">
                  <c:v>53089</c:v>
                </c:pt>
                <c:pt idx="16390">
                  <c:v>53075</c:v>
                </c:pt>
                <c:pt idx="16391">
                  <c:v>53095</c:v>
                </c:pt>
                <c:pt idx="16392">
                  <c:v>53076</c:v>
                </c:pt>
                <c:pt idx="16393">
                  <c:v>53095</c:v>
                </c:pt>
                <c:pt idx="16394">
                  <c:v>53102</c:v>
                </c:pt>
                <c:pt idx="16395">
                  <c:v>53115</c:v>
                </c:pt>
                <c:pt idx="16396">
                  <c:v>53129</c:v>
                </c:pt>
                <c:pt idx="16397">
                  <c:v>53148</c:v>
                </c:pt>
                <c:pt idx="16398">
                  <c:v>53158</c:v>
                </c:pt>
                <c:pt idx="16399">
                  <c:v>53153</c:v>
                </c:pt>
                <c:pt idx="16400">
                  <c:v>53164</c:v>
                </c:pt>
                <c:pt idx="16401">
                  <c:v>53162</c:v>
                </c:pt>
                <c:pt idx="16402">
                  <c:v>53172</c:v>
                </c:pt>
                <c:pt idx="16403">
                  <c:v>53184</c:v>
                </c:pt>
                <c:pt idx="16404">
                  <c:v>53187</c:v>
                </c:pt>
                <c:pt idx="16405">
                  <c:v>53209</c:v>
                </c:pt>
                <c:pt idx="16406">
                  <c:v>53199</c:v>
                </c:pt>
                <c:pt idx="16407">
                  <c:v>53204</c:v>
                </c:pt>
                <c:pt idx="16408">
                  <c:v>53209</c:v>
                </c:pt>
                <c:pt idx="16409">
                  <c:v>53214</c:v>
                </c:pt>
                <c:pt idx="16410">
                  <c:v>53216</c:v>
                </c:pt>
                <c:pt idx="16411">
                  <c:v>53223</c:v>
                </c:pt>
                <c:pt idx="16412">
                  <c:v>53222</c:v>
                </c:pt>
                <c:pt idx="16413">
                  <c:v>53240</c:v>
                </c:pt>
                <c:pt idx="16414">
                  <c:v>53250</c:v>
                </c:pt>
                <c:pt idx="16415">
                  <c:v>53244</c:v>
                </c:pt>
                <c:pt idx="16416">
                  <c:v>53269</c:v>
                </c:pt>
                <c:pt idx="16417">
                  <c:v>53267</c:v>
                </c:pt>
                <c:pt idx="16418">
                  <c:v>53279</c:v>
                </c:pt>
                <c:pt idx="16419">
                  <c:v>53291</c:v>
                </c:pt>
                <c:pt idx="16420">
                  <c:v>53294</c:v>
                </c:pt>
                <c:pt idx="16421">
                  <c:v>53298</c:v>
                </c:pt>
                <c:pt idx="16422">
                  <c:v>53328</c:v>
                </c:pt>
                <c:pt idx="16423">
                  <c:v>53325</c:v>
                </c:pt>
                <c:pt idx="16424">
                  <c:v>53336</c:v>
                </c:pt>
                <c:pt idx="16425">
                  <c:v>53356</c:v>
                </c:pt>
                <c:pt idx="16426">
                  <c:v>53358</c:v>
                </c:pt>
                <c:pt idx="16427">
                  <c:v>53357</c:v>
                </c:pt>
                <c:pt idx="16428">
                  <c:v>53362</c:v>
                </c:pt>
                <c:pt idx="16429">
                  <c:v>53364</c:v>
                </c:pt>
                <c:pt idx="16430">
                  <c:v>53381</c:v>
                </c:pt>
                <c:pt idx="16431">
                  <c:v>53383</c:v>
                </c:pt>
                <c:pt idx="16432">
                  <c:v>53388</c:v>
                </c:pt>
                <c:pt idx="16433">
                  <c:v>53388</c:v>
                </c:pt>
                <c:pt idx="16434">
                  <c:v>53391</c:v>
                </c:pt>
                <c:pt idx="16435">
                  <c:v>53390</c:v>
                </c:pt>
                <c:pt idx="16436">
                  <c:v>53410</c:v>
                </c:pt>
                <c:pt idx="16437">
                  <c:v>53409</c:v>
                </c:pt>
                <c:pt idx="16438">
                  <c:v>53416</c:v>
                </c:pt>
                <c:pt idx="16439">
                  <c:v>53432</c:v>
                </c:pt>
                <c:pt idx="16440">
                  <c:v>53422</c:v>
                </c:pt>
                <c:pt idx="16441">
                  <c:v>53453</c:v>
                </c:pt>
                <c:pt idx="16442">
                  <c:v>53455</c:v>
                </c:pt>
                <c:pt idx="16443">
                  <c:v>53451</c:v>
                </c:pt>
                <c:pt idx="16444">
                  <c:v>53455</c:v>
                </c:pt>
                <c:pt idx="16445">
                  <c:v>53474</c:v>
                </c:pt>
                <c:pt idx="16446">
                  <c:v>53496</c:v>
                </c:pt>
                <c:pt idx="16447">
                  <c:v>53495</c:v>
                </c:pt>
                <c:pt idx="16448">
                  <c:v>53514</c:v>
                </c:pt>
                <c:pt idx="16449">
                  <c:v>53516</c:v>
                </c:pt>
                <c:pt idx="16450">
                  <c:v>53537</c:v>
                </c:pt>
                <c:pt idx="16451">
                  <c:v>53523</c:v>
                </c:pt>
                <c:pt idx="16452">
                  <c:v>53529</c:v>
                </c:pt>
                <c:pt idx="16453">
                  <c:v>53542</c:v>
                </c:pt>
                <c:pt idx="16454">
                  <c:v>53550</c:v>
                </c:pt>
                <c:pt idx="16455">
                  <c:v>53562</c:v>
                </c:pt>
                <c:pt idx="16456">
                  <c:v>53588</c:v>
                </c:pt>
                <c:pt idx="16457">
                  <c:v>53566</c:v>
                </c:pt>
                <c:pt idx="16458">
                  <c:v>53594</c:v>
                </c:pt>
                <c:pt idx="16459">
                  <c:v>53585</c:v>
                </c:pt>
                <c:pt idx="16460">
                  <c:v>53587</c:v>
                </c:pt>
                <c:pt idx="16461">
                  <c:v>53600</c:v>
                </c:pt>
                <c:pt idx="16462">
                  <c:v>53606</c:v>
                </c:pt>
                <c:pt idx="16463">
                  <c:v>53624</c:v>
                </c:pt>
                <c:pt idx="16464">
                  <c:v>53628</c:v>
                </c:pt>
                <c:pt idx="16465">
                  <c:v>53630</c:v>
                </c:pt>
                <c:pt idx="16466">
                  <c:v>53628</c:v>
                </c:pt>
                <c:pt idx="16467">
                  <c:v>53617</c:v>
                </c:pt>
                <c:pt idx="16468">
                  <c:v>53638</c:v>
                </c:pt>
                <c:pt idx="16469">
                  <c:v>53662</c:v>
                </c:pt>
                <c:pt idx="16470">
                  <c:v>53658</c:v>
                </c:pt>
                <c:pt idx="16471">
                  <c:v>53663</c:v>
                </c:pt>
                <c:pt idx="16472">
                  <c:v>53668</c:v>
                </c:pt>
                <c:pt idx="16473">
                  <c:v>53667</c:v>
                </c:pt>
                <c:pt idx="16474">
                  <c:v>53678</c:v>
                </c:pt>
                <c:pt idx="16475">
                  <c:v>53675</c:v>
                </c:pt>
                <c:pt idx="16476">
                  <c:v>53676</c:v>
                </c:pt>
                <c:pt idx="16477">
                  <c:v>53694</c:v>
                </c:pt>
                <c:pt idx="16478">
                  <c:v>53700</c:v>
                </c:pt>
                <c:pt idx="16479">
                  <c:v>53720</c:v>
                </c:pt>
                <c:pt idx="16480">
                  <c:v>53719</c:v>
                </c:pt>
                <c:pt idx="16481">
                  <c:v>53724</c:v>
                </c:pt>
                <c:pt idx="16482">
                  <c:v>53731</c:v>
                </c:pt>
                <c:pt idx="16483">
                  <c:v>53738</c:v>
                </c:pt>
                <c:pt idx="16484">
                  <c:v>53747</c:v>
                </c:pt>
                <c:pt idx="16485">
                  <c:v>53757</c:v>
                </c:pt>
                <c:pt idx="16486">
                  <c:v>53748</c:v>
                </c:pt>
                <c:pt idx="16487">
                  <c:v>53743</c:v>
                </c:pt>
                <c:pt idx="16488">
                  <c:v>53766</c:v>
                </c:pt>
                <c:pt idx="16489">
                  <c:v>53776</c:v>
                </c:pt>
                <c:pt idx="16490">
                  <c:v>53792</c:v>
                </c:pt>
                <c:pt idx="16491">
                  <c:v>53802</c:v>
                </c:pt>
                <c:pt idx="16492">
                  <c:v>53805</c:v>
                </c:pt>
                <c:pt idx="16493">
                  <c:v>53819</c:v>
                </c:pt>
                <c:pt idx="16494">
                  <c:v>53829</c:v>
                </c:pt>
                <c:pt idx="16495">
                  <c:v>53813</c:v>
                </c:pt>
                <c:pt idx="16496">
                  <c:v>53844</c:v>
                </c:pt>
                <c:pt idx="16497">
                  <c:v>53850</c:v>
                </c:pt>
                <c:pt idx="16498">
                  <c:v>53847</c:v>
                </c:pt>
                <c:pt idx="16499">
                  <c:v>53872</c:v>
                </c:pt>
                <c:pt idx="16500">
                  <c:v>53854</c:v>
                </c:pt>
                <c:pt idx="16501">
                  <c:v>53895</c:v>
                </c:pt>
                <c:pt idx="16502">
                  <c:v>53893</c:v>
                </c:pt>
                <c:pt idx="16503">
                  <c:v>53902</c:v>
                </c:pt>
                <c:pt idx="16504">
                  <c:v>53894</c:v>
                </c:pt>
                <c:pt idx="16505">
                  <c:v>53924</c:v>
                </c:pt>
                <c:pt idx="16506">
                  <c:v>53917</c:v>
                </c:pt>
                <c:pt idx="16507">
                  <c:v>53913</c:v>
                </c:pt>
                <c:pt idx="16508">
                  <c:v>53922</c:v>
                </c:pt>
                <c:pt idx="16509">
                  <c:v>53926</c:v>
                </c:pt>
                <c:pt idx="16510">
                  <c:v>53937</c:v>
                </c:pt>
                <c:pt idx="16511">
                  <c:v>53927</c:v>
                </c:pt>
                <c:pt idx="16512">
                  <c:v>53929</c:v>
                </c:pt>
                <c:pt idx="16513">
                  <c:v>53953</c:v>
                </c:pt>
                <c:pt idx="16514">
                  <c:v>53950</c:v>
                </c:pt>
                <c:pt idx="16515">
                  <c:v>53969</c:v>
                </c:pt>
                <c:pt idx="16516">
                  <c:v>53964</c:v>
                </c:pt>
                <c:pt idx="16517">
                  <c:v>53974</c:v>
                </c:pt>
                <c:pt idx="16518">
                  <c:v>53983</c:v>
                </c:pt>
                <c:pt idx="16519">
                  <c:v>53983</c:v>
                </c:pt>
                <c:pt idx="16520">
                  <c:v>54003</c:v>
                </c:pt>
                <c:pt idx="16521">
                  <c:v>54010</c:v>
                </c:pt>
                <c:pt idx="16522">
                  <c:v>54017</c:v>
                </c:pt>
                <c:pt idx="16523">
                  <c:v>54040</c:v>
                </c:pt>
                <c:pt idx="16524">
                  <c:v>54044</c:v>
                </c:pt>
                <c:pt idx="16525">
                  <c:v>54052</c:v>
                </c:pt>
                <c:pt idx="16526">
                  <c:v>54053</c:v>
                </c:pt>
                <c:pt idx="16527">
                  <c:v>54066</c:v>
                </c:pt>
                <c:pt idx="16528">
                  <c:v>54079</c:v>
                </c:pt>
                <c:pt idx="16529">
                  <c:v>54099</c:v>
                </c:pt>
                <c:pt idx="16530">
                  <c:v>54101</c:v>
                </c:pt>
                <c:pt idx="16531">
                  <c:v>54096</c:v>
                </c:pt>
                <c:pt idx="16532">
                  <c:v>54106</c:v>
                </c:pt>
                <c:pt idx="16533">
                  <c:v>54103</c:v>
                </c:pt>
                <c:pt idx="16534">
                  <c:v>54109</c:v>
                </c:pt>
                <c:pt idx="16535">
                  <c:v>54093</c:v>
                </c:pt>
                <c:pt idx="16536">
                  <c:v>54110</c:v>
                </c:pt>
                <c:pt idx="16537">
                  <c:v>54120</c:v>
                </c:pt>
                <c:pt idx="16538">
                  <c:v>54122</c:v>
                </c:pt>
                <c:pt idx="16539">
                  <c:v>54132</c:v>
                </c:pt>
                <c:pt idx="16540">
                  <c:v>54132</c:v>
                </c:pt>
                <c:pt idx="16541">
                  <c:v>54157</c:v>
                </c:pt>
                <c:pt idx="16542">
                  <c:v>54144</c:v>
                </c:pt>
                <c:pt idx="16543">
                  <c:v>54165</c:v>
                </c:pt>
                <c:pt idx="16544">
                  <c:v>54172</c:v>
                </c:pt>
                <c:pt idx="16545">
                  <c:v>54186</c:v>
                </c:pt>
                <c:pt idx="16546">
                  <c:v>54195</c:v>
                </c:pt>
                <c:pt idx="16547">
                  <c:v>54197</c:v>
                </c:pt>
                <c:pt idx="16548">
                  <c:v>54209</c:v>
                </c:pt>
                <c:pt idx="16549">
                  <c:v>54222</c:v>
                </c:pt>
                <c:pt idx="16550">
                  <c:v>54213</c:v>
                </c:pt>
                <c:pt idx="16551">
                  <c:v>54236</c:v>
                </c:pt>
                <c:pt idx="16552">
                  <c:v>54244</c:v>
                </c:pt>
                <c:pt idx="16553">
                  <c:v>54236</c:v>
                </c:pt>
                <c:pt idx="16554">
                  <c:v>54262</c:v>
                </c:pt>
                <c:pt idx="16555">
                  <c:v>54229</c:v>
                </c:pt>
                <c:pt idx="16556">
                  <c:v>54231</c:v>
                </c:pt>
                <c:pt idx="16557">
                  <c:v>54247</c:v>
                </c:pt>
                <c:pt idx="16558">
                  <c:v>54255</c:v>
                </c:pt>
                <c:pt idx="16559">
                  <c:v>54262</c:v>
                </c:pt>
                <c:pt idx="16560">
                  <c:v>54287</c:v>
                </c:pt>
                <c:pt idx="16561">
                  <c:v>54278</c:v>
                </c:pt>
                <c:pt idx="16562">
                  <c:v>54275</c:v>
                </c:pt>
                <c:pt idx="16563">
                  <c:v>54297</c:v>
                </c:pt>
                <c:pt idx="16564">
                  <c:v>54304</c:v>
                </c:pt>
                <c:pt idx="16565">
                  <c:v>54323</c:v>
                </c:pt>
                <c:pt idx="16566">
                  <c:v>54338</c:v>
                </c:pt>
                <c:pt idx="16567">
                  <c:v>54355</c:v>
                </c:pt>
                <c:pt idx="16568">
                  <c:v>54363</c:v>
                </c:pt>
                <c:pt idx="16569">
                  <c:v>54358</c:v>
                </c:pt>
                <c:pt idx="16570">
                  <c:v>54357</c:v>
                </c:pt>
                <c:pt idx="16571">
                  <c:v>54370</c:v>
                </c:pt>
                <c:pt idx="16572">
                  <c:v>54368</c:v>
                </c:pt>
                <c:pt idx="16573">
                  <c:v>54374</c:v>
                </c:pt>
                <c:pt idx="16574">
                  <c:v>54372</c:v>
                </c:pt>
                <c:pt idx="16575">
                  <c:v>54381</c:v>
                </c:pt>
                <c:pt idx="16576">
                  <c:v>54382</c:v>
                </c:pt>
                <c:pt idx="16577">
                  <c:v>54411</c:v>
                </c:pt>
                <c:pt idx="16578">
                  <c:v>54388</c:v>
                </c:pt>
                <c:pt idx="16579">
                  <c:v>54404</c:v>
                </c:pt>
                <c:pt idx="16580">
                  <c:v>54399</c:v>
                </c:pt>
                <c:pt idx="16581">
                  <c:v>54425</c:v>
                </c:pt>
                <c:pt idx="16582">
                  <c:v>54440</c:v>
                </c:pt>
                <c:pt idx="16583">
                  <c:v>54449</c:v>
                </c:pt>
                <c:pt idx="16584">
                  <c:v>54452</c:v>
                </c:pt>
                <c:pt idx="16585">
                  <c:v>54485</c:v>
                </c:pt>
                <c:pt idx="16586">
                  <c:v>54466</c:v>
                </c:pt>
                <c:pt idx="16587">
                  <c:v>54465</c:v>
                </c:pt>
                <c:pt idx="16588">
                  <c:v>54485</c:v>
                </c:pt>
                <c:pt idx="16589">
                  <c:v>54479</c:v>
                </c:pt>
                <c:pt idx="16590">
                  <c:v>54486</c:v>
                </c:pt>
                <c:pt idx="16591">
                  <c:v>54493</c:v>
                </c:pt>
                <c:pt idx="16592">
                  <c:v>54518</c:v>
                </c:pt>
                <c:pt idx="16593">
                  <c:v>54514</c:v>
                </c:pt>
                <c:pt idx="16594">
                  <c:v>54529</c:v>
                </c:pt>
                <c:pt idx="16595">
                  <c:v>54505</c:v>
                </c:pt>
                <c:pt idx="16596">
                  <c:v>54546</c:v>
                </c:pt>
                <c:pt idx="16597">
                  <c:v>54547</c:v>
                </c:pt>
                <c:pt idx="16598">
                  <c:v>54553</c:v>
                </c:pt>
                <c:pt idx="16599">
                  <c:v>54553</c:v>
                </c:pt>
                <c:pt idx="16600">
                  <c:v>54561</c:v>
                </c:pt>
                <c:pt idx="16601">
                  <c:v>54571</c:v>
                </c:pt>
                <c:pt idx="16602">
                  <c:v>54584</c:v>
                </c:pt>
                <c:pt idx="16603">
                  <c:v>54592</c:v>
                </c:pt>
                <c:pt idx="16604">
                  <c:v>54601</c:v>
                </c:pt>
                <c:pt idx="16605">
                  <c:v>54621</c:v>
                </c:pt>
                <c:pt idx="16606">
                  <c:v>54624</c:v>
                </c:pt>
                <c:pt idx="16607">
                  <c:v>54629</c:v>
                </c:pt>
                <c:pt idx="16608">
                  <c:v>54619</c:v>
                </c:pt>
                <c:pt idx="16609">
                  <c:v>54637</c:v>
                </c:pt>
                <c:pt idx="16610">
                  <c:v>54628</c:v>
                </c:pt>
                <c:pt idx="16611">
                  <c:v>54630</c:v>
                </c:pt>
                <c:pt idx="16612">
                  <c:v>54635</c:v>
                </c:pt>
                <c:pt idx="16613">
                  <c:v>54661</c:v>
                </c:pt>
                <c:pt idx="16614">
                  <c:v>54665</c:v>
                </c:pt>
                <c:pt idx="16615">
                  <c:v>54668</c:v>
                </c:pt>
                <c:pt idx="16616">
                  <c:v>54675</c:v>
                </c:pt>
                <c:pt idx="16617">
                  <c:v>54671</c:v>
                </c:pt>
                <c:pt idx="16618">
                  <c:v>54698</c:v>
                </c:pt>
                <c:pt idx="16619">
                  <c:v>54696</c:v>
                </c:pt>
                <c:pt idx="16620">
                  <c:v>54701</c:v>
                </c:pt>
                <c:pt idx="16621">
                  <c:v>54716</c:v>
                </c:pt>
                <c:pt idx="16622">
                  <c:v>54704</c:v>
                </c:pt>
                <c:pt idx="16623">
                  <c:v>54706</c:v>
                </c:pt>
                <c:pt idx="16624">
                  <c:v>54728</c:v>
                </c:pt>
                <c:pt idx="16625">
                  <c:v>54748</c:v>
                </c:pt>
                <c:pt idx="16626">
                  <c:v>54763</c:v>
                </c:pt>
                <c:pt idx="16627">
                  <c:v>54767</c:v>
                </c:pt>
                <c:pt idx="16628">
                  <c:v>54766</c:v>
                </c:pt>
                <c:pt idx="16629">
                  <c:v>54781</c:v>
                </c:pt>
                <c:pt idx="16630">
                  <c:v>54757</c:v>
                </c:pt>
                <c:pt idx="16631">
                  <c:v>54809</c:v>
                </c:pt>
                <c:pt idx="16632">
                  <c:v>54778</c:v>
                </c:pt>
                <c:pt idx="16633">
                  <c:v>54796</c:v>
                </c:pt>
                <c:pt idx="16634">
                  <c:v>54801</c:v>
                </c:pt>
                <c:pt idx="16635">
                  <c:v>54813</c:v>
                </c:pt>
                <c:pt idx="16636">
                  <c:v>54811</c:v>
                </c:pt>
                <c:pt idx="16637">
                  <c:v>54821</c:v>
                </c:pt>
                <c:pt idx="16638">
                  <c:v>54813</c:v>
                </c:pt>
                <c:pt idx="16639">
                  <c:v>54831</c:v>
                </c:pt>
                <c:pt idx="16640">
                  <c:v>54848</c:v>
                </c:pt>
                <c:pt idx="16641">
                  <c:v>54844</c:v>
                </c:pt>
                <c:pt idx="16642">
                  <c:v>54856</c:v>
                </c:pt>
                <c:pt idx="16643">
                  <c:v>54862</c:v>
                </c:pt>
                <c:pt idx="16644">
                  <c:v>54869</c:v>
                </c:pt>
                <c:pt idx="16645">
                  <c:v>54859</c:v>
                </c:pt>
                <c:pt idx="16646">
                  <c:v>54876</c:v>
                </c:pt>
                <c:pt idx="16647">
                  <c:v>54886</c:v>
                </c:pt>
                <c:pt idx="16648">
                  <c:v>54903</c:v>
                </c:pt>
                <c:pt idx="16649">
                  <c:v>54921</c:v>
                </c:pt>
                <c:pt idx="16650">
                  <c:v>54925</c:v>
                </c:pt>
                <c:pt idx="16651">
                  <c:v>54946</c:v>
                </c:pt>
                <c:pt idx="16652">
                  <c:v>54931</c:v>
                </c:pt>
                <c:pt idx="16653">
                  <c:v>54944</c:v>
                </c:pt>
                <c:pt idx="16654">
                  <c:v>54942</c:v>
                </c:pt>
                <c:pt idx="16655">
                  <c:v>54960</c:v>
                </c:pt>
                <c:pt idx="16656">
                  <c:v>54956</c:v>
                </c:pt>
                <c:pt idx="16657">
                  <c:v>54959</c:v>
                </c:pt>
                <c:pt idx="16658">
                  <c:v>54972</c:v>
                </c:pt>
                <c:pt idx="16659">
                  <c:v>54972</c:v>
                </c:pt>
                <c:pt idx="16660">
                  <c:v>54973</c:v>
                </c:pt>
                <c:pt idx="16661">
                  <c:v>54982</c:v>
                </c:pt>
                <c:pt idx="16662">
                  <c:v>54988</c:v>
                </c:pt>
                <c:pt idx="16663">
                  <c:v>54999</c:v>
                </c:pt>
                <c:pt idx="16664">
                  <c:v>55002</c:v>
                </c:pt>
                <c:pt idx="16665">
                  <c:v>55009</c:v>
                </c:pt>
                <c:pt idx="16666">
                  <c:v>55017</c:v>
                </c:pt>
                <c:pt idx="16667">
                  <c:v>55027</c:v>
                </c:pt>
                <c:pt idx="16668">
                  <c:v>55032</c:v>
                </c:pt>
                <c:pt idx="16669">
                  <c:v>55041</c:v>
                </c:pt>
                <c:pt idx="16670">
                  <c:v>55063</c:v>
                </c:pt>
                <c:pt idx="16671">
                  <c:v>55083</c:v>
                </c:pt>
                <c:pt idx="16672">
                  <c:v>55088</c:v>
                </c:pt>
                <c:pt idx="16673">
                  <c:v>55099</c:v>
                </c:pt>
                <c:pt idx="16674">
                  <c:v>55086</c:v>
                </c:pt>
                <c:pt idx="16675">
                  <c:v>55125</c:v>
                </c:pt>
                <c:pt idx="16676">
                  <c:v>55111</c:v>
                </c:pt>
                <c:pt idx="16677">
                  <c:v>55117</c:v>
                </c:pt>
                <c:pt idx="16678">
                  <c:v>55110</c:v>
                </c:pt>
                <c:pt idx="16679">
                  <c:v>55127</c:v>
                </c:pt>
                <c:pt idx="16680">
                  <c:v>55133</c:v>
                </c:pt>
                <c:pt idx="16681">
                  <c:v>55130</c:v>
                </c:pt>
                <c:pt idx="16682">
                  <c:v>55132</c:v>
                </c:pt>
                <c:pt idx="16683">
                  <c:v>55137</c:v>
                </c:pt>
                <c:pt idx="16684">
                  <c:v>55163</c:v>
                </c:pt>
                <c:pt idx="16685">
                  <c:v>55164</c:v>
                </c:pt>
                <c:pt idx="16686">
                  <c:v>55160</c:v>
                </c:pt>
                <c:pt idx="16687">
                  <c:v>55169</c:v>
                </c:pt>
                <c:pt idx="16688">
                  <c:v>55163</c:v>
                </c:pt>
                <c:pt idx="16689">
                  <c:v>55162</c:v>
                </c:pt>
                <c:pt idx="16690">
                  <c:v>55181</c:v>
                </c:pt>
                <c:pt idx="16691">
                  <c:v>55189</c:v>
                </c:pt>
                <c:pt idx="16692">
                  <c:v>55214</c:v>
                </c:pt>
                <c:pt idx="16693">
                  <c:v>55237</c:v>
                </c:pt>
                <c:pt idx="16694">
                  <c:v>55224</c:v>
                </c:pt>
                <c:pt idx="16695">
                  <c:v>55214</c:v>
                </c:pt>
                <c:pt idx="16696">
                  <c:v>55243</c:v>
                </c:pt>
                <c:pt idx="16697">
                  <c:v>55219</c:v>
                </c:pt>
                <c:pt idx="16698">
                  <c:v>55255</c:v>
                </c:pt>
                <c:pt idx="16699">
                  <c:v>55249</c:v>
                </c:pt>
                <c:pt idx="16700">
                  <c:v>55256</c:v>
                </c:pt>
                <c:pt idx="16701">
                  <c:v>55274</c:v>
                </c:pt>
                <c:pt idx="16702">
                  <c:v>55295</c:v>
                </c:pt>
                <c:pt idx="16703">
                  <c:v>55285</c:v>
                </c:pt>
                <c:pt idx="16704">
                  <c:v>55294</c:v>
                </c:pt>
                <c:pt idx="16705">
                  <c:v>55311</c:v>
                </c:pt>
                <c:pt idx="16706">
                  <c:v>55310</c:v>
                </c:pt>
                <c:pt idx="16707">
                  <c:v>55321</c:v>
                </c:pt>
                <c:pt idx="16708">
                  <c:v>55349</c:v>
                </c:pt>
                <c:pt idx="16709">
                  <c:v>55344</c:v>
                </c:pt>
                <c:pt idx="16710">
                  <c:v>55329</c:v>
                </c:pt>
                <c:pt idx="16711">
                  <c:v>55338</c:v>
                </c:pt>
                <c:pt idx="16712">
                  <c:v>55346</c:v>
                </c:pt>
                <c:pt idx="16713">
                  <c:v>55355</c:v>
                </c:pt>
                <c:pt idx="16714">
                  <c:v>55368</c:v>
                </c:pt>
                <c:pt idx="16715">
                  <c:v>55364</c:v>
                </c:pt>
                <c:pt idx="16716">
                  <c:v>55383</c:v>
                </c:pt>
                <c:pt idx="16717">
                  <c:v>55381</c:v>
                </c:pt>
                <c:pt idx="16718">
                  <c:v>55382</c:v>
                </c:pt>
                <c:pt idx="16719">
                  <c:v>55388</c:v>
                </c:pt>
                <c:pt idx="16720">
                  <c:v>55403</c:v>
                </c:pt>
                <c:pt idx="16721">
                  <c:v>55413</c:v>
                </c:pt>
                <c:pt idx="16722">
                  <c:v>55420</c:v>
                </c:pt>
                <c:pt idx="16723">
                  <c:v>55427</c:v>
                </c:pt>
                <c:pt idx="16724">
                  <c:v>55447</c:v>
                </c:pt>
                <c:pt idx="16725">
                  <c:v>55460</c:v>
                </c:pt>
                <c:pt idx="16726">
                  <c:v>55465</c:v>
                </c:pt>
                <c:pt idx="16727">
                  <c:v>55454</c:v>
                </c:pt>
                <c:pt idx="16728">
                  <c:v>55472</c:v>
                </c:pt>
                <c:pt idx="16729">
                  <c:v>55487</c:v>
                </c:pt>
                <c:pt idx="16730">
                  <c:v>55483</c:v>
                </c:pt>
                <c:pt idx="16731">
                  <c:v>55474</c:v>
                </c:pt>
                <c:pt idx="16732">
                  <c:v>55490</c:v>
                </c:pt>
                <c:pt idx="16733">
                  <c:v>55493</c:v>
                </c:pt>
                <c:pt idx="16734">
                  <c:v>55495</c:v>
                </c:pt>
                <c:pt idx="16735">
                  <c:v>55509</c:v>
                </c:pt>
                <c:pt idx="16736">
                  <c:v>55526</c:v>
                </c:pt>
                <c:pt idx="16737">
                  <c:v>55510</c:v>
                </c:pt>
                <c:pt idx="16738">
                  <c:v>55541</c:v>
                </c:pt>
                <c:pt idx="16739">
                  <c:v>55531</c:v>
                </c:pt>
                <c:pt idx="16740">
                  <c:v>55518</c:v>
                </c:pt>
                <c:pt idx="16741">
                  <c:v>55551</c:v>
                </c:pt>
                <c:pt idx="16742">
                  <c:v>55552</c:v>
                </c:pt>
                <c:pt idx="16743">
                  <c:v>55585</c:v>
                </c:pt>
                <c:pt idx="16744">
                  <c:v>55571</c:v>
                </c:pt>
                <c:pt idx="16745">
                  <c:v>55586</c:v>
                </c:pt>
                <c:pt idx="16746">
                  <c:v>55575</c:v>
                </c:pt>
                <c:pt idx="16747">
                  <c:v>55608</c:v>
                </c:pt>
                <c:pt idx="16748">
                  <c:v>55622</c:v>
                </c:pt>
                <c:pt idx="16749">
                  <c:v>55629</c:v>
                </c:pt>
                <c:pt idx="16750">
                  <c:v>55627</c:v>
                </c:pt>
                <c:pt idx="16751">
                  <c:v>55651</c:v>
                </c:pt>
                <c:pt idx="16752">
                  <c:v>55643</c:v>
                </c:pt>
                <c:pt idx="16753">
                  <c:v>55623</c:v>
                </c:pt>
                <c:pt idx="16754">
                  <c:v>55656</c:v>
                </c:pt>
                <c:pt idx="16755">
                  <c:v>55641</c:v>
                </c:pt>
                <c:pt idx="16756">
                  <c:v>55651</c:v>
                </c:pt>
                <c:pt idx="16757">
                  <c:v>55659</c:v>
                </c:pt>
                <c:pt idx="16758">
                  <c:v>55666</c:v>
                </c:pt>
                <c:pt idx="16759">
                  <c:v>55678</c:v>
                </c:pt>
                <c:pt idx="16760">
                  <c:v>55682</c:v>
                </c:pt>
                <c:pt idx="16761">
                  <c:v>55685</c:v>
                </c:pt>
                <c:pt idx="16762">
                  <c:v>55676</c:v>
                </c:pt>
                <c:pt idx="16763">
                  <c:v>55695</c:v>
                </c:pt>
                <c:pt idx="16764">
                  <c:v>55718</c:v>
                </c:pt>
                <c:pt idx="16765">
                  <c:v>55714</c:v>
                </c:pt>
                <c:pt idx="16766">
                  <c:v>55723</c:v>
                </c:pt>
                <c:pt idx="16767">
                  <c:v>55730</c:v>
                </c:pt>
                <c:pt idx="16768">
                  <c:v>55743</c:v>
                </c:pt>
                <c:pt idx="16769">
                  <c:v>55751</c:v>
                </c:pt>
                <c:pt idx="16770">
                  <c:v>55765</c:v>
                </c:pt>
                <c:pt idx="16771">
                  <c:v>55755</c:v>
                </c:pt>
                <c:pt idx="16772">
                  <c:v>55770</c:v>
                </c:pt>
                <c:pt idx="16773">
                  <c:v>55772</c:v>
                </c:pt>
                <c:pt idx="16774">
                  <c:v>55772</c:v>
                </c:pt>
                <c:pt idx="16775">
                  <c:v>55785</c:v>
                </c:pt>
                <c:pt idx="16776">
                  <c:v>55786</c:v>
                </c:pt>
                <c:pt idx="16777">
                  <c:v>55806</c:v>
                </c:pt>
                <c:pt idx="16778">
                  <c:v>55794</c:v>
                </c:pt>
                <c:pt idx="16779">
                  <c:v>55815</c:v>
                </c:pt>
                <c:pt idx="16780">
                  <c:v>55839</c:v>
                </c:pt>
                <c:pt idx="16781">
                  <c:v>55842</c:v>
                </c:pt>
                <c:pt idx="16782">
                  <c:v>55855</c:v>
                </c:pt>
                <c:pt idx="16783">
                  <c:v>55869</c:v>
                </c:pt>
                <c:pt idx="16784">
                  <c:v>55872</c:v>
                </c:pt>
                <c:pt idx="16785">
                  <c:v>55867</c:v>
                </c:pt>
                <c:pt idx="16786">
                  <c:v>55879</c:v>
                </c:pt>
                <c:pt idx="16787">
                  <c:v>55882</c:v>
                </c:pt>
                <c:pt idx="16788">
                  <c:v>55899</c:v>
                </c:pt>
                <c:pt idx="16789">
                  <c:v>55892</c:v>
                </c:pt>
                <c:pt idx="16790">
                  <c:v>55915</c:v>
                </c:pt>
                <c:pt idx="16791">
                  <c:v>55908</c:v>
                </c:pt>
                <c:pt idx="16792">
                  <c:v>55912</c:v>
                </c:pt>
                <c:pt idx="16793">
                  <c:v>55932</c:v>
                </c:pt>
                <c:pt idx="16794">
                  <c:v>55924</c:v>
                </c:pt>
                <c:pt idx="16795">
                  <c:v>55923</c:v>
                </c:pt>
                <c:pt idx="16796">
                  <c:v>55939</c:v>
                </c:pt>
                <c:pt idx="16797">
                  <c:v>55928</c:v>
                </c:pt>
                <c:pt idx="16798">
                  <c:v>55942</c:v>
                </c:pt>
                <c:pt idx="16799">
                  <c:v>55968</c:v>
                </c:pt>
                <c:pt idx="16800">
                  <c:v>55949</c:v>
                </c:pt>
                <c:pt idx="16801">
                  <c:v>55951</c:v>
                </c:pt>
                <c:pt idx="16802">
                  <c:v>55973</c:v>
                </c:pt>
                <c:pt idx="16803">
                  <c:v>55987</c:v>
                </c:pt>
                <c:pt idx="16804">
                  <c:v>55991</c:v>
                </c:pt>
                <c:pt idx="16805">
                  <c:v>56000</c:v>
                </c:pt>
                <c:pt idx="16806">
                  <c:v>55988</c:v>
                </c:pt>
                <c:pt idx="16807">
                  <c:v>56001</c:v>
                </c:pt>
                <c:pt idx="16808">
                  <c:v>56008</c:v>
                </c:pt>
                <c:pt idx="16809">
                  <c:v>56014</c:v>
                </c:pt>
                <c:pt idx="16810">
                  <c:v>56021</c:v>
                </c:pt>
                <c:pt idx="16811">
                  <c:v>56021</c:v>
                </c:pt>
                <c:pt idx="16812">
                  <c:v>56046</c:v>
                </c:pt>
                <c:pt idx="16813">
                  <c:v>56043</c:v>
                </c:pt>
                <c:pt idx="16814">
                  <c:v>56065</c:v>
                </c:pt>
                <c:pt idx="16815">
                  <c:v>56061</c:v>
                </c:pt>
                <c:pt idx="16816">
                  <c:v>56084</c:v>
                </c:pt>
                <c:pt idx="16817">
                  <c:v>56090</c:v>
                </c:pt>
                <c:pt idx="16818">
                  <c:v>56101</c:v>
                </c:pt>
                <c:pt idx="16819">
                  <c:v>56094</c:v>
                </c:pt>
                <c:pt idx="16820">
                  <c:v>56113</c:v>
                </c:pt>
                <c:pt idx="16821">
                  <c:v>56121</c:v>
                </c:pt>
                <c:pt idx="16822">
                  <c:v>56126</c:v>
                </c:pt>
                <c:pt idx="16823">
                  <c:v>56122</c:v>
                </c:pt>
                <c:pt idx="16824">
                  <c:v>56139</c:v>
                </c:pt>
                <c:pt idx="16825">
                  <c:v>56144</c:v>
                </c:pt>
                <c:pt idx="16826">
                  <c:v>56156</c:v>
                </c:pt>
                <c:pt idx="16827">
                  <c:v>56154</c:v>
                </c:pt>
                <c:pt idx="16828">
                  <c:v>56172</c:v>
                </c:pt>
                <c:pt idx="16829">
                  <c:v>56180</c:v>
                </c:pt>
                <c:pt idx="16830">
                  <c:v>56192</c:v>
                </c:pt>
                <c:pt idx="16831">
                  <c:v>56180</c:v>
                </c:pt>
                <c:pt idx="16832">
                  <c:v>56219</c:v>
                </c:pt>
                <c:pt idx="16833">
                  <c:v>56218</c:v>
                </c:pt>
                <c:pt idx="16834">
                  <c:v>56210</c:v>
                </c:pt>
                <c:pt idx="16835">
                  <c:v>56233</c:v>
                </c:pt>
                <c:pt idx="16836">
                  <c:v>56228</c:v>
                </c:pt>
                <c:pt idx="16837">
                  <c:v>56230</c:v>
                </c:pt>
                <c:pt idx="16838">
                  <c:v>56243</c:v>
                </c:pt>
                <c:pt idx="16839">
                  <c:v>56247</c:v>
                </c:pt>
                <c:pt idx="16840">
                  <c:v>56247</c:v>
                </c:pt>
                <c:pt idx="16841">
                  <c:v>56260</c:v>
                </c:pt>
                <c:pt idx="16842">
                  <c:v>56251</c:v>
                </c:pt>
                <c:pt idx="16843">
                  <c:v>56261</c:v>
                </c:pt>
                <c:pt idx="16844">
                  <c:v>56251</c:v>
                </c:pt>
                <c:pt idx="16845">
                  <c:v>56263</c:v>
                </c:pt>
                <c:pt idx="16846">
                  <c:v>56273</c:v>
                </c:pt>
                <c:pt idx="16847">
                  <c:v>56272</c:v>
                </c:pt>
                <c:pt idx="16848">
                  <c:v>56293</c:v>
                </c:pt>
                <c:pt idx="16849">
                  <c:v>56315</c:v>
                </c:pt>
                <c:pt idx="16850">
                  <c:v>56311</c:v>
                </c:pt>
                <c:pt idx="16851">
                  <c:v>56336</c:v>
                </c:pt>
                <c:pt idx="16852">
                  <c:v>56332</c:v>
                </c:pt>
                <c:pt idx="16853">
                  <c:v>56339</c:v>
                </c:pt>
                <c:pt idx="16854">
                  <c:v>56346</c:v>
                </c:pt>
                <c:pt idx="16855">
                  <c:v>56353</c:v>
                </c:pt>
                <c:pt idx="16856">
                  <c:v>56355</c:v>
                </c:pt>
                <c:pt idx="16857">
                  <c:v>56378</c:v>
                </c:pt>
                <c:pt idx="16858">
                  <c:v>56397</c:v>
                </c:pt>
                <c:pt idx="16859">
                  <c:v>56385</c:v>
                </c:pt>
                <c:pt idx="16860">
                  <c:v>56411</c:v>
                </c:pt>
                <c:pt idx="16861">
                  <c:v>56397</c:v>
                </c:pt>
                <c:pt idx="16862">
                  <c:v>56402</c:v>
                </c:pt>
                <c:pt idx="16863">
                  <c:v>56414</c:v>
                </c:pt>
                <c:pt idx="16864">
                  <c:v>56409</c:v>
                </c:pt>
                <c:pt idx="16865">
                  <c:v>56418</c:v>
                </c:pt>
                <c:pt idx="16866">
                  <c:v>56434</c:v>
                </c:pt>
                <c:pt idx="16867">
                  <c:v>56419</c:v>
                </c:pt>
                <c:pt idx="16868">
                  <c:v>56425</c:v>
                </c:pt>
                <c:pt idx="16869">
                  <c:v>56440</c:v>
                </c:pt>
                <c:pt idx="16870">
                  <c:v>56438</c:v>
                </c:pt>
                <c:pt idx="16871">
                  <c:v>56459</c:v>
                </c:pt>
                <c:pt idx="16872">
                  <c:v>56470</c:v>
                </c:pt>
                <c:pt idx="16873">
                  <c:v>56484</c:v>
                </c:pt>
                <c:pt idx="16874">
                  <c:v>56483</c:v>
                </c:pt>
                <c:pt idx="16875">
                  <c:v>56490</c:v>
                </c:pt>
                <c:pt idx="16876">
                  <c:v>56489</c:v>
                </c:pt>
                <c:pt idx="16877">
                  <c:v>56502</c:v>
                </c:pt>
                <c:pt idx="16878">
                  <c:v>56517</c:v>
                </c:pt>
                <c:pt idx="16879">
                  <c:v>56516</c:v>
                </c:pt>
                <c:pt idx="16880">
                  <c:v>56527</c:v>
                </c:pt>
                <c:pt idx="16881">
                  <c:v>56550</c:v>
                </c:pt>
                <c:pt idx="16882">
                  <c:v>56565</c:v>
                </c:pt>
                <c:pt idx="16883">
                  <c:v>56566</c:v>
                </c:pt>
                <c:pt idx="16884">
                  <c:v>56566</c:v>
                </c:pt>
                <c:pt idx="16885">
                  <c:v>56580</c:v>
                </c:pt>
                <c:pt idx="16886">
                  <c:v>56567</c:v>
                </c:pt>
                <c:pt idx="16887">
                  <c:v>56568</c:v>
                </c:pt>
                <c:pt idx="16888">
                  <c:v>56588</c:v>
                </c:pt>
                <c:pt idx="16889">
                  <c:v>56578</c:v>
                </c:pt>
                <c:pt idx="16890">
                  <c:v>56590</c:v>
                </c:pt>
                <c:pt idx="16891">
                  <c:v>56580</c:v>
                </c:pt>
                <c:pt idx="16892">
                  <c:v>56610</c:v>
                </c:pt>
                <c:pt idx="16893">
                  <c:v>56594</c:v>
                </c:pt>
                <c:pt idx="16894">
                  <c:v>56630</c:v>
                </c:pt>
                <c:pt idx="16895">
                  <c:v>56622</c:v>
                </c:pt>
                <c:pt idx="16896">
                  <c:v>56639</c:v>
                </c:pt>
                <c:pt idx="16897">
                  <c:v>56658</c:v>
                </c:pt>
                <c:pt idx="16898">
                  <c:v>56661</c:v>
                </c:pt>
                <c:pt idx="16899">
                  <c:v>56669</c:v>
                </c:pt>
                <c:pt idx="16900">
                  <c:v>56677</c:v>
                </c:pt>
                <c:pt idx="16901">
                  <c:v>56689</c:v>
                </c:pt>
                <c:pt idx="16902">
                  <c:v>56694</c:v>
                </c:pt>
                <c:pt idx="16903">
                  <c:v>56707</c:v>
                </c:pt>
                <c:pt idx="16904">
                  <c:v>56711</c:v>
                </c:pt>
                <c:pt idx="16905">
                  <c:v>56716</c:v>
                </c:pt>
                <c:pt idx="16906">
                  <c:v>56705</c:v>
                </c:pt>
                <c:pt idx="16907">
                  <c:v>56720</c:v>
                </c:pt>
                <c:pt idx="16908">
                  <c:v>56716</c:v>
                </c:pt>
                <c:pt idx="16909">
                  <c:v>56725</c:v>
                </c:pt>
                <c:pt idx="16910">
                  <c:v>56721</c:v>
                </c:pt>
                <c:pt idx="16911">
                  <c:v>56718</c:v>
                </c:pt>
                <c:pt idx="16912">
                  <c:v>56725</c:v>
                </c:pt>
                <c:pt idx="16913">
                  <c:v>56740</c:v>
                </c:pt>
                <c:pt idx="16914">
                  <c:v>56766</c:v>
                </c:pt>
                <c:pt idx="16915">
                  <c:v>56772</c:v>
                </c:pt>
                <c:pt idx="16916">
                  <c:v>56781</c:v>
                </c:pt>
                <c:pt idx="16917">
                  <c:v>56795</c:v>
                </c:pt>
                <c:pt idx="16918">
                  <c:v>56801</c:v>
                </c:pt>
                <c:pt idx="16919">
                  <c:v>56809</c:v>
                </c:pt>
                <c:pt idx="16920">
                  <c:v>56816</c:v>
                </c:pt>
                <c:pt idx="16921">
                  <c:v>56828</c:v>
                </c:pt>
                <c:pt idx="16922">
                  <c:v>56832</c:v>
                </c:pt>
                <c:pt idx="16923">
                  <c:v>56826</c:v>
                </c:pt>
                <c:pt idx="16924">
                  <c:v>56831</c:v>
                </c:pt>
                <c:pt idx="16925">
                  <c:v>56832</c:v>
                </c:pt>
                <c:pt idx="16926">
                  <c:v>56849</c:v>
                </c:pt>
                <c:pt idx="16927">
                  <c:v>56851</c:v>
                </c:pt>
                <c:pt idx="16928">
                  <c:v>56844</c:v>
                </c:pt>
                <c:pt idx="16929">
                  <c:v>56869</c:v>
                </c:pt>
                <c:pt idx="16930">
                  <c:v>56875</c:v>
                </c:pt>
                <c:pt idx="16931">
                  <c:v>56867</c:v>
                </c:pt>
                <c:pt idx="16932">
                  <c:v>56886</c:v>
                </c:pt>
                <c:pt idx="16933">
                  <c:v>56882</c:v>
                </c:pt>
                <c:pt idx="16934">
                  <c:v>56904</c:v>
                </c:pt>
                <c:pt idx="16935">
                  <c:v>56904</c:v>
                </c:pt>
                <c:pt idx="16936">
                  <c:v>56890</c:v>
                </c:pt>
                <c:pt idx="16937">
                  <c:v>56922</c:v>
                </c:pt>
                <c:pt idx="16938">
                  <c:v>56941</c:v>
                </c:pt>
                <c:pt idx="16939">
                  <c:v>56966</c:v>
                </c:pt>
                <c:pt idx="16940">
                  <c:v>56969</c:v>
                </c:pt>
                <c:pt idx="16941">
                  <c:v>56979</c:v>
                </c:pt>
                <c:pt idx="16942">
                  <c:v>56971</c:v>
                </c:pt>
                <c:pt idx="16943">
                  <c:v>56968</c:v>
                </c:pt>
                <c:pt idx="16944">
                  <c:v>56974</c:v>
                </c:pt>
                <c:pt idx="16945">
                  <c:v>56982</c:v>
                </c:pt>
                <c:pt idx="16946">
                  <c:v>56981</c:v>
                </c:pt>
                <c:pt idx="16947">
                  <c:v>56992</c:v>
                </c:pt>
                <c:pt idx="16948">
                  <c:v>56999</c:v>
                </c:pt>
                <c:pt idx="16949">
                  <c:v>57016</c:v>
                </c:pt>
                <c:pt idx="16950">
                  <c:v>56996</c:v>
                </c:pt>
                <c:pt idx="16951">
                  <c:v>57017</c:v>
                </c:pt>
                <c:pt idx="16952">
                  <c:v>57019</c:v>
                </c:pt>
                <c:pt idx="16953">
                  <c:v>57027</c:v>
                </c:pt>
                <c:pt idx="16954">
                  <c:v>57050</c:v>
                </c:pt>
                <c:pt idx="16955">
                  <c:v>57060</c:v>
                </c:pt>
                <c:pt idx="16956">
                  <c:v>57055</c:v>
                </c:pt>
                <c:pt idx="16957">
                  <c:v>57061</c:v>
                </c:pt>
                <c:pt idx="16958">
                  <c:v>57059</c:v>
                </c:pt>
                <c:pt idx="16959">
                  <c:v>57073</c:v>
                </c:pt>
                <c:pt idx="16960">
                  <c:v>57084</c:v>
                </c:pt>
                <c:pt idx="16961">
                  <c:v>57081</c:v>
                </c:pt>
                <c:pt idx="16962">
                  <c:v>57104</c:v>
                </c:pt>
                <c:pt idx="16963">
                  <c:v>57112</c:v>
                </c:pt>
                <c:pt idx="16964">
                  <c:v>57125</c:v>
                </c:pt>
                <c:pt idx="16965">
                  <c:v>57145</c:v>
                </c:pt>
                <c:pt idx="16966">
                  <c:v>57133</c:v>
                </c:pt>
                <c:pt idx="16967">
                  <c:v>57135</c:v>
                </c:pt>
                <c:pt idx="16968">
                  <c:v>57150</c:v>
                </c:pt>
                <c:pt idx="16969">
                  <c:v>57146</c:v>
                </c:pt>
                <c:pt idx="16970">
                  <c:v>57167</c:v>
                </c:pt>
                <c:pt idx="16971">
                  <c:v>57173</c:v>
                </c:pt>
                <c:pt idx="16972">
                  <c:v>57164</c:v>
                </c:pt>
                <c:pt idx="16973">
                  <c:v>57189</c:v>
                </c:pt>
                <c:pt idx="16974">
                  <c:v>57176</c:v>
                </c:pt>
                <c:pt idx="16975">
                  <c:v>57185</c:v>
                </c:pt>
                <c:pt idx="16976">
                  <c:v>57183</c:v>
                </c:pt>
                <c:pt idx="16977">
                  <c:v>57210</c:v>
                </c:pt>
                <c:pt idx="16978">
                  <c:v>57187</c:v>
                </c:pt>
                <c:pt idx="16979">
                  <c:v>57203</c:v>
                </c:pt>
                <c:pt idx="16980">
                  <c:v>57190</c:v>
                </c:pt>
                <c:pt idx="16981">
                  <c:v>57232</c:v>
                </c:pt>
                <c:pt idx="16982">
                  <c:v>57241</c:v>
                </c:pt>
                <c:pt idx="16983">
                  <c:v>57234</c:v>
                </c:pt>
                <c:pt idx="16984">
                  <c:v>57250</c:v>
                </c:pt>
                <c:pt idx="16985">
                  <c:v>57252</c:v>
                </c:pt>
                <c:pt idx="16986">
                  <c:v>57263</c:v>
                </c:pt>
                <c:pt idx="16987">
                  <c:v>57258</c:v>
                </c:pt>
                <c:pt idx="16988">
                  <c:v>57272</c:v>
                </c:pt>
                <c:pt idx="16989">
                  <c:v>57285</c:v>
                </c:pt>
                <c:pt idx="16990">
                  <c:v>57298</c:v>
                </c:pt>
                <c:pt idx="16991">
                  <c:v>57298</c:v>
                </c:pt>
                <c:pt idx="16992">
                  <c:v>57294</c:v>
                </c:pt>
                <c:pt idx="16993">
                  <c:v>57315</c:v>
                </c:pt>
                <c:pt idx="16994">
                  <c:v>57244</c:v>
                </c:pt>
                <c:pt idx="16995">
                  <c:v>57323</c:v>
                </c:pt>
                <c:pt idx="16996">
                  <c:v>57351</c:v>
                </c:pt>
                <c:pt idx="16997">
                  <c:v>57326</c:v>
                </c:pt>
                <c:pt idx="16998">
                  <c:v>57338</c:v>
                </c:pt>
                <c:pt idx="16999">
                  <c:v>57353</c:v>
                </c:pt>
                <c:pt idx="17000">
                  <c:v>57354</c:v>
                </c:pt>
                <c:pt idx="17001">
                  <c:v>57375</c:v>
                </c:pt>
                <c:pt idx="17002">
                  <c:v>57383</c:v>
                </c:pt>
                <c:pt idx="17003">
                  <c:v>57402</c:v>
                </c:pt>
                <c:pt idx="17004">
                  <c:v>57407</c:v>
                </c:pt>
                <c:pt idx="17005">
                  <c:v>57417</c:v>
                </c:pt>
                <c:pt idx="17006">
                  <c:v>57409</c:v>
                </c:pt>
                <c:pt idx="17007">
                  <c:v>57406</c:v>
                </c:pt>
                <c:pt idx="17008">
                  <c:v>57428</c:v>
                </c:pt>
                <c:pt idx="17009">
                  <c:v>57432</c:v>
                </c:pt>
                <c:pt idx="17010">
                  <c:v>57439</c:v>
                </c:pt>
                <c:pt idx="17011">
                  <c:v>57456</c:v>
                </c:pt>
                <c:pt idx="17012">
                  <c:v>57451</c:v>
                </c:pt>
                <c:pt idx="17013">
                  <c:v>57480</c:v>
                </c:pt>
                <c:pt idx="17014">
                  <c:v>57474</c:v>
                </c:pt>
                <c:pt idx="17015">
                  <c:v>57469</c:v>
                </c:pt>
                <c:pt idx="17016">
                  <c:v>57489</c:v>
                </c:pt>
                <c:pt idx="17017">
                  <c:v>57480</c:v>
                </c:pt>
                <c:pt idx="17018">
                  <c:v>57498</c:v>
                </c:pt>
                <c:pt idx="17019">
                  <c:v>57525</c:v>
                </c:pt>
                <c:pt idx="17020">
                  <c:v>57518</c:v>
                </c:pt>
                <c:pt idx="17021">
                  <c:v>57518</c:v>
                </c:pt>
                <c:pt idx="17022">
                  <c:v>57525</c:v>
                </c:pt>
                <c:pt idx="17023">
                  <c:v>57510</c:v>
                </c:pt>
                <c:pt idx="17024">
                  <c:v>57532</c:v>
                </c:pt>
                <c:pt idx="17025">
                  <c:v>57531</c:v>
                </c:pt>
                <c:pt idx="17026">
                  <c:v>57551</c:v>
                </c:pt>
                <c:pt idx="17027">
                  <c:v>57541</c:v>
                </c:pt>
                <c:pt idx="17028">
                  <c:v>57564</c:v>
                </c:pt>
                <c:pt idx="17029">
                  <c:v>57555</c:v>
                </c:pt>
                <c:pt idx="17030">
                  <c:v>57571</c:v>
                </c:pt>
                <c:pt idx="17031">
                  <c:v>57569</c:v>
                </c:pt>
                <c:pt idx="17032">
                  <c:v>57571</c:v>
                </c:pt>
                <c:pt idx="17033">
                  <c:v>57590</c:v>
                </c:pt>
                <c:pt idx="17034">
                  <c:v>57602</c:v>
                </c:pt>
                <c:pt idx="17035">
                  <c:v>57594</c:v>
                </c:pt>
                <c:pt idx="17036">
                  <c:v>57626</c:v>
                </c:pt>
                <c:pt idx="17037">
                  <c:v>57634</c:v>
                </c:pt>
                <c:pt idx="17038">
                  <c:v>57652</c:v>
                </c:pt>
                <c:pt idx="17039">
                  <c:v>57650</c:v>
                </c:pt>
                <c:pt idx="17040">
                  <c:v>57650</c:v>
                </c:pt>
                <c:pt idx="17041">
                  <c:v>57664</c:v>
                </c:pt>
                <c:pt idx="17042">
                  <c:v>57663</c:v>
                </c:pt>
                <c:pt idx="17043">
                  <c:v>57681</c:v>
                </c:pt>
                <c:pt idx="17044">
                  <c:v>57663</c:v>
                </c:pt>
                <c:pt idx="17045">
                  <c:v>57684</c:v>
                </c:pt>
                <c:pt idx="17046">
                  <c:v>57681</c:v>
                </c:pt>
                <c:pt idx="17047">
                  <c:v>57693</c:v>
                </c:pt>
                <c:pt idx="17048">
                  <c:v>57698</c:v>
                </c:pt>
                <c:pt idx="17049">
                  <c:v>57709</c:v>
                </c:pt>
                <c:pt idx="17050">
                  <c:v>57730</c:v>
                </c:pt>
                <c:pt idx="17051">
                  <c:v>57745</c:v>
                </c:pt>
                <c:pt idx="17052">
                  <c:v>57742</c:v>
                </c:pt>
                <c:pt idx="17053">
                  <c:v>57751</c:v>
                </c:pt>
                <c:pt idx="17054">
                  <c:v>57746</c:v>
                </c:pt>
                <c:pt idx="17055">
                  <c:v>57753</c:v>
                </c:pt>
                <c:pt idx="17056">
                  <c:v>57757</c:v>
                </c:pt>
                <c:pt idx="17057">
                  <c:v>57755</c:v>
                </c:pt>
                <c:pt idx="17058">
                  <c:v>57774</c:v>
                </c:pt>
                <c:pt idx="17059">
                  <c:v>57785</c:v>
                </c:pt>
                <c:pt idx="17060">
                  <c:v>57783</c:v>
                </c:pt>
                <c:pt idx="17061">
                  <c:v>57791</c:v>
                </c:pt>
                <c:pt idx="17062">
                  <c:v>57788</c:v>
                </c:pt>
                <c:pt idx="17063">
                  <c:v>57800</c:v>
                </c:pt>
                <c:pt idx="17064">
                  <c:v>57800</c:v>
                </c:pt>
                <c:pt idx="17065">
                  <c:v>57806</c:v>
                </c:pt>
                <c:pt idx="17066">
                  <c:v>57801</c:v>
                </c:pt>
                <c:pt idx="17067">
                  <c:v>57811</c:v>
                </c:pt>
                <c:pt idx="17068">
                  <c:v>57816</c:v>
                </c:pt>
                <c:pt idx="17069">
                  <c:v>57820</c:v>
                </c:pt>
                <c:pt idx="17070">
                  <c:v>57862</c:v>
                </c:pt>
                <c:pt idx="17071">
                  <c:v>57864</c:v>
                </c:pt>
                <c:pt idx="17072">
                  <c:v>57878</c:v>
                </c:pt>
                <c:pt idx="17073">
                  <c:v>57874</c:v>
                </c:pt>
                <c:pt idx="17074">
                  <c:v>57899</c:v>
                </c:pt>
                <c:pt idx="17075">
                  <c:v>57895</c:v>
                </c:pt>
                <c:pt idx="17076">
                  <c:v>57901</c:v>
                </c:pt>
                <c:pt idx="17077">
                  <c:v>57915</c:v>
                </c:pt>
                <c:pt idx="17078">
                  <c:v>57917</c:v>
                </c:pt>
                <c:pt idx="17079">
                  <c:v>57933</c:v>
                </c:pt>
                <c:pt idx="17080">
                  <c:v>57929</c:v>
                </c:pt>
                <c:pt idx="17081">
                  <c:v>57940</c:v>
                </c:pt>
                <c:pt idx="17082">
                  <c:v>57928</c:v>
                </c:pt>
                <c:pt idx="17083">
                  <c:v>57943</c:v>
                </c:pt>
                <c:pt idx="17084">
                  <c:v>57950</c:v>
                </c:pt>
                <c:pt idx="17085">
                  <c:v>57954</c:v>
                </c:pt>
                <c:pt idx="17086">
                  <c:v>57959</c:v>
                </c:pt>
                <c:pt idx="17087">
                  <c:v>57961</c:v>
                </c:pt>
                <c:pt idx="17088">
                  <c:v>57978</c:v>
                </c:pt>
                <c:pt idx="17089">
                  <c:v>57974</c:v>
                </c:pt>
                <c:pt idx="17090">
                  <c:v>57972</c:v>
                </c:pt>
                <c:pt idx="17091">
                  <c:v>57976</c:v>
                </c:pt>
                <c:pt idx="17092">
                  <c:v>58019</c:v>
                </c:pt>
                <c:pt idx="17093">
                  <c:v>58009</c:v>
                </c:pt>
                <c:pt idx="17094">
                  <c:v>58036</c:v>
                </c:pt>
                <c:pt idx="17095">
                  <c:v>58037</c:v>
                </c:pt>
                <c:pt idx="17096">
                  <c:v>58042</c:v>
                </c:pt>
                <c:pt idx="17097">
                  <c:v>58037</c:v>
                </c:pt>
                <c:pt idx="17098">
                  <c:v>58036</c:v>
                </c:pt>
                <c:pt idx="17099">
                  <c:v>58054</c:v>
                </c:pt>
                <c:pt idx="17100">
                  <c:v>58078</c:v>
                </c:pt>
                <c:pt idx="17101">
                  <c:v>58074</c:v>
                </c:pt>
                <c:pt idx="17102">
                  <c:v>58085</c:v>
                </c:pt>
                <c:pt idx="17103">
                  <c:v>58087</c:v>
                </c:pt>
                <c:pt idx="17104">
                  <c:v>58108</c:v>
                </c:pt>
                <c:pt idx="17105">
                  <c:v>58059</c:v>
                </c:pt>
                <c:pt idx="17106">
                  <c:v>58109</c:v>
                </c:pt>
                <c:pt idx="17107">
                  <c:v>58109</c:v>
                </c:pt>
                <c:pt idx="17108">
                  <c:v>58122</c:v>
                </c:pt>
                <c:pt idx="17109">
                  <c:v>58137</c:v>
                </c:pt>
                <c:pt idx="17110">
                  <c:v>58128</c:v>
                </c:pt>
                <c:pt idx="17111">
                  <c:v>58140</c:v>
                </c:pt>
                <c:pt idx="17112">
                  <c:v>58141</c:v>
                </c:pt>
                <c:pt idx="17113">
                  <c:v>58132</c:v>
                </c:pt>
                <c:pt idx="17114">
                  <c:v>58145</c:v>
                </c:pt>
                <c:pt idx="17115">
                  <c:v>58153</c:v>
                </c:pt>
                <c:pt idx="17116">
                  <c:v>58164</c:v>
                </c:pt>
                <c:pt idx="17117">
                  <c:v>58183</c:v>
                </c:pt>
                <c:pt idx="17118">
                  <c:v>58180</c:v>
                </c:pt>
                <c:pt idx="17119">
                  <c:v>58186</c:v>
                </c:pt>
                <c:pt idx="17120">
                  <c:v>58187</c:v>
                </c:pt>
                <c:pt idx="17121">
                  <c:v>58190</c:v>
                </c:pt>
                <c:pt idx="17122">
                  <c:v>58193</c:v>
                </c:pt>
                <c:pt idx="17123">
                  <c:v>58206</c:v>
                </c:pt>
                <c:pt idx="17124">
                  <c:v>58238</c:v>
                </c:pt>
                <c:pt idx="17125">
                  <c:v>58234</c:v>
                </c:pt>
                <c:pt idx="17126">
                  <c:v>58253</c:v>
                </c:pt>
                <c:pt idx="17127">
                  <c:v>58251</c:v>
                </c:pt>
                <c:pt idx="17128">
                  <c:v>58266</c:v>
                </c:pt>
                <c:pt idx="17129">
                  <c:v>58271</c:v>
                </c:pt>
                <c:pt idx="17130">
                  <c:v>58280</c:v>
                </c:pt>
                <c:pt idx="17131">
                  <c:v>58280</c:v>
                </c:pt>
                <c:pt idx="17132">
                  <c:v>58300</c:v>
                </c:pt>
                <c:pt idx="17133">
                  <c:v>58314</c:v>
                </c:pt>
                <c:pt idx="17134">
                  <c:v>58306</c:v>
                </c:pt>
                <c:pt idx="17135">
                  <c:v>58299</c:v>
                </c:pt>
                <c:pt idx="17136">
                  <c:v>58331</c:v>
                </c:pt>
                <c:pt idx="17137">
                  <c:v>58312</c:v>
                </c:pt>
                <c:pt idx="17138">
                  <c:v>58333</c:v>
                </c:pt>
                <c:pt idx="17139">
                  <c:v>58325</c:v>
                </c:pt>
                <c:pt idx="17140">
                  <c:v>58326</c:v>
                </c:pt>
                <c:pt idx="17141">
                  <c:v>58342</c:v>
                </c:pt>
                <c:pt idx="17142">
                  <c:v>58336</c:v>
                </c:pt>
                <c:pt idx="17143">
                  <c:v>58339</c:v>
                </c:pt>
                <c:pt idx="17144">
                  <c:v>58368</c:v>
                </c:pt>
                <c:pt idx="17145">
                  <c:v>58385</c:v>
                </c:pt>
                <c:pt idx="17146">
                  <c:v>58384</c:v>
                </c:pt>
                <c:pt idx="17147">
                  <c:v>58380</c:v>
                </c:pt>
                <c:pt idx="17148">
                  <c:v>58394</c:v>
                </c:pt>
                <c:pt idx="17149">
                  <c:v>58404</c:v>
                </c:pt>
                <c:pt idx="17150">
                  <c:v>58415</c:v>
                </c:pt>
                <c:pt idx="17151">
                  <c:v>58433</c:v>
                </c:pt>
                <c:pt idx="17152">
                  <c:v>58418</c:v>
                </c:pt>
                <c:pt idx="17153">
                  <c:v>58446</c:v>
                </c:pt>
                <c:pt idx="17154">
                  <c:v>58451</c:v>
                </c:pt>
                <c:pt idx="17155">
                  <c:v>58448</c:v>
                </c:pt>
                <c:pt idx="17156">
                  <c:v>58443</c:v>
                </c:pt>
                <c:pt idx="17157">
                  <c:v>58460</c:v>
                </c:pt>
                <c:pt idx="17158">
                  <c:v>58465</c:v>
                </c:pt>
                <c:pt idx="17159">
                  <c:v>58477</c:v>
                </c:pt>
                <c:pt idx="17160">
                  <c:v>58487</c:v>
                </c:pt>
                <c:pt idx="17161">
                  <c:v>58498</c:v>
                </c:pt>
                <c:pt idx="17162">
                  <c:v>58496</c:v>
                </c:pt>
                <c:pt idx="17163">
                  <c:v>58497</c:v>
                </c:pt>
                <c:pt idx="17164">
                  <c:v>58511</c:v>
                </c:pt>
                <c:pt idx="17165">
                  <c:v>58510</c:v>
                </c:pt>
                <c:pt idx="17166">
                  <c:v>58517</c:v>
                </c:pt>
                <c:pt idx="17167">
                  <c:v>58515</c:v>
                </c:pt>
                <c:pt idx="17168">
                  <c:v>58536</c:v>
                </c:pt>
                <c:pt idx="17169">
                  <c:v>58530</c:v>
                </c:pt>
                <c:pt idx="17170">
                  <c:v>58556</c:v>
                </c:pt>
                <c:pt idx="17171">
                  <c:v>58542</c:v>
                </c:pt>
                <c:pt idx="17172">
                  <c:v>58568</c:v>
                </c:pt>
                <c:pt idx="17173">
                  <c:v>58574</c:v>
                </c:pt>
                <c:pt idx="17174">
                  <c:v>58583</c:v>
                </c:pt>
                <c:pt idx="17175">
                  <c:v>58582</c:v>
                </c:pt>
                <c:pt idx="17176">
                  <c:v>58595</c:v>
                </c:pt>
                <c:pt idx="17177">
                  <c:v>58600</c:v>
                </c:pt>
                <c:pt idx="17178">
                  <c:v>58589</c:v>
                </c:pt>
                <c:pt idx="17179">
                  <c:v>58603</c:v>
                </c:pt>
                <c:pt idx="17180">
                  <c:v>58607</c:v>
                </c:pt>
                <c:pt idx="17181">
                  <c:v>58621</c:v>
                </c:pt>
                <c:pt idx="17182">
                  <c:v>58634</c:v>
                </c:pt>
                <c:pt idx="17183">
                  <c:v>58660</c:v>
                </c:pt>
                <c:pt idx="17184">
                  <c:v>58663</c:v>
                </c:pt>
                <c:pt idx="17185">
                  <c:v>58663</c:v>
                </c:pt>
                <c:pt idx="17186">
                  <c:v>58665</c:v>
                </c:pt>
                <c:pt idx="17187">
                  <c:v>58669</c:v>
                </c:pt>
                <c:pt idx="17188">
                  <c:v>58674</c:v>
                </c:pt>
                <c:pt idx="17189">
                  <c:v>58696</c:v>
                </c:pt>
                <c:pt idx="17190">
                  <c:v>58709</c:v>
                </c:pt>
                <c:pt idx="17191">
                  <c:v>58710</c:v>
                </c:pt>
                <c:pt idx="17192">
                  <c:v>58702</c:v>
                </c:pt>
                <c:pt idx="17193">
                  <c:v>58719</c:v>
                </c:pt>
                <c:pt idx="17194">
                  <c:v>58711</c:v>
                </c:pt>
                <c:pt idx="17195">
                  <c:v>58722</c:v>
                </c:pt>
                <c:pt idx="17196">
                  <c:v>58729</c:v>
                </c:pt>
                <c:pt idx="17197">
                  <c:v>58727</c:v>
                </c:pt>
                <c:pt idx="17198">
                  <c:v>58736</c:v>
                </c:pt>
                <c:pt idx="17199">
                  <c:v>58731</c:v>
                </c:pt>
                <c:pt idx="17200">
                  <c:v>58740</c:v>
                </c:pt>
                <c:pt idx="17201">
                  <c:v>58753</c:v>
                </c:pt>
                <c:pt idx="17202">
                  <c:v>58756</c:v>
                </c:pt>
                <c:pt idx="17203">
                  <c:v>58755</c:v>
                </c:pt>
                <c:pt idx="17204">
                  <c:v>58764</c:v>
                </c:pt>
                <c:pt idx="17205">
                  <c:v>58762</c:v>
                </c:pt>
                <c:pt idx="17206">
                  <c:v>58797</c:v>
                </c:pt>
                <c:pt idx="17207">
                  <c:v>58804</c:v>
                </c:pt>
                <c:pt idx="17208">
                  <c:v>58814</c:v>
                </c:pt>
                <c:pt idx="17209">
                  <c:v>58826</c:v>
                </c:pt>
                <c:pt idx="17210">
                  <c:v>58826</c:v>
                </c:pt>
                <c:pt idx="17211">
                  <c:v>58837</c:v>
                </c:pt>
                <c:pt idx="17212">
                  <c:v>58834</c:v>
                </c:pt>
                <c:pt idx="17213">
                  <c:v>58838</c:v>
                </c:pt>
                <c:pt idx="17214">
                  <c:v>58846</c:v>
                </c:pt>
                <c:pt idx="17215">
                  <c:v>58859</c:v>
                </c:pt>
                <c:pt idx="17216">
                  <c:v>58872</c:v>
                </c:pt>
                <c:pt idx="17217">
                  <c:v>58901</c:v>
                </c:pt>
                <c:pt idx="17218">
                  <c:v>58873</c:v>
                </c:pt>
                <c:pt idx="17219">
                  <c:v>58878</c:v>
                </c:pt>
                <c:pt idx="17220">
                  <c:v>58892</c:v>
                </c:pt>
                <c:pt idx="17221">
                  <c:v>58905</c:v>
                </c:pt>
                <c:pt idx="17222">
                  <c:v>58913</c:v>
                </c:pt>
                <c:pt idx="17223">
                  <c:v>58930</c:v>
                </c:pt>
                <c:pt idx="17224">
                  <c:v>58922</c:v>
                </c:pt>
                <c:pt idx="17225">
                  <c:v>58938</c:v>
                </c:pt>
                <c:pt idx="17226">
                  <c:v>58919</c:v>
                </c:pt>
                <c:pt idx="17227">
                  <c:v>58930</c:v>
                </c:pt>
                <c:pt idx="17228">
                  <c:v>58953</c:v>
                </c:pt>
                <c:pt idx="17229">
                  <c:v>58959</c:v>
                </c:pt>
                <c:pt idx="17230">
                  <c:v>58963</c:v>
                </c:pt>
                <c:pt idx="17231">
                  <c:v>58975</c:v>
                </c:pt>
                <c:pt idx="17232">
                  <c:v>58982</c:v>
                </c:pt>
                <c:pt idx="17233">
                  <c:v>58988</c:v>
                </c:pt>
                <c:pt idx="17234">
                  <c:v>58988</c:v>
                </c:pt>
                <c:pt idx="17235">
                  <c:v>58985</c:v>
                </c:pt>
                <c:pt idx="17236">
                  <c:v>58992</c:v>
                </c:pt>
                <c:pt idx="17237">
                  <c:v>58987</c:v>
                </c:pt>
                <c:pt idx="17238">
                  <c:v>59007</c:v>
                </c:pt>
                <c:pt idx="17239">
                  <c:v>59018</c:v>
                </c:pt>
                <c:pt idx="17240">
                  <c:v>59023</c:v>
                </c:pt>
                <c:pt idx="17241">
                  <c:v>59037</c:v>
                </c:pt>
                <c:pt idx="17242">
                  <c:v>59044</c:v>
                </c:pt>
                <c:pt idx="17243">
                  <c:v>59053</c:v>
                </c:pt>
                <c:pt idx="17244">
                  <c:v>59065</c:v>
                </c:pt>
                <c:pt idx="17245">
                  <c:v>59066</c:v>
                </c:pt>
                <c:pt idx="17246">
                  <c:v>59070</c:v>
                </c:pt>
                <c:pt idx="17247">
                  <c:v>59074</c:v>
                </c:pt>
                <c:pt idx="17248">
                  <c:v>59067</c:v>
                </c:pt>
                <c:pt idx="17249">
                  <c:v>59103</c:v>
                </c:pt>
                <c:pt idx="17250">
                  <c:v>59124</c:v>
                </c:pt>
                <c:pt idx="17251">
                  <c:v>59120</c:v>
                </c:pt>
                <c:pt idx="17252">
                  <c:v>59140</c:v>
                </c:pt>
                <c:pt idx="17253">
                  <c:v>59161</c:v>
                </c:pt>
                <c:pt idx="17254">
                  <c:v>59150</c:v>
                </c:pt>
                <c:pt idx="17255">
                  <c:v>59147</c:v>
                </c:pt>
                <c:pt idx="17256">
                  <c:v>59155</c:v>
                </c:pt>
                <c:pt idx="17257">
                  <c:v>59161</c:v>
                </c:pt>
                <c:pt idx="17258">
                  <c:v>59176</c:v>
                </c:pt>
                <c:pt idx="17259">
                  <c:v>59159</c:v>
                </c:pt>
                <c:pt idx="17260">
                  <c:v>59167</c:v>
                </c:pt>
                <c:pt idx="17261">
                  <c:v>59197</c:v>
                </c:pt>
                <c:pt idx="17262">
                  <c:v>59170</c:v>
                </c:pt>
                <c:pt idx="17263">
                  <c:v>59191</c:v>
                </c:pt>
                <c:pt idx="17264">
                  <c:v>59173</c:v>
                </c:pt>
                <c:pt idx="17265">
                  <c:v>59200</c:v>
                </c:pt>
                <c:pt idx="17266">
                  <c:v>59208</c:v>
                </c:pt>
                <c:pt idx="17267">
                  <c:v>59207</c:v>
                </c:pt>
                <c:pt idx="17268">
                  <c:v>59222</c:v>
                </c:pt>
                <c:pt idx="17269">
                  <c:v>59210</c:v>
                </c:pt>
                <c:pt idx="17270">
                  <c:v>59227</c:v>
                </c:pt>
                <c:pt idx="17271">
                  <c:v>59237</c:v>
                </c:pt>
                <c:pt idx="17272">
                  <c:v>59251</c:v>
                </c:pt>
                <c:pt idx="17273">
                  <c:v>59270</c:v>
                </c:pt>
                <c:pt idx="17274">
                  <c:v>59270</c:v>
                </c:pt>
                <c:pt idx="17275">
                  <c:v>59291</c:v>
                </c:pt>
                <c:pt idx="17276">
                  <c:v>59283</c:v>
                </c:pt>
                <c:pt idx="17277">
                  <c:v>59295</c:v>
                </c:pt>
                <c:pt idx="17278">
                  <c:v>59295</c:v>
                </c:pt>
                <c:pt idx="17279">
                  <c:v>59317</c:v>
                </c:pt>
                <c:pt idx="17280">
                  <c:v>59319</c:v>
                </c:pt>
                <c:pt idx="17281">
                  <c:v>59331</c:v>
                </c:pt>
                <c:pt idx="17282">
                  <c:v>59327</c:v>
                </c:pt>
                <c:pt idx="17283">
                  <c:v>59355</c:v>
                </c:pt>
                <c:pt idx="17284">
                  <c:v>59340</c:v>
                </c:pt>
                <c:pt idx="17285">
                  <c:v>59344</c:v>
                </c:pt>
                <c:pt idx="17286">
                  <c:v>59348</c:v>
                </c:pt>
                <c:pt idx="17287">
                  <c:v>59362</c:v>
                </c:pt>
                <c:pt idx="17288">
                  <c:v>59372</c:v>
                </c:pt>
                <c:pt idx="17289">
                  <c:v>59366</c:v>
                </c:pt>
                <c:pt idx="17290">
                  <c:v>59384</c:v>
                </c:pt>
                <c:pt idx="17291">
                  <c:v>59402</c:v>
                </c:pt>
                <c:pt idx="17292">
                  <c:v>59383</c:v>
                </c:pt>
                <c:pt idx="17293">
                  <c:v>59383</c:v>
                </c:pt>
                <c:pt idx="17294">
                  <c:v>59403</c:v>
                </c:pt>
                <c:pt idx="17295">
                  <c:v>59420</c:v>
                </c:pt>
                <c:pt idx="17296">
                  <c:v>59426</c:v>
                </c:pt>
                <c:pt idx="17297">
                  <c:v>59439</c:v>
                </c:pt>
                <c:pt idx="17298">
                  <c:v>59444</c:v>
                </c:pt>
                <c:pt idx="17299">
                  <c:v>59451</c:v>
                </c:pt>
                <c:pt idx="17300">
                  <c:v>59463</c:v>
                </c:pt>
                <c:pt idx="17301">
                  <c:v>59460</c:v>
                </c:pt>
                <c:pt idx="17302">
                  <c:v>59459</c:v>
                </c:pt>
                <c:pt idx="17303">
                  <c:v>59459</c:v>
                </c:pt>
                <c:pt idx="17304">
                  <c:v>59471</c:v>
                </c:pt>
                <c:pt idx="17305">
                  <c:v>59477</c:v>
                </c:pt>
                <c:pt idx="17306">
                  <c:v>59485</c:v>
                </c:pt>
                <c:pt idx="17307">
                  <c:v>59500</c:v>
                </c:pt>
                <c:pt idx="17308">
                  <c:v>59515</c:v>
                </c:pt>
                <c:pt idx="17309">
                  <c:v>59500</c:v>
                </c:pt>
                <c:pt idx="17310">
                  <c:v>59501</c:v>
                </c:pt>
                <c:pt idx="17311">
                  <c:v>59514</c:v>
                </c:pt>
                <c:pt idx="17312">
                  <c:v>59510</c:v>
                </c:pt>
                <c:pt idx="17313">
                  <c:v>59520</c:v>
                </c:pt>
                <c:pt idx="17314">
                  <c:v>59541</c:v>
                </c:pt>
                <c:pt idx="17315">
                  <c:v>59549</c:v>
                </c:pt>
                <c:pt idx="17316">
                  <c:v>59547</c:v>
                </c:pt>
                <c:pt idx="17317">
                  <c:v>59566</c:v>
                </c:pt>
                <c:pt idx="17318">
                  <c:v>59572</c:v>
                </c:pt>
                <c:pt idx="17319">
                  <c:v>59576</c:v>
                </c:pt>
                <c:pt idx="17320">
                  <c:v>59594</c:v>
                </c:pt>
                <c:pt idx="17321">
                  <c:v>59602</c:v>
                </c:pt>
                <c:pt idx="17322">
                  <c:v>59593</c:v>
                </c:pt>
                <c:pt idx="17323">
                  <c:v>59616</c:v>
                </c:pt>
                <c:pt idx="17324">
                  <c:v>59621</c:v>
                </c:pt>
                <c:pt idx="17325">
                  <c:v>59633</c:v>
                </c:pt>
                <c:pt idx="17326">
                  <c:v>59633</c:v>
                </c:pt>
                <c:pt idx="17327">
                  <c:v>59651</c:v>
                </c:pt>
                <c:pt idx="17328">
                  <c:v>59633</c:v>
                </c:pt>
                <c:pt idx="17329">
                  <c:v>59656</c:v>
                </c:pt>
                <c:pt idx="17330">
                  <c:v>59648</c:v>
                </c:pt>
                <c:pt idx="17331">
                  <c:v>59664</c:v>
                </c:pt>
                <c:pt idx="17332">
                  <c:v>59664</c:v>
                </c:pt>
                <c:pt idx="17333">
                  <c:v>59682</c:v>
                </c:pt>
                <c:pt idx="17334">
                  <c:v>59691</c:v>
                </c:pt>
                <c:pt idx="17335">
                  <c:v>59715</c:v>
                </c:pt>
                <c:pt idx="17336">
                  <c:v>59695</c:v>
                </c:pt>
                <c:pt idx="17337">
                  <c:v>59703</c:v>
                </c:pt>
                <c:pt idx="17338">
                  <c:v>59726</c:v>
                </c:pt>
                <c:pt idx="17339">
                  <c:v>59724</c:v>
                </c:pt>
                <c:pt idx="17340">
                  <c:v>59737</c:v>
                </c:pt>
                <c:pt idx="17341">
                  <c:v>59745</c:v>
                </c:pt>
                <c:pt idx="17342">
                  <c:v>59760</c:v>
                </c:pt>
                <c:pt idx="17343">
                  <c:v>59757</c:v>
                </c:pt>
                <c:pt idx="17344">
                  <c:v>59766</c:v>
                </c:pt>
                <c:pt idx="17345">
                  <c:v>59767</c:v>
                </c:pt>
                <c:pt idx="17346">
                  <c:v>59791</c:v>
                </c:pt>
                <c:pt idx="17347">
                  <c:v>59777</c:v>
                </c:pt>
                <c:pt idx="17348">
                  <c:v>59794</c:v>
                </c:pt>
                <c:pt idx="17349">
                  <c:v>59797</c:v>
                </c:pt>
                <c:pt idx="17350">
                  <c:v>59785</c:v>
                </c:pt>
                <c:pt idx="17351">
                  <c:v>59799</c:v>
                </c:pt>
                <c:pt idx="17352">
                  <c:v>59801</c:v>
                </c:pt>
                <c:pt idx="17353">
                  <c:v>59806</c:v>
                </c:pt>
                <c:pt idx="17354">
                  <c:v>59808</c:v>
                </c:pt>
                <c:pt idx="17355">
                  <c:v>59814</c:v>
                </c:pt>
                <c:pt idx="17356">
                  <c:v>59817</c:v>
                </c:pt>
                <c:pt idx="17357">
                  <c:v>59838</c:v>
                </c:pt>
                <c:pt idx="17358">
                  <c:v>59850</c:v>
                </c:pt>
                <c:pt idx="17359">
                  <c:v>59840</c:v>
                </c:pt>
                <c:pt idx="17360">
                  <c:v>59861</c:v>
                </c:pt>
                <c:pt idx="17361">
                  <c:v>59879</c:v>
                </c:pt>
                <c:pt idx="17362">
                  <c:v>59882</c:v>
                </c:pt>
                <c:pt idx="17363">
                  <c:v>59895</c:v>
                </c:pt>
                <c:pt idx="17364">
                  <c:v>59895</c:v>
                </c:pt>
                <c:pt idx="17365">
                  <c:v>59917</c:v>
                </c:pt>
                <c:pt idx="17366">
                  <c:v>59929</c:v>
                </c:pt>
                <c:pt idx="17367">
                  <c:v>59925</c:v>
                </c:pt>
                <c:pt idx="17368">
                  <c:v>59938</c:v>
                </c:pt>
                <c:pt idx="17369">
                  <c:v>59936</c:v>
                </c:pt>
                <c:pt idx="17370">
                  <c:v>59931</c:v>
                </c:pt>
                <c:pt idx="17371">
                  <c:v>59958</c:v>
                </c:pt>
                <c:pt idx="17372">
                  <c:v>59955</c:v>
                </c:pt>
                <c:pt idx="17373">
                  <c:v>59947</c:v>
                </c:pt>
                <c:pt idx="17374">
                  <c:v>59959</c:v>
                </c:pt>
                <c:pt idx="17375">
                  <c:v>59961</c:v>
                </c:pt>
                <c:pt idx="17376">
                  <c:v>59963</c:v>
                </c:pt>
                <c:pt idx="17377">
                  <c:v>59968</c:v>
                </c:pt>
                <c:pt idx="17378">
                  <c:v>59980</c:v>
                </c:pt>
                <c:pt idx="17379">
                  <c:v>59979</c:v>
                </c:pt>
                <c:pt idx="17380">
                  <c:v>60009</c:v>
                </c:pt>
                <c:pt idx="17381">
                  <c:v>60003</c:v>
                </c:pt>
                <c:pt idx="17382">
                  <c:v>60020</c:v>
                </c:pt>
                <c:pt idx="17383">
                  <c:v>60019</c:v>
                </c:pt>
                <c:pt idx="17384">
                  <c:v>60017</c:v>
                </c:pt>
                <c:pt idx="17385">
                  <c:v>60027</c:v>
                </c:pt>
                <c:pt idx="17386">
                  <c:v>60033</c:v>
                </c:pt>
                <c:pt idx="17387">
                  <c:v>60047</c:v>
                </c:pt>
                <c:pt idx="17388">
                  <c:v>60057</c:v>
                </c:pt>
                <c:pt idx="17389">
                  <c:v>60064</c:v>
                </c:pt>
                <c:pt idx="17390">
                  <c:v>60085</c:v>
                </c:pt>
                <c:pt idx="17391">
                  <c:v>60087</c:v>
                </c:pt>
                <c:pt idx="17392">
                  <c:v>60085</c:v>
                </c:pt>
                <c:pt idx="17393">
                  <c:v>60091</c:v>
                </c:pt>
                <c:pt idx="17394">
                  <c:v>60107</c:v>
                </c:pt>
                <c:pt idx="17395">
                  <c:v>60112</c:v>
                </c:pt>
                <c:pt idx="17396">
                  <c:v>60126</c:v>
                </c:pt>
                <c:pt idx="17397">
                  <c:v>60124</c:v>
                </c:pt>
                <c:pt idx="17398">
                  <c:v>60125</c:v>
                </c:pt>
                <c:pt idx="17399">
                  <c:v>60150</c:v>
                </c:pt>
                <c:pt idx="17400">
                  <c:v>60118</c:v>
                </c:pt>
                <c:pt idx="17401">
                  <c:v>60134</c:v>
                </c:pt>
                <c:pt idx="17402">
                  <c:v>60157</c:v>
                </c:pt>
                <c:pt idx="17403">
                  <c:v>60157</c:v>
                </c:pt>
                <c:pt idx="17404">
                  <c:v>60173</c:v>
                </c:pt>
                <c:pt idx="17405">
                  <c:v>60188</c:v>
                </c:pt>
                <c:pt idx="17406">
                  <c:v>60187</c:v>
                </c:pt>
                <c:pt idx="17407">
                  <c:v>60198</c:v>
                </c:pt>
                <c:pt idx="17408">
                  <c:v>60188</c:v>
                </c:pt>
                <c:pt idx="17409">
                  <c:v>60204</c:v>
                </c:pt>
                <c:pt idx="17410">
                  <c:v>60205</c:v>
                </c:pt>
                <c:pt idx="17411">
                  <c:v>60202</c:v>
                </c:pt>
                <c:pt idx="17412">
                  <c:v>60219</c:v>
                </c:pt>
                <c:pt idx="17413">
                  <c:v>60229</c:v>
                </c:pt>
                <c:pt idx="17414">
                  <c:v>60248</c:v>
                </c:pt>
                <c:pt idx="17415">
                  <c:v>60255</c:v>
                </c:pt>
                <c:pt idx="17416">
                  <c:v>60266</c:v>
                </c:pt>
                <c:pt idx="17417">
                  <c:v>60271</c:v>
                </c:pt>
                <c:pt idx="17418">
                  <c:v>60268</c:v>
                </c:pt>
                <c:pt idx="17419">
                  <c:v>60268</c:v>
                </c:pt>
                <c:pt idx="17420">
                  <c:v>60292</c:v>
                </c:pt>
                <c:pt idx="17421">
                  <c:v>60294</c:v>
                </c:pt>
                <c:pt idx="17422">
                  <c:v>60291</c:v>
                </c:pt>
                <c:pt idx="17423">
                  <c:v>60298</c:v>
                </c:pt>
                <c:pt idx="17424">
                  <c:v>60304</c:v>
                </c:pt>
                <c:pt idx="17425">
                  <c:v>60325</c:v>
                </c:pt>
                <c:pt idx="17426">
                  <c:v>60328</c:v>
                </c:pt>
                <c:pt idx="17427">
                  <c:v>60323</c:v>
                </c:pt>
                <c:pt idx="17428">
                  <c:v>60336</c:v>
                </c:pt>
                <c:pt idx="17429">
                  <c:v>60333</c:v>
                </c:pt>
                <c:pt idx="17430">
                  <c:v>60339</c:v>
                </c:pt>
                <c:pt idx="17431">
                  <c:v>60328</c:v>
                </c:pt>
                <c:pt idx="17432">
                  <c:v>60340</c:v>
                </c:pt>
                <c:pt idx="17433">
                  <c:v>60356</c:v>
                </c:pt>
                <c:pt idx="17434">
                  <c:v>60361</c:v>
                </c:pt>
                <c:pt idx="17435">
                  <c:v>60379</c:v>
                </c:pt>
                <c:pt idx="17436">
                  <c:v>60368</c:v>
                </c:pt>
                <c:pt idx="17437">
                  <c:v>60392</c:v>
                </c:pt>
                <c:pt idx="17438">
                  <c:v>60399</c:v>
                </c:pt>
                <c:pt idx="17439">
                  <c:v>60405</c:v>
                </c:pt>
                <c:pt idx="17440">
                  <c:v>60433</c:v>
                </c:pt>
                <c:pt idx="17441">
                  <c:v>60438</c:v>
                </c:pt>
                <c:pt idx="17442">
                  <c:v>60436</c:v>
                </c:pt>
                <c:pt idx="17443">
                  <c:v>60442</c:v>
                </c:pt>
                <c:pt idx="17444">
                  <c:v>60450</c:v>
                </c:pt>
                <c:pt idx="17445">
                  <c:v>60458</c:v>
                </c:pt>
                <c:pt idx="17446">
                  <c:v>60466</c:v>
                </c:pt>
                <c:pt idx="17447">
                  <c:v>60465</c:v>
                </c:pt>
                <c:pt idx="17448">
                  <c:v>60496</c:v>
                </c:pt>
                <c:pt idx="17449">
                  <c:v>60488</c:v>
                </c:pt>
                <c:pt idx="17450">
                  <c:v>60497</c:v>
                </c:pt>
                <c:pt idx="17451">
                  <c:v>60510</c:v>
                </c:pt>
                <c:pt idx="17452">
                  <c:v>60515</c:v>
                </c:pt>
                <c:pt idx="17453">
                  <c:v>60516</c:v>
                </c:pt>
                <c:pt idx="17454">
                  <c:v>60519</c:v>
                </c:pt>
                <c:pt idx="17455">
                  <c:v>60505</c:v>
                </c:pt>
                <c:pt idx="17456">
                  <c:v>60526</c:v>
                </c:pt>
                <c:pt idx="17457">
                  <c:v>60519</c:v>
                </c:pt>
                <c:pt idx="17458">
                  <c:v>60527</c:v>
                </c:pt>
                <c:pt idx="17459">
                  <c:v>60534</c:v>
                </c:pt>
                <c:pt idx="17460">
                  <c:v>60570</c:v>
                </c:pt>
                <c:pt idx="17461">
                  <c:v>60548</c:v>
                </c:pt>
                <c:pt idx="17462">
                  <c:v>60566</c:v>
                </c:pt>
                <c:pt idx="17463">
                  <c:v>60576</c:v>
                </c:pt>
                <c:pt idx="17464">
                  <c:v>60586</c:v>
                </c:pt>
                <c:pt idx="17465">
                  <c:v>60595</c:v>
                </c:pt>
                <c:pt idx="17466">
                  <c:v>60598</c:v>
                </c:pt>
                <c:pt idx="17467">
                  <c:v>60589</c:v>
                </c:pt>
                <c:pt idx="17468">
                  <c:v>60598</c:v>
                </c:pt>
                <c:pt idx="17469">
                  <c:v>60604</c:v>
                </c:pt>
                <c:pt idx="17470">
                  <c:v>60612</c:v>
                </c:pt>
                <c:pt idx="17471">
                  <c:v>60644</c:v>
                </c:pt>
                <c:pt idx="17472">
                  <c:v>60639</c:v>
                </c:pt>
                <c:pt idx="17473">
                  <c:v>60645</c:v>
                </c:pt>
                <c:pt idx="17474">
                  <c:v>60654</c:v>
                </c:pt>
                <c:pt idx="17475">
                  <c:v>60660</c:v>
                </c:pt>
                <c:pt idx="17476">
                  <c:v>60663</c:v>
                </c:pt>
                <c:pt idx="17477">
                  <c:v>60672</c:v>
                </c:pt>
                <c:pt idx="17478">
                  <c:v>60678</c:v>
                </c:pt>
                <c:pt idx="17479">
                  <c:v>60699</c:v>
                </c:pt>
                <c:pt idx="17480">
                  <c:v>60701</c:v>
                </c:pt>
                <c:pt idx="17481">
                  <c:v>60722</c:v>
                </c:pt>
                <c:pt idx="17482">
                  <c:v>60717</c:v>
                </c:pt>
                <c:pt idx="17483">
                  <c:v>60719</c:v>
                </c:pt>
                <c:pt idx="17484">
                  <c:v>60744</c:v>
                </c:pt>
                <c:pt idx="17485">
                  <c:v>60732</c:v>
                </c:pt>
                <c:pt idx="17486">
                  <c:v>60769</c:v>
                </c:pt>
                <c:pt idx="17487">
                  <c:v>60756</c:v>
                </c:pt>
                <c:pt idx="17488">
                  <c:v>60775</c:v>
                </c:pt>
                <c:pt idx="17489">
                  <c:v>60761</c:v>
                </c:pt>
                <c:pt idx="17490">
                  <c:v>60769</c:v>
                </c:pt>
                <c:pt idx="17491">
                  <c:v>60760</c:v>
                </c:pt>
                <c:pt idx="17492">
                  <c:v>60758</c:v>
                </c:pt>
                <c:pt idx="17493">
                  <c:v>60773</c:v>
                </c:pt>
                <c:pt idx="17494">
                  <c:v>60784</c:v>
                </c:pt>
                <c:pt idx="17495">
                  <c:v>60795</c:v>
                </c:pt>
                <c:pt idx="17496">
                  <c:v>60800</c:v>
                </c:pt>
                <c:pt idx="17497">
                  <c:v>60801</c:v>
                </c:pt>
                <c:pt idx="17498">
                  <c:v>60802</c:v>
                </c:pt>
                <c:pt idx="17499">
                  <c:v>60806</c:v>
                </c:pt>
                <c:pt idx="17500">
                  <c:v>60823</c:v>
                </c:pt>
                <c:pt idx="17501">
                  <c:v>60810</c:v>
                </c:pt>
                <c:pt idx="17502">
                  <c:v>60843</c:v>
                </c:pt>
                <c:pt idx="17503">
                  <c:v>60843</c:v>
                </c:pt>
                <c:pt idx="17504">
                  <c:v>60862</c:v>
                </c:pt>
                <c:pt idx="17505">
                  <c:v>60869</c:v>
                </c:pt>
                <c:pt idx="17506">
                  <c:v>60886</c:v>
                </c:pt>
                <c:pt idx="17507">
                  <c:v>60879</c:v>
                </c:pt>
                <c:pt idx="17508">
                  <c:v>60889</c:v>
                </c:pt>
                <c:pt idx="17509">
                  <c:v>60875</c:v>
                </c:pt>
                <c:pt idx="17510">
                  <c:v>60887</c:v>
                </c:pt>
                <c:pt idx="17511">
                  <c:v>60908</c:v>
                </c:pt>
                <c:pt idx="17512">
                  <c:v>60909</c:v>
                </c:pt>
                <c:pt idx="17513">
                  <c:v>60910</c:v>
                </c:pt>
                <c:pt idx="17514">
                  <c:v>60914</c:v>
                </c:pt>
                <c:pt idx="17515">
                  <c:v>60919</c:v>
                </c:pt>
                <c:pt idx="17516">
                  <c:v>60925</c:v>
                </c:pt>
                <c:pt idx="17517">
                  <c:v>60944</c:v>
                </c:pt>
                <c:pt idx="17518">
                  <c:v>60948</c:v>
                </c:pt>
                <c:pt idx="17519">
                  <c:v>60979</c:v>
                </c:pt>
                <c:pt idx="17520">
                  <c:v>60986</c:v>
                </c:pt>
                <c:pt idx="17521">
                  <c:v>60977</c:v>
                </c:pt>
                <c:pt idx="17522">
                  <c:v>61005</c:v>
                </c:pt>
                <c:pt idx="17523">
                  <c:v>60981</c:v>
                </c:pt>
                <c:pt idx="17524">
                  <c:v>61008</c:v>
                </c:pt>
                <c:pt idx="17525">
                  <c:v>61018</c:v>
                </c:pt>
                <c:pt idx="17526">
                  <c:v>61025</c:v>
                </c:pt>
                <c:pt idx="17527">
                  <c:v>61020</c:v>
                </c:pt>
                <c:pt idx="17528">
                  <c:v>61043</c:v>
                </c:pt>
                <c:pt idx="17529">
                  <c:v>61039</c:v>
                </c:pt>
                <c:pt idx="17530">
                  <c:v>61062</c:v>
                </c:pt>
                <c:pt idx="17531">
                  <c:v>61048</c:v>
                </c:pt>
                <c:pt idx="17532">
                  <c:v>61045</c:v>
                </c:pt>
                <c:pt idx="17533">
                  <c:v>61066</c:v>
                </c:pt>
                <c:pt idx="17534">
                  <c:v>61054</c:v>
                </c:pt>
                <c:pt idx="17535">
                  <c:v>61074</c:v>
                </c:pt>
                <c:pt idx="17536">
                  <c:v>61071</c:v>
                </c:pt>
                <c:pt idx="17537">
                  <c:v>61079</c:v>
                </c:pt>
                <c:pt idx="17538">
                  <c:v>61067</c:v>
                </c:pt>
                <c:pt idx="17539">
                  <c:v>61081</c:v>
                </c:pt>
                <c:pt idx="17540">
                  <c:v>61097</c:v>
                </c:pt>
                <c:pt idx="17541">
                  <c:v>61111</c:v>
                </c:pt>
                <c:pt idx="17542">
                  <c:v>61115</c:v>
                </c:pt>
                <c:pt idx="17543">
                  <c:v>61133</c:v>
                </c:pt>
                <c:pt idx="17544">
                  <c:v>61120</c:v>
                </c:pt>
                <c:pt idx="17545">
                  <c:v>61137</c:v>
                </c:pt>
                <c:pt idx="17546">
                  <c:v>61145</c:v>
                </c:pt>
                <c:pt idx="17547">
                  <c:v>61143</c:v>
                </c:pt>
                <c:pt idx="17548">
                  <c:v>61149</c:v>
                </c:pt>
                <c:pt idx="17549">
                  <c:v>61156</c:v>
                </c:pt>
                <c:pt idx="17550">
                  <c:v>61181</c:v>
                </c:pt>
                <c:pt idx="17551">
                  <c:v>61173</c:v>
                </c:pt>
                <c:pt idx="17552">
                  <c:v>61193</c:v>
                </c:pt>
                <c:pt idx="17553">
                  <c:v>61201</c:v>
                </c:pt>
                <c:pt idx="17554">
                  <c:v>61197</c:v>
                </c:pt>
                <c:pt idx="17555">
                  <c:v>61201</c:v>
                </c:pt>
                <c:pt idx="17556">
                  <c:v>61203</c:v>
                </c:pt>
                <c:pt idx="17557">
                  <c:v>61211</c:v>
                </c:pt>
                <c:pt idx="17558">
                  <c:v>61226</c:v>
                </c:pt>
                <c:pt idx="17559">
                  <c:v>61225</c:v>
                </c:pt>
                <c:pt idx="17560">
                  <c:v>61231</c:v>
                </c:pt>
                <c:pt idx="17561">
                  <c:v>61246</c:v>
                </c:pt>
                <c:pt idx="17562">
                  <c:v>61276</c:v>
                </c:pt>
                <c:pt idx="17563">
                  <c:v>61272</c:v>
                </c:pt>
                <c:pt idx="17564">
                  <c:v>61285</c:v>
                </c:pt>
                <c:pt idx="17565">
                  <c:v>61283</c:v>
                </c:pt>
                <c:pt idx="17566">
                  <c:v>61284</c:v>
                </c:pt>
                <c:pt idx="17567">
                  <c:v>61294</c:v>
                </c:pt>
                <c:pt idx="17568">
                  <c:v>61310</c:v>
                </c:pt>
                <c:pt idx="17569">
                  <c:v>61318</c:v>
                </c:pt>
                <c:pt idx="17570">
                  <c:v>61321</c:v>
                </c:pt>
                <c:pt idx="17571">
                  <c:v>61319</c:v>
                </c:pt>
                <c:pt idx="17572">
                  <c:v>61328</c:v>
                </c:pt>
                <c:pt idx="17573">
                  <c:v>61325</c:v>
                </c:pt>
                <c:pt idx="17574">
                  <c:v>61337</c:v>
                </c:pt>
                <c:pt idx="17575">
                  <c:v>61345</c:v>
                </c:pt>
                <c:pt idx="17576">
                  <c:v>61343</c:v>
                </c:pt>
                <c:pt idx="17577">
                  <c:v>61344</c:v>
                </c:pt>
                <c:pt idx="17578">
                  <c:v>61367</c:v>
                </c:pt>
                <c:pt idx="17579">
                  <c:v>61371</c:v>
                </c:pt>
                <c:pt idx="17580">
                  <c:v>61364</c:v>
                </c:pt>
                <c:pt idx="17581">
                  <c:v>61373</c:v>
                </c:pt>
                <c:pt idx="17582">
                  <c:v>61373</c:v>
                </c:pt>
                <c:pt idx="17583">
                  <c:v>61392</c:v>
                </c:pt>
                <c:pt idx="17584">
                  <c:v>61403</c:v>
                </c:pt>
                <c:pt idx="17585">
                  <c:v>61416</c:v>
                </c:pt>
                <c:pt idx="17586">
                  <c:v>61439</c:v>
                </c:pt>
                <c:pt idx="17587">
                  <c:v>61433</c:v>
                </c:pt>
                <c:pt idx="17588">
                  <c:v>61435</c:v>
                </c:pt>
                <c:pt idx="17589">
                  <c:v>61450</c:v>
                </c:pt>
                <c:pt idx="17590">
                  <c:v>61448</c:v>
                </c:pt>
                <c:pt idx="17591">
                  <c:v>61438</c:v>
                </c:pt>
                <c:pt idx="17592">
                  <c:v>61458</c:v>
                </c:pt>
                <c:pt idx="17593">
                  <c:v>61480</c:v>
                </c:pt>
                <c:pt idx="17594">
                  <c:v>61465</c:v>
                </c:pt>
                <c:pt idx="17595">
                  <c:v>61495</c:v>
                </c:pt>
                <c:pt idx="17596">
                  <c:v>61484</c:v>
                </c:pt>
                <c:pt idx="17597">
                  <c:v>61496</c:v>
                </c:pt>
                <c:pt idx="17598">
                  <c:v>61508</c:v>
                </c:pt>
                <c:pt idx="17599">
                  <c:v>61519</c:v>
                </c:pt>
                <c:pt idx="17600">
                  <c:v>61542</c:v>
                </c:pt>
                <c:pt idx="17601">
                  <c:v>61545</c:v>
                </c:pt>
                <c:pt idx="17602">
                  <c:v>61531</c:v>
                </c:pt>
                <c:pt idx="17603">
                  <c:v>61534</c:v>
                </c:pt>
                <c:pt idx="17604">
                  <c:v>61538</c:v>
                </c:pt>
                <c:pt idx="17605">
                  <c:v>61541</c:v>
                </c:pt>
                <c:pt idx="17606">
                  <c:v>61570</c:v>
                </c:pt>
                <c:pt idx="17607">
                  <c:v>61558</c:v>
                </c:pt>
                <c:pt idx="17608">
                  <c:v>61580</c:v>
                </c:pt>
                <c:pt idx="17609">
                  <c:v>61584</c:v>
                </c:pt>
                <c:pt idx="17610">
                  <c:v>61581</c:v>
                </c:pt>
                <c:pt idx="17611">
                  <c:v>61584</c:v>
                </c:pt>
                <c:pt idx="17612">
                  <c:v>61582</c:v>
                </c:pt>
                <c:pt idx="17613">
                  <c:v>61585</c:v>
                </c:pt>
                <c:pt idx="17614">
                  <c:v>61608</c:v>
                </c:pt>
                <c:pt idx="17615">
                  <c:v>61608</c:v>
                </c:pt>
                <c:pt idx="17616">
                  <c:v>61610</c:v>
                </c:pt>
                <c:pt idx="17617">
                  <c:v>61620</c:v>
                </c:pt>
                <c:pt idx="17618">
                  <c:v>61650</c:v>
                </c:pt>
                <c:pt idx="17619">
                  <c:v>61636</c:v>
                </c:pt>
                <c:pt idx="17620">
                  <c:v>61647</c:v>
                </c:pt>
                <c:pt idx="17621">
                  <c:v>61655</c:v>
                </c:pt>
                <c:pt idx="17622">
                  <c:v>61671</c:v>
                </c:pt>
                <c:pt idx="17623">
                  <c:v>61666</c:v>
                </c:pt>
                <c:pt idx="17624">
                  <c:v>61676</c:v>
                </c:pt>
                <c:pt idx="17625">
                  <c:v>61678</c:v>
                </c:pt>
                <c:pt idx="17626">
                  <c:v>61677</c:v>
                </c:pt>
                <c:pt idx="17627">
                  <c:v>61689</c:v>
                </c:pt>
                <c:pt idx="17628">
                  <c:v>61697</c:v>
                </c:pt>
                <c:pt idx="17629">
                  <c:v>61713</c:v>
                </c:pt>
                <c:pt idx="17630">
                  <c:v>61728</c:v>
                </c:pt>
                <c:pt idx="17631">
                  <c:v>61741</c:v>
                </c:pt>
                <c:pt idx="17632">
                  <c:v>61740</c:v>
                </c:pt>
                <c:pt idx="17633">
                  <c:v>61747</c:v>
                </c:pt>
                <c:pt idx="17634">
                  <c:v>61764</c:v>
                </c:pt>
                <c:pt idx="17635">
                  <c:v>61765</c:v>
                </c:pt>
                <c:pt idx="17636">
                  <c:v>61769</c:v>
                </c:pt>
                <c:pt idx="17637">
                  <c:v>61785</c:v>
                </c:pt>
                <c:pt idx="17638">
                  <c:v>61781</c:v>
                </c:pt>
                <c:pt idx="17639">
                  <c:v>61785</c:v>
                </c:pt>
                <c:pt idx="17640">
                  <c:v>61808</c:v>
                </c:pt>
                <c:pt idx="17641">
                  <c:v>61796</c:v>
                </c:pt>
                <c:pt idx="17642">
                  <c:v>61810</c:v>
                </c:pt>
                <c:pt idx="17643">
                  <c:v>61791</c:v>
                </c:pt>
                <c:pt idx="17644">
                  <c:v>61824</c:v>
                </c:pt>
                <c:pt idx="17645">
                  <c:v>61832</c:v>
                </c:pt>
                <c:pt idx="17646">
                  <c:v>61838</c:v>
                </c:pt>
                <c:pt idx="17647">
                  <c:v>61843</c:v>
                </c:pt>
                <c:pt idx="17648">
                  <c:v>61843</c:v>
                </c:pt>
                <c:pt idx="17649">
                  <c:v>61839</c:v>
                </c:pt>
                <c:pt idx="17650">
                  <c:v>61852</c:v>
                </c:pt>
                <c:pt idx="17651">
                  <c:v>61865</c:v>
                </c:pt>
                <c:pt idx="17652">
                  <c:v>61869</c:v>
                </c:pt>
                <c:pt idx="17653">
                  <c:v>61884</c:v>
                </c:pt>
                <c:pt idx="17654">
                  <c:v>61882</c:v>
                </c:pt>
                <c:pt idx="17655">
                  <c:v>61889</c:v>
                </c:pt>
                <c:pt idx="17656">
                  <c:v>61884</c:v>
                </c:pt>
                <c:pt idx="17657">
                  <c:v>61895</c:v>
                </c:pt>
                <c:pt idx="17658">
                  <c:v>61894</c:v>
                </c:pt>
                <c:pt idx="17659">
                  <c:v>61924</c:v>
                </c:pt>
                <c:pt idx="17660">
                  <c:v>61920</c:v>
                </c:pt>
                <c:pt idx="17661">
                  <c:v>61928</c:v>
                </c:pt>
                <c:pt idx="17662">
                  <c:v>61940</c:v>
                </c:pt>
                <c:pt idx="17663">
                  <c:v>61933</c:v>
                </c:pt>
                <c:pt idx="17664">
                  <c:v>61948</c:v>
                </c:pt>
                <c:pt idx="17665">
                  <c:v>61938</c:v>
                </c:pt>
                <c:pt idx="17666">
                  <c:v>61961</c:v>
                </c:pt>
                <c:pt idx="17667">
                  <c:v>61969</c:v>
                </c:pt>
                <c:pt idx="17668">
                  <c:v>61968</c:v>
                </c:pt>
                <c:pt idx="17669">
                  <c:v>62003</c:v>
                </c:pt>
                <c:pt idx="17670">
                  <c:v>62003</c:v>
                </c:pt>
                <c:pt idx="17671">
                  <c:v>61998</c:v>
                </c:pt>
                <c:pt idx="17672">
                  <c:v>62001</c:v>
                </c:pt>
                <c:pt idx="17673">
                  <c:v>62009</c:v>
                </c:pt>
                <c:pt idx="17674">
                  <c:v>62021</c:v>
                </c:pt>
                <c:pt idx="17675">
                  <c:v>62035</c:v>
                </c:pt>
                <c:pt idx="17676">
                  <c:v>62049</c:v>
                </c:pt>
                <c:pt idx="17677">
                  <c:v>62059</c:v>
                </c:pt>
                <c:pt idx="17678">
                  <c:v>62065</c:v>
                </c:pt>
                <c:pt idx="17679">
                  <c:v>62059</c:v>
                </c:pt>
                <c:pt idx="17680">
                  <c:v>62080</c:v>
                </c:pt>
                <c:pt idx="17681">
                  <c:v>62085</c:v>
                </c:pt>
                <c:pt idx="17682">
                  <c:v>62096</c:v>
                </c:pt>
                <c:pt idx="17683">
                  <c:v>62098</c:v>
                </c:pt>
                <c:pt idx="17684">
                  <c:v>62098</c:v>
                </c:pt>
                <c:pt idx="17685">
                  <c:v>62097</c:v>
                </c:pt>
                <c:pt idx="17686">
                  <c:v>62099</c:v>
                </c:pt>
                <c:pt idx="17687">
                  <c:v>62100</c:v>
                </c:pt>
                <c:pt idx="17688">
                  <c:v>62093</c:v>
                </c:pt>
                <c:pt idx="17689">
                  <c:v>62107</c:v>
                </c:pt>
                <c:pt idx="17690">
                  <c:v>62125</c:v>
                </c:pt>
                <c:pt idx="17691">
                  <c:v>62135</c:v>
                </c:pt>
                <c:pt idx="17692">
                  <c:v>62133</c:v>
                </c:pt>
                <c:pt idx="17693">
                  <c:v>62145</c:v>
                </c:pt>
                <c:pt idx="17694">
                  <c:v>62149</c:v>
                </c:pt>
                <c:pt idx="17695">
                  <c:v>62150</c:v>
                </c:pt>
                <c:pt idx="17696">
                  <c:v>62150</c:v>
                </c:pt>
                <c:pt idx="17697">
                  <c:v>62173</c:v>
                </c:pt>
                <c:pt idx="17698">
                  <c:v>62169</c:v>
                </c:pt>
                <c:pt idx="17699">
                  <c:v>62182</c:v>
                </c:pt>
                <c:pt idx="17700">
                  <c:v>62197</c:v>
                </c:pt>
                <c:pt idx="17701">
                  <c:v>62207</c:v>
                </c:pt>
                <c:pt idx="17702">
                  <c:v>62216</c:v>
                </c:pt>
                <c:pt idx="17703">
                  <c:v>62225</c:v>
                </c:pt>
                <c:pt idx="17704">
                  <c:v>62236</c:v>
                </c:pt>
                <c:pt idx="17705">
                  <c:v>62236</c:v>
                </c:pt>
                <c:pt idx="17706">
                  <c:v>62254</c:v>
                </c:pt>
                <c:pt idx="17707">
                  <c:v>62249</c:v>
                </c:pt>
                <c:pt idx="17708">
                  <c:v>62248</c:v>
                </c:pt>
                <c:pt idx="17709">
                  <c:v>62266</c:v>
                </c:pt>
                <c:pt idx="17710">
                  <c:v>62261</c:v>
                </c:pt>
                <c:pt idx="17711">
                  <c:v>62272</c:v>
                </c:pt>
                <c:pt idx="17712">
                  <c:v>62284</c:v>
                </c:pt>
                <c:pt idx="17713">
                  <c:v>62308</c:v>
                </c:pt>
                <c:pt idx="17714">
                  <c:v>62297</c:v>
                </c:pt>
                <c:pt idx="17715">
                  <c:v>62321</c:v>
                </c:pt>
                <c:pt idx="17716">
                  <c:v>62311</c:v>
                </c:pt>
                <c:pt idx="17717">
                  <c:v>62319</c:v>
                </c:pt>
                <c:pt idx="17718">
                  <c:v>62333</c:v>
                </c:pt>
                <c:pt idx="17719">
                  <c:v>62313</c:v>
                </c:pt>
                <c:pt idx="17720">
                  <c:v>62345</c:v>
                </c:pt>
                <c:pt idx="17721">
                  <c:v>62343</c:v>
                </c:pt>
                <c:pt idx="17722">
                  <c:v>62362</c:v>
                </c:pt>
                <c:pt idx="17723">
                  <c:v>62359</c:v>
                </c:pt>
                <c:pt idx="17724">
                  <c:v>62380</c:v>
                </c:pt>
                <c:pt idx="17725">
                  <c:v>62379</c:v>
                </c:pt>
                <c:pt idx="17726">
                  <c:v>62378</c:v>
                </c:pt>
                <c:pt idx="17727">
                  <c:v>62381</c:v>
                </c:pt>
                <c:pt idx="17728">
                  <c:v>62389</c:v>
                </c:pt>
                <c:pt idx="17729">
                  <c:v>62392</c:v>
                </c:pt>
                <c:pt idx="17730">
                  <c:v>62387</c:v>
                </c:pt>
                <c:pt idx="17731">
                  <c:v>62383</c:v>
                </c:pt>
                <c:pt idx="17732">
                  <c:v>62385</c:v>
                </c:pt>
                <c:pt idx="17733">
                  <c:v>62401</c:v>
                </c:pt>
                <c:pt idx="17734">
                  <c:v>62419</c:v>
                </c:pt>
                <c:pt idx="17735">
                  <c:v>62443</c:v>
                </c:pt>
                <c:pt idx="17736">
                  <c:v>62438</c:v>
                </c:pt>
                <c:pt idx="17737">
                  <c:v>62439</c:v>
                </c:pt>
                <c:pt idx="17738">
                  <c:v>62434</c:v>
                </c:pt>
                <c:pt idx="17739">
                  <c:v>62454</c:v>
                </c:pt>
                <c:pt idx="17740">
                  <c:v>62470</c:v>
                </c:pt>
                <c:pt idx="17741">
                  <c:v>62461</c:v>
                </c:pt>
                <c:pt idx="17742">
                  <c:v>62476</c:v>
                </c:pt>
                <c:pt idx="17743">
                  <c:v>62493</c:v>
                </c:pt>
                <c:pt idx="17744">
                  <c:v>62503</c:v>
                </c:pt>
                <c:pt idx="17745">
                  <c:v>62509</c:v>
                </c:pt>
                <c:pt idx="17746">
                  <c:v>62512</c:v>
                </c:pt>
                <c:pt idx="17747">
                  <c:v>62521</c:v>
                </c:pt>
                <c:pt idx="17748">
                  <c:v>62523</c:v>
                </c:pt>
                <c:pt idx="17749">
                  <c:v>62537</c:v>
                </c:pt>
                <c:pt idx="17750">
                  <c:v>62546</c:v>
                </c:pt>
                <c:pt idx="17751">
                  <c:v>62554</c:v>
                </c:pt>
                <c:pt idx="17752">
                  <c:v>62548</c:v>
                </c:pt>
                <c:pt idx="17753">
                  <c:v>62547</c:v>
                </c:pt>
                <c:pt idx="17754">
                  <c:v>62548</c:v>
                </c:pt>
                <c:pt idx="17755">
                  <c:v>62558</c:v>
                </c:pt>
                <c:pt idx="17756">
                  <c:v>62565</c:v>
                </c:pt>
                <c:pt idx="17757">
                  <c:v>62590</c:v>
                </c:pt>
                <c:pt idx="17758">
                  <c:v>62607</c:v>
                </c:pt>
                <c:pt idx="17759">
                  <c:v>62608</c:v>
                </c:pt>
                <c:pt idx="17760">
                  <c:v>62616</c:v>
                </c:pt>
                <c:pt idx="17761">
                  <c:v>62613</c:v>
                </c:pt>
                <c:pt idx="17762">
                  <c:v>62618</c:v>
                </c:pt>
                <c:pt idx="17763">
                  <c:v>62614</c:v>
                </c:pt>
                <c:pt idx="17764">
                  <c:v>62636</c:v>
                </c:pt>
                <c:pt idx="17765">
                  <c:v>62647</c:v>
                </c:pt>
                <c:pt idx="17766">
                  <c:v>62646</c:v>
                </c:pt>
                <c:pt idx="17767">
                  <c:v>62652</c:v>
                </c:pt>
                <c:pt idx="17768">
                  <c:v>62664</c:v>
                </c:pt>
                <c:pt idx="17769">
                  <c:v>62665</c:v>
                </c:pt>
                <c:pt idx="17770">
                  <c:v>62672</c:v>
                </c:pt>
                <c:pt idx="17771">
                  <c:v>62681</c:v>
                </c:pt>
                <c:pt idx="17772">
                  <c:v>62679</c:v>
                </c:pt>
                <c:pt idx="17773">
                  <c:v>62689</c:v>
                </c:pt>
                <c:pt idx="17774">
                  <c:v>62697</c:v>
                </c:pt>
                <c:pt idx="17775">
                  <c:v>62700</c:v>
                </c:pt>
                <c:pt idx="17776">
                  <c:v>62690</c:v>
                </c:pt>
                <c:pt idx="17777">
                  <c:v>62695</c:v>
                </c:pt>
                <c:pt idx="17778">
                  <c:v>62714</c:v>
                </c:pt>
                <c:pt idx="17779">
                  <c:v>62740</c:v>
                </c:pt>
                <c:pt idx="17780">
                  <c:v>62730</c:v>
                </c:pt>
                <c:pt idx="17781">
                  <c:v>62755</c:v>
                </c:pt>
                <c:pt idx="17782">
                  <c:v>62770</c:v>
                </c:pt>
                <c:pt idx="17783">
                  <c:v>62757</c:v>
                </c:pt>
                <c:pt idx="17784">
                  <c:v>62769</c:v>
                </c:pt>
                <c:pt idx="17785">
                  <c:v>62765</c:v>
                </c:pt>
                <c:pt idx="17786">
                  <c:v>62785</c:v>
                </c:pt>
                <c:pt idx="17787">
                  <c:v>62782</c:v>
                </c:pt>
                <c:pt idx="17788">
                  <c:v>62799</c:v>
                </c:pt>
                <c:pt idx="17789">
                  <c:v>62803</c:v>
                </c:pt>
                <c:pt idx="17790">
                  <c:v>62833</c:v>
                </c:pt>
                <c:pt idx="17791">
                  <c:v>62827</c:v>
                </c:pt>
                <c:pt idx="17792">
                  <c:v>62828</c:v>
                </c:pt>
                <c:pt idx="17793">
                  <c:v>62834</c:v>
                </c:pt>
                <c:pt idx="17794">
                  <c:v>62835</c:v>
                </c:pt>
                <c:pt idx="17795">
                  <c:v>62849</c:v>
                </c:pt>
                <c:pt idx="17796">
                  <c:v>62857</c:v>
                </c:pt>
                <c:pt idx="17797">
                  <c:v>62866</c:v>
                </c:pt>
                <c:pt idx="17798">
                  <c:v>62852</c:v>
                </c:pt>
                <c:pt idx="17799">
                  <c:v>62865</c:v>
                </c:pt>
                <c:pt idx="17800">
                  <c:v>62868</c:v>
                </c:pt>
                <c:pt idx="17801">
                  <c:v>62861</c:v>
                </c:pt>
                <c:pt idx="17802">
                  <c:v>62884</c:v>
                </c:pt>
                <c:pt idx="17803">
                  <c:v>62897</c:v>
                </c:pt>
                <c:pt idx="17804">
                  <c:v>62912</c:v>
                </c:pt>
                <c:pt idx="17805">
                  <c:v>62911</c:v>
                </c:pt>
                <c:pt idx="17806">
                  <c:v>62895</c:v>
                </c:pt>
                <c:pt idx="17807">
                  <c:v>62891</c:v>
                </c:pt>
                <c:pt idx="17808">
                  <c:v>62920</c:v>
                </c:pt>
                <c:pt idx="17809">
                  <c:v>62937</c:v>
                </c:pt>
                <c:pt idx="17810">
                  <c:v>62936</c:v>
                </c:pt>
                <c:pt idx="17811">
                  <c:v>62944</c:v>
                </c:pt>
                <c:pt idx="17812">
                  <c:v>62940</c:v>
                </c:pt>
                <c:pt idx="17813">
                  <c:v>62945</c:v>
                </c:pt>
                <c:pt idx="17814">
                  <c:v>62958</c:v>
                </c:pt>
                <c:pt idx="17815">
                  <c:v>62967</c:v>
                </c:pt>
                <c:pt idx="17816">
                  <c:v>62968</c:v>
                </c:pt>
                <c:pt idx="17817">
                  <c:v>62968</c:v>
                </c:pt>
                <c:pt idx="17818">
                  <c:v>62984</c:v>
                </c:pt>
                <c:pt idx="17819">
                  <c:v>62972</c:v>
                </c:pt>
                <c:pt idx="17820">
                  <c:v>62990</c:v>
                </c:pt>
                <c:pt idx="17821">
                  <c:v>62986</c:v>
                </c:pt>
                <c:pt idx="17822">
                  <c:v>63011</c:v>
                </c:pt>
                <c:pt idx="17823">
                  <c:v>63012</c:v>
                </c:pt>
                <c:pt idx="17824">
                  <c:v>63036</c:v>
                </c:pt>
                <c:pt idx="17825">
                  <c:v>63034</c:v>
                </c:pt>
                <c:pt idx="17826">
                  <c:v>63053</c:v>
                </c:pt>
                <c:pt idx="17827">
                  <c:v>63055</c:v>
                </c:pt>
                <c:pt idx="17828">
                  <c:v>63064</c:v>
                </c:pt>
                <c:pt idx="17829">
                  <c:v>63068</c:v>
                </c:pt>
                <c:pt idx="17830">
                  <c:v>63084</c:v>
                </c:pt>
                <c:pt idx="17831">
                  <c:v>63087</c:v>
                </c:pt>
                <c:pt idx="17832">
                  <c:v>63102</c:v>
                </c:pt>
                <c:pt idx="17833">
                  <c:v>63106</c:v>
                </c:pt>
                <c:pt idx="17834">
                  <c:v>63105</c:v>
                </c:pt>
                <c:pt idx="17835">
                  <c:v>63105</c:v>
                </c:pt>
                <c:pt idx="17836">
                  <c:v>63121</c:v>
                </c:pt>
                <c:pt idx="17837">
                  <c:v>63125</c:v>
                </c:pt>
                <c:pt idx="17838">
                  <c:v>63130</c:v>
                </c:pt>
                <c:pt idx="17839">
                  <c:v>63133</c:v>
                </c:pt>
                <c:pt idx="17840">
                  <c:v>63148</c:v>
                </c:pt>
                <c:pt idx="17841">
                  <c:v>63142</c:v>
                </c:pt>
                <c:pt idx="17842">
                  <c:v>63158</c:v>
                </c:pt>
                <c:pt idx="17843">
                  <c:v>63139</c:v>
                </c:pt>
                <c:pt idx="17844">
                  <c:v>63170</c:v>
                </c:pt>
                <c:pt idx="17845">
                  <c:v>63179</c:v>
                </c:pt>
                <c:pt idx="17846">
                  <c:v>63187</c:v>
                </c:pt>
                <c:pt idx="17847">
                  <c:v>63189</c:v>
                </c:pt>
                <c:pt idx="17848">
                  <c:v>63222</c:v>
                </c:pt>
                <c:pt idx="17849">
                  <c:v>63228</c:v>
                </c:pt>
                <c:pt idx="17850">
                  <c:v>63227</c:v>
                </c:pt>
                <c:pt idx="17851">
                  <c:v>63217</c:v>
                </c:pt>
                <c:pt idx="17852">
                  <c:v>63223</c:v>
                </c:pt>
                <c:pt idx="17853">
                  <c:v>63233</c:v>
                </c:pt>
                <c:pt idx="17854">
                  <c:v>63230</c:v>
                </c:pt>
                <c:pt idx="17855">
                  <c:v>63243</c:v>
                </c:pt>
                <c:pt idx="17856">
                  <c:v>63246</c:v>
                </c:pt>
                <c:pt idx="17857">
                  <c:v>63261</c:v>
                </c:pt>
                <c:pt idx="17858">
                  <c:v>63257</c:v>
                </c:pt>
                <c:pt idx="17859">
                  <c:v>63263</c:v>
                </c:pt>
                <c:pt idx="17860">
                  <c:v>63256</c:v>
                </c:pt>
                <c:pt idx="17861">
                  <c:v>63264</c:v>
                </c:pt>
                <c:pt idx="17862">
                  <c:v>63268</c:v>
                </c:pt>
                <c:pt idx="17863">
                  <c:v>63287</c:v>
                </c:pt>
                <c:pt idx="17864">
                  <c:v>63289</c:v>
                </c:pt>
                <c:pt idx="17865">
                  <c:v>63303</c:v>
                </c:pt>
                <c:pt idx="17866">
                  <c:v>63309</c:v>
                </c:pt>
                <c:pt idx="17867">
                  <c:v>63312</c:v>
                </c:pt>
                <c:pt idx="17868">
                  <c:v>63316</c:v>
                </c:pt>
                <c:pt idx="17869">
                  <c:v>63324</c:v>
                </c:pt>
                <c:pt idx="17870">
                  <c:v>63343</c:v>
                </c:pt>
                <c:pt idx="17871">
                  <c:v>63359</c:v>
                </c:pt>
                <c:pt idx="17872">
                  <c:v>63361</c:v>
                </c:pt>
                <c:pt idx="17873">
                  <c:v>63371</c:v>
                </c:pt>
                <c:pt idx="17874">
                  <c:v>63380</c:v>
                </c:pt>
                <c:pt idx="17875">
                  <c:v>63362</c:v>
                </c:pt>
                <c:pt idx="17876">
                  <c:v>63381</c:v>
                </c:pt>
                <c:pt idx="17877">
                  <c:v>63391</c:v>
                </c:pt>
                <c:pt idx="17878">
                  <c:v>63383</c:v>
                </c:pt>
                <c:pt idx="17879">
                  <c:v>63403</c:v>
                </c:pt>
                <c:pt idx="17880">
                  <c:v>63411</c:v>
                </c:pt>
                <c:pt idx="17881">
                  <c:v>63417</c:v>
                </c:pt>
                <c:pt idx="17882">
                  <c:v>63422</c:v>
                </c:pt>
                <c:pt idx="17883">
                  <c:v>63427</c:v>
                </c:pt>
                <c:pt idx="17884">
                  <c:v>63425</c:v>
                </c:pt>
                <c:pt idx="17885">
                  <c:v>63430</c:v>
                </c:pt>
                <c:pt idx="17886">
                  <c:v>63444</c:v>
                </c:pt>
                <c:pt idx="17887">
                  <c:v>63452</c:v>
                </c:pt>
                <c:pt idx="17888">
                  <c:v>63468</c:v>
                </c:pt>
                <c:pt idx="17889">
                  <c:v>63461</c:v>
                </c:pt>
                <c:pt idx="17890">
                  <c:v>63461</c:v>
                </c:pt>
                <c:pt idx="17891">
                  <c:v>63456</c:v>
                </c:pt>
                <c:pt idx="17892">
                  <c:v>63476</c:v>
                </c:pt>
                <c:pt idx="17893">
                  <c:v>63471</c:v>
                </c:pt>
                <c:pt idx="17894">
                  <c:v>63493</c:v>
                </c:pt>
                <c:pt idx="17895">
                  <c:v>63497</c:v>
                </c:pt>
                <c:pt idx="17896">
                  <c:v>63513</c:v>
                </c:pt>
                <c:pt idx="17897">
                  <c:v>63507</c:v>
                </c:pt>
                <c:pt idx="17898">
                  <c:v>63514</c:v>
                </c:pt>
                <c:pt idx="17899">
                  <c:v>63534</c:v>
                </c:pt>
                <c:pt idx="17900">
                  <c:v>63511</c:v>
                </c:pt>
                <c:pt idx="17901">
                  <c:v>63538</c:v>
                </c:pt>
                <c:pt idx="17902">
                  <c:v>63545</c:v>
                </c:pt>
                <c:pt idx="17903">
                  <c:v>63582</c:v>
                </c:pt>
                <c:pt idx="17904">
                  <c:v>63571</c:v>
                </c:pt>
                <c:pt idx="17905">
                  <c:v>63574</c:v>
                </c:pt>
                <c:pt idx="17906">
                  <c:v>63590</c:v>
                </c:pt>
                <c:pt idx="17907">
                  <c:v>63598</c:v>
                </c:pt>
                <c:pt idx="17908">
                  <c:v>63601</c:v>
                </c:pt>
                <c:pt idx="17909">
                  <c:v>63606</c:v>
                </c:pt>
                <c:pt idx="17910">
                  <c:v>63620</c:v>
                </c:pt>
                <c:pt idx="17911">
                  <c:v>63626</c:v>
                </c:pt>
                <c:pt idx="17912">
                  <c:v>63615</c:v>
                </c:pt>
                <c:pt idx="17913">
                  <c:v>63627</c:v>
                </c:pt>
                <c:pt idx="17914">
                  <c:v>63623</c:v>
                </c:pt>
                <c:pt idx="17915">
                  <c:v>63640</c:v>
                </c:pt>
                <c:pt idx="17916">
                  <c:v>63650</c:v>
                </c:pt>
                <c:pt idx="17917">
                  <c:v>63662</c:v>
                </c:pt>
                <c:pt idx="17918">
                  <c:v>63647</c:v>
                </c:pt>
                <c:pt idx="17919">
                  <c:v>63658</c:v>
                </c:pt>
                <c:pt idx="17920">
                  <c:v>63660</c:v>
                </c:pt>
                <c:pt idx="17921">
                  <c:v>63672</c:v>
                </c:pt>
                <c:pt idx="17922">
                  <c:v>63673</c:v>
                </c:pt>
                <c:pt idx="17923">
                  <c:v>63694</c:v>
                </c:pt>
                <c:pt idx="17924">
                  <c:v>63687</c:v>
                </c:pt>
                <c:pt idx="17925">
                  <c:v>63701</c:v>
                </c:pt>
                <c:pt idx="17926">
                  <c:v>63718</c:v>
                </c:pt>
                <c:pt idx="17927">
                  <c:v>63717</c:v>
                </c:pt>
                <c:pt idx="17928">
                  <c:v>63707</c:v>
                </c:pt>
                <c:pt idx="17929">
                  <c:v>63723</c:v>
                </c:pt>
                <c:pt idx="17930">
                  <c:v>63744</c:v>
                </c:pt>
                <c:pt idx="17931">
                  <c:v>63743</c:v>
                </c:pt>
                <c:pt idx="17932">
                  <c:v>63750</c:v>
                </c:pt>
                <c:pt idx="17933">
                  <c:v>63742</c:v>
                </c:pt>
                <c:pt idx="17934">
                  <c:v>63750</c:v>
                </c:pt>
                <c:pt idx="17935">
                  <c:v>63745</c:v>
                </c:pt>
                <c:pt idx="17936">
                  <c:v>63770</c:v>
                </c:pt>
                <c:pt idx="17937">
                  <c:v>63780</c:v>
                </c:pt>
                <c:pt idx="17938">
                  <c:v>63790</c:v>
                </c:pt>
                <c:pt idx="17939">
                  <c:v>63799</c:v>
                </c:pt>
                <c:pt idx="17940">
                  <c:v>63804</c:v>
                </c:pt>
                <c:pt idx="17941">
                  <c:v>63801</c:v>
                </c:pt>
                <c:pt idx="17942">
                  <c:v>63820</c:v>
                </c:pt>
                <c:pt idx="17943">
                  <c:v>63826</c:v>
                </c:pt>
                <c:pt idx="17944">
                  <c:v>63829</c:v>
                </c:pt>
                <c:pt idx="17945">
                  <c:v>63840</c:v>
                </c:pt>
                <c:pt idx="17946">
                  <c:v>63851</c:v>
                </c:pt>
                <c:pt idx="17947">
                  <c:v>63868</c:v>
                </c:pt>
                <c:pt idx="17948">
                  <c:v>63878</c:v>
                </c:pt>
                <c:pt idx="17949">
                  <c:v>63878</c:v>
                </c:pt>
                <c:pt idx="17950">
                  <c:v>63870</c:v>
                </c:pt>
                <c:pt idx="17951">
                  <c:v>63867</c:v>
                </c:pt>
                <c:pt idx="17952">
                  <c:v>63873</c:v>
                </c:pt>
                <c:pt idx="17953">
                  <c:v>63874</c:v>
                </c:pt>
                <c:pt idx="17954">
                  <c:v>63894</c:v>
                </c:pt>
                <c:pt idx="17955">
                  <c:v>63894</c:v>
                </c:pt>
                <c:pt idx="17956">
                  <c:v>63910</c:v>
                </c:pt>
                <c:pt idx="17957">
                  <c:v>63887</c:v>
                </c:pt>
                <c:pt idx="17958">
                  <c:v>63894</c:v>
                </c:pt>
                <c:pt idx="17959">
                  <c:v>63905</c:v>
                </c:pt>
                <c:pt idx="17960">
                  <c:v>63920</c:v>
                </c:pt>
                <c:pt idx="17961">
                  <c:v>63918</c:v>
                </c:pt>
                <c:pt idx="17962">
                  <c:v>63957</c:v>
                </c:pt>
                <c:pt idx="17963">
                  <c:v>63954</c:v>
                </c:pt>
                <c:pt idx="17964">
                  <c:v>63954</c:v>
                </c:pt>
                <c:pt idx="17965">
                  <c:v>63968</c:v>
                </c:pt>
                <c:pt idx="17966">
                  <c:v>63961</c:v>
                </c:pt>
                <c:pt idx="17967">
                  <c:v>63968</c:v>
                </c:pt>
                <c:pt idx="17968">
                  <c:v>63968</c:v>
                </c:pt>
                <c:pt idx="17969">
                  <c:v>63989</c:v>
                </c:pt>
                <c:pt idx="17970">
                  <c:v>63974</c:v>
                </c:pt>
                <c:pt idx="17971">
                  <c:v>63997</c:v>
                </c:pt>
                <c:pt idx="17972">
                  <c:v>64006</c:v>
                </c:pt>
                <c:pt idx="17973">
                  <c:v>64003</c:v>
                </c:pt>
                <c:pt idx="17974">
                  <c:v>64020</c:v>
                </c:pt>
                <c:pt idx="17975">
                  <c:v>64035</c:v>
                </c:pt>
                <c:pt idx="17976">
                  <c:v>64028</c:v>
                </c:pt>
                <c:pt idx="17977">
                  <c:v>64036</c:v>
                </c:pt>
                <c:pt idx="17978">
                  <c:v>64045</c:v>
                </c:pt>
                <c:pt idx="17979">
                  <c:v>64047</c:v>
                </c:pt>
                <c:pt idx="17980">
                  <c:v>64071</c:v>
                </c:pt>
                <c:pt idx="17981">
                  <c:v>64068</c:v>
                </c:pt>
                <c:pt idx="17982">
                  <c:v>64095</c:v>
                </c:pt>
                <c:pt idx="17983">
                  <c:v>64088</c:v>
                </c:pt>
                <c:pt idx="17984">
                  <c:v>64100</c:v>
                </c:pt>
                <c:pt idx="17985">
                  <c:v>64096</c:v>
                </c:pt>
                <c:pt idx="17986">
                  <c:v>64118</c:v>
                </c:pt>
                <c:pt idx="17987">
                  <c:v>64121</c:v>
                </c:pt>
                <c:pt idx="17988">
                  <c:v>64127</c:v>
                </c:pt>
                <c:pt idx="17989">
                  <c:v>64125</c:v>
                </c:pt>
                <c:pt idx="17990">
                  <c:v>64143</c:v>
                </c:pt>
                <c:pt idx="17991">
                  <c:v>64135</c:v>
                </c:pt>
                <c:pt idx="17992">
                  <c:v>64136</c:v>
                </c:pt>
                <c:pt idx="17993">
                  <c:v>64155</c:v>
                </c:pt>
                <c:pt idx="17994">
                  <c:v>64155</c:v>
                </c:pt>
                <c:pt idx="17995">
                  <c:v>64169</c:v>
                </c:pt>
                <c:pt idx="17996">
                  <c:v>64166</c:v>
                </c:pt>
                <c:pt idx="17997">
                  <c:v>64184</c:v>
                </c:pt>
                <c:pt idx="17998">
                  <c:v>64168</c:v>
                </c:pt>
                <c:pt idx="17999">
                  <c:v>64188</c:v>
                </c:pt>
                <c:pt idx="18000">
                  <c:v>64184</c:v>
                </c:pt>
                <c:pt idx="18001">
                  <c:v>64204</c:v>
                </c:pt>
                <c:pt idx="18002">
                  <c:v>64194</c:v>
                </c:pt>
                <c:pt idx="18003">
                  <c:v>64206</c:v>
                </c:pt>
                <c:pt idx="18004">
                  <c:v>64207</c:v>
                </c:pt>
                <c:pt idx="18005">
                  <c:v>64226</c:v>
                </c:pt>
                <c:pt idx="18006">
                  <c:v>64227</c:v>
                </c:pt>
                <c:pt idx="18007">
                  <c:v>64219</c:v>
                </c:pt>
                <c:pt idx="18008">
                  <c:v>64228</c:v>
                </c:pt>
                <c:pt idx="18009">
                  <c:v>64230</c:v>
                </c:pt>
                <c:pt idx="18010">
                  <c:v>64245</c:v>
                </c:pt>
                <c:pt idx="18011">
                  <c:v>64252</c:v>
                </c:pt>
                <c:pt idx="18012">
                  <c:v>64273</c:v>
                </c:pt>
                <c:pt idx="18013">
                  <c:v>64271</c:v>
                </c:pt>
                <c:pt idx="18014">
                  <c:v>64273</c:v>
                </c:pt>
                <c:pt idx="18015">
                  <c:v>64288</c:v>
                </c:pt>
                <c:pt idx="18016">
                  <c:v>64289</c:v>
                </c:pt>
                <c:pt idx="18017">
                  <c:v>64288</c:v>
                </c:pt>
                <c:pt idx="18018">
                  <c:v>64310</c:v>
                </c:pt>
                <c:pt idx="18019">
                  <c:v>64320</c:v>
                </c:pt>
                <c:pt idx="18020">
                  <c:v>64320</c:v>
                </c:pt>
                <c:pt idx="18021">
                  <c:v>64334</c:v>
                </c:pt>
                <c:pt idx="18022">
                  <c:v>64325</c:v>
                </c:pt>
                <c:pt idx="18023">
                  <c:v>64326</c:v>
                </c:pt>
                <c:pt idx="18024">
                  <c:v>64337</c:v>
                </c:pt>
                <c:pt idx="18025">
                  <c:v>64340</c:v>
                </c:pt>
                <c:pt idx="18026">
                  <c:v>64367</c:v>
                </c:pt>
                <c:pt idx="18027">
                  <c:v>64373</c:v>
                </c:pt>
                <c:pt idx="18028">
                  <c:v>64384</c:v>
                </c:pt>
                <c:pt idx="18029">
                  <c:v>64392</c:v>
                </c:pt>
                <c:pt idx="18030">
                  <c:v>64395</c:v>
                </c:pt>
                <c:pt idx="18031">
                  <c:v>64398</c:v>
                </c:pt>
                <c:pt idx="18032">
                  <c:v>64396</c:v>
                </c:pt>
                <c:pt idx="18033">
                  <c:v>64417</c:v>
                </c:pt>
                <c:pt idx="18034">
                  <c:v>64424</c:v>
                </c:pt>
                <c:pt idx="18035">
                  <c:v>64420</c:v>
                </c:pt>
                <c:pt idx="18036">
                  <c:v>64435</c:v>
                </c:pt>
                <c:pt idx="18037">
                  <c:v>64432</c:v>
                </c:pt>
                <c:pt idx="18038">
                  <c:v>64435</c:v>
                </c:pt>
                <c:pt idx="18039">
                  <c:v>64447</c:v>
                </c:pt>
                <c:pt idx="18040">
                  <c:v>64450</c:v>
                </c:pt>
                <c:pt idx="18041">
                  <c:v>64445</c:v>
                </c:pt>
                <c:pt idx="18042">
                  <c:v>64466</c:v>
                </c:pt>
                <c:pt idx="18043">
                  <c:v>64445</c:v>
                </c:pt>
                <c:pt idx="18044">
                  <c:v>64462</c:v>
                </c:pt>
                <c:pt idx="18045">
                  <c:v>64467</c:v>
                </c:pt>
                <c:pt idx="18046">
                  <c:v>64495</c:v>
                </c:pt>
                <c:pt idx="18047">
                  <c:v>64493</c:v>
                </c:pt>
                <c:pt idx="18048">
                  <c:v>64496</c:v>
                </c:pt>
                <c:pt idx="18049">
                  <c:v>64504</c:v>
                </c:pt>
                <c:pt idx="18050">
                  <c:v>64501</c:v>
                </c:pt>
                <c:pt idx="18051">
                  <c:v>64512</c:v>
                </c:pt>
                <c:pt idx="18052">
                  <c:v>64503</c:v>
                </c:pt>
                <c:pt idx="18053">
                  <c:v>64530</c:v>
                </c:pt>
                <c:pt idx="18054">
                  <c:v>64529</c:v>
                </c:pt>
                <c:pt idx="18055">
                  <c:v>64523</c:v>
                </c:pt>
                <c:pt idx="18056">
                  <c:v>64533</c:v>
                </c:pt>
                <c:pt idx="18057">
                  <c:v>64550</c:v>
                </c:pt>
                <c:pt idx="18058">
                  <c:v>64541</c:v>
                </c:pt>
                <c:pt idx="18059">
                  <c:v>64555</c:v>
                </c:pt>
                <c:pt idx="18060">
                  <c:v>64552</c:v>
                </c:pt>
                <c:pt idx="18061">
                  <c:v>64574</c:v>
                </c:pt>
                <c:pt idx="18062">
                  <c:v>64595</c:v>
                </c:pt>
                <c:pt idx="18063">
                  <c:v>64594</c:v>
                </c:pt>
                <c:pt idx="18064">
                  <c:v>64594</c:v>
                </c:pt>
                <c:pt idx="18065">
                  <c:v>64590</c:v>
                </c:pt>
                <c:pt idx="18066">
                  <c:v>64589</c:v>
                </c:pt>
                <c:pt idx="18067">
                  <c:v>64606</c:v>
                </c:pt>
                <c:pt idx="18068">
                  <c:v>64602</c:v>
                </c:pt>
                <c:pt idx="18069">
                  <c:v>64621</c:v>
                </c:pt>
                <c:pt idx="18070">
                  <c:v>64644</c:v>
                </c:pt>
                <c:pt idx="18071">
                  <c:v>64643</c:v>
                </c:pt>
                <c:pt idx="18072">
                  <c:v>64651</c:v>
                </c:pt>
                <c:pt idx="18073">
                  <c:v>64660</c:v>
                </c:pt>
                <c:pt idx="18074">
                  <c:v>64651</c:v>
                </c:pt>
                <c:pt idx="18075">
                  <c:v>64669</c:v>
                </c:pt>
                <c:pt idx="18076">
                  <c:v>64675</c:v>
                </c:pt>
                <c:pt idx="18077">
                  <c:v>64695</c:v>
                </c:pt>
                <c:pt idx="18078">
                  <c:v>64697</c:v>
                </c:pt>
                <c:pt idx="18079">
                  <c:v>64693</c:v>
                </c:pt>
                <c:pt idx="18080">
                  <c:v>64703</c:v>
                </c:pt>
                <c:pt idx="18081">
                  <c:v>64721</c:v>
                </c:pt>
                <c:pt idx="18082">
                  <c:v>64719</c:v>
                </c:pt>
                <c:pt idx="18083">
                  <c:v>64726</c:v>
                </c:pt>
                <c:pt idx="18084">
                  <c:v>64728</c:v>
                </c:pt>
                <c:pt idx="18085">
                  <c:v>64737</c:v>
                </c:pt>
                <c:pt idx="18086">
                  <c:v>64742</c:v>
                </c:pt>
                <c:pt idx="18087">
                  <c:v>64752</c:v>
                </c:pt>
                <c:pt idx="18088">
                  <c:v>64754</c:v>
                </c:pt>
                <c:pt idx="18089">
                  <c:v>64766</c:v>
                </c:pt>
                <c:pt idx="18090">
                  <c:v>64746</c:v>
                </c:pt>
                <c:pt idx="18091">
                  <c:v>64752</c:v>
                </c:pt>
                <c:pt idx="18092">
                  <c:v>64770</c:v>
                </c:pt>
                <c:pt idx="18093">
                  <c:v>64784</c:v>
                </c:pt>
                <c:pt idx="18094">
                  <c:v>64795</c:v>
                </c:pt>
                <c:pt idx="18095">
                  <c:v>64801</c:v>
                </c:pt>
                <c:pt idx="18096">
                  <c:v>64801</c:v>
                </c:pt>
                <c:pt idx="18097">
                  <c:v>64781</c:v>
                </c:pt>
                <c:pt idx="18098">
                  <c:v>64804</c:v>
                </c:pt>
                <c:pt idx="18099">
                  <c:v>64794</c:v>
                </c:pt>
                <c:pt idx="18100">
                  <c:v>64814</c:v>
                </c:pt>
                <c:pt idx="18101">
                  <c:v>64816</c:v>
                </c:pt>
                <c:pt idx="18102">
                  <c:v>64824</c:v>
                </c:pt>
                <c:pt idx="18103">
                  <c:v>64826</c:v>
                </c:pt>
                <c:pt idx="18104">
                  <c:v>64843</c:v>
                </c:pt>
                <c:pt idx="18105">
                  <c:v>64836</c:v>
                </c:pt>
                <c:pt idx="18106">
                  <c:v>64851</c:v>
                </c:pt>
                <c:pt idx="18107">
                  <c:v>64863</c:v>
                </c:pt>
                <c:pt idx="18108">
                  <c:v>64868</c:v>
                </c:pt>
                <c:pt idx="18109">
                  <c:v>64879</c:v>
                </c:pt>
                <c:pt idx="18110">
                  <c:v>64883</c:v>
                </c:pt>
                <c:pt idx="18111">
                  <c:v>64896</c:v>
                </c:pt>
                <c:pt idx="18112">
                  <c:v>64890</c:v>
                </c:pt>
                <c:pt idx="18113">
                  <c:v>64884</c:v>
                </c:pt>
                <c:pt idx="18114">
                  <c:v>64903</c:v>
                </c:pt>
                <c:pt idx="18115">
                  <c:v>64911</c:v>
                </c:pt>
                <c:pt idx="18116">
                  <c:v>64926</c:v>
                </c:pt>
                <c:pt idx="18117">
                  <c:v>64932</c:v>
                </c:pt>
                <c:pt idx="18118">
                  <c:v>64938</c:v>
                </c:pt>
                <c:pt idx="18119">
                  <c:v>64931</c:v>
                </c:pt>
                <c:pt idx="18120">
                  <c:v>64950</c:v>
                </c:pt>
                <c:pt idx="18121">
                  <c:v>64957</c:v>
                </c:pt>
                <c:pt idx="18122">
                  <c:v>64951</c:v>
                </c:pt>
                <c:pt idx="18123">
                  <c:v>64965</c:v>
                </c:pt>
                <c:pt idx="18124">
                  <c:v>64968</c:v>
                </c:pt>
                <c:pt idx="18125">
                  <c:v>64977</c:v>
                </c:pt>
                <c:pt idx="18126">
                  <c:v>65007</c:v>
                </c:pt>
                <c:pt idx="18127">
                  <c:v>65001</c:v>
                </c:pt>
                <c:pt idx="18128">
                  <c:v>64998</c:v>
                </c:pt>
                <c:pt idx="18129">
                  <c:v>65004</c:v>
                </c:pt>
                <c:pt idx="18130">
                  <c:v>65020</c:v>
                </c:pt>
                <c:pt idx="18131">
                  <c:v>65012</c:v>
                </c:pt>
                <c:pt idx="18132">
                  <c:v>65004</c:v>
                </c:pt>
                <c:pt idx="18133">
                  <c:v>65015</c:v>
                </c:pt>
                <c:pt idx="18134">
                  <c:v>65018</c:v>
                </c:pt>
                <c:pt idx="18135">
                  <c:v>65012</c:v>
                </c:pt>
                <c:pt idx="18136">
                  <c:v>65023</c:v>
                </c:pt>
                <c:pt idx="18137">
                  <c:v>65032</c:v>
                </c:pt>
                <c:pt idx="18138">
                  <c:v>65044</c:v>
                </c:pt>
                <c:pt idx="18139">
                  <c:v>65052</c:v>
                </c:pt>
                <c:pt idx="18140">
                  <c:v>65048</c:v>
                </c:pt>
                <c:pt idx="18141">
                  <c:v>65070</c:v>
                </c:pt>
                <c:pt idx="18142">
                  <c:v>65064</c:v>
                </c:pt>
                <c:pt idx="18143">
                  <c:v>65073</c:v>
                </c:pt>
                <c:pt idx="18144">
                  <c:v>65062</c:v>
                </c:pt>
                <c:pt idx="18145">
                  <c:v>65078</c:v>
                </c:pt>
                <c:pt idx="18146">
                  <c:v>65090</c:v>
                </c:pt>
                <c:pt idx="18147">
                  <c:v>65093</c:v>
                </c:pt>
                <c:pt idx="18148">
                  <c:v>65106</c:v>
                </c:pt>
                <c:pt idx="18149">
                  <c:v>65115</c:v>
                </c:pt>
                <c:pt idx="18150">
                  <c:v>65124</c:v>
                </c:pt>
                <c:pt idx="18151">
                  <c:v>65129</c:v>
                </c:pt>
                <c:pt idx="18152">
                  <c:v>65122</c:v>
                </c:pt>
                <c:pt idx="18153">
                  <c:v>65126</c:v>
                </c:pt>
                <c:pt idx="18154">
                  <c:v>65144</c:v>
                </c:pt>
                <c:pt idx="18155">
                  <c:v>65138</c:v>
                </c:pt>
                <c:pt idx="18156">
                  <c:v>65140</c:v>
                </c:pt>
                <c:pt idx="18157">
                  <c:v>65143</c:v>
                </c:pt>
                <c:pt idx="18158">
                  <c:v>65164</c:v>
                </c:pt>
                <c:pt idx="18159">
                  <c:v>65170</c:v>
                </c:pt>
                <c:pt idx="18160">
                  <c:v>65180</c:v>
                </c:pt>
                <c:pt idx="18161">
                  <c:v>65177</c:v>
                </c:pt>
                <c:pt idx="18162">
                  <c:v>65193</c:v>
                </c:pt>
                <c:pt idx="18163">
                  <c:v>65195</c:v>
                </c:pt>
                <c:pt idx="18164">
                  <c:v>65203</c:v>
                </c:pt>
                <c:pt idx="18165">
                  <c:v>65205</c:v>
                </c:pt>
                <c:pt idx="18166">
                  <c:v>65226</c:v>
                </c:pt>
                <c:pt idx="18167">
                  <c:v>65226</c:v>
                </c:pt>
                <c:pt idx="18168">
                  <c:v>65231</c:v>
                </c:pt>
                <c:pt idx="18169">
                  <c:v>65244</c:v>
                </c:pt>
                <c:pt idx="18170">
                  <c:v>65240</c:v>
                </c:pt>
                <c:pt idx="18171">
                  <c:v>65247</c:v>
                </c:pt>
                <c:pt idx="18172">
                  <c:v>65244</c:v>
                </c:pt>
                <c:pt idx="18173">
                  <c:v>65242</c:v>
                </c:pt>
                <c:pt idx="18174">
                  <c:v>65262</c:v>
                </c:pt>
                <c:pt idx="18175">
                  <c:v>65263</c:v>
                </c:pt>
                <c:pt idx="18176">
                  <c:v>65263</c:v>
                </c:pt>
                <c:pt idx="18177">
                  <c:v>65271</c:v>
                </c:pt>
                <c:pt idx="18178">
                  <c:v>65275</c:v>
                </c:pt>
                <c:pt idx="18179">
                  <c:v>65279</c:v>
                </c:pt>
                <c:pt idx="18180">
                  <c:v>65277</c:v>
                </c:pt>
                <c:pt idx="18181">
                  <c:v>65285</c:v>
                </c:pt>
                <c:pt idx="18182">
                  <c:v>65311</c:v>
                </c:pt>
                <c:pt idx="18183">
                  <c:v>65299</c:v>
                </c:pt>
                <c:pt idx="18184">
                  <c:v>65319</c:v>
                </c:pt>
                <c:pt idx="18185">
                  <c:v>65320</c:v>
                </c:pt>
                <c:pt idx="18186">
                  <c:v>65325</c:v>
                </c:pt>
                <c:pt idx="18187">
                  <c:v>65324</c:v>
                </c:pt>
                <c:pt idx="18188">
                  <c:v>65329</c:v>
                </c:pt>
                <c:pt idx="18189">
                  <c:v>65331</c:v>
                </c:pt>
                <c:pt idx="18190">
                  <c:v>65342</c:v>
                </c:pt>
                <c:pt idx="18191">
                  <c:v>65334</c:v>
                </c:pt>
                <c:pt idx="18192">
                  <c:v>65345</c:v>
                </c:pt>
                <c:pt idx="18193">
                  <c:v>65358</c:v>
                </c:pt>
                <c:pt idx="18194">
                  <c:v>65348</c:v>
                </c:pt>
                <c:pt idx="18195">
                  <c:v>65355</c:v>
                </c:pt>
                <c:pt idx="18196">
                  <c:v>65359</c:v>
                </c:pt>
                <c:pt idx="18197">
                  <c:v>65374</c:v>
                </c:pt>
                <c:pt idx="18198">
                  <c:v>65381</c:v>
                </c:pt>
                <c:pt idx="18199">
                  <c:v>65375</c:v>
                </c:pt>
                <c:pt idx="18200">
                  <c:v>65389</c:v>
                </c:pt>
                <c:pt idx="18201">
                  <c:v>65391</c:v>
                </c:pt>
                <c:pt idx="18202">
                  <c:v>65408</c:v>
                </c:pt>
                <c:pt idx="18203">
                  <c:v>65391</c:v>
                </c:pt>
                <c:pt idx="18204">
                  <c:v>65415</c:v>
                </c:pt>
                <c:pt idx="18205">
                  <c:v>65413</c:v>
                </c:pt>
                <c:pt idx="18206">
                  <c:v>65428</c:v>
                </c:pt>
                <c:pt idx="18207">
                  <c:v>65434</c:v>
                </c:pt>
                <c:pt idx="18208">
                  <c:v>65435</c:v>
                </c:pt>
                <c:pt idx="18209">
                  <c:v>65448</c:v>
                </c:pt>
                <c:pt idx="18210">
                  <c:v>65464</c:v>
                </c:pt>
                <c:pt idx="18211">
                  <c:v>65452</c:v>
                </c:pt>
                <c:pt idx="18212">
                  <c:v>65462</c:v>
                </c:pt>
                <c:pt idx="18213">
                  <c:v>65468</c:v>
                </c:pt>
                <c:pt idx="18214">
                  <c:v>65477</c:v>
                </c:pt>
                <c:pt idx="18215">
                  <c:v>65480</c:v>
                </c:pt>
                <c:pt idx="18216">
                  <c:v>65481</c:v>
                </c:pt>
                <c:pt idx="18217">
                  <c:v>65495</c:v>
                </c:pt>
                <c:pt idx="18218">
                  <c:v>65481</c:v>
                </c:pt>
                <c:pt idx="18219">
                  <c:v>65501</c:v>
                </c:pt>
                <c:pt idx="18220">
                  <c:v>65499</c:v>
                </c:pt>
                <c:pt idx="18221">
                  <c:v>65501</c:v>
                </c:pt>
                <c:pt idx="18222">
                  <c:v>65505</c:v>
                </c:pt>
                <c:pt idx="18223">
                  <c:v>65502</c:v>
                </c:pt>
                <c:pt idx="18224">
                  <c:v>65510</c:v>
                </c:pt>
                <c:pt idx="18225">
                  <c:v>65511</c:v>
                </c:pt>
                <c:pt idx="18226">
                  <c:v>65515</c:v>
                </c:pt>
                <c:pt idx="18227">
                  <c:v>65518</c:v>
                </c:pt>
                <c:pt idx="18228">
                  <c:v>65527</c:v>
                </c:pt>
                <c:pt idx="18229">
                  <c:v>16</c:v>
                </c:pt>
                <c:pt idx="18230">
                  <c:v>3</c:v>
                </c:pt>
                <c:pt idx="18231">
                  <c:v>17</c:v>
                </c:pt>
                <c:pt idx="18232">
                  <c:v>13</c:v>
                </c:pt>
                <c:pt idx="18233">
                  <c:v>25</c:v>
                </c:pt>
                <c:pt idx="18234">
                  <c:v>8</c:v>
                </c:pt>
                <c:pt idx="18235">
                  <c:v>27</c:v>
                </c:pt>
                <c:pt idx="18236">
                  <c:v>38</c:v>
                </c:pt>
                <c:pt idx="18237">
                  <c:v>38</c:v>
                </c:pt>
                <c:pt idx="18238">
                  <c:v>38</c:v>
                </c:pt>
                <c:pt idx="18239">
                  <c:v>42</c:v>
                </c:pt>
                <c:pt idx="18240">
                  <c:v>39</c:v>
                </c:pt>
                <c:pt idx="18241">
                  <c:v>53</c:v>
                </c:pt>
                <c:pt idx="18242">
                  <c:v>55</c:v>
                </c:pt>
                <c:pt idx="18243">
                  <c:v>52</c:v>
                </c:pt>
                <c:pt idx="18244">
                  <c:v>69</c:v>
                </c:pt>
                <c:pt idx="18245">
                  <c:v>64</c:v>
                </c:pt>
                <c:pt idx="18246">
                  <c:v>66</c:v>
                </c:pt>
                <c:pt idx="18247">
                  <c:v>63</c:v>
                </c:pt>
                <c:pt idx="18248">
                  <c:v>89</c:v>
                </c:pt>
                <c:pt idx="18249">
                  <c:v>85</c:v>
                </c:pt>
                <c:pt idx="18250">
                  <c:v>92</c:v>
                </c:pt>
                <c:pt idx="18251">
                  <c:v>109</c:v>
                </c:pt>
                <c:pt idx="18252">
                  <c:v>96</c:v>
                </c:pt>
                <c:pt idx="18253">
                  <c:v>109</c:v>
                </c:pt>
                <c:pt idx="18254">
                  <c:v>104</c:v>
                </c:pt>
                <c:pt idx="18255">
                  <c:v>113</c:v>
                </c:pt>
                <c:pt idx="18256">
                  <c:v>125</c:v>
                </c:pt>
                <c:pt idx="18257">
                  <c:v>125</c:v>
                </c:pt>
                <c:pt idx="18258">
                  <c:v>129</c:v>
                </c:pt>
                <c:pt idx="18259">
                  <c:v>137</c:v>
                </c:pt>
                <c:pt idx="18260">
                  <c:v>138</c:v>
                </c:pt>
                <c:pt idx="18261">
                  <c:v>140</c:v>
                </c:pt>
                <c:pt idx="18262">
                  <c:v>146</c:v>
                </c:pt>
                <c:pt idx="18263">
                  <c:v>151</c:v>
                </c:pt>
                <c:pt idx="18264">
                  <c:v>161</c:v>
                </c:pt>
                <c:pt idx="18265">
                  <c:v>161</c:v>
                </c:pt>
                <c:pt idx="18266">
                  <c:v>159</c:v>
                </c:pt>
                <c:pt idx="18267">
                  <c:v>167</c:v>
                </c:pt>
                <c:pt idx="18268">
                  <c:v>162</c:v>
                </c:pt>
                <c:pt idx="18269">
                  <c:v>162</c:v>
                </c:pt>
                <c:pt idx="18270">
                  <c:v>163</c:v>
                </c:pt>
                <c:pt idx="18271">
                  <c:v>163</c:v>
                </c:pt>
                <c:pt idx="18272">
                  <c:v>173</c:v>
                </c:pt>
                <c:pt idx="18273">
                  <c:v>171</c:v>
                </c:pt>
                <c:pt idx="18274">
                  <c:v>180</c:v>
                </c:pt>
                <c:pt idx="18275">
                  <c:v>178</c:v>
                </c:pt>
                <c:pt idx="18276">
                  <c:v>177</c:v>
                </c:pt>
                <c:pt idx="18277">
                  <c:v>182</c:v>
                </c:pt>
                <c:pt idx="18278">
                  <c:v>181</c:v>
                </c:pt>
                <c:pt idx="18279">
                  <c:v>184</c:v>
                </c:pt>
                <c:pt idx="18280">
                  <c:v>186</c:v>
                </c:pt>
                <c:pt idx="18281">
                  <c:v>186</c:v>
                </c:pt>
                <c:pt idx="18282">
                  <c:v>186</c:v>
                </c:pt>
                <c:pt idx="18283">
                  <c:v>186</c:v>
                </c:pt>
                <c:pt idx="18284">
                  <c:v>186</c:v>
                </c:pt>
                <c:pt idx="18285">
                  <c:v>186</c:v>
                </c:pt>
                <c:pt idx="18286">
                  <c:v>186</c:v>
                </c:pt>
                <c:pt idx="18287">
                  <c:v>186</c:v>
                </c:pt>
                <c:pt idx="18288">
                  <c:v>186</c:v>
                </c:pt>
                <c:pt idx="18289">
                  <c:v>186</c:v>
                </c:pt>
                <c:pt idx="18290">
                  <c:v>186</c:v>
                </c:pt>
                <c:pt idx="18291">
                  <c:v>186</c:v>
                </c:pt>
                <c:pt idx="18292">
                  <c:v>186</c:v>
                </c:pt>
                <c:pt idx="18293">
                  <c:v>186</c:v>
                </c:pt>
                <c:pt idx="18294">
                  <c:v>186</c:v>
                </c:pt>
                <c:pt idx="18295">
                  <c:v>186</c:v>
                </c:pt>
                <c:pt idx="18296">
                  <c:v>186</c:v>
                </c:pt>
                <c:pt idx="18297">
                  <c:v>186</c:v>
                </c:pt>
                <c:pt idx="18298">
                  <c:v>186</c:v>
                </c:pt>
                <c:pt idx="18299">
                  <c:v>186</c:v>
                </c:pt>
                <c:pt idx="18300">
                  <c:v>186</c:v>
                </c:pt>
                <c:pt idx="18301">
                  <c:v>186</c:v>
                </c:pt>
                <c:pt idx="18302">
                  <c:v>186</c:v>
                </c:pt>
                <c:pt idx="18303">
                  <c:v>186</c:v>
                </c:pt>
                <c:pt idx="18304">
                  <c:v>186</c:v>
                </c:pt>
                <c:pt idx="18305">
                  <c:v>186</c:v>
                </c:pt>
                <c:pt idx="18306">
                  <c:v>186</c:v>
                </c:pt>
                <c:pt idx="18307">
                  <c:v>186</c:v>
                </c:pt>
                <c:pt idx="18308">
                  <c:v>186</c:v>
                </c:pt>
                <c:pt idx="18309">
                  <c:v>186</c:v>
                </c:pt>
                <c:pt idx="18310">
                  <c:v>186</c:v>
                </c:pt>
                <c:pt idx="18311">
                  <c:v>186</c:v>
                </c:pt>
                <c:pt idx="18312">
                  <c:v>186</c:v>
                </c:pt>
                <c:pt idx="18313">
                  <c:v>186</c:v>
                </c:pt>
                <c:pt idx="18314">
                  <c:v>186</c:v>
                </c:pt>
                <c:pt idx="18315">
                  <c:v>186</c:v>
                </c:pt>
                <c:pt idx="18316">
                  <c:v>186</c:v>
                </c:pt>
                <c:pt idx="18317">
                  <c:v>186</c:v>
                </c:pt>
                <c:pt idx="18318">
                  <c:v>186</c:v>
                </c:pt>
                <c:pt idx="18319">
                  <c:v>186</c:v>
                </c:pt>
                <c:pt idx="18320">
                  <c:v>186</c:v>
                </c:pt>
                <c:pt idx="18321">
                  <c:v>186</c:v>
                </c:pt>
                <c:pt idx="18322">
                  <c:v>186</c:v>
                </c:pt>
                <c:pt idx="18323">
                  <c:v>186</c:v>
                </c:pt>
                <c:pt idx="18324">
                  <c:v>186</c:v>
                </c:pt>
                <c:pt idx="18325">
                  <c:v>186</c:v>
                </c:pt>
                <c:pt idx="18326">
                  <c:v>186</c:v>
                </c:pt>
                <c:pt idx="18327">
                  <c:v>186</c:v>
                </c:pt>
                <c:pt idx="18328">
                  <c:v>186</c:v>
                </c:pt>
                <c:pt idx="18329">
                  <c:v>186</c:v>
                </c:pt>
                <c:pt idx="18330">
                  <c:v>186</c:v>
                </c:pt>
                <c:pt idx="18331">
                  <c:v>186</c:v>
                </c:pt>
                <c:pt idx="18332">
                  <c:v>186</c:v>
                </c:pt>
                <c:pt idx="18333">
                  <c:v>186</c:v>
                </c:pt>
                <c:pt idx="18334">
                  <c:v>186</c:v>
                </c:pt>
                <c:pt idx="18335">
                  <c:v>186</c:v>
                </c:pt>
                <c:pt idx="18336">
                  <c:v>186</c:v>
                </c:pt>
                <c:pt idx="18337">
                  <c:v>186</c:v>
                </c:pt>
                <c:pt idx="18338">
                  <c:v>186</c:v>
                </c:pt>
                <c:pt idx="18339">
                  <c:v>186</c:v>
                </c:pt>
                <c:pt idx="18340">
                  <c:v>186</c:v>
                </c:pt>
                <c:pt idx="18341">
                  <c:v>186</c:v>
                </c:pt>
                <c:pt idx="18342">
                  <c:v>186</c:v>
                </c:pt>
                <c:pt idx="18343">
                  <c:v>186</c:v>
                </c:pt>
                <c:pt idx="18344">
                  <c:v>186</c:v>
                </c:pt>
                <c:pt idx="18345">
                  <c:v>186</c:v>
                </c:pt>
                <c:pt idx="18346">
                  <c:v>186</c:v>
                </c:pt>
                <c:pt idx="18347">
                  <c:v>186</c:v>
                </c:pt>
                <c:pt idx="18348">
                  <c:v>186</c:v>
                </c:pt>
                <c:pt idx="18349">
                  <c:v>186</c:v>
                </c:pt>
                <c:pt idx="18350">
                  <c:v>186</c:v>
                </c:pt>
                <c:pt idx="18351">
                  <c:v>186</c:v>
                </c:pt>
                <c:pt idx="18352">
                  <c:v>186</c:v>
                </c:pt>
                <c:pt idx="18353">
                  <c:v>186</c:v>
                </c:pt>
                <c:pt idx="18354">
                  <c:v>186</c:v>
                </c:pt>
                <c:pt idx="18355">
                  <c:v>186</c:v>
                </c:pt>
                <c:pt idx="18356">
                  <c:v>186</c:v>
                </c:pt>
                <c:pt idx="18357">
                  <c:v>186</c:v>
                </c:pt>
                <c:pt idx="18358">
                  <c:v>186</c:v>
                </c:pt>
                <c:pt idx="18359">
                  <c:v>186</c:v>
                </c:pt>
                <c:pt idx="18360">
                  <c:v>186</c:v>
                </c:pt>
                <c:pt idx="18361">
                  <c:v>186</c:v>
                </c:pt>
                <c:pt idx="18362">
                  <c:v>186</c:v>
                </c:pt>
                <c:pt idx="18363">
                  <c:v>186</c:v>
                </c:pt>
                <c:pt idx="18364">
                  <c:v>186</c:v>
                </c:pt>
                <c:pt idx="18365">
                  <c:v>186</c:v>
                </c:pt>
                <c:pt idx="18366">
                  <c:v>186</c:v>
                </c:pt>
                <c:pt idx="18367">
                  <c:v>186</c:v>
                </c:pt>
                <c:pt idx="18368">
                  <c:v>186</c:v>
                </c:pt>
                <c:pt idx="18369">
                  <c:v>186</c:v>
                </c:pt>
                <c:pt idx="18370">
                  <c:v>186</c:v>
                </c:pt>
                <c:pt idx="18371">
                  <c:v>186</c:v>
                </c:pt>
                <c:pt idx="18372">
                  <c:v>186</c:v>
                </c:pt>
                <c:pt idx="18373">
                  <c:v>186</c:v>
                </c:pt>
                <c:pt idx="18374">
                  <c:v>186</c:v>
                </c:pt>
                <c:pt idx="18375">
                  <c:v>186</c:v>
                </c:pt>
                <c:pt idx="18376">
                  <c:v>186</c:v>
                </c:pt>
                <c:pt idx="18377">
                  <c:v>186</c:v>
                </c:pt>
                <c:pt idx="18378">
                  <c:v>186</c:v>
                </c:pt>
                <c:pt idx="18379">
                  <c:v>186</c:v>
                </c:pt>
                <c:pt idx="18380">
                  <c:v>186</c:v>
                </c:pt>
                <c:pt idx="18381">
                  <c:v>186</c:v>
                </c:pt>
                <c:pt idx="18382">
                  <c:v>186</c:v>
                </c:pt>
                <c:pt idx="18383">
                  <c:v>186</c:v>
                </c:pt>
                <c:pt idx="18384">
                  <c:v>186</c:v>
                </c:pt>
                <c:pt idx="18385">
                  <c:v>186</c:v>
                </c:pt>
                <c:pt idx="18386">
                  <c:v>186</c:v>
                </c:pt>
                <c:pt idx="18387">
                  <c:v>186</c:v>
                </c:pt>
                <c:pt idx="18388">
                  <c:v>186</c:v>
                </c:pt>
                <c:pt idx="18389">
                  <c:v>186</c:v>
                </c:pt>
                <c:pt idx="18390">
                  <c:v>186</c:v>
                </c:pt>
                <c:pt idx="18391">
                  <c:v>186</c:v>
                </c:pt>
                <c:pt idx="18392">
                  <c:v>186</c:v>
                </c:pt>
                <c:pt idx="18393">
                  <c:v>186</c:v>
                </c:pt>
                <c:pt idx="18394">
                  <c:v>186</c:v>
                </c:pt>
                <c:pt idx="18395">
                  <c:v>186</c:v>
                </c:pt>
                <c:pt idx="18396">
                  <c:v>186</c:v>
                </c:pt>
                <c:pt idx="18397">
                  <c:v>186</c:v>
                </c:pt>
                <c:pt idx="18398">
                  <c:v>186</c:v>
                </c:pt>
                <c:pt idx="18399">
                  <c:v>186</c:v>
                </c:pt>
                <c:pt idx="18400">
                  <c:v>186</c:v>
                </c:pt>
                <c:pt idx="18401">
                  <c:v>186</c:v>
                </c:pt>
                <c:pt idx="18402">
                  <c:v>186</c:v>
                </c:pt>
                <c:pt idx="18403">
                  <c:v>186</c:v>
                </c:pt>
                <c:pt idx="18404">
                  <c:v>186</c:v>
                </c:pt>
                <c:pt idx="18405">
                  <c:v>186</c:v>
                </c:pt>
                <c:pt idx="18406">
                  <c:v>186</c:v>
                </c:pt>
                <c:pt idx="18407">
                  <c:v>186</c:v>
                </c:pt>
                <c:pt idx="18408">
                  <c:v>186</c:v>
                </c:pt>
                <c:pt idx="18409">
                  <c:v>186</c:v>
                </c:pt>
                <c:pt idx="18410">
                  <c:v>186</c:v>
                </c:pt>
                <c:pt idx="18411">
                  <c:v>186</c:v>
                </c:pt>
                <c:pt idx="18412">
                  <c:v>186</c:v>
                </c:pt>
                <c:pt idx="18413">
                  <c:v>186</c:v>
                </c:pt>
                <c:pt idx="18414">
                  <c:v>186</c:v>
                </c:pt>
                <c:pt idx="18415">
                  <c:v>186</c:v>
                </c:pt>
                <c:pt idx="18416">
                  <c:v>186</c:v>
                </c:pt>
                <c:pt idx="18417">
                  <c:v>186</c:v>
                </c:pt>
                <c:pt idx="18418">
                  <c:v>186</c:v>
                </c:pt>
                <c:pt idx="18419">
                  <c:v>186</c:v>
                </c:pt>
                <c:pt idx="18420">
                  <c:v>186</c:v>
                </c:pt>
                <c:pt idx="18421">
                  <c:v>186</c:v>
                </c:pt>
                <c:pt idx="18422">
                  <c:v>186</c:v>
                </c:pt>
                <c:pt idx="18423">
                  <c:v>186</c:v>
                </c:pt>
                <c:pt idx="18424">
                  <c:v>186</c:v>
                </c:pt>
                <c:pt idx="18425">
                  <c:v>186</c:v>
                </c:pt>
                <c:pt idx="18426">
                  <c:v>186</c:v>
                </c:pt>
                <c:pt idx="18427">
                  <c:v>186</c:v>
                </c:pt>
                <c:pt idx="18428">
                  <c:v>186</c:v>
                </c:pt>
                <c:pt idx="18429">
                  <c:v>186</c:v>
                </c:pt>
                <c:pt idx="18430">
                  <c:v>186</c:v>
                </c:pt>
                <c:pt idx="18431">
                  <c:v>186</c:v>
                </c:pt>
                <c:pt idx="18432">
                  <c:v>186</c:v>
                </c:pt>
                <c:pt idx="18433">
                  <c:v>186</c:v>
                </c:pt>
                <c:pt idx="18434">
                  <c:v>186</c:v>
                </c:pt>
                <c:pt idx="18435">
                  <c:v>186</c:v>
                </c:pt>
                <c:pt idx="18436">
                  <c:v>186</c:v>
                </c:pt>
                <c:pt idx="18437">
                  <c:v>186</c:v>
                </c:pt>
                <c:pt idx="18438">
                  <c:v>186</c:v>
                </c:pt>
                <c:pt idx="18439">
                  <c:v>186</c:v>
                </c:pt>
                <c:pt idx="18440">
                  <c:v>186</c:v>
                </c:pt>
                <c:pt idx="18441">
                  <c:v>186</c:v>
                </c:pt>
                <c:pt idx="18442">
                  <c:v>186</c:v>
                </c:pt>
                <c:pt idx="18443">
                  <c:v>186</c:v>
                </c:pt>
                <c:pt idx="18444">
                  <c:v>186</c:v>
                </c:pt>
                <c:pt idx="18445">
                  <c:v>186</c:v>
                </c:pt>
                <c:pt idx="18446">
                  <c:v>186</c:v>
                </c:pt>
                <c:pt idx="18447">
                  <c:v>186</c:v>
                </c:pt>
                <c:pt idx="18448">
                  <c:v>186</c:v>
                </c:pt>
                <c:pt idx="18449">
                  <c:v>186</c:v>
                </c:pt>
                <c:pt idx="18450">
                  <c:v>186</c:v>
                </c:pt>
                <c:pt idx="18451">
                  <c:v>186</c:v>
                </c:pt>
                <c:pt idx="18452">
                  <c:v>186</c:v>
                </c:pt>
                <c:pt idx="18453">
                  <c:v>186</c:v>
                </c:pt>
                <c:pt idx="18454">
                  <c:v>186</c:v>
                </c:pt>
                <c:pt idx="18455">
                  <c:v>186</c:v>
                </c:pt>
                <c:pt idx="18456">
                  <c:v>186</c:v>
                </c:pt>
                <c:pt idx="18457">
                  <c:v>186</c:v>
                </c:pt>
                <c:pt idx="18458">
                  <c:v>186</c:v>
                </c:pt>
                <c:pt idx="18459">
                  <c:v>186</c:v>
                </c:pt>
                <c:pt idx="18460">
                  <c:v>186</c:v>
                </c:pt>
                <c:pt idx="18461">
                  <c:v>186</c:v>
                </c:pt>
                <c:pt idx="18462">
                  <c:v>186</c:v>
                </c:pt>
                <c:pt idx="18463">
                  <c:v>186</c:v>
                </c:pt>
                <c:pt idx="18464">
                  <c:v>186</c:v>
                </c:pt>
                <c:pt idx="18465">
                  <c:v>186</c:v>
                </c:pt>
                <c:pt idx="18466">
                  <c:v>186</c:v>
                </c:pt>
                <c:pt idx="18467">
                  <c:v>186</c:v>
                </c:pt>
                <c:pt idx="18468">
                  <c:v>186</c:v>
                </c:pt>
                <c:pt idx="18469">
                  <c:v>186</c:v>
                </c:pt>
                <c:pt idx="18470">
                  <c:v>186</c:v>
                </c:pt>
                <c:pt idx="18471">
                  <c:v>186</c:v>
                </c:pt>
                <c:pt idx="18472">
                  <c:v>186</c:v>
                </c:pt>
                <c:pt idx="18473">
                  <c:v>186</c:v>
                </c:pt>
                <c:pt idx="18474">
                  <c:v>186</c:v>
                </c:pt>
                <c:pt idx="18475">
                  <c:v>186</c:v>
                </c:pt>
                <c:pt idx="18476">
                  <c:v>186</c:v>
                </c:pt>
                <c:pt idx="18477">
                  <c:v>186</c:v>
                </c:pt>
                <c:pt idx="18478">
                  <c:v>186</c:v>
                </c:pt>
                <c:pt idx="18479">
                  <c:v>186</c:v>
                </c:pt>
                <c:pt idx="18480">
                  <c:v>186</c:v>
                </c:pt>
                <c:pt idx="18481">
                  <c:v>186</c:v>
                </c:pt>
                <c:pt idx="18482">
                  <c:v>186</c:v>
                </c:pt>
                <c:pt idx="18483">
                  <c:v>186</c:v>
                </c:pt>
                <c:pt idx="18484">
                  <c:v>186</c:v>
                </c:pt>
                <c:pt idx="18485">
                  <c:v>186</c:v>
                </c:pt>
                <c:pt idx="18486">
                  <c:v>186</c:v>
                </c:pt>
                <c:pt idx="18487">
                  <c:v>186</c:v>
                </c:pt>
                <c:pt idx="18488">
                  <c:v>186</c:v>
                </c:pt>
                <c:pt idx="18489">
                  <c:v>186</c:v>
                </c:pt>
                <c:pt idx="18490">
                  <c:v>186</c:v>
                </c:pt>
                <c:pt idx="18491">
                  <c:v>186</c:v>
                </c:pt>
                <c:pt idx="18492">
                  <c:v>186</c:v>
                </c:pt>
                <c:pt idx="18493">
                  <c:v>186</c:v>
                </c:pt>
                <c:pt idx="18494">
                  <c:v>186</c:v>
                </c:pt>
                <c:pt idx="18495">
                  <c:v>186</c:v>
                </c:pt>
                <c:pt idx="18496">
                  <c:v>186</c:v>
                </c:pt>
                <c:pt idx="18497">
                  <c:v>186</c:v>
                </c:pt>
                <c:pt idx="18498">
                  <c:v>186</c:v>
                </c:pt>
                <c:pt idx="18499">
                  <c:v>186</c:v>
                </c:pt>
                <c:pt idx="18500">
                  <c:v>186</c:v>
                </c:pt>
                <c:pt idx="18501">
                  <c:v>186</c:v>
                </c:pt>
                <c:pt idx="18502">
                  <c:v>186</c:v>
                </c:pt>
                <c:pt idx="18503">
                  <c:v>186</c:v>
                </c:pt>
                <c:pt idx="18504">
                  <c:v>186</c:v>
                </c:pt>
                <c:pt idx="18505">
                  <c:v>186</c:v>
                </c:pt>
                <c:pt idx="18506">
                  <c:v>186</c:v>
                </c:pt>
                <c:pt idx="18507">
                  <c:v>183</c:v>
                </c:pt>
                <c:pt idx="18508">
                  <c:v>65461</c:v>
                </c:pt>
                <c:pt idx="18509">
                  <c:v>65044</c:v>
                </c:pt>
                <c:pt idx="18510">
                  <c:v>64478</c:v>
                </c:pt>
                <c:pt idx="18511">
                  <c:v>63779</c:v>
                </c:pt>
                <c:pt idx="18512">
                  <c:v>62963</c:v>
                </c:pt>
                <c:pt idx="18513">
                  <c:v>62001</c:v>
                </c:pt>
                <c:pt idx="18514">
                  <c:v>60855</c:v>
                </c:pt>
                <c:pt idx="18515">
                  <c:v>59579</c:v>
                </c:pt>
                <c:pt idx="18516">
                  <c:v>58140</c:v>
                </c:pt>
                <c:pt idx="18517">
                  <c:v>56558</c:v>
                </c:pt>
                <c:pt idx="18518">
                  <c:v>54803</c:v>
                </c:pt>
                <c:pt idx="18519">
                  <c:v>52927</c:v>
                </c:pt>
                <c:pt idx="18520">
                  <c:v>50889</c:v>
                </c:pt>
                <c:pt idx="18521">
                  <c:v>48696</c:v>
                </c:pt>
                <c:pt idx="18522">
                  <c:v>46400</c:v>
                </c:pt>
                <c:pt idx="18523">
                  <c:v>43994</c:v>
                </c:pt>
                <c:pt idx="18524">
                  <c:v>41497</c:v>
                </c:pt>
                <c:pt idx="18525">
                  <c:v>38923</c:v>
                </c:pt>
                <c:pt idx="18526">
                  <c:v>36297</c:v>
                </c:pt>
                <c:pt idx="18527">
                  <c:v>33636</c:v>
                </c:pt>
                <c:pt idx="18528">
                  <c:v>30967</c:v>
                </c:pt>
                <c:pt idx="18529">
                  <c:v>28310</c:v>
                </c:pt>
                <c:pt idx="18530">
                  <c:v>25726</c:v>
                </c:pt>
                <c:pt idx="18531">
                  <c:v>23174</c:v>
                </c:pt>
                <c:pt idx="18532">
                  <c:v>20710</c:v>
                </c:pt>
                <c:pt idx="18533">
                  <c:v>18338</c:v>
                </c:pt>
                <c:pt idx="18534">
                  <c:v>16078</c:v>
                </c:pt>
                <c:pt idx="18535">
                  <c:v>13972</c:v>
                </c:pt>
                <c:pt idx="18536">
                  <c:v>11974</c:v>
                </c:pt>
                <c:pt idx="18537">
                  <c:v>10158</c:v>
                </c:pt>
                <c:pt idx="18538">
                  <c:v>8469</c:v>
                </c:pt>
                <c:pt idx="18539">
                  <c:v>6948</c:v>
                </c:pt>
                <c:pt idx="18540">
                  <c:v>5569</c:v>
                </c:pt>
                <c:pt idx="18541">
                  <c:v>4349</c:v>
                </c:pt>
                <c:pt idx="18542">
                  <c:v>3285</c:v>
                </c:pt>
                <c:pt idx="18543">
                  <c:v>2384</c:v>
                </c:pt>
                <c:pt idx="18544">
                  <c:v>1620</c:v>
                </c:pt>
                <c:pt idx="18545">
                  <c:v>1008</c:v>
                </c:pt>
                <c:pt idx="18546">
                  <c:v>509</c:v>
                </c:pt>
                <c:pt idx="18547">
                  <c:v>173</c:v>
                </c:pt>
                <c:pt idx="18548">
                  <c:v>65475</c:v>
                </c:pt>
                <c:pt idx="18549">
                  <c:v>65350</c:v>
                </c:pt>
                <c:pt idx="18550">
                  <c:v>65342</c:v>
                </c:pt>
                <c:pt idx="18551">
                  <c:v>65342</c:v>
                </c:pt>
                <c:pt idx="18552">
                  <c:v>65342</c:v>
                </c:pt>
                <c:pt idx="18553">
                  <c:v>65342</c:v>
                </c:pt>
                <c:pt idx="18554">
                  <c:v>65342</c:v>
                </c:pt>
                <c:pt idx="18555">
                  <c:v>65342</c:v>
                </c:pt>
                <c:pt idx="18556">
                  <c:v>65342</c:v>
                </c:pt>
                <c:pt idx="18557">
                  <c:v>65342</c:v>
                </c:pt>
                <c:pt idx="18558">
                  <c:v>65342</c:v>
                </c:pt>
                <c:pt idx="18559">
                  <c:v>65342</c:v>
                </c:pt>
                <c:pt idx="18560">
                  <c:v>65342</c:v>
                </c:pt>
                <c:pt idx="18561">
                  <c:v>65342</c:v>
                </c:pt>
                <c:pt idx="18562">
                  <c:v>65342</c:v>
                </c:pt>
                <c:pt idx="18563">
                  <c:v>65342</c:v>
                </c:pt>
                <c:pt idx="18564">
                  <c:v>65342</c:v>
                </c:pt>
                <c:pt idx="18565">
                  <c:v>65342</c:v>
                </c:pt>
                <c:pt idx="18566">
                  <c:v>65342</c:v>
                </c:pt>
                <c:pt idx="18567">
                  <c:v>65342</c:v>
                </c:pt>
                <c:pt idx="18568">
                  <c:v>65342</c:v>
                </c:pt>
                <c:pt idx="18569">
                  <c:v>65342</c:v>
                </c:pt>
                <c:pt idx="18570">
                  <c:v>65342</c:v>
                </c:pt>
                <c:pt idx="18571">
                  <c:v>65342</c:v>
                </c:pt>
                <c:pt idx="18572">
                  <c:v>65342</c:v>
                </c:pt>
                <c:pt idx="18573">
                  <c:v>65342</c:v>
                </c:pt>
                <c:pt idx="18574">
                  <c:v>65342</c:v>
                </c:pt>
                <c:pt idx="18575">
                  <c:v>65342</c:v>
                </c:pt>
                <c:pt idx="18576">
                  <c:v>65342</c:v>
                </c:pt>
                <c:pt idx="18577">
                  <c:v>65342</c:v>
                </c:pt>
                <c:pt idx="18578">
                  <c:v>65342</c:v>
                </c:pt>
                <c:pt idx="18579">
                  <c:v>65342</c:v>
                </c:pt>
                <c:pt idx="18580">
                  <c:v>65342</c:v>
                </c:pt>
                <c:pt idx="18581">
                  <c:v>65342</c:v>
                </c:pt>
                <c:pt idx="18582">
                  <c:v>65342</c:v>
                </c:pt>
                <c:pt idx="18583">
                  <c:v>65342</c:v>
                </c:pt>
                <c:pt idx="18584">
                  <c:v>65342</c:v>
                </c:pt>
                <c:pt idx="18585">
                  <c:v>65342</c:v>
                </c:pt>
                <c:pt idx="18586">
                  <c:v>65342</c:v>
                </c:pt>
                <c:pt idx="18587">
                  <c:v>65342</c:v>
                </c:pt>
                <c:pt idx="18588">
                  <c:v>65342</c:v>
                </c:pt>
                <c:pt idx="18589">
                  <c:v>65342</c:v>
                </c:pt>
                <c:pt idx="18590">
                  <c:v>65342</c:v>
                </c:pt>
                <c:pt idx="18591">
                  <c:v>65342</c:v>
                </c:pt>
                <c:pt idx="18592">
                  <c:v>65342</c:v>
                </c:pt>
                <c:pt idx="18593">
                  <c:v>65342</c:v>
                </c:pt>
                <c:pt idx="18594">
                  <c:v>65342</c:v>
                </c:pt>
                <c:pt idx="18595">
                  <c:v>65342</c:v>
                </c:pt>
                <c:pt idx="18596">
                  <c:v>65342</c:v>
                </c:pt>
                <c:pt idx="18597">
                  <c:v>65342</c:v>
                </c:pt>
                <c:pt idx="18598">
                  <c:v>65342</c:v>
                </c:pt>
                <c:pt idx="18599">
                  <c:v>65342</c:v>
                </c:pt>
                <c:pt idx="18600">
                  <c:v>65342</c:v>
                </c:pt>
                <c:pt idx="18601">
                  <c:v>65342</c:v>
                </c:pt>
                <c:pt idx="18602">
                  <c:v>65342</c:v>
                </c:pt>
                <c:pt idx="18603">
                  <c:v>65342</c:v>
                </c:pt>
                <c:pt idx="18604">
                  <c:v>65342</c:v>
                </c:pt>
                <c:pt idx="18605">
                  <c:v>65342</c:v>
                </c:pt>
                <c:pt idx="18606">
                  <c:v>65342</c:v>
                </c:pt>
                <c:pt idx="18607">
                  <c:v>65342</c:v>
                </c:pt>
                <c:pt idx="18608">
                  <c:v>65342</c:v>
                </c:pt>
                <c:pt idx="18609">
                  <c:v>65342</c:v>
                </c:pt>
                <c:pt idx="18610">
                  <c:v>65342</c:v>
                </c:pt>
                <c:pt idx="18611">
                  <c:v>65342</c:v>
                </c:pt>
                <c:pt idx="18612">
                  <c:v>65342</c:v>
                </c:pt>
                <c:pt idx="18613">
                  <c:v>65342</c:v>
                </c:pt>
                <c:pt idx="18614">
                  <c:v>65342</c:v>
                </c:pt>
                <c:pt idx="18615">
                  <c:v>65342</c:v>
                </c:pt>
                <c:pt idx="18616">
                  <c:v>65342</c:v>
                </c:pt>
                <c:pt idx="18617">
                  <c:v>65342</c:v>
                </c:pt>
                <c:pt idx="18618">
                  <c:v>65342</c:v>
                </c:pt>
                <c:pt idx="18619">
                  <c:v>65342</c:v>
                </c:pt>
                <c:pt idx="18620">
                  <c:v>65342</c:v>
                </c:pt>
                <c:pt idx="18621">
                  <c:v>65342</c:v>
                </c:pt>
                <c:pt idx="18622">
                  <c:v>65342</c:v>
                </c:pt>
                <c:pt idx="18623">
                  <c:v>65342</c:v>
                </c:pt>
                <c:pt idx="18624">
                  <c:v>65342</c:v>
                </c:pt>
                <c:pt idx="18625">
                  <c:v>65342</c:v>
                </c:pt>
                <c:pt idx="18626">
                  <c:v>65342</c:v>
                </c:pt>
                <c:pt idx="18627">
                  <c:v>65342</c:v>
                </c:pt>
                <c:pt idx="18628">
                  <c:v>65342</c:v>
                </c:pt>
                <c:pt idx="18629">
                  <c:v>65342</c:v>
                </c:pt>
                <c:pt idx="18630">
                  <c:v>65342</c:v>
                </c:pt>
                <c:pt idx="18631">
                  <c:v>65342</c:v>
                </c:pt>
                <c:pt idx="18632">
                  <c:v>65342</c:v>
                </c:pt>
                <c:pt idx="18633">
                  <c:v>65342</c:v>
                </c:pt>
                <c:pt idx="18634">
                  <c:v>65342</c:v>
                </c:pt>
                <c:pt idx="18635">
                  <c:v>65342</c:v>
                </c:pt>
                <c:pt idx="18636">
                  <c:v>65342</c:v>
                </c:pt>
                <c:pt idx="18637">
                  <c:v>65342</c:v>
                </c:pt>
                <c:pt idx="18638">
                  <c:v>65342</c:v>
                </c:pt>
                <c:pt idx="18639">
                  <c:v>65342</c:v>
                </c:pt>
                <c:pt idx="18640">
                  <c:v>65342</c:v>
                </c:pt>
                <c:pt idx="18641">
                  <c:v>65342</c:v>
                </c:pt>
                <c:pt idx="18642">
                  <c:v>65342</c:v>
                </c:pt>
                <c:pt idx="18643">
                  <c:v>65342</c:v>
                </c:pt>
                <c:pt idx="18644">
                  <c:v>65342</c:v>
                </c:pt>
                <c:pt idx="18645">
                  <c:v>65342</c:v>
                </c:pt>
                <c:pt idx="18646">
                  <c:v>65342</c:v>
                </c:pt>
                <c:pt idx="18647">
                  <c:v>65342</c:v>
                </c:pt>
                <c:pt idx="18648">
                  <c:v>65342</c:v>
                </c:pt>
                <c:pt idx="18649">
                  <c:v>65342</c:v>
                </c:pt>
                <c:pt idx="18650">
                  <c:v>65342</c:v>
                </c:pt>
                <c:pt idx="18651">
                  <c:v>65342</c:v>
                </c:pt>
                <c:pt idx="18652">
                  <c:v>65342</c:v>
                </c:pt>
                <c:pt idx="18653">
                  <c:v>65342</c:v>
                </c:pt>
                <c:pt idx="18654">
                  <c:v>65342</c:v>
                </c:pt>
                <c:pt idx="18655">
                  <c:v>65342</c:v>
                </c:pt>
                <c:pt idx="18656">
                  <c:v>65342</c:v>
                </c:pt>
                <c:pt idx="18657">
                  <c:v>65342</c:v>
                </c:pt>
                <c:pt idx="18658">
                  <c:v>65342</c:v>
                </c:pt>
                <c:pt idx="18659">
                  <c:v>65342</c:v>
                </c:pt>
                <c:pt idx="18660">
                  <c:v>65342</c:v>
                </c:pt>
                <c:pt idx="18661">
                  <c:v>65342</c:v>
                </c:pt>
                <c:pt idx="18662">
                  <c:v>65342</c:v>
                </c:pt>
                <c:pt idx="18663">
                  <c:v>65342</c:v>
                </c:pt>
                <c:pt idx="18664">
                  <c:v>65342</c:v>
                </c:pt>
                <c:pt idx="18665">
                  <c:v>65342</c:v>
                </c:pt>
                <c:pt idx="18666">
                  <c:v>65342</c:v>
                </c:pt>
                <c:pt idx="18667">
                  <c:v>65342</c:v>
                </c:pt>
                <c:pt idx="18668">
                  <c:v>65342</c:v>
                </c:pt>
                <c:pt idx="18669">
                  <c:v>65342</c:v>
                </c:pt>
                <c:pt idx="18670">
                  <c:v>65342</c:v>
                </c:pt>
                <c:pt idx="18671">
                  <c:v>65342</c:v>
                </c:pt>
                <c:pt idx="18672">
                  <c:v>65342</c:v>
                </c:pt>
                <c:pt idx="18673">
                  <c:v>65342</c:v>
                </c:pt>
                <c:pt idx="18674">
                  <c:v>65342</c:v>
                </c:pt>
                <c:pt idx="18675">
                  <c:v>65342</c:v>
                </c:pt>
                <c:pt idx="18676">
                  <c:v>65342</c:v>
                </c:pt>
                <c:pt idx="18677">
                  <c:v>65342</c:v>
                </c:pt>
                <c:pt idx="18678">
                  <c:v>65342</c:v>
                </c:pt>
                <c:pt idx="18679">
                  <c:v>65342</c:v>
                </c:pt>
                <c:pt idx="18680">
                  <c:v>65342</c:v>
                </c:pt>
                <c:pt idx="18681">
                  <c:v>65342</c:v>
                </c:pt>
                <c:pt idx="18682">
                  <c:v>65342</c:v>
                </c:pt>
                <c:pt idx="18683">
                  <c:v>65342</c:v>
                </c:pt>
                <c:pt idx="18684">
                  <c:v>65342</c:v>
                </c:pt>
                <c:pt idx="18685">
                  <c:v>65342</c:v>
                </c:pt>
                <c:pt idx="18686">
                  <c:v>65342</c:v>
                </c:pt>
                <c:pt idx="18687">
                  <c:v>65342</c:v>
                </c:pt>
                <c:pt idx="18688">
                  <c:v>65342</c:v>
                </c:pt>
                <c:pt idx="18689">
                  <c:v>65342</c:v>
                </c:pt>
                <c:pt idx="18690">
                  <c:v>65342</c:v>
                </c:pt>
                <c:pt idx="18691">
                  <c:v>65342</c:v>
                </c:pt>
                <c:pt idx="18692">
                  <c:v>65342</c:v>
                </c:pt>
                <c:pt idx="18693">
                  <c:v>65342</c:v>
                </c:pt>
                <c:pt idx="18694">
                  <c:v>65342</c:v>
                </c:pt>
                <c:pt idx="18695">
                  <c:v>65342</c:v>
                </c:pt>
                <c:pt idx="18696">
                  <c:v>65342</c:v>
                </c:pt>
                <c:pt idx="18697">
                  <c:v>65342</c:v>
                </c:pt>
                <c:pt idx="18698">
                  <c:v>65342</c:v>
                </c:pt>
                <c:pt idx="18699">
                  <c:v>65342</c:v>
                </c:pt>
                <c:pt idx="18700">
                  <c:v>65342</c:v>
                </c:pt>
                <c:pt idx="18701">
                  <c:v>65344</c:v>
                </c:pt>
                <c:pt idx="18702">
                  <c:v>65342</c:v>
                </c:pt>
                <c:pt idx="18703">
                  <c:v>65345</c:v>
                </c:pt>
                <c:pt idx="18704">
                  <c:v>65347</c:v>
                </c:pt>
                <c:pt idx="18705">
                  <c:v>65347</c:v>
                </c:pt>
                <c:pt idx="18706">
                  <c:v>65347</c:v>
                </c:pt>
                <c:pt idx="18707">
                  <c:v>65350</c:v>
                </c:pt>
                <c:pt idx="18708">
                  <c:v>65351</c:v>
                </c:pt>
                <c:pt idx="18709">
                  <c:v>65353</c:v>
                </c:pt>
                <c:pt idx="18710">
                  <c:v>65358</c:v>
                </c:pt>
                <c:pt idx="18711">
                  <c:v>65358</c:v>
                </c:pt>
                <c:pt idx="18712">
                  <c:v>65357</c:v>
                </c:pt>
                <c:pt idx="18713">
                  <c:v>65360</c:v>
                </c:pt>
                <c:pt idx="18714">
                  <c:v>65364</c:v>
                </c:pt>
                <c:pt idx="18715">
                  <c:v>65362</c:v>
                </c:pt>
                <c:pt idx="18716">
                  <c:v>65368</c:v>
                </c:pt>
                <c:pt idx="18717">
                  <c:v>65365</c:v>
                </c:pt>
                <c:pt idx="18718">
                  <c:v>65370</c:v>
                </c:pt>
                <c:pt idx="18719">
                  <c:v>65368</c:v>
                </c:pt>
                <c:pt idx="18720">
                  <c:v>65369</c:v>
                </c:pt>
                <c:pt idx="18721">
                  <c:v>65372</c:v>
                </c:pt>
                <c:pt idx="18722">
                  <c:v>65372</c:v>
                </c:pt>
                <c:pt idx="18723">
                  <c:v>65377</c:v>
                </c:pt>
                <c:pt idx="18724">
                  <c:v>65379</c:v>
                </c:pt>
                <c:pt idx="18725">
                  <c:v>65390</c:v>
                </c:pt>
                <c:pt idx="18726">
                  <c:v>65379</c:v>
                </c:pt>
                <c:pt idx="18727">
                  <c:v>65389</c:v>
                </c:pt>
                <c:pt idx="18728">
                  <c:v>65385</c:v>
                </c:pt>
                <c:pt idx="18729">
                  <c:v>65394</c:v>
                </c:pt>
                <c:pt idx="18730">
                  <c:v>65403</c:v>
                </c:pt>
                <c:pt idx="18731">
                  <c:v>65404</c:v>
                </c:pt>
                <c:pt idx="18732">
                  <c:v>65407</c:v>
                </c:pt>
                <c:pt idx="18733">
                  <c:v>65408</c:v>
                </c:pt>
                <c:pt idx="18734">
                  <c:v>65411</c:v>
                </c:pt>
                <c:pt idx="18735">
                  <c:v>65414</c:v>
                </c:pt>
                <c:pt idx="18736">
                  <c:v>65419</c:v>
                </c:pt>
                <c:pt idx="18737">
                  <c:v>65424</c:v>
                </c:pt>
                <c:pt idx="18738">
                  <c:v>65430</c:v>
                </c:pt>
                <c:pt idx="18739">
                  <c:v>65432</c:v>
                </c:pt>
                <c:pt idx="18740">
                  <c:v>65433</c:v>
                </c:pt>
                <c:pt idx="18741">
                  <c:v>65428</c:v>
                </c:pt>
                <c:pt idx="18742">
                  <c:v>65439</c:v>
                </c:pt>
                <c:pt idx="18743">
                  <c:v>65440</c:v>
                </c:pt>
                <c:pt idx="18744">
                  <c:v>65444</c:v>
                </c:pt>
                <c:pt idx="18745">
                  <c:v>65445</c:v>
                </c:pt>
                <c:pt idx="18746">
                  <c:v>65439</c:v>
                </c:pt>
                <c:pt idx="18747">
                  <c:v>65448</c:v>
                </c:pt>
                <c:pt idx="18748">
                  <c:v>65440</c:v>
                </c:pt>
                <c:pt idx="18749">
                  <c:v>65453</c:v>
                </c:pt>
                <c:pt idx="18750">
                  <c:v>65448</c:v>
                </c:pt>
                <c:pt idx="18751">
                  <c:v>65458</c:v>
                </c:pt>
                <c:pt idx="18752">
                  <c:v>65459</c:v>
                </c:pt>
                <c:pt idx="18753">
                  <c:v>65464</c:v>
                </c:pt>
                <c:pt idx="18754">
                  <c:v>65464</c:v>
                </c:pt>
                <c:pt idx="18755">
                  <c:v>65480</c:v>
                </c:pt>
                <c:pt idx="18756">
                  <c:v>65477</c:v>
                </c:pt>
                <c:pt idx="18757">
                  <c:v>65477</c:v>
                </c:pt>
                <c:pt idx="18758">
                  <c:v>65483</c:v>
                </c:pt>
                <c:pt idx="18759">
                  <c:v>65484</c:v>
                </c:pt>
                <c:pt idx="18760">
                  <c:v>65488</c:v>
                </c:pt>
                <c:pt idx="18761">
                  <c:v>65493</c:v>
                </c:pt>
                <c:pt idx="18762">
                  <c:v>65502</c:v>
                </c:pt>
                <c:pt idx="18763">
                  <c:v>65502</c:v>
                </c:pt>
                <c:pt idx="18764">
                  <c:v>65507</c:v>
                </c:pt>
                <c:pt idx="18765">
                  <c:v>65501</c:v>
                </c:pt>
                <c:pt idx="18766">
                  <c:v>65508</c:v>
                </c:pt>
                <c:pt idx="18767">
                  <c:v>65513</c:v>
                </c:pt>
                <c:pt idx="18768">
                  <c:v>65520</c:v>
                </c:pt>
                <c:pt idx="18769">
                  <c:v>65526</c:v>
                </c:pt>
                <c:pt idx="18770">
                  <c:v>65529</c:v>
                </c:pt>
                <c:pt idx="18771">
                  <c:v>65533</c:v>
                </c:pt>
                <c:pt idx="18772">
                  <c:v>65533</c:v>
                </c:pt>
                <c:pt idx="18773">
                  <c:v>1</c:v>
                </c:pt>
                <c:pt idx="18774">
                  <c:v>21</c:v>
                </c:pt>
                <c:pt idx="18775">
                  <c:v>8</c:v>
                </c:pt>
                <c:pt idx="18776">
                  <c:v>24</c:v>
                </c:pt>
                <c:pt idx="18777">
                  <c:v>20</c:v>
                </c:pt>
                <c:pt idx="18778">
                  <c:v>25</c:v>
                </c:pt>
                <c:pt idx="18779">
                  <c:v>32</c:v>
                </c:pt>
                <c:pt idx="18780">
                  <c:v>44</c:v>
                </c:pt>
                <c:pt idx="18781">
                  <c:v>40</c:v>
                </c:pt>
                <c:pt idx="18782">
                  <c:v>40</c:v>
                </c:pt>
                <c:pt idx="18783">
                  <c:v>46</c:v>
                </c:pt>
                <c:pt idx="18784">
                  <c:v>60</c:v>
                </c:pt>
                <c:pt idx="18785">
                  <c:v>60</c:v>
                </c:pt>
                <c:pt idx="18786">
                  <c:v>59</c:v>
                </c:pt>
                <c:pt idx="18787">
                  <c:v>57</c:v>
                </c:pt>
                <c:pt idx="18788">
                  <c:v>66</c:v>
                </c:pt>
                <c:pt idx="18789">
                  <c:v>65</c:v>
                </c:pt>
                <c:pt idx="18790">
                  <c:v>74</c:v>
                </c:pt>
                <c:pt idx="18791">
                  <c:v>76</c:v>
                </c:pt>
                <c:pt idx="18792">
                  <c:v>80</c:v>
                </c:pt>
                <c:pt idx="18793">
                  <c:v>84</c:v>
                </c:pt>
                <c:pt idx="18794">
                  <c:v>86</c:v>
                </c:pt>
                <c:pt idx="18795">
                  <c:v>87</c:v>
                </c:pt>
                <c:pt idx="18796">
                  <c:v>92</c:v>
                </c:pt>
                <c:pt idx="18797">
                  <c:v>100</c:v>
                </c:pt>
                <c:pt idx="18798">
                  <c:v>99</c:v>
                </c:pt>
                <c:pt idx="18799">
                  <c:v>101</c:v>
                </c:pt>
                <c:pt idx="18800">
                  <c:v>98</c:v>
                </c:pt>
                <c:pt idx="18801">
                  <c:v>111</c:v>
                </c:pt>
                <c:pt idx="18802">
                  <c:v>111</c:v>
                </c:pt>
                <c:pt idx="18803">
                  <c:v>131</c:v>
                </c:pt>
                <c:pt idx="18804">
                  <c:v>121</c:v>
                </c:pt>
                <c:pt idx="18805">
                  <c:v>141</c:v>
                </c:pt>
                <c:pt idx="18806">
                  <c:v>135</c:v>
                </c:pt>
                <c:pt idx="18807">
                  <c:v>130</c:v>
                </c:pt>
                <c:pt idx="18808">
                  <c:v>136</c:v>
                </c:pt>
                <c:pt idx="18809">
                  <c:v>144</c:v>
                </c:pt>
                <c:pt idx="18810">
                  <c:v>145</c:v>
                </c:pt>
                <c:pt idx="18811">
                  <c:v>150</c:v>
                </c:pt>
                <c:pt idx="18812">
                  <c:v>160</c:v>
                </c:pt>
                <c:pt idx="18813">
                  <c:v>172</c:v>
                </c:pt>
                <c:pt idx="18814">
                  <c:v>164</c:v>
                </c:pt>
                <c:pt idx="18815">
                  <c:v>160</c:v>
                </c:pt>
                <c:pt idx="18816">
                  <c:v>175</c:v>
                </c:pt>
                <c:pt idx="18817">
                  <c:v>185</c:v>
                </c:pt>
                <c:pt idx="18818">
                  <c:v>189</c:v>
                </c:pt>
                <c:pt idx="18819">
                  <c:v>183</c:v>
                </c:pt>
                <c:pt idx="18820">
                  <c:v>194</c:v>
                </c:pt>
                <c:pt idx="18821">
                  <c:v>201</c:v>
                </c:pt>
                <c:pt idx="18822">
                  <c:v>220</c:v>
                </c:pt>
                <c:pt idx="18823">
                  <c:v>201</c:v>
                </c:pt>
                <c:pt idx="18824">
                  <c:v>207</c:v>
                </c:pt>
                <c:pt idx="18825">
                  <c:v>218</c:v>
                </c:pt>
                <c:pt idx="18826">
                  <c:v>223</c:v>
                </c:pt>
                <c:pt idx="18827">
                  <c:v>239</c:v>
                </c:pt>
                <c:pt idx="18828">
                  <c:v>240</c:v>
                </c:pt>
                <c:pt idx="18829">
                  <c:v>249</c:v>
                </c:pt>
                <c:pt idx="18830">
                  <c:v>245</c:v>
                </c:pt>
                <c:pt idx="18831">
                  <c:v>257</c:v>
                </c:pt>
                <c:pt idx="18832">
                  <c:v>241</c:v>
                </c:pt>
                <c:pt idx="18833">
                  <c:v>252</c:v>
                </c:pt>
                <c:pt idx="18834">
                  <c:v>254</c:v>
                </c:pt>
                <c:pt idx="18835">
                  <c:v>254</c:v>
                </c:pt>
                <c:pt idx="18836">
                  <c:v>269</c:v>
                </c:pt>
                <c:pt idx="18837">
                  <c:v>266</c:v>
                </c:pt>
                <c:pt idx="18838">
                  <c:v>272</c:v>
                </c:pt>
                <c:pt idx="18839">
                  <c:v>279</c:v>
                </c:pt>
                <c:pt idx="18840">
                  <c:v>282</c:v>
                </c:pt>
                <c:pt idx="18841">
                  <c:v>283</c:v>
                </c:pt>
                <c:pt idx="18842">
                  <c:v>296</c:v>
                </c:pt>
                <c:pt idx="18843">
                  <c:v>300</c:v>
                </c:pt>
                <c:pt idx="18844">
                  <c:v>310</c:v>
                </c:pt>
                <c:pt idx="18845">
                  <c:v>305</c:v>
                </c:pt>
                <c:pt idx="18846">
                  <c:v>316</c:v>
                </c:pt>
                <c:pt idx="18847">
                  <c:v>317</c:v>
                </c:pt>
                <c:pt idx="18848">
                  <c:v>324</c:v>
                </c:pt>
                <c:pt idx="18849">
                  <c:v>318</c:v>
                </c:pt>
                <c:pt idx="18850">
                  <c:v>339</c:v>
                </c:pt>
                <c:pt idx="18851">
                  <c:v>345</c:v>
                </c:pt>
                <c:pt idx="18852">
                  <c:v>359</c:v>
                </c:pt>
                <c:pt idx="18853">
                  <c:v>355</c:v>
                </c:pt>
                <c:pt idx="18854">
                  <c:v>356</c:v>
                </c:pt>
                <c:pt idx="18855">
                  <c:v>353</c:v>
                </c:pt>
                <c:pt idx="18856">
                  <c:v>357</c:v>
                </c:pt>
                <c:pt idx="18857">
                  <c:v>368</c:v>
                </c:pt>
                <c:pt idx="18858">
                  <c:v>372</c:v>
                </c:pt>
                <c:pt idx="18859">
                  <c:v>386</c:v>
                </c:pt>
                <c:pt idx="18860">
                  <c:v>381</c:v>
                </c:pt>
                <c:pt idx="18861">
                  <c:v>403</c:v>
                </c:pt>
                <c:pt idx="18862">
                  <c:v>405</c:v>
                </c:pt>
                <c:pt idx="18863">
                  <c:v>400</c:v>
                </c:pt>
                <c:pt idx="18864">
                  <c:v>396</c:v>
                </c:pt>
                <c:pt idx="18865">
                  <c:v>422</c:v>
                </c:pt>
                <c:pt idx="18866">
                  <c:v>413</c:v>
                </c:pt>
                <c:pt idx="18867">
                  <c:v>402</c:v>
                </c:pt>
                <c:pt idx="18868">
                  <c:v>420</c:v>
                </c:pt>
                <c:pt idx="18869">
                  <c:v>428</c:v>
                </c:pt>
                <c:pt idx="18870">
                  <c:v>440</c:v>
                </c:pt>
                <c:pt idx="18871">
                  <c:v>426</c:v>
                </c:pt>
                <c:pt idx="18872">
                  <c:v>450</c:v>
                </c:pt>
                <c:pt idx="18873">
                  <c:v>451</c:v>
                </c:pt>
                <c:pt idx="18874">
                  <c:v>461</c:v>
                </c:pt>
                <c:pt idx="18875">
                  <c:v>461</c:v>
                </c:pt>
                <c:pt idx="18876">
                  <c:v>471</c:v>
                </c:pt>
                <c:pt idx="18877">
                  <c:v>471</c:v>
                </c:pt>
                <c:pt idx="18878">
                  <c:v>465</c:v>
                </c:pt>
                <c:pt idx="18879">
                  <c:v>484</c:v>
                </c:pt>
                <c:pt idx="18880">
                  <c:v>475</c:v>
                </c:pt>
                <c:pt idx="18881">
                  <c:v>490</c:v>
                </c:pt>
                <c:pt idx="18882">
                  <c:v>500</c:v>
                </c:pt>
                <c:pt idx="18883">
                  <c:v>508</c:v>
                </c:pt>
                <c:pt idx="18884">
                  <c:v>504</c:v>
                </c:pt>
                <c:pt idx="18885">
                  <c:v>541</c:v>
                </c:pt>
                <c:pt idx="18886">
                  <c:v>534</c:v>
                </c:pt>
                <c:pt idx="18887">
                  <c:v>541</c:v>
                </c:pt>
                <c:pt idx="18888">
                  <c:v>525</c:v>
                </c:pt>
                <c:pt idx="18889">
                  <c:v>526</c:v>
                </c:pt>
                <c:pt idx="18890">
                  <c:v>541</c:v>
                </c:pt>
                <c:pt idx="18891">
                  <c:v>542</c:v>
                </c:pt>
                <c:pt idx="18892">
                  <c:v>555</c:v>
                </c:pt>
                <c:pt idx="18893">
                  <c:v>552</c:v>
                </c:pt>
                <c:pt idx="18894">
                  <c:v>559</c:v>
                </c:pt>
                <c:pt idx="18895">
                  <c:v>561</c:v>
                </c:pt>
                <c:pt idx="18896">
                  <c:v>565</c:v>
                </c:pt>
                <c:pt idx="18897">
                  <c:v>568</c:v>
                </c:pt>
                <c:pt idx="18898">
                  <c:v>586</c:v>
                </c:pt>
                <c:pt idx="18899">
                  <c:v>585</c:v>
                </c:pt>
                <c:pt idx="18900">
                  <c:v>575</c:v>
                </c:pt>
                <c:pt idx="18901">
                  <c:v>584</c:v>
                </c:pt>
                <c:pt idx="18902">
                  <c:v>588</c:v>
                </c:pt>
                <c:pt idx="18903">
                  <c:v>603</c:v>
                </c:pt>
                <c:pt idx="18904">
                  <c:v>607</c:v>
                </c:pt>
                <c:pt idx="18905">
                  <c:v>630</c:v>
                </c:pt>
                <c:pt idx="18906">
                  <c:v>624</c:v>
                </c:pt>
                <c:pt idx="18907">
                  <c:v>644</c:v>
                </c:pt>
                <c:pt idx="18908">
                  <c:v>634</c:v>
                </c:pt>
                <c:pt idx="18909">
                  <c:v>647</c:v>
                </c:pt>
                <c:pt idx="18910">
                  <c:v>655</c:v>
                </c:pt>
                <c:pt idx="18911">
                  <c:v>656</c:v>
                </c:pt>
                <c:pt idx="18912">
                  <c:v>667</c:v>
                </c:pt>
                <c:pt idx="18913">
                  <c:v>656</c:v>
                </c:pt>
                <c:pt idx="18914">
                  <c:v>681</c:v>
                </c:pt>
                <c:pt idx="18915">
                  <c:v>684</c:v>
                </c:pt>
                <c:pt idx="18916">
                  <c:v>682</c:v>
                </c:pt>
                <c:pt idx="18917">
                  <c:v>691</c:v>
                </c:pt>
                <c:pt idx="18918">
                  <c:v>706</c:v>
                </c:pt>
                <c:pt idx="18919">
                  <c:v>698</c:v>
                </c:pt>
                <c:pt idx="18920">
                  <c:v>716</c:v>
                </c:pt>
                <c:pt idx="18921">
                  <c:v>706</c:v>
                </c:pt>
                <c:pt idx="18922">
                  <c:v>711</c:v>
                </c:pt>
                <c:pt idx="18923">
                  <c:v>711</c:v>
                </c:pt>
                <c:pt idx="18924">
                  <c:v>720</c:v>
                </c:pt>
                <c:pt idx="18925">
                  <c:v>723</c:v>
                </c:pt>
                <c:pt idx="18926">
                  <c:v>731</c:v>
                </c:pt>
                <c:pt idx="18927">
                  <c:v>731</c:v>
                </c:pt>
                <c:pt idx="18928">
                  <c:v>743</c:v>
                </c:pt>
                <c:pt idx="18929">
                  <c:v>745</c:v>
                </c:pt>
                <c:pt idx="18930">
                  <c:v>764</c:v>
                </c:pt>
                <c:pt idx="18931">
                  <c:v>749</c:v>
                </c:pt>
                <c:pt idx="18932">
                  <c:v>769</c:v>
                </c:pt>
                <c:pt idx="18933">
                  <c:v>778</c:v>
                </c:pt>
                <c:pt idx="18934">
                  <c:v>799</c:v>
                </c:pt>
                <c:pt idx="18935">
                  <c:v>794</c:v>
                </c:pt>
                <c:pt idx="18936">
                  <c:v>801</c:v>
                </c:pt>
                <c:pt idx="18937">
                  <c:v>811</c:v>
                </c:pt>
                <c:pt idx="18938">
                  <c:v>808</c:v>
                </c:pt>
                <c:pt idx="18939">
                  <c:v>819</c:v>
                </c:pt>
                <c:pt idx="18940">
                  <c:v>815</c:v>
                </c:pt>
                <c:pt idx="18941">
                  <c:v>828</c:v>
                </c:pt>
                <c:pt idx="18942">
                  <c:v>848</c:v>
                </c:pt>
                <c:pt idx="18943">
                  <c:v>844</c:v>
                </c:pt>
                <c:pt idx="18944">
                  <c:v>845</c:v>
                </c:pt>
                <c:pt idx="18945">
                  <c:v>854</c:v>
                </c:pt>
                <c:pt idx="18946">
                  <c:v>847</c:v>
                </c:pt>
                <c:pt idx="18947">
                  <c:v>848</c:v>
                </c:pt>
                <c:pt idx="18948">
                  <c:v>862</c:v>
                </c:pt>
                <c:pt idx="18949">
                  <c:v>876</c:v>
                </c:pt>
                <c:pt idx="18950">
                  <c:v>881</c:v>
                </c:pt>
                <c:pt idx="18951">
                  <c:v>876</c:v>
                </c:pt>
                <c:pt idx="18952">
                  <c:v>876</c:v>
                </c:pt>
                <c:pt idx="18953">
                  <c:v>891</c:v>
                </c:pt>
                <c:pt idx="18954">
                  <c:v>902</c:v>
                </c:pt>
                <c:pt idx="18955">
                  <c:v>908</c:v>
                </c:pt>
                <c:pt idx="18956">
                  <c:v>906</c:v>
                </c:pt>
                <c:pt idx="18957">
                  <c:v>917</c:v>
                </c:pt>
                <c:pt idx="18958">
                  <c:v>915</c:v>
                </c:pt>
                <c:pt idx="18959">
                  <c:v>929</c:v>
                </c:pt>
                <c:pt idx="18960">
                  <c:v>930</c:v>
                </c:pt>
                <c:pt idx="18961">
                  <c:v>948</c:v>
                </c:pt>
                <c:pt idx="18962">
                  <c:v>944</c:v>
                </c:pt>
                <c:pt idx="18963">
                  <c:v>954</c:v>
                </c:pt>
                <c:pt idx="18964">
                  <c:v>965</c:v>
                </c:pt>
                <c:pt idx="18965">
                  <c:v>967</c:v>
                </c:pt>
                <c:pt idx="18966">
                  <c:v>973</c:v>
                </c:pt>
                <c:pt idx="18967">
                  <c:v>972</c:v>
                </c:pt>
                <c:pt idx="18968">
                  <c:v>991</c:v>
                </c:pt>
                <c:pt idx="18969">
                  <c:v>976</c:v>
                </c:pt>
                <c:pt idx="18970">
                  <c:v>990</c:v>
                </c:pt>
                <c:pt idx="18971">
                  <c:v>994</c:v>
                </c:pt>
                <c:pt idx="18972">
                  <c:v>991</c:v>
                </c:pt>
                <c:pt idx="18973">
                  <c:v>998</c:v>
                </c:pt>
                <c:pt idx="18974">
                  <c:v>1014</c:v>
                </c:pt>
                <c:pt idx="18975">
                  <c:v>1028</c:v>
                </c:pt>
                <c:pt idx="18976">
                  <c:v>1039</c:v>
                </c:pt>
                <c:pt idx="18977">
                  <c:v>1045</c:v>
                </c:pt>
                <c:pt idx="18978">
                  <c:v>1051</c:v>
                </c:pt>
                <c:pt idx="18979">
                  <c:v>1059</c:v>
                </c:pt>
                <c:pt idx="18980">
                  <c:v>1050</c:v>
                </c:pt>
                <c:pt idx="18981">
                  <c:v>1074</c:v>
                </c:pt>
                <c:pt idx="18982">
                  <c:v>1078</c:v>
                </c:pt>
                <c:pt idx="18983">
                  <c:v>1087</c:v>
                </c:pt>
                <c:pt idx="18984">
                  <c:v>1095</c:v>
                </c:pt>
                <c:pt idx="18985">
                  <c:v>1099</c:v>
                </c:pt>
                <c:pt idx="18986">
                  <c:v>1105</c:v>
                </c:pt>
                <c:pt idx="18987">
                  <c:v>1092</c:v>
                </c:pt>
                <c:pt idx="18988">
                  <c:v>1087</c:v>
                </c:pt>
                <c:pt idx="18989">
                  <c:v>1094</c:v>
                </c:pt>
                <c:pt idx="18990">
                  <c:v>1094</c:v>
                </c:pt>
                <c:pt idx="18991">
                  <c:v>1100</c:v>
                </c:pt>
                <c:pt idx="18992">
                  <c:v>1119</c:v>
                </c:pt>
                <c:pt idx="18993">
                  <c:v>1126</c:v>
                </c:pt>
                <c:pt idx="18994">
                  <c:v>1145</c:v>
                </c:pt>
                <c:pt idx="18995">
                  <c:v>1137</c:v>
                </c:pt>
                <c:pt idx="18996">
                  <c:v>1141</c:v>
                </c:pt>
                <c:pt idx="18997">
                  <c:v>1143</c:v>
                </c:pt>
                <c:pt idx="18998">
                  <c:v>1152</c:v>
                </c:pt>
                <c:pt idx="18999">
                  <c:v>1159</c:v>
                </c:pt>
                <c:pt idx="19000">
                  <c:v>1162</c:v>
                </c:pt>
                <c:pt idx="19001">
                  <c:v>1185</c:v>
                </c:pt>
                <c:pt idx="19002">
                  <c:v>1190</c:v>
                </c:pt>
                <c:pt idx="19003">
                  <c:v>1195</c:v>
                </c:pt>
                <c:pt idx="19004">
                  <c:v>1202</c:v>
                </c:pt>
                <c:pt idx="19005">
                  <c:v>1205</c:v>
                </c:pt>
                <c:pt idx="19006">
                  <c:v>1217</c:v>
                </c:pt>
                <c:pt idx="19007">
                  <c:v>1217</c:v>
                </c:pt>
                <c:pt idx="19008">
                  <c:v>1227</c:v>
                </c:pt>
                <c:pt idx="19009">
                  <c:v>1248</c:v>
                </c:pt>
                <c:pt idx="19010">
                  <c:v>1254</c:v>
                </c:pt>
                <c:pt idx="19011">
                  <c:v>1254</c:v>
                </c:pt>
                <c:pt idx="19012">
                  <c:v>1242</c:v>
                </c:pt>
                <c:pt idx="19013">
                  <c:v>1243</c:v>
                </c:pt>
                <c:pt idx="19014">
                  <c:v>1250</c:v>
                </c:pt>
                <c:pt idx="19015">
                  <c:v>1251</c:v>
                </c:pt>
                <c:pt idx="19016">
                  <c:v>1267</c:v>
                </c:pt>
                <c:pt idx="19017">
                  <c:v>1272</c:v>
                </c:pt>
                <c:pt idx="19018">
                  <c:v>1292</c:v>
                </c:pt>
                <c:pt idx="19019">
                  <c:v>1284</c:v>
                </c:pt>
                <c:pt idx="19020">
                  <c:v>1282</c:v>
                </c:pt>
                <c:pt idx="19021">
                  <c:v>1285</c:v>
                </c:pt>
                <c:pt idx="19022">
                  <c:v>1300</c:v>
                </c:pt>
                <c:pt idx="19023">
                  <c:v>1296</c:v>
                </c:pt>
                <c:pt idx="19024">
                  <c:v>1312</c:v>
                </c:pt>
                <c:pt idx="19025">
                  <c:v>1312</c:v>
                </c:pt>
                <c:pt idx="19026">
                  <c:v>1323</c:v>
                </c:pt>
                <c:pt idx="19027">
                  <c:v>1332</c:v>
                </c:pt>
                <c:pt idx="19028">
                  <c:v>1321</c:v>
                </c:pt>
                <c:pt idx="19029">
                  <c:v>1347</c:v>
                </c:pt>
                <c:pt idx="19030">
                  <c:v>1353</c:v>
                </c:pt>
                <c:pt idx="19031">
                  <c:v>1384</c:v>
                </c:pt>
                <c:pt idx="19032">
                  <c:v>1372</c:v>
                </c:pt>
                <c:pt idx="19033">
                  <c:v>1375</c:v>
                </c:pt>
                <c:pt idx="19034">
                  <c:v>1384</c:v>
                </c:pt>
                <c:pt idx="19035">
                  <c:v>1388</c:v>
                </c:pt>
                <c:pt idx="19036">
                  <c:v>1387</c:v>
                </c:pt>
                <c:pt idx="19037">
                  <c:v>1393</c:v>
                </c:pt>
                <c:pt idx="19038">
                  <c:v>1407</c:v>
                </c:pt>
                <c:pt idx="19039">
                  <c:v>1431</c:v>
                </c:pt>
                <c:pt idx="19040">
                  <c:v>1417</c:v>
                </c:pt>
                <c:pt idx="19041">
                  <c:v>1414</c:v>
                </c:pt>
                <c:pt idx="19042">
                  <c:v>1423</c:v>
                </c:pt>
                <c:pt idx="19043">
                  <c:v>1431</c:v>
                </c:pt>
                <c:pt idx="19044">
                  <c:v>1424</c:v>
                </c:pt>
                <c:pt idx="19045">
                  <c:v>1427</c:v>
                </c:pt>
                <c:pt idx="19046">
                  <c:v>1438</c:v>
                </c:pt>
                <c:pt idx="19047">
                  <c:v>1446</c:v>
                </c:pt>
                <c:pt idx="19048">
                  <c:v>1465</c:v>
                </c:pt>
                <c:pt idx="19049">
                  <c:v>1453</c:v>
                </c:pt>
                <c:pt idx="19050">
                  <c:v>1482</c:v>
                </c:pt>
                <c:pt idx="19051">
                  <c:v>1471</c:v>
                </c:pt>
                <c:pt idx="19052">
                  <c:v>1493</c:v>
                </c:pt>
                <c:pt idx="19053">
                  <c:v>1490</c:v>
                </c:pt>
                <c:pt idx="19054">
                  <c:v>1509</c:v>
                </c:pt>
                <c:pt idx="19055">
                  <c:v>1495</c:v>
                </c:pt>
                <c:pt idx="19056">
                  <c:v>1512</c:v>
                </c:pt>
                <c:pt idx="19057">
                  <c:v>1509</c:v>
                </c:pt>
                <c:pt idx="19058">
                  <c:v>1516</c:v>
                </c:pt>
                <c:pt idx="19059">
                  <c:v>1527</c:v>
                </c:pt>
                <c:pt idx="19060">
                  <c:v>1535</c:v>
                </c:pt>
                <c:pt idx="19061">
                  <c:v>1549</c:v>
                </c:pt>
                <c:pt idx="19062">
                  <c:v>1558</c:v>
                </c:pt>
                <c:pt idx="19063">
                  <c:v>1559</c:v>
                </c:pt>
                <c:pt idx="19064">
                  <c:v>1557</c:v>
                </c:pt>
                <c:pt idx="19065">
                  <c:v>1575</c:v>
                </c:pt>
                <c:pt idx="19066">
                  <c:v>1579</c:v>
                </c:pt>
                <c:pt idx="19067">
                  <c:v>1593</c:v>
                </c:pt>
                <c:pt idx="19068">
                  <c:v>1585</c:v>
                </c:pt>
                <c:pt idx="19069">
                  <c:v>1598</c:v>
                </c:pt>
                <c:pt idx="19070">
                  <c:v>1596</c:v>
                </c:pt>
                <c:pt idx="19071">
                  <c:v>1600</c:v>
                </c:pt>
                <c:pt idx="19072">
                  <c:v>1619</c:v>
                </c:pt>
                <c:pt idx="19073">
                  <c:v>1637</c:v>
                </c:pt>
                <c:pt idx="19074">
                  <c:v>1635</c:v>
                </c:pt>
                <c:pt idx="19075">
                  <c:v>1635</c:v>
                </c:pt>
                <c:pt idx="19076">
                  <c:v>1643</c:v>
                </c:pt>
                <c:pt idx="19077">
                  <c:v>1666</c:v>
                </c:pt>
                <c:pt idx="19078">
                  <c:v>1659</c:v>
                </c:pt>
                <c:pt idx="19079">
                  <c:v>1645</c:v>
                </c:pt>
                <c:pt idx="19080">
                  <c:v>1667</c:v>
                </c:pt>
                <c:pt idx="19081">
                  <c:v>1672</c:v>
                </c:pt>
                <c:pt idx="19082">
                  <c:v>1665</c:v>
                </c:pt>
                <c:pt idx="19083">
                  <c:v>1693</c:v>
                </c:pt>
                <c:pt idx="19084">
                  <c:v>1672</c:v>
                </c:pt>
                <c:pt idx="19085">
                  <c:v>1698</c:v>
                </c:pt>
                <c:pt idx="19086">
                  <c:v>1697</c:v>
                </c:pt>
                <c:pt idx="19087">
                  <c:v>1700</c:v>
                </c:pt>
                <c:pt idx="19088">
                  <c:v>1712</c:v>
                </c:pt>
                <c:pt idx="19089">
                  <c:v>1707</c:v>
                </c:pt>
                <c:pt idx="19090">
                  <c:v>1715</c:v>
                </c:pt>
                <c:pt idx="19091">
                  <c:v>1715</c:v>
                </c:pt>
                <c:pt idx="19092">
                  <c:v>1737</c:v>
                </c:pt>
                <c:pt idx="19093">
                  <c:v>1732</c:v>
                </c:pt>
                <c:pt idx="19094">
                  <c:v>1748</c:v>
                </c:pt>
                <c:pt idx="19095">
                  <c:v>1742</c:v>
                </c:pt>
                <c:pt idx="19096">
                  <c:v>1747</c:v>
                </c:pt>
                <c:pt idx="19097">
                  <c:v>1752</c:v>
                </c:pt>
                <c:pt idx="19098">
                  <c:v>1765</c:v>
                </c:pt>
                <c:pt idx="19099">
                  <c:v>1774</c:v>
                </c:pt>
                <c:pt idx="19100">
                  <c:v>1778</c:v>
                </c:pt>
                <c:pt idx="19101">
                  <c:v>1792</c:v>
                </c:pt>
                <c:pt idx="19102">
                  <c:v>1801</c:v>
                </c:pt>
                <c:pt idx="19103">
                  <c:v>1796</c:v>
                </c:pt>
                <c:pt idx="19104">
                  <c:v>1788</c:v>
                </c:pt>
                <c:pt idx="19105">
                  <c:v>1810</c:v>
                </c:pt>
                <c:pt idx="19106">
                  <c:v>1826</c:v>
                </c:pt>
                <c:pt idx="19107">
                  <c:v>1836</c:v>
                </c:pt>
                <c:pt idx="19108">
                  <c:v>1840</c:v>
                </c:pt>
                <c:pt idx="19109">
                  <c:v>1860</c:v>
                </c:pt>
                <c:pt idx="19110">
                  <c:v>1838</c:v>
                </c:pt>
                <c:pt idx="19111">
                  <c:v>1860</c:v>
                </c:pt>
                <c:pt idx="19112">
                  <c:v>1859</c:v>
                </c:pt>
                <c:pt idx="19113">
                  <c:v>1875</c:v>
                </c:pt>
                <c:pt idx="19114">
                  <c:v>1882</c:v>
                </c:pt>
                <c:pt idx="19115">
                  <c:v>1889</c:v>
                </c:pt>
                <c:pt idx="19116">
                  <c:v>1895</c:v>
                </c:pt>
                <c:pt idx="19117">
                  <c:v>1906</c:v>
                </c:pt>
                <c:pt idx="19118">
                  <c:v>1914</c:v>
                </c:pt>
                <c:pt idx="19119">
                  <c:v>1906</c:v>
                </c:pt>
                <c:pt idx="19120">
                  <c:v>1923</c:v>
                </c:pt>
                <c:pt idx="19121">
                  <c:v>1935</c:v>
                </c:pt>
                <c:pt idx="19122">
                  <c:v>1938</c:v>
                </c:pt>
                <c:pt idx="19123">
                  <c:v>1958</c:v>
                </c:pt>
                <c:pt idx="19124">
                  <c:v>1951</c:v>
                </c:pt>
                <c:pt idx="19125">
                  <c:v>1951</c:v>
                </c:pt>
                <c:pt idx="19126">
                  <c:v>1939</c:v>
                </c:pt>
                <c:pt idx="19127">
                  <c:v>1954</c:v>
                </c:pt>
                <c:pt idx="19128">
                  <c:v>1971</c:v>
                </c:pt>
                <c:pt idx="19129">
                  <c:v>1980</c:v>
                </c:pt>
                <c:pt idx="19130">
                  <c:v>1986</c:v>
                </c:pt>
                <c:pt idx="19131">
                  <c:v>2000</c:v>
                </c:pt>
                <c:pt idx="19132">
                  <c:v>2009</c:v>
                </c:pt>
                <c:pt idx="19133">
                  <c:v>2015</c:v>
                </c:pt>
                <c:pt idx="19134">
                  <c:v>2004</c:v>
                </c:pt>
                <c:pt idx="19135">
                  <c:v>2015</c:v>
                </c:pt>
                <c:pt idx="19136">
                  <c:v>2013</c:v>
                </c:pt>
                <c:pt idx="19137">
                  <c:v>2023</c:v>
                </c:pt>
                <c:pt idx="19138">
                  <c:v>2028</c:v>
                </c:pt>
                <c:pt idx="19139">
                  <c:v>2032</c:v>
                </c:pt>
                <c:pt idx="19140">
                  <c:v>2068</c:v>
                </c:pt>
                <c:pt idx="19141">
                  <c:v>2039</c:v>
                </c:pt>
                <c:pt idx="19142">
                  <c:v>2059</c:v>
                </c:pt>
                <c:pt idx="19143">
                  <c:v>2060</c:v>
                </c:pt>
                <c:pt idx="19144">
                  <c:v>2075</c:v>
                </c:pt>
                <c:pt idx="19145">
                  <c:v>2078</c:v>
                </c:pt>
                <c:pt idx="19146">
                  <c:v>2082</c:v>
                </c:pt>
                <c:pt idx="19147">
                  <c:v>2079</c:v>
                </c:pt>
                <c:pt idx="19148">
                  <c:v>2094</c:v>
                </c:pt>
                <c:pt idx="19149">
                  <c:v>2093</c:v>
                </c:pt>
                <c:pt idx="19150">
                  <c:v>2098</c:v>
                </c:pt>
                <c:pt idx="19151">
                  <c:v>2106</c:v>
                </c:pt>
                <c:pt idx="19152">
                  <c:v>2113</c:v>
                </c:pt>
                <c:pt idx="19153">
                  <c:v>2109</c:v>
                </c:pt>
                <c:pt idx="19154">
                  <c:v>2147</c:v>
                </c:pt>
                <c:pt idx="19155">
                  <c:v>2144</c:v>
                </c:pt>
                <c:pt idx="19156">
                  <c:v>2153</c:v>
                </c:pt>
                <c:pt idx="19157">
                  <c:v>2170</c:v>
                </c:pt>
                <c:pt idx="19158">
                  <c:v>2174</c:v>
                </c:pt>
                <c:pt idx="19159">
                  <c:v>2166</c:v>
                </c:pt>
                <c:pt idx="19160">
                  <c:v>2174</c:v>
                </c:pt>
                <c:pt idx="19161">
                  <c:v>2186</c:v>
                </c:pt>
                <c:pt idx="19162">
                  <c:v>2202</c:v>
                </c:pt>
                <c:pt idx="19163">
                  <c:v>2207</c:v>
                </c:pt>
                <c:pt idx="19164">
                  <c:v>2201</c:v>
                </c:pt>
                <c:pt idx="19165">
                  <c:v>2213</c:v>
                </c:pt>
                <c:pt idx="19166">
                  <c:v>2228</c:v>
                </c:pt>
                <c:pt idx="19167">
                  <c:v>2231</c:v>
                </c:pt>
                <c:pt idx="19168">
                  <c:v>2240</c:v>
                </c:pt>
                <c:pt idx="19169">
                  <c:v>2230</c:v>
                </c:pt>
                <c:pt idx="19170">
                  <c:v>2232</c:v>
                </c:pt>
                <c:pt idx="19171">
                  <c:v>2217</c:v>
                </c:pt>
                <c:pt idx="19172">
                  <c:v>2234</c:v>
                </c:pt>
                <c:pt idx="19173">
                  <c:v>2239</c:v>
                </c:pt>
                <c:pt idx="19174">
                  <c:v>2262</c:v>
                </c:pt>
                <c:pt idx="19175">
                  <c:v>2266</c:v>
                </c:pt>
                <c:pt idx="19176">
                  <c:v>2277</c:v>
                </c:pt>
                <c:pt idx="19177">
                  <c:v>2282</c:v>
                </c:pt>
                <c:pt idx="19178">
                  <c:v>2283</c:v>
                </c:pt>
                <c:pt idx="19179">
                  <c:v>2304</c:v>
                </c:pt>
                <c:pt idx="19180">
                  <c:v>2297</c:v>
                </c:pt>
                <c:pt idx="19181">
                  <c:v>2321</c:v>
                </c:pt>
                <c:pt idx="19182">
                  <c:v>2311</c:v>
                </c:pt>
                <c:pt idx="19183">
                  <c:v>2348</c:v>
                </c:pt>
                <c:pt idx="19184">
                  <c:v>2324</c:v>
                </c:pt>
                <c:pt idx="19185">
                  <c:v>2345</c:v>
                </c:pt>
                <c:pt idx="19186">
                  <c:v>2328</c:v>
                </c:pt>
                <c:pt idx="19187">
                  <c:v>2345</c:v>
                </c:pt>
                <c:pt idx="19188">
                  <c:v>2360</c:v>
                </c:pt>
                <c:pt idx="19189">
                  <c:v>2366</c:v>
                </c:pt>
                <c:pt idx="19190">
                  <c:v>2385</c:v>
                </c:pt>
                <c:pt idx="19191">
                  <c:v>2377</c:v>
                </c:pt>
                <c:pt idx="19192">
                  <c:v>2384</c:v>
                </c:pt>
                <c:pt idx="19193">
                  <c:v>2381</c:v>
                </c:pt>
                <c:pt idx="19194">
                  <c:v>2390</c:v>
                </c:pt>
                <c:pt idx="19195">
                  <c:v>2393</c:v>
                </c:pt>
                <c:pt idx="19196">
                  <c:v>2416</c:v>
                </c:pt>
                <c:pt idx="19197">
                  <c:v>2423</c:v>
                </c:pt>
                <c:pt idx="19198">
                  <c:v>2429</c:v>
                </c:pt>
                <c:pt idx="19199">
                  <c:v>2437</c:v>
                </c:pt>
                <c:pt idx="19200">
                  <c:v>2450</c:v>
                </c:pt>
                <c:pt idx="19201">
                  <c:v>2443</c:v>
                </c:pt>
                <c:pt idx="19202">
                  <c:v>2441</c:v>
                </c:pt>
                <c:pt idx="19203">
                  <c:v>2455</c:v>
                </c:pt>
                <c:pt idx="19204">
                  <c:v>2457</c:v>
                </c:pt>
                <c:pt idx="19205">
                  <c:v>2462</c:v>
                </c:pt>
                <c:pt idx="19206">
                  <c:v>2453</c:v>
                </c:pt>
                <c:pt idx="19207">
                  <c:v>2471</c:v>
                </c:pt>
                <c:pt idx="19208">
                  <c:v>2481</c:v>
                </c:pt>
                <c:pt idx="19209">
                  <c:v>2491</c:v>
                </c:pt>
                <c:pt idx="19210">
                  <c:v>2492</c:v>
                </c:pt>
                <c:pt idx="19211">
                  <c:v>2511</c:v>
                </c:pt>
                <c:pt idx="19212">
                  <c:v>2531</c:v>
                </c:pt>
                <c:pt idx="19213">
                  <c:v>2532</c:v>
                </c:pt>
                <c:pt idx="19214">
                  <c:v>2550</c:v>
                </c:pt>
                <c:pt idx="19215">
                  <c:v>2545</c:v>
                </c:pt>
                <c:pt idx="19216">
                  <c:v>2528</c:v>
                </c:pt>
                <c:pt idx="19217">
                  <c:v>2536</c:v>
                </c:pt>
                <c:pt idx="19218">
                  <c:v>2541</c:v>
                </c:pt>
                <c:pt idx="19219">
                  <c:v>2559</c:v>
                </c:pt>
                <c:pt idx="19220">
                  <c:v>2570</c:v>
                </c:pt>
                <c:pt idx="19221">
                  <c:v>2562</c:v>
                </c:pt>
                <c:pt idx="19222">
                  <c:v>2590</c:v>
                </c:pt>
                <c:pt idx="19223">
                  <c:v>2589</c:v>
                </c:pt>
                <c:pt idx="19224">
                  <c:v>2570</c:v>
                </c:pt>
                <c:pt idx="19225">
                  <c:v>2589</c:v>
                </c:pt>
                <c:pt idx="19226">
                  <c:v>2592</c:v>
                </c:pt>
                <c:pt idx="19227">
                  <c:v>2597</c:v>
                </c:pt>
                <c:pt idx="19228">
                  <c:v>2613</c:v>
                </c:pt>
                <c:pt idx="19229">
                  <c:v>2633</c:v>
                </c:pt>
                <c:pt idx="19230">
                  <c:v>2630</c:v>
                </c:pt>
                <c:pt idx="19231">
                  <c:v>2647</c:v>
                </c:pt>
                <c:pt idx="19232">
                  <c:v>2642</c:v>
                </c:pt>
                <c:pt idx="19233">
                  <c:v>2656</c:v>
                </c:pt>
                <c:pt idx="19234">
                  <c:v>2655</c:v>
                </c:pt>
                <c:pt idx="19235">
                  <c:v>2646</c:v>
                </c:pt>
                <c:pt idx="19236">
                  <c:v>2680</c:v>
                </c:pt>
                <c:pt idx="19237">
                  <c:v>2672</c:v>
                </c:pt>
                <c:pt idx="19238">
                  <c:v>2679</c:v>
                </c:pt>
                <c:pt idx="19239">
                  <c:v>2666</c:v>
                </c:pt>
                <c:pt idx="19240">
                  <c:v>2691</c:v>
                </c:pt>
                <c:pt idx="19241">
                  <c:v>2699</c:v>
                </c:pt>
                <c:pt idx="19242">
                  <c:v>2721</c:v>
                </c:pt>
                <c:pt idx="19243">
                  <c:v>2719</c:v>
                </c:pt>
                <c:pt idx="19244">
                  <c:v>2725</c:v>
                </c:pt>
                <c:pt idx="19245">
                  <c:v>2751</c:v>
                </c:pt>
                <c:pt idx="19246">
                  <c:v>2740</c:v>
                </c:pt>
                <c:pt idx="19247">
                  <c:v>2744</c:v>
                </c:pt>
                <c:pt idx="19248">
                  <c:v>2750</c:v>
                </c:pt>
                <c:pt idx="19249">
                  <c:v>2744</c:v>
                </c:pt>
                <c:pt idx="19250">
                  <c:v>2756</c:v>
                </c:pt>
                <c:pt idx="19251">
                  <c:v>2762</c:v>
                </c:pt>
                <c:pt idx="19252">
                  <c:v>2756</c:v>
                </c:pt>
                <c:pt idx="19253">
                  <c:v>2781</c:v>
                </c:pt>
                <c:pt idx="19254">
                  <c:v>2778</c:v>
                </c:pt>
                <c:pt idx="19255">
                  <c:v>2788</c:v>
                </c:pt>
                <c:pt idx="19256">
                  <c:v>2812</c:v>
                </c:pt>
                <c:pt idx="19257">
                  <c:v>2826</c:v>
                </c:pt>
                <c:pt idx="19258">
                  <c:v>2827</c:v>
                </c:pt>
                <c:pt idx="19259">
                  <c:v>2818</c:v>
                </c:pt>
                <c:pt idx="19260">
                  <c:v>2829</c:v>
                </c:pt>
                <c:pt idx="19261">
                  <c:v>2828</c:v>
                </c:pt>
                <c:pt idx="19262">
                  <c:v>2818</c:v>
                </c:pt>
                <c:pt idx="19263">
                  <c:v>2858</c:v>
                </c:pt>
                <c:pt idx="19264">
                  <c:v>2861</c:v>
                </c:pt>
                <c:pt idx="19265">
                  <c:v>2874</c:v>
                </c:pt>
                <c:pt idx="19266">
                  <c:v>2870</c:v>
                </c:pt>
                <c:pt idx="19267">
                  <c:v>2882</c:v>
                </c:pt>
                <c:pt idx="19268">
                  <c:v>2865</c:v>
                </c:pt>
                <c:pt idx="19269">
                  <c:v>2882</c:v>
                </c:pt>
                <c:pt idx="19270">
                  <c:v>2890</c:v>
                </c:pt>
                <c:pt idx="19271">
                  <c:v>2903</c:v>
                </c:pt>
                <c:pt idx="19272">
                  <c:v>2922</c:v>
                </c:pt>
                <c:pt idx="19273">
                  <c:v>2917</c:v>
                </c:pt>
                <c:pt idx="19274">
                  <c:v>2921</c:v>
                </c:pt>
                <c:pt idx="19275">
                  <c:v>2906</c:v>
                </c:pt>
                <c:pt idx="19276">
                  <c:v>2937</c:v>
                </c:pt>
                <c:pt idx="19277">
                  <c:v>2936</c:v>
                </c:pt>
                <c:pt idx="19278">
                  <c:v>2930</c:v>
                </c:pt>
                <c:pt idx="19279">
                  <c:v>2951</c:v>
                </c:pt>
                <c:pt idx="19280">
                  <c:v>2969</c:v>
                </c:pt>
                <c:pt idx="19281">
                  <c:v>2975</c:v>
                </c:pt>
                <c:pt idx="19282">
                  <c:v>2980</c:v>
                </c:pt>
                <c:pt idx="19283">
                  <c:v>2970</c:v>
                </c:pt>
                <c:pt idx="19284">
                  <c:v>2976</c:v>
                </c:pt>
                <c:pt idx="19285">
                  <c:v>2998</c:v>
                </c:pt>
                <c:pt idx="19286">
                  <c:v>3011</c:v>
                </c:pt>
                <c:pt idx="19287">
                  <c:v>3016</c:v>
                </c:pt>
                <c:pt idx="19288">
                  <c:v>3028</c:v>
                </c:pt>
                <c:pt idx="19289">
                  <c:v>3031</c:v>
                </c:pt>
                <c:pt idx="19290">
                  <c:v>3029</c:v>
                </c:pt>
                <c:pt idx="19291">
                  <c:v>3051</c:v>
                </c:pt>
                <c:pt idx="19292">
                  <c:v>3037</c:v>
                </c:pt>
                <c:pt idx="19293">
                  <c:v>3059</c:v>
                </c:pt>
                <c:pt idx="19294">
                  <c:v>3056</c:v>
                </c:pt>
                <c:pt idx="19295">
                  <c:v>3056</c:v>
                </c:pt>
                <c:pt idx="19296">
                  <c:v>3075</c:v>
                </c:pt>
                <c:pt idx="19297">
                  <c:v>3059</c:v>
                </c:pt>
                <c:pt idx="19298">
                  <c:v>3077</c:v>
                </c:pt>
                <c:pt idx="19299">
                  <c:v>3071</c:v>
                </c:pt>
                <c:pt idx="19300">
                  <c:v>3082</c:v>
                </c:pt>
                <c:pt idx="19301">
                  <c:v>3087</c:v>
                </c:pt>
                <c:pt idx="19302">
                  <c:v>3116</c:v>
                </c:pt>
                <c:pt idx="19303">
                  <c:v>3121</c:v>
                </c:pt>
                <c:pt idx="19304">
                  <c:v>3114</c:v>
                </c:pt>
                <c:pt idx="19305">
                  <c:v>3110</c:v>
                </c:pt>
                <c:pt idx="19306">
                  <c:v>3126</c:v>
                </c:pt>
                <c:pt idx="19307">
                  <c:v>3140</c:v>
                </c:pt>
                <c:pt idx="19308">
                  <c:v>3144</c:v>
                </c:pt>
                <c:pt idx="19309">
                  <c:v>3150</c:v>
                </c:pt>
                <c:pt idx="19310">
                  <c:v>3168</c:v>
                </c:pt>
                <c:pt idx="19311">
                  <c:v>3179</c:v>
                </c:pt>
                <c:pt idx="19312">
                  <c:v>3207</c:v>
                </c:pt>
                <c:pt idx="19313">
                  <c:v>3210</c:v>
                </c:pt>
                <c:pt idx="19314">
                  <c:v>3211</c:v>
                </c:pt>
                <c:pt idx="19315">
                  <c:v>3202</c:v>
                </c:pt>
                <c:pt idx="19316">
                  <c:v>3206</c:v>
                </c:pt>
                <c:pt idx="19317">
                  <c:v>3205</c:v>
                </c:pt>
                <c:pt idx="19318">
                  <c:v>3219</c:v>
                </c:pt>
                <c:pt idx="19319">
                  <c:v>3222</c:v>
                </c:pt>
                <c:pt idx="19320">
                  <c:v>3234</c:v>
                </c:pt>
                <c:pt idx="19321">
                  <c:v>3228</c:v>
                </c:pt>
                <c:pt idx="19322">
                  <c:v>3235</c:v>
                </c:pt>
                <c:pt idx="19323">
                  <c:v>3231</c:v>
                </c:pt>
                <c:pt idx="19324">
                  <c:v>3243</c:v>
                </c:pt>
                <c:pt idx="19325">
                  <c:v>3232</c:v>
                </c:pt>
                <c:pt idx="19326">
                  <c:v>3254</c:v>
                </c:pt>
                <c:pt idx="19327">
                  <c:v>3263</c:v>
                </c:pt>
                <c:pt idx="19328">
                  <c:v>3278</c:v>
                </c:pt>
                <c:pt idx="19329">
                  <c:v>3286</c:v>
                </c:pt>
                <c:pt idx="19330">
                  <c:v>3289</c:v>
                </c:pt>
                <c:pt idx="19331">
                  <c:v>3297</c:v>
                </c:pt>
                <c:pt idx="19332">
                  <c:v>3289</c:v>
                </c:pt>
                <c:pt idx="19333">
                  <c:v>3305</c:v>
                </c:pt>
                <c:pt idx="19334">
                  <c:v>3332</c:v>
                </c:pt>
                <c:pt idx="19335">
                  <c:v>3353</c:v>
                </c:pt>
                <c:pt idx="19336">
                  <c:v>3328</c:v>
                </c:pt>
                <c:pt idx="19337">
                  <c:v>3352</c:v>
                </c:pt>
                <c:pt idx="19338">
                  <c:v>3356</c:v>
                </c:pt>
                <c:pt idx="19339">
                  <c:v>3373</c:v>
                </c:pt>
                <c:pt idx="19340">
                  <c:v>3363</c:v>
                </c:pt>
                <c:pt idx="19341">
                  <c:v>3358</c:v>
                </c:pt>
                <c:pt idx="19342">
                  <c:v>3366</c:v>
                </c:pt>
                <c:pt idx="19343">
                  <c:v>3373</c:v>
                </c:pt>
                <c:pt idx="19344">
                  <c:v>3379</c:v>
                </c:pt>
                <c:pt idx="19345">
                  <c:v>3400</c:v>
                </c:pt>
                <c:pt idx="19346">
                  <c:v>3401</c:v>
                </c:pt>
                <c:pt idx="19347">
                  <c:v>3414</c:v>
                </c:pt>
                <c:pt idx="19348">
                  <c:v>3420</c:v>
                </c:pt>
                <c:pt idx="19349">
                  <c:v>3431</c:v>
                </c:pt>
                <c:pt idx="19350">
                  <c:v>3441</c:v>
                </c:pt>
                <c:pt idx="19351">
                  <c:v>3437</c:v>
                </c:pt>
                <c:pt idx="19352">
                  <c:v>3451</c:v>
                </c:pt>
                <c:pt idx="19353">
                  <c:v>3455</c:v>
                </c:pt>
                <c:pt idx="19354">
                  <c:v>3467</c:v>
                </c:pt>
                <c:pt idx="19355">
                  <c:v>3480</c:v>
                </c:pt>
                <c:pt idx="19356">
                  <c:v>3492</c:v>
                </c:pt>
                <c:pt idx="19357">
                  <c:v>3489</c:v>
                </c:pt>
                <c:pt idx="19358">
                  <c:v>3485</c:v>
                </c:pt>
                <c:pt idx="19359">
                  <c:v>3497</c:v>
                </c:pt>
                <c:pt idx="19360">
                  <c:v>3501</c:v>
                </c:pt>
                <c:pt idx="19361">
                  <c:v>3512</c:v>
                </c:pt>
                <c:pt idx="19362">
                  <c:v>3533</c:v>
                </c:pt>
                <c:pt idx="19363">
                  <c:v>3541</c:v>
                </c:pt>
                <c:pt idx="19364">
                  <c:v>3498</c:v>
                </c:pt>
                <c:pt idx="19365">
                  <c:v>3528</c:v>
                </c:pt>
                <c:pt idx="19366">
                  <c:v>3508</c:v>
                </c:pt>
                <c:pt idx="19367">
                  <c:v>3530</c:v>
                </c:pt>
                <c:pt idx="19368">
                  <c:v>3539</c:v>
                </c:pt>
                <c:pt idx="19369">
                  <c:v>3551</c:v>
                </c:pt>
                <c:pt idx="19370">
                  <c:v>3552</c:v>
                </c:pt>
                <c:pt idx="19371">
                  <c:v>3560</c:v>
                </c:pt>
                <c:pt idx="19372">
                  <c:v>3566</c:v>
                </c:pt>
                <c:pt idx="19373">
                  <c:v>3581</c:v>
                </c:pt>
                <c:pt idx="19374">
                  <c:v>3588</c:v>
                </c:pt>
                <c:pt idx="19375">
                  <c:v>3579</c:v>
                </c:pt>
                <c:pt idx="19376">
                  <c:v>3607</c:v>
                </c:pt>
                <c:pt idx="19377">
                  <c:v>3617</c:v>
                </c:pt>
                <c:pt idx="19378">
                  <c:v>3621</c:v>
                </c:pt>
                <c:pt idx="19379">
                  <c:v>3618</c:v>
                </c:pt>
                <c:pt idx="19380">
                  <c:v>3631</c:v>
                </c:pt>
                <c:pt idx="19381">
                  <c:v>3637</c:v>
                </c:pt>
                <c:pt idx="19382">
                  <c:v>3647</c:v>
                </c:pt>
                <c:pt idx="19383">
                  <c:v>3671</c:v>
                </c:pt>
                <c:pt idx="19384">
                  <c:v>3664</c:v>
                </c:pt>
                <c:pt idx="19385">
                  <c:v>3680</c:v>
                </c:pt>
                <c:pt idx="19386">
                  <c:v>3679</c:v>
                </c:pt>
                <c:pt idx="19387">
                  <c:v>3685</c:v>
                </c:pt>
                <c:pt idx="19388">
                  <c:v>3680</c:v>
                </c:pt>
                <c:pt idx="19389">
                  <c:v>3702</c:v>
                </c:pt>
                <c:pt idx="19390">
                  <c:v>3709</c:v>
                </c:pt>
                <c:pt idx="19391">
                  <c:v>3735</c:v>
                </c:pt>
                <c:pt idx="19392">
                  <c:v>3727</c:v>
                </c:pt>
                <c:pt idx="19393">
                  <c:v>3735</c:v>
                </c:pt>
                <c:pt idx="19394">
                  <c:v>3743</c:v>
                </c:pt>
                <c:pt idx="19395">
                  <c:v>3742</c:v>
                </c:pt>
                <c:pt idx="19396">
                  <c:v>3745</c:v>
                </c:pt>
                <c:pt idx="19397">
                  <c:v>3757</c:v>
                </c:pt>
                <c:pt idx="19398">
                  <c:v>3748</c:v>
                </c:pt>
                <c:pt idx="19399">
                  <c:v>3766</c:v>
                </c:pt>
                <c:pt idx="19400">
                  <c:v>3762</c:v>
                </c:pt>
                <c:pt idx="19401">
                  <c:v>3768</c:v>
                </c:pt>
                <c:pt idx="19402">
                  <c:v>3782</c:v>
                </c:pt>
                <c:pt idx="19403">
                  <c:v>3767</c:v>
                </c:pt>
                <c:pt idx="19404">
                  <c:v>3794</c:v>
                </c:pt>
                <c:pt idx="19405">
                  <c:v>3777</c:v>
                </c:pt>
                <c:pt idx="19406">
                  <c:v>3798</c:v>
                </c:pt>
                <c:pt idx="19407">
                  <c:v>3816</c:v>
                </c:pt>
                <c:pt idx="19408">
                  <c:v>3817</c:v>
                </c:pt>
                <c:pt idx="19409">
                  <c:v>3841</c:v>
                </c:pt>
                <c:pt idx="19410">
                  <c:v>3832</c:v>
                </c:pt>
                <c:pt idx="19411">
                  <c:v>3833</c:v>
                </c:pt>
                <c:pt idx="19412">
                  <c:v>3835</c:v>
                </c:pt>
                <c:pt idx="19413">
                  <c:v>3854</c:v>
                </c:pt>
                <c:pt idx="19414">
                  <c:v>3861</c:v>
                </c:pt>
                <c:pt idx="19415">
                  <c:v>3873</c:v>
                </c:pt>
                <c:pt idx="19416">
                  <c:v>3867</c:v>
                </c:pt>
                <c:pt idx="19417">
                  <c:v>3876</c:v>
                </c:pt>
                <c:pt idx="19418">
                  <c:v>3896</c:v>
                </c:pt>
                <c:pt idx="19419">
                  <c:v>3910</c:v>
                </c:pt>
                <c:pt idx="19420">
                  <c:v>3909</c:v>
                </c:pt>
                <c:pt idx="19421">
                  <c:v>3903</c:v>
                </c:pt>
                <c:pt idx="19422">
                  <c:v>3910</c:v>
                </c:pt>
                <c:pt idx="19423">
                  <c:v>3926</c:v>
                </c:pt>
                <c:pt idx="19424">
                  <c:v>3940</c:v>
                </c:pt>
                <c:pt idx="19425">
                  <c:v>3938</c:v>
                </c:pt>
                <c:pt idx="19426">
                  <c:v>3949</c:v>
                </c:pt>
                <c:pt idx="19427">
                  <c:v>3960</c:v>
                </c:pt>
                <c:pt idx="19428">
                  <c:v>3969</c:v>
                </c:pt>
                <c:pt idx="19429">
                  <c:v>3973</c:v>
                </c:pt>
                <c:pt idx="19430">
                  <c:v>3984</c:v>
                </c:pt>
                <c:pt idx="19431">
                  <c:v>3987</c:v>
                </c:pt>
                <c:pt idx="19432">
                  <c:v>3977</c:v>
                </c:pt>
                <c:pt idx="19433">
                  <c:v>3998</c:v>
                </c:pt>
                <c:pt idx="19434">
                  <c:v>3992</c:v>
                </c:pt>
                <c:pt idx="19435">
                  <c:v>4010</c:v>
                </c:pt>
                <c:pt idx="19436">
                  <c:v>4025</c:v>
                </c:pt>
                <c:pt idx="19437">
                  <c:v>4016</c:v>
                </c:pt>
                <c:pt idx="19438">
                  <c:v>4027</c:v>
                </c:pt>
                <c:pt idx="19439">
                  <c:v>4038</c:v>
                </c:pt>
                <c:pt idx="19440">
                  <c:v>4016</c:v>
                </c:pt>
                <c:pt idx="19441">
                  <c:v>4051</c:v>
                </c:pt>
                <c:pt idx="19442">
                  <c:v>4042</c:v>
                </c:pt>
                <c:pt idx="19443">
                  <c:v>4063</c:v>
                </c:pt>
                <c:pt idx="19444">
                  <c:v>4072</c:v>
                </c:pt>
                <c:pt idx="19445">
                  <c:v>4076</c:v>
                </c:pt>
                <c:pt idx="19446">
                  <c:v>4091</c:v>
                </c:pt>
                <c:pt idx="19447">
                  <c:v>4094</c:v>
                </c:pt>
                <c:pt idx="19448">
                  <c:v>4091</c:v>
                </c:pt>
                <c:pt idx="19449">
                  <c:v>4106</c:v>
                </c:pt>
                <c:pt idx="19450">
                  <c:v>4107</c:v>
                </c:pt>
                <c:pt idx="19451">
                  <c:v>4125</c:v>
                </c:pt>
                <c:pt idx="19452">
                  <c:v>4125</c:v>
                </c:pt>
                <c:pt idx="19453">
                  <c:v>4139</c:v>
                </c:pt>
                <c:pt idx="19454">
                  <c:v>4136</c:v>
                </c:pt>
                <c:pt idx="19455">
                  <c:v>4126</c:v>
                </c:pt>
                <c:pt idx="19456">
                  <c:v>4131</c:v>
                </c:pt>
                <c:pt idx="19457">
                  <c:v>4148</c:v>
                </c:pt>
                <c:pt idx="19458">
                  <c:v>4172</c:v>
                </c:pt>
                <c:pt idx="19459">
                  <c:v>4172</c:v>
                </c:pt>
                <c:pt idx="19460">
                  <c:v>4189</c:v>
                </c:pt>
                <c:pt idx="19461">
                  <c:v>4191</c:v>
                </c:pt>
                <c:pt idx="19462">
                  <c:v>4190</c:v>
                </c:pt>
                <c:pt idx="19463">
                  <c:v>4205</c:v>
                </c:pt>
                <c:pt idx="19464">
                  <c:v>4182</c:v>
                </c:pt>
                <c:pt idx="19465">
                  <c:v>4188</c:v>
                </c:pt>
                <c:pt idx="19466">
                  <c:v>4199</c:v>
                </c:pt>
                <c:pt idx="19467">
                  <c:v>4195</c:v>
                </c:pt>
                <c:pt idx="19468">
                  <c:v>4205</c:v>
                </c:pt>
                <c:pt idx="19469">
                  <c:v>4234</c:v>
                </c:pt>
                <c:pt idx="19470">
                  <c:v>4235</c:v>
                </c:pt>
                <c:pt idx="19471">
                  <c:v>4244</c:v>
                </c:pt>
                <c:pt idx="19472">
                  <c:v>4275</c:v>
                </c:pt>
                <c:pt idx="19473">
                  <c:v>4267</c:v>
                </c:pt>
                <c:pt idx="19474">
                  <c:v>4293</c:v>
                </c:pt>
                <c:pt idx="19475">
                  <c:v>4301</c:v>
                </c:pt>
                <c:pt idx="19476">
                  <c:v>4301</c:v>
                </c:pt>
                <c:pt idx="19477">
                  <c:v>4311</c:v>
                </c:pt>
                <c:pt idx="19478">
                  <c:v>4306</c:v>
                </c:pt>
                <c:pt idx="19479">
                  <c:v>4286</c:v>
                </c:pt>
                <c:pt idx="19480">
                  <c:v>4289</c:v>
                </c:pt>
                <c:pt idx="19481">
                  <c:v>4292</c:v>
                </c:pt>
                <c:pt idx="19482">
                  <c:v>4318</c:v>
                </c:pt>
                <c:pt idx="19483">
                  <c:v>4339</c:v>
                </c:pt>
                <c:pt idx="19484">
                  <c:v>4357</c:v>
                </c:pt>
                <c:pt idx="19485">
                  <c:v>4365</c:v>
                </c:pt>
                <c:pt idx="19486">
                  <c:v>4374</c:v>
                </c:pt>
                <c:pt idx="19487">
                  <c:v>4371</c:v>
                </c:pt>
                <c:pt idx="19488">
                  <c:v>4369</c:v>
                </c:pt>
                <c:pt idx="19489">
                  <c:v>4352</c:v>
                </c:pt>
                <c:pt idx="19490">
                  <c:v>4364</c:v>
                </c:pt>
                <c:pt idx="19491">
                  <c:v>4379</c:v>
                </c:pt>
                <c:pt idx="19492">
                  <c:v>4385</c:v>
                </c:pt>
                <c:pt idx="19493">
                  <c:v>4395</c:v>
                </c:pt>
                <c:pt idx="19494">
                  <c:v>4407</c:v>
                </c:pt>
                <c:pt idx="19495">
                  <c:v>4428</c:v>
                </c:pt>
                <c:pt idx="19496">
                  <c:v>4436</c:v>
                </c:pt>
                <c:pt idx="19497">
                  <c:v>4447</c:v>
                </c:pt>
                <c:pt idx="19498">
                  <c:v>4434</c:v>
                </c:pt>
                <c:pt idx="19499">
                  <c:v>4447</c:v>
                </c:pt>
                <c:pt idx="19500">
                  <c:v>4465</c:v>
                </c:pt>
                <c:pt idx="19501">
                  <c:v>4460</c:v>
                </c:pt>
                <c:pt idx="19502">
                  <c:v>4445</c:v>
                </c:pt>
                <c:pt idx="19503">
                  <c:v>4465</c:v>
                </c:pt>
                <c:pt idx="19504">
                  <c:v>4467</c:v>
                </c:pt>
                <c:pt idx="19505">
                  <c:v>4476</c:v>
                </c:pt>
                <c:pt idx="19506">
                  <c:v>4476</c:v>
                </c:pt>
                <c:pt idx="19507">
                  <c:v>4481</c:v>
                </c:pt>
                <c:pt idx="19508">
                  <c:v>4520</c:v>
                </c:pt>
                <c:pt idx="19509">
                  <c:v>4533</c:v>
                </c:pt>
                <c:pt idx="19510">
                  <c:v>4523</c:v>
                </c:pt>
                <c:pt idx="19511">
                  <c:v>4526</c:v>
                </c:pt>
                <c:pt idx="19512">
                  <c:v>4544</c:v>
                </c:pt>
                <c:pt idx="19513">
                  <c:v>4541</c:v>
                </c:pt>
                <c:pt idx="19514">
                  <c:v>4547</c:v>
                </c:pt>
                <c:pt idx="19515">
                  <c:v>4547</c:v>
                </c:pt>
                <c:pt idx="19516">
                  <c:v>4554</c:v>
                </c:pt>
                <c:pt idx="19517">
                  <c:v>4560</c:v>
                </c:pt>
                <c:pt idx="19518">
                  <c:v>4576</c:v>
                </c:pt>
                <c:pt idx="19519">
                  <c:v>4573</c:v>
                </c:pt>
                <c:pt idx="19520">
                  <c:v>4583</c:v>
                </c:pt>
                <c:pt idx="19521">
                  <c:v>4600</c:v>
                </c:pt>
                <c:pt idx="19522">
                  <c:v>4597</c:v>
                </c:pt>
                <c:pt idx="19523">
                  <c:v>4602</c:v>
                </c:pt>
                <c:pt idx="19524">
                  <c:v>4612</c:v>
                </c:pt>
                <c:pt idx="19525">
                  <c:v>4611</c:v>
                </c:pt>
                <c:pt idx="19526">
                  <c:v>4633</c:v>
                </c:pt>
                <c:pt idx="19527">
                  <c:v>4647</c:v>
                </c:pt>
                <c:pt idx="19528">
                  <c:v>4643</c:v>
                </c:pt>
                <c:pt idx="19529">
                  <c:v>4635</c:v>
                </c:pt>
                <c:pt idx="19530">
                  <c:v>4653</c:v>
                </c:pt>
                <c:pt idx="19531">
                  <c:v>4661</c:v>
                </c:pt>
                <c:pt idx="19532">
                  <c:v>4651</c:v>
                </c:pt>
                <c:pt idx="19533">
                  <c:v>4685</c:v>
                </c:pt>
                <c:pt idx="19534">
                  <c:v>4688</c:v>
                </c:pt>
                <c:pt idx="19535">
                  <c:v>4692</c:v>
                </c:pt>
                <c:pt idx="19536">
                  <c:v>4703</c:v>
                </c:pt>
                <c:pt idx="19537">
                  <c:v>4713</c:v>
                </c:pt>
                <c:pt idx="19538">
                  <c:v>4706</c:v>
                </c:pt>
                <c:pt idx="19539">
                  <c:v>4723</c:v>
                </c:pt>
                <c:pt idx="19540">
                  <c:v>4726</c:v>
                </c:pt>
                <c:pt idx="19541">
                  <c:v>4744</c:v>
                </c:pt>
                <c:pt idx="19542">
                  <c:v>4742</c:v>
                </c:pt>
                <c:pt idx="19543">
                  <c:v>4740</c:v>
                </c:pt>
                <c:pt idx="19544">
                  <c:v>4728</c:v>
                </c:pt>
                <c:pt idx="19545">
                  <c:v>4733</c:v>
                </c:pt>
                <c:pt idx="19546">
                  <c:v>4756</c:v>
                </c:pt>
                <c:pt idx="19547">
                  <c:v>4758</c:v>
                </c:pt>
                <c:pt idx="19548">
                  <c:v>4767</c:v>
                </c:pt>
                <c:pt idx="19549">
                  <c:v>4799</c:v>
                </c:pt>
                <c:pt idx="19550">
                  <c:v>4804</c:v>
                </c:pt>
                <c:pt idx="19551">
                  <c:v>4812</c:v>
                </c:pt>
                <c:pt idx="19552">
                  <c:v>4808</c:v>
                </c:pt>
                <c:pt idx="19553">
                  <c:v>4807</c:v>
                </c:pt>
                <c:pt idx="19554">
                  <c:v>4822</c:v>
                </c:pt>
                <c:pt idx="19555">
                  <c:v>4825</c:v>
                </c:pt>
                <c:pt idx="19556">
                  <c:v>4831</c:v>
                </c:pt>
                <c:pt idx="19557">
                  <c:v>4833</c:v>
                </c:pt>
                <c:pt idx="19558">
                  <c:v>4845</c:v>
                </c:pt>
                <c:pt idx="19559">
                  <c:v>4855</c:v>
                </c:pt>
                <c:pt idx="19560">
                  <c:v>4839</c:v>
                </c:pt>
                <c:pt idx="19561">
                  <c:v>4856</c:v>
                </c:pt>
                <c:pt idx="19562">
                  <c:v>4849</c:v>
                </c:pt>
                <c:pt idx="19563">
                  <c:v>4876</c:v>
                </c:pt>
                <c:pt idx="19564">
                  <c:v>4871</c:v>
                </c:pt>
                <c:pt idx="19565">
                  <c:v>4909</c:v>
                </c:pt>
                <c:pt idx="19566">
                  <c:v>4906</c:v>
                </c:pt>
                <c:pt idx="19567">
                  <c:v>4914</c:v>
                </c:pt>
                <c:pt idx="19568">
                  <c:v>4907</c:v>
                </c:pt>
                <c:pt idx="19569">
                  <c:v>4910</c:v>
                </c:pt>
                <c:pt idx="19570">
                  <c:v>4925</c:v>
                </c:pt>
                <c:pt idx="19571">
                  <c:v>4941</c:v>
                </c:pt>
                <c:pt idx="19572">
                  <c:v>4952</c:v>
                </c:pt>
                <c:pt idx="19573">
                  <c:v>4939</c:v>
                </c:pt>
                <c:pt idx="19574">
                  <c:v>4977</c:v>
                </c:pt>
                <c:pt idx="19575">
                  <c:v>4961</c:v>
                </c:pt>
                <c:pt idx="19576">
                  <c:v>4981</c:v>
                </c:pt>
                <c:pt idx="19577">
                  <c:v>4964</c:v>
                </c:pt>
                <c:pt idx="19578">
                  <c:v>4977</c:v>
                </c:pt>
                <c:pt idx="19579">
                  <c:v>4981</c:v>
                </c:pt>
                <c:pt idx="19580">
                  <c:v>4995</c:v>
                </c:pt>
                <c:pt idx="19581">
                  <c:v>4988</c:v>
                </c:pt>
                <c:pt idx="19582">
                  <c:v>5011</c:v>
                </c:pt>
                <c:pt idx="19583">
                  <c:v>5012</c:v>
                </c:pt>
                <c:pt idx="19584">
                  <c:v>5015</c:v>
                </c:pt>
                <c:pt idx="19585">
                  <c:v>5040</c:v>
                </c:pt>
                <c:pt idx="19586">
                  <c:v>5055</c:v>
                </c:pt>
                <c:pt idx="19587">
                  <c:v>5042</c:v>
                </c:pt>
                <c:pt idx="19588">
                  <c:v>5047</c:v>
                </c:pt>
                <c:pt idx="19589">
                  <c:v>5071</c:v>
                </c:pt>
                <c:pt idx="19590">
                  <c:v>5071</c:v>
                </c:pt>
                <c:pt idx="19591">
                  <c:v>5074</c:v>
                </c:pt>
                <c:pt idx="19592">
                  <c:v>5073</c:v>
                </c:pt>
                <c:pt idx="19593">
                  <c:v>5071</c:v>
                </c:pt>
                <c:pt idx="19594">
                  <c:v>5088</c:v>
                </c:pt>
                <c:pt idx="19595">
                  <c:v>5099</c:v>
                </c:pt>
                <c:pt idx="19596">
                  <c:v>5100</c:v>
                </c:pt>
                <c:pt idx="19597">
                  <c:v>5109</c:v>
                </c:pt>
                <c:pt idx="19598">
                  <c:v>5118</c:v>
                </c:pt>
                <c:pt idx="19599">
                  <c:v>5126</c:v>
                </c:pt>
                <c:pt idx="19600">
                  <c:v>5142</c:v>
                </c:pt>
                <c:pt idx="19601">
                  <c:v>5130</c:v>
                </c:pt>
                <c:pt idx="19602">
                  <c:v>5148</c:v>
                </c:pt>
                <c:pt idx="19603">
                  <c:v>5161</c:v>
                </c:pt>
                <c:pt idx="19604">
                  <c:v>5172</c:v>
                </c:pt>
                <c:pt idx="19605">
                  <c:v>5170</c:v>
                </c:pt>
                <c:pt idx="19606">
                  <c:v>5172</c:v>
                </c:pt>
                <c:pt idx="19607">
                  <c:v>5201</c:v>
                </c:pt>
                <c:pt idx="19608">
                  <c:v>5184</c:v>
                </c:pt>
                <c:pt idx="19609">
                  <c:v>5215</c:v>
                </c:pt>
                <c:pt idx="19610">
                  <c:v>5203</c:v>
                </c:pt>
                <c:pt idx="19611">
                  <c:v>5225</c:v>
                </c:pt>
                <c:pt idx="19612">
                  <c:v>5231</c:v>
                </c:pt>
                <c:pt idx="19613">
                  <c:v>5217</c:v>
                </c:pt>
                <c:pt idx="19614">
                  <c:v>5232</c:v>
                </c:pt>
                <c:pt idx="19615">
                  <c:v>5247</c:v>
                </c:pt>
                <c:pt idx="19616">
                  <c:v>5243</c:v>
                </c:pt>
                <c:pt idx="19617">
                  <c:v>5246</c:v>
                </c:pt>
                <c:pt idx="19618">
                  <c:v>5259</c:v>
                </c:pt>
                <c:pt idx="19619">
                  <c:v>5261</c:v>
                </c:pt>
                <c:pt idx="19620">
                  <c:v>5260</c:v>
                </c:pt>
                <c:pt idx="19621">
                  <c:v>5253</c:v>
                </c:pt>
                <c:pt idx="19622">
                  <c:v>5283</c:v>
                </c:pt>
                <c:pt idx="19623">
                  <c:v>5294</c:v>
                </c:pt>
                <c:pt idx="19624">
                  <c:v>5295</c:v>
                </c:pt>
                <c:pt idx="19625">
                  <c:v>5295</c:v>
                </c:pt>
                <c:pt idx="19626">
                  <c:v>5307</c:v>
                </c:pt>
                <c:pt idx="19627">
                  <c:v>5300</c:v>
                </c:pt>
                <c:pt idx="19628">
                  <c:v>5308</c:v>
                </c:pt>
                <c:pt idx="19629">
                  <c:v>5320</c:v>
                </c:pt>
                <c:pt idx="19630">
                  <c:v>5329</c:v>
                </c:pt>
                <c:pt idx="19631">
                  <c:v>5331</c:v>
                </c:pt>
                <c:pt idx="19632">
                  <c:v>5360</c:v>
                </c:pt>
                <c:pt idx="19633">
                  <c:v>5372</c:v>
                </c:pt>
                <c:pt idx="19634">
                  <c:v>5378</c:v>
                </c:pt>
                <c:pt idx="19635">
                  <c:v>5381</c:v>
                </c:pt>
                <c:pt idx="19636">
                  <c:v>5387</c:v>
                </c:pt>
                <c:pt idx="19637">
                  <c:v>5381</c:v>
                </c:pt>
                <c:pt idx="19638">
                  <c:v>5392</c:v>
                </c:pt>
                <c:pt idx="19639">
                  <c:v>5409</c:v>
                </c:pt>
                <c:pt idx="19640">
                  <c:v>5418</c:v>
                </c:pt>
                <c:pt idx="19641">
                  <c:v>5422</c:v>
                </c:pt>
                <c:pt idx="19642">
                  <c:v>5439</c:v>
                </c:pt>
                <c:pt idx="19643">
                  <c:v>5427</c:v>
                </c:pt>
                <c:pt idx="19644">
                  <c:v>5430</c:v>
                </c:pt>
                <c:pt idx="19645">
                  <c:v>5457</c:v>
                </c:pt>
                <c:pt idx="19646">
                  <c:v>5449</c:v>
                </c:pt>
                <c:pt idx="19647">
                  <c:v>5457</c:v>
                </c:pt>
                <c:pt idx="19648">
                  <c:v>5472</c:v>
                </c:pt>
                <c:pt idx="19649">
                  <c:v>5481</c:v>
                </c:pt>
                <c:pt idx="19650">
                  <c:v>5473</c:v>
                </c:pt>
                <c:pt idx="19651">
                  <c:v>5483</c:v>
                </c:pt>
                <c:pt idx="19652">
                  <c:v>5500</c:v>
                </c:pt>
                <c:pt idx="19653">
                  <c:v>5513</c:v>
                </c:pt>
                <c:pt idx="19654">
                  <c:v>5516</c:v>
                </c:pt>
                <c:pt idx="19655">
                  <c:v>5528</c:v>
                </c:pt>
                <c:pt idx="19656">
                  <c:v>5529</c:v>
                </c:pt>
                <c:pt idx="19657">
                  <c:v>5520</c:v>
                </c:pt>
                <c:pt idx="19658">
                  <c:v>5539</c:v>
                </c:pt>
                <c:pt idx="19659">
                  <c:v>5556</c:v>
                </c:pt>
                <c:pt idx="19660">
                  <c:v>5559</c:v>
                </c:pt>
                <c:pt idx="19661">
                  <c:v>5565</c:v>
                </c:pt>
                <c:pt idx="19662">
                  <c:v>5587</c:v>
                </c:pt>
                <c:pt idx="19663">
                  <c:v>5572</c:v>
                </c:pt>
                <c:pt idx="19664">
                  <c:v>5573</c:v>
                </c:pt>
                <c:pt idx="19665">
                  <c:v>5576</c:v>
                </c:pt>
                <c:pt idx="19666">
                  <c:v>5584</c:v>
                </c:pt>
                <c:pt idx="19667">
                  <c:v>5586</c:v>
                </c:pt>
                <c:pt idx="19668">
                  <c:v>5586</c:v>
                </c:pt>
                <c:pt idx="19669">
                  <c:v>5599</c:v>
                </c:pt>
                <c:pt idx="19670">
                  <c:v>5600</c:v>
                </c:pt>
                <c:pt idx="19671">
                  <c:v>5606</c:v>
                </c:pt>
                <c:pt idx="19672">
                  <c:v>5601</c:v>
                </c:pt>
                <c:pt idx="19673">
                  <c:v>5617</c:v>
                </c:pt>
                <c:pt idx="19674">
                  <c:v>5644</c:v>
                </c:pt>
                <c:pt idx="19675">
                  <c:v>5641</c:v>
                </c:pt>
                <c:pt idx="19676">
                  <c:v>5660</c:v>
                </c:pt>
                <c:pt idx="19677">
                  <c:v>5668</c:v>
                </c:pt>
                <c:pt idx="19678">
                  <c:v>5679</c:v>
                </c:pt>
                <c:pt idx="19679">
                  <c:v>5696</c:v>
                </c:pt>
                <c:pt idx="19680">
                  <c:v>5697</c:v>
                </c:pt>
                <c:pt idx="19681">
                  <c:v>5689</c:v>
                </c:pt>
                <c:pt idx="19682">
                  <c:v>5694</c:v>
                </c:pt>
                <c:pt idx="19683">
                  <c:v>5712</c:v>
                </c:pt>
                <c:pt idx="19684">
                  <c:v>5698</c:v>
                </c:pt>
                <c:pt idx="19685">
                  <c:v>5728</c:v>
                </c:pt>
                <c:pt idx="19686">
                  <c:v>5732</c:v>
                </c:pt>
                <c:pt idx="19687">
                  <c:v>5735</c:v>
                </c:pt>
                <c:pt idx="19688">
                  <c:v>5740</c:v>
                </c:pt>
                <c:pt idx="19689">
                  <c:v>5748</c:v>
                </c:pt>
                <c:pt idx="19690">
                  <c:v>5767</c:v>
                </c:pt>
                <c:pt idx="19691">
                  <c:v>5751</c:v>
                </c:pt>
                <c:pt idx="19692">
                  <c:v>5771</c:v>
                </c:pt>
                <c:pt idx="19693">
                  <c:v>5765</c:v>
                </c:pt>
                <c:pt idx="19694">
                  <c:v>5779</c:v>
                </c:pt>
                <c:pt idx="19695">
                  <c:v>5777</c:v>
                </c:pt>
                <c:pt idx="19696">
                  <c:v>5797</c:v>
                </c:pt>
                <c:pt idx="19697">
                  <c:v>5814</c:v>
                </c:pt>
                <c:pt idx="19698">
                  <c:v>5815</c:v>
                </c:pt>
                <c:pt idx="19699">
                  <c:v>5819</c:v>
                </c:pt>
                <c:pt idx="19700">
                  <c:v>5834</c:v>
                </c:pt>
                <c:pt idx="19701">
                  <c:v>5836</c:v>
                </c:pt>
                <c:pt idx="19702">
                  <c:v>5829</c:v>
                </c:pt>
                <c:pt idx="19703">
                  <c:v>5834</c:v>
                </c:pt>
                <c:pt idx="19704">
                  <c:v>5823</c:v>
                </c:pt>
                <c:pt idx="19705">
                  <c:v>5840</c:v>
                </c:pt>
                <c:pt idx="19706">
                  <c:v>5846</c:v>
                </c:pt>
                <c:pt idx="19707">
                  <c:v>5865</c:v>
                </c:pt>
                <c:pt idx="19708">
                  <c:v>5874</c:v>
                </c:pt>
                <c:pt idx="19709">
                  <c:v>5871</c:v>
                </c:pt>
                <c:pt idx="19710">
                  <c:v>5873</c:v>
                </c:pt>
                <c:pt idx="19711">
                  <c:v>5901</c:v>
                </c:pt>
                <c:pt idx="19712">
                  <c:v>5914</c:v>
                </c:pt>
                <c:pt idx="19713">
                  <c:v>5927</c:v>
                </c:pt>
                <c:pt idx="19714">
                  <c:v>5929</c:v>
                </c:pt>
                <c:pt idx="19715">
                  <c:v>5931</c:v>
                </c:pt>
                <c:pt idx="19716">
                  <c:v>5950</c:v>
                </c:pt>
                <c:pt idx="19717">
                  <c:v>5952</c:v>
                </c:pt>
                <c:pt idx="19718">
                  <c:v>5952</c:v>
                </c:pt>
                <c:pt idx="19719">
                  <c:v>5943</c:v>
                </c:pt>
                <c:pt idx="19720">
                  <c:v>5946</c:v>
                </c:pt>
                <c:pt idx="19721">
                  <c:v>5978</c:v>
                </c:pt>
                <c:pt idx="19722">
                  <c:v>5979</c:v>
                </c:pt>
                <c:pt idx="19723">
                  <c:v>5979</c:v>
                </c:pt>
                <c:pt idx="19724">
                  <c:v>5993</c:v>
                </c:pt>
                <c:pt idx="19725">
                  <c:v>5994</c:v>
                </c:pt>
                <c:pt idx="19726">
                  <c:v>5979</c:v>
                </c:pt>
                <c:pt idx="19727">
                  <c:v>5987</c:v>
                </c:pt>
                <c:pt idx="19728">
                  <c:v>5995</c:v>
                </c:pt>
                <c:pt idx="19729">
                  <c:v>6015</c:v>
                </c:pt>
                <c:pt idx="19730">
                  <c:v>6038</c:v>
                </c:pt>
                <c:pt idx="19731">
                  <c:v>6052</c:v>
                </c:pt>
                <c:pt idx="19732">
                  <c:v>6063</c:v>
                </c:pt>
                <c:pt idx="19733">
                  <c:v>6054</c:v>
                </c:pt>
                <c:pt idx="19734">
                  <c:v>6046</c:v>
                </c:pt>
                <c:pt idx="19735">
                  <c:v>6056</c:v>
                </c:pt>
                <c:pt idx="19736">
                  <c:v>6068</c:v>
                </c:pt>
                <c:pt idx="19737">
                  <c:v>6073</c:v>
                </c:pt>
                <c:pt idx="19738">
                  <c:v>6077</c:v>
                </c:pt>
                <c:pt idx="19739">
                  <c:v>6081</c:v>
                </c:pt>
                <c:pt idx="19740">
                  <c:v>6105</c:v>
                </c:pt>
                <c:pt idx="19741">
                  <c:v>6103</c:v>
                </c:pt>
                <c:pt idx="19742">
                  <c:v>6113</c:v>
                </c:pt>
                <c:pt idx="19743">
                  <c:v>6098</c:v>
                </c:pt>
                <c:pt idx="19744">
                  <c:v>6137</c:v>
                </c:pt>
                <c:pt idx="19745">
                  <c:v>6147</c:v>
                </c:pt>
                <c:pt idx="19746">
                  <c:v>6165</c:v>
                </c:pt>
                <c:pt idx="19747">
                  <c:v>6171</c:v>
                </c:pt>
                <c:pt idx="19748">
                  <c:v>6153</c:v>
                </c:pt>
                <c:pt idx="19749">
                  <c:v>6169</c:v>
                </c:pt>
                <c:pt idx="19750">
                  <c:v>6170</c:v>
                </c:pt>
                <c:pt idx="19751">
                  <c:v>6163</c:v>
                </c:pt>
                <c:pt idx="19752">
                  <c:v>6167</c:v>
                </c:pt>
                <c:pt idx="19753">
                  <c:v>6188</c:v>
                </c:pt>
                <c:pt idx="19754">
                  <c:v>6181</c:v>
                </c:pt>
                <c:pt idx="19755">
                  <c:v>6195</c:v>
                </c:pt>
                <c:pt idx="19756">
                  <c:v>6216</c:v>
                </c:pt>
                <c:pt idx="19757">
                  <c:v>6226</c:v>
                </c:pt>
                <c:pt idx="19758">
                  <c:v>6231</c:v>
                </c:pt>
                <c:pt idx="19759">
                  <c:v>6245</c:v>
                </c:pt>
                <c:pt idx="19760">
                  <c:v>6252</c:v>
                </c:pt>
                <c:pt idx="19761">
                  <c:v>6252</c:v>
                </c:pt>
                <c:pt idx="19762">
                  <c:v>6257</c:v>
                </c:pt>
                <c:pt idx="19763">
                  <c:v>6249</c:v>
                </c:pt>
                <c:pt idx="19764">
                  <c:v>6256</c:v>
                </c:pt>
                <c:pt idx="19765">
                  <c:v>6264</c:v>
                </c:pt>
                <c:pt idx="19766">
                  <c:v>6266</c:v>
                </c:pt>
                <c:pt idx="19767">
                  <c:v>6283</c:v>
                </c:pt>
                <c:pt idx="19768">
                  <c:v>6292</c:v>
                </c:pt>
                <c:pt idx="19769">
                  <c:v>6290</c:v>
                </c:pt>
                <c:pt idx="19770">
                  <c:v>6295</c:v>
                </c:pt>
                <c:pt idx="19771">
                  <c:v>6298</c:v>
                </c:pt>
                <c:pt idx="19772">
                  <c:v>6322</c:v>
                </c:pt>
                <c:pt idx="19773">
                  <c:v>6334</c:v>
                </c:pt>
                <c:pt idx="19774">
                  <c:v>6341</c:v>
                </c:pt>
                <c:pt idx="19775">
                  <c:v>6355</c:v>
                </c:pt>
                <c:pt idx="19776">
                  <c:v>6341</c:v>
                </c:pt>
                <c:pt idx="19777">
                  <c:v>6361</c:v>
                </c:pt>
                <c:pt idx="19778">
                  <c:v>6349</c:v>
                </c:pt>
                <c:pt idx="19779">
                  <c:v>6356</c:v>
                </c:pt>
                <c:pt idx="19780">
                  <c:v>6357</c:v>
                </c:pt>
                <c:pt idx="19781">
                  <c:v>6382</c:v>
                </c:pt>
                <c:pt idx="19782">
                  <c:v>6376</c:v>
                </c:pt>
                <c:pt idx="19783">
                  <c:v>6375</c:v>
                </c:pt>
                <c:pt idx="19784">
                  <c:v>6404</c:v>
                </c:pt>
                <c:pt idx="19785">
                  <c:v>6407</c:v>
                </c:pt>
                <c:pt idx="19786">
                  <c:v>6432</c:v>
                </c:pt>
                <c:pt idx="19787">
                  <c:v>6411</c:v>
                </c:pt>
                <c:pt idx="19788">
                  <c:v>6448</c:v>
                </c:pt>
                <c:pt idx="19789">
                  <c:v>6449</c:v>
                </c:pt>
                <c:pt idx="19790">
                  <c:v>6454</c:v>
                </c:pt>
                <c:pt idx="19791">
                  <c:v>6429</c:v>
                </c:pt>
                <c:pt idx="19792">
                  <c:v>6446</c:v>
                </c:pt>
                <c:pt idx="19793">
                  <c:v>6442</c:v>
                </c:pt>
                <c:pt idx="19794">
                  <c:v>6474</c:v>
                </c:pt>
                <c:pt idx="19795">
                  <c:v>6484</c:v>
                </c:pt>
                <c:pt idx="19796">
                  <c:v>6500</c:v>
                </c:pt>
                <c:pt idx="19797">
                  <c:v>6513</c:v>
                </c:pt>
                <c:pt idx="19798">
                  <c:v>6512</c:v>
                </c:pt>
                <c:pt idx="19799">
                  <c:v>6516</c:v>
                </c:pt>
                <c:pt idx="19800">
                  <c:v>6508</c:v>
                </c:pt>
                <c:pt idx="19801">
                  <c:v>6522</c:v>
                </c:pt>
                <c:pt idx="19802">
                  <c:v>6510</c:v>
                </c:pt>
                <c:pt idx="19803">
                  <c:v>6513</c:v>
                </c:pt>
                <c:pt idx="19804">
                  <c:v>6541</c:v>
                </c:pt>
                <c:pt idx="19805">
                  <c:v>6539</c:v>
                </c:pt>
                <c:pt idx="19806">
                  <c:v>6545</c:v>
                </c:pt>
                <c:pt idx="19807">
                  <c:v>6562</c:v>
                </c:pt>
                <c:pt idx="19808">
                  <c:v>6574</c:v>
                </c:pt>
                <c:pt idx="19809">
                  <c:v>6583</c:v>
                </c:pt>
                <c:pt idx="19810">
                  <c:v>6606</c:v>
                </c:pt>
                <c:pt idx="19811">
                  <c:v>6595</c:v>
                </c:pt>
                <c:pt idx="19812">
                  <c:v>6615</c:v>
                </c:pt>
                <c:pt idx="19813">
                  <c:v>6635</c:v>
                </c:pt>
                <c:pt idx="19814">
                  <c:v>6628</c:v>
                </c:pt>
                <c:pt idx="19815">
                  <c:v>6618</c:v>
                </c:pt>
                <c:pt idx="19816">
                  <c:v>6606</c:v>
                </c:pt>
                <c:pt idx="19817">
                  <c:v>6615</c:v>
                </c:pt>
                <c:pt idx="19818">
                  <c:v>6621</c:v>
                </c:pt>
                <c:pt idx="19819">
                  <c:v>6646</c:v>
                </c:pt>
                <c:pt idx="19820">
                  <c:v>6679</c:v>
                </c:pt>
                <c:pt idx="19821">
                  <c:v>6673</c:v>
                </c:pt>
                <c:pt idx="19822">
                  <c:v>6673</c:v>
                </c:pt>
                <c:pt idx="19823">
                  <c:v>6675</c:v>
                </c:pt>
                <c:pt idx="19824">
                  <c:v>6667</c:v>
                </c:pt>
                <c:pt idx="19825">
                  <c:v>6672</c:v>
                </c:pt>
                <c:pt idx="19826">
                  <c:v>6682</c:v>
                </c:pt>
                <c:pt idx="19827">
                  <c:v>6692</c:v>
                </c:pt>
                <c:pt idx="19828">
                  <c:v>6688</c:v>
                </c:pt>
                <c:pt idx="19829">
                  <c:v>6710</c:v>
                </c:pt>
                <c:pt idx="19830">
                  <c:v>6721</c:v>
                </c:pt>
                <c:pt idx="19831">
                  <c:v>6729</c:v>
                </c:pt>
                <c:pt idx="19832">
                  <c:v>6742</c:v>
                </c:pt>
                <c:pt idx="19833">
                  <c:v>6746</c:v>
                </c:pt>
                <c:pt idx="19834">
                  <c:v>6769</c:v>
                </c:pt>
                <c:pt idx="19835">
                  <c:v>6762</c:v>
                </c:pt>
                <c:pt idx="19836">
                  <c:v>6774</c:v>
                </c:pt>
                <c:pt idx="19837">
                  <c:v>6786</c:v>
                </c:pt>
                <c:pt idx="19838">
                  <c:v>6784</c:v>
                </c:pt>
                <c:pt idx="19839">
                  <c:v>6794</c:v>
                </c:pt>
                <c:pt idx="19840">
                  <c:v>6765</c:v>
                </c:pt>
                <c:pt idx="19841">
                  <c:v>6768</c:v>
                </c:pt>
                <c:pt idx="19842">
                  <c:v>6774</c:v>
                </c:pt>
                <c:pt idx="19843">
                  <c:v>6807</c:v>
                </c:pt>
                <c:pt idx="19844">
                  <c:v>6814</c:v>
                </c:pt>
                <c:pt idx="19845">
                  <c:v>6835</c:v>
                </c:pt>
                <c:pt idx="19846">
                  <c:v>6835</c:v>
                </c:pt>
                <c:pt idx="19847">
                  <c:v>6848</c:v>
                </c:pt>
                <c:pt idx="19848">
                  <c:v>6858</c:v>
                </c:pt>
                <c:pt idx="19849">
                  <c:v>6865</c:v>
                </c:pt>
                <c:pt idx="19850">
                  <c:v>6875</c:v>
                </c:pt>
                <c:pt idx="19851">
                  <c:v>6871</c:v>
                </c:pt>
                <c:pt idx="19852">
                  <c:v>6885</c:v>
                </c:pt>
                <c:pt idx="19853">
                  <c:v>6876</c:v>
                </c:pt>
                <c:pt idx="19854">
                  <c:v>6891</c:v>
                </c:pt>
                <c:pt idx="19855">
                  <c:v>6880</c:v>
                </c:pt>
                <c:pt idx="19856">
                  <c:v>6903</c:v>
                </c:pt>
                <c:pt idx="19857">
                  <c:v>6910</c:v>
                </c:pt>
                <c:pt idx="19858">
                  <c:v>6929</c:v>
                </c:pt>
                <c:pt idx="19859">
                  <c:v>6930</c:v>
                </c:pt>
                <c:pt idx="19860">
                  <c:v>6942</c:v>
                </c:pt>
                <c:pt idx="19861">
                  <c:v>6939</c:v>
                </c:pt>
                <c:pt idx="19862">
                  <c:v>6945</c:v>
                </c:pt>
                <c:pt idx="19863">
                  <c:v>6954</c:v>
                </c:pt>
                <c:pt idx="19864">
                  <c:v>6944</c:v>
                </c:pt>
                <c:pt idx="19865">
                  <c:v>6957</c:v>
                </c:pt>
                <c:pt idx="19866">
                  <c:v>6953</c:v>
                </c:pt>
                <c:pt idx="19867">
                  <c:v>6965</c:v>
                </c:pt>
                <c:pt idx="19868">
                  <c:v>6973</c:v>
                </c:pt>
                <c:pt idx="19869">
                  <c:v>6989</c:v>
                </c:pt>
                <c:pt idx="19870">
                  <c:v>6985</c:v>
                </c:pt>
                <c:pt idx="19871">
                  <c:v>7008</c:v>
                </c:pt>
                <c:pt idx="19872">
                  <c:v>7025</c:v>
                </c:pt>
                <c:pt idx="19873">
                  <c:v>7036</c:v>
                </c:pt>
                <c:pt idx="19874">
                  <c:v>7050</c:v>
                </c:pt>
                <c:pt idx="19875">
                  <c:v>7049</c:v>
                </c:pt>
                <c:pt idx="19876">
                  <c:v>7055</c:v>
                </c:pt>
                <c:pt idx="19877">
                  <c:v>7065</c:v>
                </c:pt>
                <c:pt idx="19878">
                  <c:v>7067</c:v>
                </c:pt>
                <c:pt idx="19879">
                  <c:v>7076</c:v>
                </c:pt>
                <c:pt idx="19880">
                  <c:v>7079</c:v>
                </c:pt>
                <c:pt idx="19881">
                  <c:v>7093</c:v>
                </c:pt>
                <c:pt idx="19882">
                  <c:v>7082</c:v>
                </c:pt>
                <c:pt idx="19883">
                  <c:v>7076</c:v>
                </c:pt>
                <c:pt idx="19884">
                  <c:v>7082</c:v>
                </c:pt>
                <c:pt idx="19885">
                  <c:v>7091</c:v>
                </c:pt>
                <c:pt idx="19886">
                  <c:v>7117</c:v>
                </c:pt>
                <c:pt idx="19887">
                  <c:v>7123</c:v>
                </c:pt>
                <c:pt idx="19888">
                  <c:v>7143</c:v>
                </c:pt>
                <c:pt idx="19889">
                  <c:v>7133</c:v>
                </c:pt>
                <c:pt idx="19890">
                  <c:v>7155</c:v>
                </c:pt>
                <c:pt idx="19891">
                  <c:v>7145</c:v>
                </c:pt>
                <c:pt idx="19892">
                  <c:v>7171</c:v>
                </c:pt>
                <c:pt idx="19893">
                  <c:v>7185</c:v>
                </c:pt>
                <c:pt idx="19894">
                  <c:v>7173</c:v>
                </c:pt>
                <c:pt idx="19895">
                  <c:v>7174</c:v>
                </c:pt>
                <c:pt idx="19896">
                  <c:v>7174</c:v>
                </c:pt>
                <c:pt idx="19897">
                  <c:v>7168</c:v>
                </c:pt>
                <c:pt idx="19898">
                  <c:v>7192</c:v>
                </c:pt>
                <c:pt idx="19899">
                  <c:v>7204</c:v>
                </c:pt>
                <c:pt idx="19900">
                  <c:v>7204</c:v>
                </c:pt>
                <c:pt idx="19901">
                  <c:v>7212</c:v>
                </c:pt>
                <c:pt idx="19902">
                  <c:v>7223</c:v>
                </c:pt>
                <c:pt idx="19903">
                  <c:v>7249</c:v>
                </c:pt>
                <c:pt idx="19904">
                  <c:v>7248</c:v>
                </c:pt>
                <c:pt idx="19905">
                  <c:v>7254</c:v>
                </c:pt>
                <c:pt idx="19906">
                  <c:v>7255</c:v>
                </c:pt>
                <c:pt idx="19907">
                  <c:v>7259</c:v>
                </c:pt>
                <c:pt idx="19908">
                  <c:v>7263</c:v>
                </c:pt>
                <c:pt idx="19909">
                  <c:v>7262</c:v>
                </c:pt>
                <c:pt idx="19910">
                  <c:v>7278</c:v>
                </c:pt>
                <c:pt idx="19911">
                  <c:v>7285</c:v>
                </c:pt>
                <c:pt idx="19912">
                  <c:v>7302</c:v>
                </c:pt>
                <c:pt idx="19913">
                  <c:v>7298</c:v>
                </c:pt>
                <c:pt idx="19914">
                  <c:v>7303</c:v>
                </c:pt>
                <c:pt idx="19915">
                  <c:v>7304</c:v>
                </c:pt>
                <c:pt idx="19916">
                  <c:v>7317</c:v>
                </c:pt>
                <c:pt idx="19917">
                  <c:v>7330</c:v>
                </c:pt>
                <c:pt idx="19918">
                  <c:v>7332</c:v>
                </c:pt>
                <c:pt idx="19919">
                  <c:v>7346</c:v>
                </c:pt>
                <c:pt idx="19920">
                  <c:v>7351</c:v>
                </c:pt>
                <c:pt idx="19921">
                  <c:v>7364</c:v>
                </c:pt>
                <c:pt idx="19922">
                  <c:v>7361</c:v>
                </c:pt>
                <c:pt idx="19923">
                  <c:v>7374</c:v>
                </c:pt>
                <c:pt idx="19924">
                  <c:v>7366</c:v>
                </c:pt>
                <c:pt idx="19925">
                  <c:v>7386</c:v>
                </c:pt>
                <c:pt idx="19926">
                  <c:v>7395</c:v>
                </c:pt>
                <c:pt idx="19927">
                  <c:v>7391</c:v>
                </c:pt>
                <c:pt idx="19928">
                  <c:v>7407</c:v>
                </c:pt>
                <c:pt idx="19929">
                  <c:v>7422</c:v>
                </c:pt>
                <c:pt idx="19930">
                  <c:v>7415</c:v>
                </c:pt>
                <c:pt idx="19931">
                  <c:v>7418</c:v>
                </c:pt>
                <c:pt idx="19932">
                  <c:v>7429</c:v>
                </c:pt>
                <c:pt idx="19933">
                  <c:v>7449</c:v>
                </c:pt>
                <c:pt idx="19934">
                  <c:v>7454</c:v>
                </c:pt>
                <c:pt idx="19935">
                  <c:v>7460</c:v>
                </c:pt>
                <c:pt idx="19936">
                  <c:v>7473</c:v>
                </c:pt>
                <c:pt idx="19937">
                  <c:v>7474</c:v>
                </c:pt>
                <c:pt idx="19938">
                  <c:v>7483</c:v>
                </c:pt>
                <c:pt idx="19939">
                  <c:v>7485</c:v>
                </c:pt>
                <c:pt idx="19940">
                  <c:v>7501</c:v>
                </c:pt>
                <c:pt idx="19941">
                  <c:v>7509</c:v>
                </c:pt>
                <c:pt idx="19942">
                  <c:v>7508</c:v>
                </c:pt>
                <c:pt idx="19943">
                  <c:v>7519</c:v>
                </c:pt>
                <c:pt idx="19944">
                  <c:v>7526</c:v>
                </c:pt>
                <c:pt idx="19945">
                  <c:v>7526</c:v>
                </c:pt>
                <c:pt idx="19946">
                  <c:v>7527</c:v>
                </c:pt>
                <c:pt idx="19947">
                  <c:v>7535</c:v>
                </c:pt>
                <c:pt idx="19948">
                  <c:v>7544</c:v>
                </c:pt>
                <c:pt idx="19949">
                  <c:v>7568</c:v>
                </c:pt>
                <c:pt idx="19950">
                  <c:v>7555</c:v>
                </c:pt>
                <c:pt idx="19951">
                  <c:v>7558</c:v>
                </c:pt>
                <c:pt idx="19952">
                  <c:v>7566</c:v>
                </c:pt>
                <c:pt idx="19953">
                  <c:v>7557</c:v>
                </c:pt>
                <c:pt idx="19954">
                  <c:v>7577</c:v>
                </c:pt>
                <c:pt idx="19955">
                  <c:v>7574</c:v>
                </c:pt>
                <c:pt idx="19956">
                  <c:v>7587</c:v>
                </c:pt>
                <c:pt idx="19957">
                  <c:v>7598</c:v>
                </c:pt>
                <c:pt idx="19958">
                  <c:v>7604</c:v>
                </c:pt>
                <c:pt idx="19959">
                  <c:v>7605</c:v>
                </c:pt>
                <c:pt idx="19960">
                  <c:v>7613</c:v>
                </c:pt>
                <c:pt idx="19961">
                  <c:v>7607</c:v>
                </c:pt>
                <c:pt idx="19962">
                  <c:v>7638</c:v>
                </c:pt>
                <c:pt idx="19963">
                  <c:v>7626</c:v>
                </c:pt>
                <c:pt idx="19964">
                  <c:v>7629</c:v>
                </c:pt>
                <c:pt idx="19965">
                  <c:v>7642</c:v>
                </c:pt>
                <c:pt idx="19966">
                  <c:v>7668</c:v>
                </c:pt>
                <c:pt idx="19967">
                  <c:v>7674</c:v>
                </c:pt>
                <c:pt idx="19968">
                  <c:v>7672</c:v>
                </c:pt>
                <c:pt idx="19969">
                  <c:v>7691</c:v>
                </c:pt>
                <c:pt idx="19970">
                  <c:v>7707</c:v>
                </c:pt>
                <c:pt idx="19971">
                  <c:v>7709</c:v>
                </c:pt>
                <c:pt idx="19972">
                  <c:v>7725</c:v>
                </c:pt>
                <c:pt idx="19973">
                  <c:v>7737</c:v>
                </c:pt>
                <c:pt idx="19974">
                  <c:v>7737</c:v>
                </c:pt>
                <c:pt idx="19975">
                  <c:v>7740</c:v>
                </c:pt>
                <c:pt idx="19976">
                  <c:v>7746</c:v>
                </c:pt>
                <c:pt idx="19977">
                  <c:v>7742</c:v>
                </c:pt>
                <c:pt idx="19978">
                  <c:v>7766</c:v>
                </c:pt>
                <c:pt idx="19979">
                  <c:v>7780</c:v>
                </c:pt>
                <c:pt idx="19980">
                  <c:v>7765</c:v>
                </c:pt>
                <c:pt idx="19981">
                  <c:v>7782</c:v>
                </c:pt>
                <c:pt idx="19982">
                  <c:v>7779</c:v>
                </c:pt>
                <c:pt idx="19983">
                  <c:v>7805</c:v>
                </c:pt>
                <c:pt idx="19984">
                  <c:v>7784</c:v>
                </c:pt>
                <c:pt idx="19985">
                  <c:v>7795</c:v>
                </c:pt>
                <c:pt idx="19986">
                  <c:v>7791</c:v>
                </c:pt>
                <c:pt idx="19987">
                  <c:v>7802</c:v>
                </c:pt>
                <c:pt idx="19988">
                  <c:v>7811</c:v>
                </c:pt>
                <c:pt idx="19989">
                  <c:v>7823</c:v>
                </c:pt>
                <c:pt idx="19990">
                  <c:v>7833</c:v>
                </c:pt>
                <c:pt idx="19991">
                  <c:v>7844</c:v>
                </c:pt>
                <c:pt idx="19992">
                  <c:v>7850</c:v>
                </c:pt>
                <c:pt idx="19993">
                  <c:v>7839</c:v>
                </c:pt>
                <c:pt idx="19994">
                  <c:v>7852</c:v>
                </c:pt>
                <c:pt idx="19995">
                  <c:v>7864</c:v>
                </c:pt>
                <c:pt idx="19996">
                  <c:v>7870</c:v>
                </c:pt>
                <c:pt idx="19997">
                  <c:v>7881</c:v>
                </c:pt>
                <c:pt idx="19998">
                  <c:v>7893</c:v>
                </c:pt>
                <c:pt idx="19999">
                  <c:v>7914</c:v>
                </c:pt>
              </c:numCache>
            </c:numRef>
          </c:yVal>
          <c:smooth val="0"/>
          <c:extLst>
            <c:ext xmlns:c16="http://schemas.microsoft.com/office/drawing/2014/chart" uri="{C3380CC4-5D6E-409C-BE32-E72D297353CC}">
              <c16:uniqueId val="{00000000-8EE4-BB4B-81B9-3B11EBAEDB3D}"/>
            </c:ext>
          </c:extLst>
        </c:ser>
        <c:dLbls>
          <c:showLegendKey val="0"/>
          <c:showVal val="0"/>
          <c:showCatName val="0"/>
          <c:showSerName val="0"/>
          <c:showPercent val="0"/>
          <c:showBubbleSize val="0"/>
        </c:dLbls>
        <c:axId val="1639027487"/>
        <c:axId val="1638060911"/>
      </c:scatterChart>
      <c:valAx>
        <c:axId val="1639027487"/>
        <c:scaling>
          <c:orientation val="minMax"/>
          <c:max val="20000"/>
        </c:scaling>
        <c:delete val="0"/>
        <c:axPos val="b"/>
        <c:majorGridlines>
          <c:spPr>
            <a:ln w="9525" cap="flat" cmpd="sng" algn="ctr">
              <a:solidFill>
                <a:schemeClr val="tx1">
                  <a:lumMod val="15000"/>
                  <a:lumOff val="85000"/>
                </a:schemeClr>
              </a:solidFill>
              <a:round/>
            </a:ln>
            <a:effectLst/>
          </c:spPr>
        </c:majorGridlines>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38060911"/>
        <c:crosses val="autoZero"/>
        <c:crossBetween val="midCat"/>
      </c:valAx>
      <c:valAx>
        <c:axId val="1638060911"/>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639027487"/>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FB589245-636E-234E-BFAD-9607949806CA}" type="datetimeFigureOut">
              <a:rPr lang="en-US"/>
              <a:pPr>
                <a:defRPr/>
              </a:pPr>
              <a:t>5/24/21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62F3B233-32CA-1B4D-AFEE-D703F5CA5C37}" type="slidenum">
              <a:rPr lang="en-US"/>
              <a:pPr>
                <a:defRPr/>
              </a:pPr>
              <a:t>‹#›</a:t>
            </a:fld>
            <a:endParaRPr lang="en-US"/>
          </a:p>
        </p:txBody>
      </p:sp>
    </p:spTree>
    <p:extLst>
      <p:ext uri="{BB962C8B-B14F-4D97-AF65-F5344CB8AC3E}">
        <p14:creationId xmlns:p14="http://schemas.microsoft.com/office/powerpoint/2010/main" val="326028637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cs typeface="+mn-cs"/>
              </a:defRPr>
            </a:lvl1pPr>
          </a:lstStyle>
          <a:p>
            <a:pPr>
              <a:defRPr/>
            </a:pPr>
            <a:fld id="{129BCED8-DCF3-A94B-99F8-D2FB79A8911E}" type="datetimeFigureOut">
              <a:rPr lang="en-US"/>
              <a:pPr>
                <a:defRPr/>
              </a:pPr>
              <a:t>5/24/21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cs typeface="+mn-cs"/>
              </a:defRPr>
            </a:lvl1pPr>
          </a:lstStyle>
          <a:p>
            <a:pPr>
              <a:defRPr/>
            </a:pPr>
            <a:fld id="{EEA82294-BF3E-954A-9E49-35D72A5F0004}" type="slidenum">
              <a:rPr lang="en-US"/>
              <a:pPr>
                <a:defRPr/>
              </a:pPr>
              <a:t>‹#›</a:t>
            </a:fld>
            <a:endParaRPr lang="en-US"/>
          </a:p>
        </p:txBody>
      </p:sp>
    </p:spTree>
    <p:extLst>
      <p:ext uri="{BB962C8B-B14F-4D97-AF65-F5344CB8AC3E}">
        <p14:creationId xmlns:p14="http://schemas.microsoft.com/office/powerpoint/2010/main" val="3007741859"/>
      </p:ext>
    </p:extLst>
  </p:cSld>
  <p:clrMap bg1="lt1" tx1="dk1" bg2="lt2" tx2="dk2" accent1="accent1" accent2="accent2" accent3="accent3" accent4="accent4" accent5="accent5" accent6="accent6" hlink="hlink" folHlink="folHlink"/>
  <p:hf hdr="0" ftr="0" dt="0"/>
  <p:notesStyle>
    <a:lvl1pPr algn="l" defTabSz="457200" rtl="0" fontAlgn="base">
      <a:spcBef>
        <a:spcPct val="30000"/>
      </a:spcBef>
      <a:spcAft>
        <a:spcPct val="0"/>
      </a:spcAft>
      <a:defRPr sz="1200" kern="1200">
        <a:solidFill>
          <a:schemeClr val="tx1"/>
        </a:solidFill>
        <a:latin typeface="+mn-lt"/>
        <a:ea typeface="Geneva" charset="0"/>
        <a:cs typeface="Geneva" charset="0"/>
      </a:defRPr>
    </a:lvl1pPr>
    <a:lvl2pPr marL="457200" algn="l" defTabSz="457200" rtl="0" fontAlgn="base">
      <a:spcBef>
        <a:spcPct val="30000"/>
      </a:spcBef>
      <a:spcAft>
        <a:spcPct val="0"/>
      </a:spcAft>
      <a:defRPr sz="1200" kern="1200">
        <a:solidFill>
          <a:schemeClr val="tx1"/>
        </a:solidFill>
        <a:latin typeface="+mn-lt"/>
        <a:ea typeface="Geneva" charset="0"/>
        <a:cs typeface="+mn-cs"/>
      </a:defRPr>
    </a:lvl2pPr>
    <a:lvl3pPr marL="914400" algn="l" defTabSz="457200" rtl="0" fontAlgn="base">
      <a:spcBef>
        <a:spcPct val="30000"/>
      </a:spcBef>
      <a:spcAft>
        <a:spcPct val="0"/>
      </a:spcAft>
      <a:defRPr sz="1200" kern="1200">
        <a:solidFill>
          <a:schemeClr val="tx1"/>
        </a:solidFill>
        <a:latin typeface="+mn-lt"/>
        <a:ea typeface="Geneva" charset="0"/>
        <a:cs typeface="+mn-cs"/>
      </a:defRPr>
    </a:lvl3pPr>
    <a:lvl4pPr marL="1371600" algn="l" defTabSz="457200" rtl="0" fontAlgn="base">
      <a:spcBef>
        <a:spcPct val="30000"/>
      </a:spcBef>
      <a:spcAft>
        <a:spcPct val="0"/>
      </a:spcAft>
      <a:defRPr sz="1200" kern="1200">
        <a:solidFill>
          <a:schemeClr val="tx1"/>
        </a:solidFill>
        <a:latin typeface="+mn-lt"/>
        <a:ea typeface="Geneva" charset="0"/>
        <a:cs typeface="+mn-cs"/>
      </a:defRPr>
    </a:lvl4pPr>
    <a:lvl5pPr marL="1828800" algn="l" defTabSz="457200" rtl="0" fontAlgn="base">
      <a:spcBef>
        <a:spcPct val="30000"/>
      </a:spcBef>
      <a:spcAft>
        <a:spcPct val="0"/>
      </a:spcAft>
      <a:defRPr sz="1200" kern="1200">
        <a:solidFill>
          <a:schemeClr val="tx1"/>
        </a:solidFill>
        <a:latin typeface="+mn-lt"/>
        <a:ea typeface="Geneva"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ith Logos">
    <p:spTree>
      <p:nvGrpSpPr>
        <p:cNvPr id="1" name=""/>
        <p:cNvGrpSpPr/>
        <p:nvPr/>
      </p:nvGrpSpPr>
      <p:grpSpPr>
        <a:xfrm>
          <a:off x="0" y="0"/>
          <a:ext cx="0" cy="0"/>
          <a:chOff x="0" y="0"/>
          <a:chExt cx="0" cy="0"/>
        </a:xfrm>
      </p:grpSpPr>
      <p:sp>
        <p:nvSpPr>
          <p:cNvPr id="2" name="Title 1"/>
          <p:cNvSpPr>
            <a:spLocks noGrp="1"/>
          </p:cNvSpPr>
          <p:nvPr>
            <p:ph type="title"/>
          </p:nvPr>
        </p:nvSpPr>
        <p:spPr>
          <a:xfrm>
            <a:off x="457200" y="1230416"/>
            <a:ext cx="8218488" cy="1143000"/>
          </a:xfrm>
          <a:prstGeom prst="rect">
            <a:avLst/>
          </a:prstGeom>
        </p:spPr>
        <p:txBody>
          <a:bodyPr vert="horz" lIns="0" tIns="0" rIns="0" bIns="0" anchor="b" anchorCtr="0"/>
          <a:lstStyle>
            <a:lvl1pPr algn="l">
              <a:defRPr sz="3200" b="1" i="0" baseline="0">
                <a:solidFill>
                  <a:srgbClr val="E95125"/>
                </a:solidFill>
                <a:latin typeface="Helvetica"/>
                <a:cs typeface="Helvetica"/>
              </a:defRPr>
            </a:lvl1pPr>
          </a:lstStyle>
          <a:p>
            <a:r>
              <a:rPr lang="en-US"/>
              <a:t>Click to edit Master title style</a:t>
            </a:r>
            <a:endParaRPr lang="en-US" dirty="0"/>
          </a:p>
        </p:txBody>
      </p:sp>
      <p:sp>
        <p:nvSpPr>
          <p:cNvPr id="4" name="Text Placeholder 3"/>
          <p:cNvSpPr>
            <a:spLocks noGrp="1"/>
          </p:cNvSpPr>
          <p:nvPr>
            <p:ph type="body" sz="quarter" idx="10"/>
          </p:nvPr>
        </p:nvSpPr>
        <p:spPr>
          <a:xfrm>
            <a:off x="454025" y="2696827"/>
            <a:ext cx="8221663" cy="1721069"/>
          </a:xfrm>
          <a:prstGeom prst="rect">
            <a:avLst/>
          </a:prstGeom>
        </p:spPr>
        <p:txBody>
          <a:bodyPr vert="horz" lIns="0" tIns="0" rIns="0" bIns="0"/>
          <a:lstStyle>
            <a:lvl1pPr marL="0" indent="0">
              <a:buFontTx/>
              <a:buNone/>
              <a:defRPr sz="2200" b="0" i="0" baseline="0">
                <a:solidFill>
                  <a:srgbClr val="E95125"/>
                </a:solidFill>
                <a:latin typeface="Helvetica"/>
                <a:cs typeface="Helvetica"/>
              </a:defRPr>
            </a:lvl1pPr>
            <a:lvl2pPr marL="0" indent="0">
              <a:buFontTx/>
              <a:buNone/>
              <a:defRPr sz="1800" baseline="0">
                <a:solidFill>
                  <a:srgbClr val="004C97"/>
                </a:solidFill>
                <a:latin typeface="Helvetica"/>
              </a:defRPr>
            </a:lvl2pPr>
            <a:lvl3pPr marL="0" indent="0">
              <a:buFontTx/>
              <a:buNone/>
              <a:defRPr sz="1800" baseline="0">
                <a:solidFill>
                  <a:srgbClr val="004C97"/>
                </a:solidFill>
                <a:latin typeface="Helvetica"/>
              </a:defRPr>
            </a:lvl3pPr>
            <a:lvl4pPr marL="0" indent="0">
              <a:buFontTx/>
              <a:buNone/>
              <a:defRPr sz="1800" baseline="0">
                <a:solidFill>
                  <a:srgbClr val="004C97"/>
                </a:solidFill>
                <a:latin typeface="Helvetica"/>
              </a:defRPr>
            </a:lvl4pPr>
            <a:lvl5pPr marL="0" indent="0">
              <a:buFontTx/>
              <a:buNone/>
              <a:defRPr sz="1800" baseline="0">
                <a:solidFill>
                  <a:srgbClr val="004C97"/>
                </a:solidFill>
                <a:latin typeface="Helvetica"/>
              </a:defRPr>
            </a:lvl5pPr>
          </a:lstStyle>
          <a:p>
            <a:pPr lvl="0"/>
            <a:r>
              <a:rPr lang="en-US"/>
              <a:t>Edit Master text styles</a:t>
            </a:r>
          </a:p>
        </p:txBody>
      </p:sp>
      <p:pic>
        <p:nvPicPr>
          <p:cNvPr id="1028" name="Picture 4" descr="http://www.fnal.gov/faw/designstandards/filesfordownload/FNAL-Logo-NAL-Blue.png">
            <a:extLst>
              <a:ext uri="{FF2B5EF4-FFF2-40B4-BE49-F238E27FC236}">
                <a16:creationId xmlns:a16="http://schemas.microsoft.com/office/drawing/2014/main" id="{FDD80DFC-16A7-4D40-A252-2B9F20929BF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817403" y="6059478"/>
            <a:ext cx="2096291" cy="396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2023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txBox="1">
            <a:spLocks/>
          </p:cNvSpPr>
          <p:nvPr/>
        </p:nvSpPr>
        <p:spPr>
          <a:xfrm>
            <a:off x="457200" y="274638"/>
            <a:ext cx="8229600" cy="1143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endParaRPr lang="en-US" dirty="0"/>
          </a:p>
        </p:txBody>
      </p:sp>
      <p:sp>
        <p:nvSpPr>
          <p:cNvPr id="14" name="Title 1"/>
          <p:cNvSpPr>
            <a:spLocks noGrp="1"/>
          </p:cNvSpPr>
          <p:nvPr>
            <p:ph type="title"/>
          </p:nvPr>
        </p:nvSpPr>
        <p:spPr>
          <a:xfrm>
            <a:off x="454026" y="462518"/>
            <a:ext cx="8229600" cy="647102"/>
          </a:xfrm>
          <a:prstGeom prst="rect">
            <a:avLst/>
          </a:prstGeom>
        </p:spPr>
        <p:txBody>
          <a:bodyPr vert="horz" lIns="0" tIns="0" rIns="0" bIns="0">
            <a:normAutofit/>
          </a:bodyPr>
          <a:lstStyle>
            <a:lvl1pPr algn="l">
              <a:defRPr sz="4000" b="1" i="0" baseline="0">
                <a:solidFill>
                  <a:srgbClr val="E95125"/>
                </a:solidFill>
                <a:latin typeface="Helvetica"/>
              </a:defRPr>
            </a:lvl1pPr>
          </a:lstStyle>
          <a:p>
            <a:r>
              <a:rPr lang="en-US" dirty="0"/>
              <a:t>Click to edit Master title style</a:t>
            </a:r>
          </a:p>
        </p:txBody>
      </p:sp>
      <p:sp>
        <p:nvSpPr>
          <p:cNvPr id="15" name="Content Placeholder 2"/>
          <p:cNvSpPr>
            <a:spLocks noGrp="1"/>
          </p:cNvSpPr>
          <p:nvPr>
            <p:ph idx="11"/>
          </p:nvPr>
        </p:nvSpPr>
        <p:spPr>
          <a:xfrm>
            <a:off x="454029" y="1207770"/>
            <a:ext cx="8232771" cy="5070302"/>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cs typeface="Helvetica"/>
              </a:rPr>
              <a:t>May 28, 2021</a:t>
            </a: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dirty="0"/>
              <a:t>D. Christian | ASIC Design Status</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79684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cs typeface="Helvetica"/>
              </a:rPr>
              <a:t>May 28, 2021</a:t>
            </a: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dirty="0"/>
              <a:t>D. Christian | ASIC Design Status</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p:nvPr>
        </p:nvSpPr>
        <p:spPr>
          <a:xfrm>
            <a:off x="454026" y="1207770"/>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4696050" y="1215721"/>
            <a:ext cx="399075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4820635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4"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Text Placeholder 2"/>
          <p:cNvSpPr>
            <a:spLocks noGrp="1"/>
          </p:cNvSpPr>
          <p:nvPr>
            <p:ph type="body" idx="13"/>
          </p:nvPr>
        </p:nvSpPr>
        <p:spPr>
          <a:xfrm>
            <a:off x="4683195" y="5521482"/>
            <a:ext cx="4003605" cy="737519"/>
          </a:xfrm>
          <a:prstGeom prst="rect">
            <a:avLst/>
          </a:prstGeom>
        </p:spPr>
        <p:txBody>
          <a:bodyPr lIns="0" tIns="0" rIns="0" bIns="0" anchor="t" anchorCtr="0"/>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10"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cs typeface="Helvetica"/>
              </a:rPr>
              <a:t>May 28, 2021</a:t>
            </a:r>
          </a:p>
        </p:txBody>
      </p:sp>
      <p:sp>
        <p:nvSpPr>
          <p:cNvPr id="11"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dirty="0"/>
              <a:t>D. Christian | ASIC Design Status</a:t>
            </a:r>
            <a:endParaRPr lang="en-US" dirty="0"/>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6" name="Content Placeholder 2"/>
          <p:cNvSpPr>
            <a:spLocks noGrp="1"/>
          </p:cNvSpPr>
          <p:nvPr>
            <p:ph idx="11"/>
          </p:nvPr>
        </p:nvSpPr>
        <p:spPr>
          <a:xfrm>
            <a:off x="470059"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idx="14"/>
          </p:nvPr>
        </p:nvSpPr>
        <p:spPr>
          <a:xfrm>
            <a:off x="4696050" y="1206941"/>
            <a:ext cx="3990750" cy="418011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1962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13" name="Picture Placeholder 12"/>
          <p:cNvSpPr>
            <a:spLocks noGrp="1"/>
          </p:cNvSpPr>
          <p:nvPr>
            <p:ph type="pic" sz="quarter" idx="10"/>
          </p:nvPr>
        </p:nvSpPr>
        <p:spPr>
          <a:xfrm>
            <a:off x="457200" y="1238250"/>
            <a:ext cx="8229600" cy="5009097"/>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15"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7"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cs typeface="Helvetica"/>
              </a:rPr>
              <a:t>May 28, 2021</a:t>
            </a:r>
          </a:p>
        </p:txBody>
      </p:sp>
      <p:sp>
        <p:nvSpPr>
          <p:cNvPr id="8"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dirty="0"/>
              <a:t>D. Christian | ASIC Design Status</a:t>
            </a:r>
            <a:endParaRPr lang="en-US" dirty="0"/>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850782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8" name="Picture Placeholder 12"/>
          <p:cNvSpPr>
            <a:spLocks noGrp="1"/>
          </p:cNvSpPr>
          <p:nvPr>
            <p:ph type="pic" sz="quarter" idx="10"/>
          </p:nvPr>
        </p:nvSpPr>
        <p:spPr>
          <a:xfrm>
            <a:off x="0" y="0"/>
            <a:ext cx="9144000" cy="6237106"/>
          </a:xfrm>
          <a:prstGeom prst="rect">
            <a:avLst/>
          </a:prstGeom>
        </p:spPr>
        <p:txBody>
          <a:bodyPr vert="horz"/>
          <a:lstStyle>
            <a:lvl1pPr marL="0" indent="0">
              <a:buFontTx/>
              <a:buNone/>
              <a:defRPr>
                <a:solidFill>
                  <a:srgbClr val="3C5A77"/>
                </a:solidFill>
                <a:latin typeface="Helvetica"/>
              </a:defRPr>
            </a:lvl1pPr>
          </a:lstStyle>
          <a:p>
            <a:pPr lvl="0"/>
            <a:endParaRPr lang="en-US" noProof="0" dirty="0"/>
          </a:p>
        </p:txBody>
      </p:sp>
      <p:sp>
        <p:nvSpPr>
          <p:cNvPr id="6"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cs typeface="Helvetica"/>
              </a:rPr>
              <a:t>May 28, 2021</a:t>
            </a:r>
          </a:p>
        </p:txBody>
      </p:sp>
      <p:sp>
        <p:nvSpPr>
          <p:cNvPr id="7"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dirty="0"/>
              <a:t>D. Christian | ASIC Design Status</a:t>
            </a:r>
            <a:endParaRPr lang="en-US" dirty="0"/>
          </a:p>
        </p:txBody>
      </p:sp>
      <p:sp>
        <p:nvSpPr>
          <p:cNvPr id="9"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34580887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11" name="Text Placeholder 2"/>
          <p:cNvSpPr>
            <a:spLocks noGrp="1"/>
          </p:cNvSpPr>
          <p:nvPr>
            <p:ph type="body" idx="11"/>
          </p:nvPr>
        </p:nvSpPr>
        <p:spPr>
          <a:xfrm>
            <a:off x="457204" y="5340612"/>
            <a:ext cx="3017520" cy="915332"/>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4" name="Picture Placeholder 12"/>
          <p:cNvSpPr>
            <a:spLocks noGrp="1"/>
          </p:cNvSpPr>
          <p:nvPr>
            <p:ph type="pic" sz="quarter" idx="15"/>
          </p:nvPr>
        </p:nvSpPr>
        <p:spPr>
          <a:xfrm>
            <a:off x="3716338" y="1208366"/>
            <a:ext cx="4959767" cy="5047578"/>
          </a:xfrm>
          <a:prstGeom prst="rect">
            <a:avLst/>
          </a:prstGeom>
        </p:spPr>
        <p:txBody>
          <a:bodyPr vert="horz" lIns="0" rIns="0"/>
          <a:lstStyle>
            <a:lvl1pPr marL="0" indent="0">
              <a:buFontTx/>
              <a:buNone/>
              <a:defRPr>
                <a:solidFill>
                  <a:srgbClr val="3C5A77"/>
                </a:solidFill>
                <a:latin typeface="Helvetica"/>
              </a:defRPr>
            </a:lvl1pPr>
          </a:lstStyle>
          <a:p>
            <a:pPr lvl="0"/>
            <a:endParaRPr lang="en-US" noProof="0" dirty="0"/>
          </a:p>
        </p:txBody>
      </p:sp>
      <p:sp>
        <p:nvSpPr>
          <p:cNvPr id="2" name="Title 1"/>
          <p:cNvSpPr>
            <a:spLocks noGrp="1"/>
          </p:cNvSpPr>
          <p:nvPr>
            <p:ph type="title"/>
          </p:nvPr>
        </p:nvSpPr>
        <p:spPr>
          <a:xfrm>
            <a:off x="457200" y="462518"/>
            <a:ext cx="8229600" cy="647102"/>
          </a:xfrm>
          <a:prstGeom prst="rect">
            <a:avLst/>
          </a:prstGeom>
        </p:spPr>
        <p:txBody>
          <a:bodyPr vert="horz" lIns="0" tIns="0" rIns="0" bIns="0"/>
          <a:lstStyle>
            <a:lvl1pPr algn="l">
              <a:defRPr sz="4400" b="1" i="0" baseline="0">
                <a:solidFill>
                  <a:srgbClr val="E95125"/>
                </a:solidFill>
                <a:latin typeface="Helvetica"/>
              </a:defRPr>
            </a:lvl1pPr>
          </a:lstStyle>
          <a:p>
            <a:endParaRPr lang="en-US" dirty="0"/>
          </a:p>
        </p:txBody>
      </p:sp>
      <p:sp>
        <p:nvSpPr>
          <p:cNvPr id="9"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cs typeface="Helvetica"/>
              </a:rPr>
              <a:t>May 28, 2021</a:t>
            </a:r>
          </a:p>
        </p:txBody>
      </p:sp>
      <p:sp>
        <p:nvSpPr>
          <p:cNvPr id="10"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dirty="0"/>
              <a:t>D. Christian | ASIC Design Status</a:t>
            </a:r>
            <a:endParaRPr lang="en-US" dirty="0"/>
          </a:p>
        </p:txBody>
      </p:sp>
      <p:sp>
        <p:nvSpPr>
          <p:cNvPr id="12"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3" name="Content Placeholder 2"/>
          <p:cNvSpPr>
            <a:spLocks noGrp="1"/>
          </p:cNvSpPr>
          <p:nvPr>
            <p:ph idx="16"/>
          </p:nvPr>
        </p:nvSpPr>
        <p:spPr>
          <a:xfrm>
            <a:off x="470059" y="1206941"/>
            <a:ext cx="3004665" cy="404697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5480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54025" y="1227137"/>
            <a:ext cx="8229600" cy="4487650"/>
          </a:xfrm>
          <a:prstGeom prst="rect">
            <a:avLst/>
          </a:prstGeom>
        </p:spPr>
        <p:txBody>
          <a:bodyPr lIns="0" rIns="0"/>
          <a:lstStyle>
            <a:lvl1pPr marL="0" indent="0">
              <a:buNone/>
              <a:defRPr sz="3200">
                <a:solidFill>
                  <a:srgbClr val="3C5A77"/>
                </a:solidFill>
                <a:latin typeface="Helvetica"/>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2" name="Text Placeholder 2"/>
          <p:cNvSpPr>
            <a:spLocks noGrp="1"/>
          </p:cNvSpPr>
          <p:nvPr>
            <p:ph type="body" idx="11"/>
          </p:nvPr>
        </p:nvSpPr>
        <p:spPr>
          <a:xfrm>
            <a:off x="457204" y="5839748"/>
            <a:ext cx="8229596" cy="439738"/>
          </a:xfrm>
          <a:prstGeom prst="rect">
            <a:avLst/>
          </a:prstGeom>
        </p:spPr>
        <p:txBody>
          <a:bodyPr lIns="0" tIns="0" rIns="0" bIns="0" anchor="t" anchorCtr="0">
            <a:normAutofit/>
          </a:bodyPr>
          <a:lstStyle>
            <a:lvl1pPr marL="0" indent="0">
              <a:buNone/>
              <a:defRPr sz="1600" b="0" i="0" baseline="0">
                <a:solidFill>
                  <a:srgbClr val="E95125"/>
                </a:solidFill>
                <a:latin typeface="Helvetic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 name="Title 1"/>
          <p:cNvSpPr>
            <a:spLocks noGrp="1"/>
          </p:cNvSpPr>
          <p:nvPr>
            <p:ph type="title"/>
          </p:nvPr>
        </p:nvSpPr>
        <p:spPr>
          <a:xfrm>
            <a:off x="457204" y="458988"/>
            <a:ext cx="8229600" cy="7019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dirty="0">
                <a:latin typeface="Helvetica"/>
                <a:cs typeface="Helvetica"/>
              </a:rPr>
              <a:t>May 28, 2021</a:t>
            </a:r>
          </a:p>
        </p:txBody>
      </p:sp>
      <p:sp>
        <p:nvSpPr>
          <p:cNvPr id="9" name="Footer Placeholder 4"/>
          <p:cNvSpPr>
            <a:spLocks noGrp="1"/>
          </p:cNvSpPr>
          <p:nvPr>
            <p:ph type="ftr" sz="quarter" idx="3"/>
          </p:nvPr>
        </p:nvSpPr>
        <p:spPr>
          <a:xfrm>
            <a:off x="1877785" y="6549548"/>
            <a:ext cx="434931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dirty="0"/>
              <a:t>D. Christian | ASIC Design Status</a:t>
            </a:r>
            <a:endParaRPr lang="en-US" dirty="0"/>
          </a:p>
        </p:txBody>
      </p:sp>
      <p:sp>
        <p:nvSpPr>
          <p:cNvPr id="10"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Tree>
    <p:extLst>
      <p:ext uri="{BB962C8B-B14F-4D97-AF65-F5344CB8AC3E}">
        <p14:creationId xmlns:p14="http://schemas.microsoft.com/office/powerpoint/2010/main" val="24124122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4.png"/><Relationship Id="rId4" Type="http://schemas.openxmlformats.org/officeDocument/2006/relationships/slideLayout" Target="../slideLayouts/slideLayout5.xml"/><Relationship Id="rId9"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7" name="Straight Connector 6"/>
          <p:cNvCxnSpPr/>
          <p:nvPr/>
        </p:nvCxnSpPr>
        <p:spPr>
          <a:xfrm>
            <a:off x="457200" y="5760720"/>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457200" y="472239"/>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7323082" y="5953373"/>
            <a:ext cx="1370067" cy="578035"/>
          </a:xfrm>
          <a:prstGeom prst="rect">
            <a:avLst/>
          </a:prstGeom>
        </p:spPr>
      </p:pic>
      <p:grpSp>
        <p:nvGrpSpPr>
          <p:cNvPr id="3" name="Group 2"/>
          <p:cNvGrpSpPr/>
          <p:nvPr userDrawn="1"/>
        </p:nvGrpSpPr>
        <p:grpSpPr>
          <a:xfrm>
            <a:off x="5095044" y="240226"/>
            <a:ext cx="3598105" cy="199542"/>
            <a:chOff x="5136243" y="672026"/>
            <a:chExt cx="3598105" cy="199542"/>
          </a:xfrm>
        </p:grpSpPr>
        <p:pic>
          <p:nvPicPr>
            <p:cNvPr id="9" name="Picture 8"/>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5136243" y="682088"/>
              <a:ext cx="1690006" cy="189480"/>
            </a:xfrm>
            <a:prstGeom prst="rect">
              <a:avLst/>
            </a:prstGeom>
          </p:spPr>
        </p:pic>
        <p:pic>
          <p:nvPicPr>
            <p:cNvPr id="10" name="Picture 9"/>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6847491" y="672026"/>
              <a:ext cx="1886857" cy="189480"/>
            </a:xfrm>
            <a:prstGeom prst="rect">
              <a:avLst/>
            </a:prstGeom>
          </p:spPr>
        </p:pic>
      </p:grpSp>
    </p:spTree>
  </p:cSld>
  <p:clrMap bg1="lt1" tx1="dk1" bg2="lt2" tx2="dk2" accent1="accent1" accent2="accent2" accent3="accent3" accent4="accent4" accent5="accent5" accent6="accent6" hlink="hlink" folHlink="folHlink"/>
  <p:sldLayoutIdLst>
    <p:sldLayoutId id="2147483679" r:id="rId1"/>
  </p:sldLayoutIdLst>
  <p:hf hdr="0"/>
  <p:txStyles>
    <p:titleStyle>
      <a:lvl1pPr algn="ctr" defTabSz="457200" rtl="0" eaLnBrk="1" fontAlgn="base" hangingPunct="1">
        <a:spcBef>
          <a:spcPct val="0"/>
        </a:spcBef>
        <a:spcAft>
          <a:spcPct val="0"/>
        </a:spcAft>
        <a:defRPr sz="4400" kern="1200">
          <a:solidFill>
            <a:schemeClr val="tx1"/>
          </a:solidFill>
          <a:latin typeface="+mj-lt"/>
          <a:ea typeface="Geneva" charset="0"/>
          <a:cs typeface="Geneva" charset="0"/>
        </a:defRPr>
      </a:lvl1pPr>
      <a:lvl2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2pPr>
      <a:lvl3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3pPr>
      <a:lvl4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4pPr>
      <a:lvl5pPr algn="ctr" defTabSz="457200" rtl="0" eaLnBrk="1" fontAlgn="base" hangingPunct="1">
        <a:spcBef>
          <a:spcPct val="0"/>
        </a:spcBef>
        <a:spcAft>
          <a:spcPct val="0"/>
        </a:spcAft>
        <a:defRPr sz="4400">
          <a:solidFill>
            <a:schemeClr val="tx1"/>
          </a:solidFill>
          <a:latin typeface="Calibri" charset="0"/>
          <a:ea typeface="Geneva" charset="0"/>
          <a:cs typeface="Geneva" charset="0"/>
        </a:defRPr>
      </a:lvl5pPr>
      <a:lvl6pPr marL="4572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6pPr>
      <a:lvl7pPr marL="9144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7pPr>
      <a:lvl8pPr marL="13716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8pPr>
      <a:lvl9pPr marL="1828800" algn="ctr" defTabSz="457200" rtl="0" eaLnBrk="1" fontAlgn="base" hangingPunct="1">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879219" y="6549548"/>
            <a:ext cx="998567"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cs typeface="Helvetica"/>
              </a:rPr>
              <a:t>28 May 2021</a:t>
            </a:r>
            <a:endParaRPr lang="en-US" dirty="0">
              <a:latin typeface="Helvetica"/>
              <a:cs typeface="Helvetica"/>
            </a:endParaRPr>
          </a:p>
        </p:txBody>
      </p:sp>
      <p:sp>
        <p:nvSpPr>
          <p:cNvPr id="5" name="Footer Placeholder 4"/>
          <p:cNvSpPr>
            <a:spLocks noGrp="1"/>
          </p:cNvSpPr>
          <p:nvPr>
            <p:ph type="ftr" sz="quarter" idx="3"/>
          </p:nvPr>
        </p:nvSpPr>
        <p:spPr>
          <a:xfrm>
            <a:off x="1877785" y="6549548"/>
            <a:ext cx="4892514" cy="170720"/>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it-IT"/>
              <a:t>M. Verzocchi | FD2-VD Interface Documents</a:t>
            </a:r>
            <a:endParaRPr lang="en-GB" dirty="0"/>
          </a:p>
        </p:txBody>
      </p:sp>
      <p:sp>
        <p:nvSpPr>
          <p:cNvPr id="6" name="Slide Number Placeholder 5"/>
          <p:cNvSpPr>
            <a:spLocks noGrp="1"/>
          </p:cNvSpPr>
          <p:nvPr>
            <p:ph type="sldNum" sz="quarter" idx="4"/>
          </p:nvPr>
        </p:nvSpPr>
        <p:spPr>
          <a:xfrm>
            <a:off x="454026" y="6549548"/>
            <a:ext cx="425194"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cxnSp>
        <p:nvCxnSpPr>
          <p:cNvPr id="7" name="Straight Connector 6"/>
          <p:cNvCxnSpPr/>
          <p:nvPr/>
        </p:nvCxnSpPr>
        <p:spPr>
          <a:xfrm>
            <a:off x="457200" y="6357635"/>
            <a:ext cx="8229600" cy="0"/>
          </a:xfrm>
          <a:prstGeom prst="line">
            <a:avLst/>
          </a:prstGeom>
          <a:ln>
            <a:solidFill>
              <a:srgbClr val="E95125"/>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userDrawn="1"/>
        </p:nvPicPr>
        <p:blipFill rotWithShape="1">
          <a:blip r:embed="rId9" cstate="print">
            <a:extLst>
              <a:ext uri="{28A0092B-C50C-407E-A947-70E740481C1C}">
                <a14:useLocalDpi xmlns:a14="http://schemas.microsoft.com/office/drawing/2010/main"/>
              </a:ext>
            </a:extLst>
          </a:blip>
          <a:srcRect/>
          <a:stretch/>
        </p:blipFill>
        <p:spPr>
          <a:xfrm>
            <a:off x="8131175" y="6489520"/>
            <a:ext cx="561974" cy="237098"/>
          </a:xfrm>
          <a:prstGeom prst="rect">
            <a:avLst/>
          </a:prstGeom>
        </p:spPr>
      </p:pic>
      <p:pic>
        <p:nvPicPr>
          <p:cNvPr id="2050" name="Picture 2" descr="http://www.fnal.gov/faw/designstandards/filesfordownload/FNAL-Logo-NAL-Blue.png">
            <a:extLst>
              <a:ext uri="{FF2B5EF4-FFF2-40B4-BE49-F238E27FC236}">
                <a16:creationId xmlns:a16="http://schemas.microsoft.com/office/drawing/2014/main" id="{3E547273-4979-4377-AEE2-D06AF3637801}"/>
              </a:ext>
            </a:extLst>
          </p:cNvPr>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6862482" y="6502402"/>
            <a:ext cx="1101069" cy="208114"/>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84" r:id="rId1"/>
    <p:sldLayoutId id="2147483680" r:id="rId2"/>
    <p:sldLayoutId id="2147483681" r:id="rId3"/>
    <p:sldLayoutId id="2147483682" r:id="rId4"/>
    <p:sldLayoutId id="2147483683" r:id="rId5"/>
    <p:sldLayoutId id="2147483685" r:id="rId6"/>
    <p:sldLayoutId id="2147483686" r:id="rId7"/>
  </p:sldLayoutIdLst>
  <p:hf hdr="0"/>
  <p:txStyles>
    <p:titleStyle>
      <a:lvl1pPr algn="ctr" defTabSz="457200" rtl="0" fontAlgn="base">
        <a:spcBef>
          <a:spcPct val="0"/>
        </a:spcBef>
        <a:spcAft>
          <a:spcPct val="0"/>
        </a:spcAft>
        <a:defRPr sz="4400" kern="1200">
          <a:solidFill>
            <a:schemeClr val="tx1"/>
          </a:solidFill>
          <a:latin typeface="+mj-lt"/>
          <a:ea typeface="Geneva" charset="0"/>
          <a:cs typeface="Geneva" charset="0"/>
        </a:defRPr>
      </a:lvl1pPr>
      <a:lvl2pPr algn="ctr" defTabSz="457200" rtl="0" fontAlgn="base">
        <a:spcBef>
          <a:spcPct val="0"/>
        </a:spcBef>
        <a:spcAft>
          <a:spcPct val="0"/>
        </a:spcAft>
        <a:defRPr sz="4400">
          <a:solidFill>
            <a:schemeClr val="tx1"/>
          </a:solidFill>
          <a:latin typeface="Calibri" charset="0"/>
          <a:ea typeface="Geneva" charset="0"/>
          <a:cs typeface="Geneva" charset="0"/>
        </a:defRPr>
      </a:lvl2pPr>
      <a:lvl3pPr algn="ctr" defTabSz="457200" rtl="0" fontAlgn="base">
        <a:spcBef>
          <a:spcPct val="0"/>
        </a:spcBef>
        <a:spcAft>
          <a:spcPct val="0"/>
        </a:spcAft>
        <a:defRPr sz="4400">
          <a:solidFill>
            <a:schemeClr val="tx1"/>
          </a:solidFill>
          <a:latin typeface="Calibri" charset="0"/>
          <a:ea typeface="Geneva" charset="0"/>
          <a:cs typeface="Geneva" charset="0"/>
        </a:defRPr>
      </a:lvl3pPr>
      <a:lvl4pPr algn="ctr" defTabSz="457200" rtl="0" fontAlgn="base">
        <a:spcBef>
          <a:spcPct val="0"/>
        </a:spcBef>
        <a:spcAft>
          <a:spcPct val="0"/>
        </a:spcAft>
        <a:defRPr sz="4400">
          <a:solidFill>
            <a:schemeClr val="tx1"/>
          </a:solidFill>
          <a:latin typeface="Calibri" charset="0"/>
          <a:ea typeface="Geneva" charset="0"/>
          <a:cs typeface="Geneva" charset="0"/>
        </a:defRPr>
      </a:lvl4pPr>
      <a:lvl5pPr algn="ctr" defTabSz="457200" rtl="0" fontAlgn="base">
        <a:spcBef>
          <a:spcPct val="0"/>
        </a:spcBef>
        <a:spcAft>
          <a:spcPct val="0"/>
        </a:spcAft>
        <a:defRPr sz="4400">
          <a:solidFill>
            <a:schemeClr val="tx1"/>
          </a:solidFill>
          <a:latin typeface="Calibri" charset="0"/>
          <a:ea typeface="Geneva" charset="0"/>
          <a:cs typeface="Geneva" charset="0"/>
        </a:defRPr>
      </a:lvl5pPr>
      <a:lvl6pPr marL="457200" algn="ctr" defTabSz="457200" rtl="0" fontAlgn="base">
        <a:spcBef>
          <a:spcPct val="0"/>
        </a:spcBef>
        <a:spcAft>
          <a:spcPct val="0"/>
        </a:spcAft>
        <a:defRPr sz="4400">
          <a:solidFill>
            <a:schemeClr val="tx1"/>
          </a:solidFill>
          <a:latin typeface="Calibri" charset="0"/>
          <a:ea typeface="Geneva" charset="0"/>
          <a:cs typeface="Geneva" charset="0"/>
        </a:defRPr>
      </a:lvl6pPr>
      <a:lvl7pPr marL="914400" algn="ctr" defTabSz="457200" rtl="0" fontAlgn="base">
        <a:spcBef>
          <a:spcPct val="0"/>
        </a:spcBef>
        <a:spcAft>
          <a:spcPct val="0"/>
        </a:spcAft>
        <a:defRPr sz="4400">
          <a:solidFill>
            <a:schemeClr val="tx1"/>
          </a:solidFill>
          <a:latin typeface="Calibri" charset="0"/>
          <a:ea typeface="Geneva" charset="0"/>
          <a:cs typeface="Geneva" charset="0"/>
        </a:defRPr>
      </a:lvl7pPr>
      <a:lvl8pPr marL="1371600" algn="ctr" defTabSz="457200" rtl="0" fontAlgn="base">
        <a:spcBef>
          <a:spcPct val="0"/>
        </a:spcBef>
        <a:spcAft>
          <a:spcPct val="0"/>
        </a:spcAft>
        <a:defRPr sz="4400">
          <a:solidFill>
            <a:schemeClr val="tx1"/>
          </a:solidFill>
          <a:latin typeface="Calibri" charset="0"/>
          <a:ea typeface="Geneva" charset="0"/>
          <a:cs typeface="Geneva" charset="0"/>
        </a:defRPr>
      </a:lvl8pPr>
      <a:lvl9pPr marL="1828800" algn="ctr" defTabSz="457200" rtl="0" fontAlgn="base">
        <a:spcBef>
          <a:spcPct val="0"/>
        </a:spcBef>
        <a:spcAft>
          <a:spcPct val="0"/>
        </a:spcAft>
        <a:defRPr sz="4400">
          <a:solidFill>
            <a:schemeClr val="tx1"/>
          </a:solidFill>
          <a:latin typeface="Calibri" charset="0"/>
          <a:ea typeface="Geneva" charset="0"/>
          <a:cs typeface="Geneva"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tiff"/><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tif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FD2-VD Bottom CRP Electronics CDR:</a:t>
            </a:r>
            <a:br>
              <a:rPr lang="en-GB" dirty="0"/>
            </a:br>
            <a:r>
              <a:rPr lang="en-GB" dirty="0"/>
              <a:t>ASIC design status</a:t>
            </a:r>
          </a:p>
        </p:txBody>
      </p:sp>
      <p:sp>
        <p:nvSpPr>
          <p:cNvPr id="5" name="Text Placeholder 4">
            <a:extLst>
              <a:ext uri="{FF2B5EF4-FFF2-40B4-BE49-F238E27FC236}">
                <a16:creationId xmlns:a16="http://schemas.microsoft.com/office/drawing/2014/main" id="{5A1FB029-BC96-4879-B53D-2889EC053EA0}"/>
              </a:ext>
            </a:extLst>
          </p:cNvPr>
          <p:cNvSpPr>
            <a:spLocks noGrp="1"/>
          </p:cNvSpPr>
          <p:nvPr>
            <p:ph type="body" sz="quarter" idx="10"/>
          </p:nvPr>
        </p:nvSpPr>
        <p:spPr/>
        <p:txBody>
          <a:bodyPr/>
          <a:lstStyle/>
          <a:p>
            <a:r>
              <a:rPr lang="en-US" dirty="0"/>
              <a:t>David Christian</a:t>
            </a:r>
          </a:p>
          <a:p>
            <a:r>
              <a:rPr lang="en-US" dirty="0" err="1"/>
              <a:t>Fermilab</a:t>
            </a:r>
            <a:endParaRPr lang="en-US" dirty="0"/>
          </a:p>
          <a:p>
            <a:r>
              <a:rPr lang="en-US" dirty="0"/>
              <a:t>May 28, 2021</a:t>
            </a:r>
          </a:p>
        </p:txBody>
      </p:sp>
    </p:spTree>
    <p:extLst>
      <p:ext uri="{BB962C8B-B14F-4D97-AF65-F5344CB8AC3E}">
        <p14:creationId xmlns:p14="http://schemas.microsoft.com/office/powerpoint/2010/main" val="17417624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A5A4FEEE-A497-B54C-BD0C-43DDD78B4EBD}"/>
              </a:ext>
            </a:extLst>
          </p:cNvPr>
          <p:cNvSpPr>
            <a:spLocks noGrp="1"/>
          </p:cNvSpPr>
          <p:nvPr>
            <p:ph type="title"/>
          </p:nvPr>
        </p:nvSpPr>
        <p:spPr/>
        <p:txBody>
          <a:bodyPr/>
          <a:lstStyle/>
          <a:p>
            <a:r>
              <a:rPr lang="en-US" dirty="0"/>
              <a:t>COLDADC_P2</a:t>
            </a:r>
          </a:p>
        </p:txBody>
      </p:sp>
      <p:sp>
        <p:nvSpPr>
          <p:cNvPr id="9" name="Content Placeholder 8">
            <a:extLst>
              <a:ext uri="{FF2B5EF4-FFF2-40B4-BE49-F238E27FC236}">
                <a16:creationId xmlns:a16="http://schemas.microsoft.com/office/drawing/2014/main" id="{A65639FA-5A68-E94E-9EBA-1FD074E89CE7}"/>
              </a:ext>
            </a:extLst>
          </p:cNvPr>
          <p:cNvSpPr>
            <a:spLocks noGrp="1"/>
          </p:cNvSpPr>
          <p:nvPr>
            <p:ph idx="11"/>
          </p:nvPr>
        </p:nvSpPr>
        <p:spPr>
          <a:xfrm>
            <a:off x="454026" y="1294433"/>
            <a:ext cx="4556382" cy="5070302"/>
          </a:xfrm>
        </p:spPr>
        <p:txBody>
          <a:bodyPr/>
          <a:lstStyle/>
          <a:p>
            <a:r>
              <a:rPr lang="en-US" sz="1600" dirty="0"/>
              <a:t>First version of COLDADC was functional (&amp; was used in the recent test of 3-ASIC FEMBs in ICEBERG), but a number of issues were addressed for COLDADC_P2:</a:t>
            </a:r>
          </a:p>
          <a:p>
            <a:pPr lvl="1"/>
            <a:r>
              <a:rPr lang="en-US" sz="1400" dirty="0"/>
              <a:t>Forgotten level shifters included in input buffer block</a:t>
            </a:r>
          </a:p>
          <a:p>
            <a:pPr lvl="1"/>
            <a:r>
              <a:rPr lang="en-US" sz="1400" dirty="0"/>
              <a:t>Power distribution improved &amp; IR drop tool used in redesign</a:t>
            </a:r>
          </a:p>
          <a:p>
            <a:pPr lvl="1"/>
            <a:r>
              <a:rPr lang="en-US" sz="1400" dirty="0"/>
              <a:t>Bandgap reference Op Amp “flavor error” corrected</a:t>
            </a:r>
          </a:p>
          <a:p>
            <a:pPr lvl="1"/>
            <a:r>
              <a:rPr lang="en-US" sz="1400" dirty="0"/>
              <a:t>Automatic pipeline calibration logic fixed</a:t>
            </a:r>
          </a:p>
          <a:p>
            <a:pPr lvl="1"/>
            <a:r>
              <a:rPr lang="en-US" sz="1400" dirty="0"/>
              <a:t>Sample and hold multiplexer linearity improved</a:t>
            </a:r>
          </a:p>
          <a:p>
            <a:pPr lvl="1"/>
            <a:r>
              <a:rPr lang="en-US" sz="1400" dirty="0"/>
              <a:t>ADC data overflow detection &amp; correction logic included</a:t>
            </a:r>
          </a:p>
          <a:p>
            <a:pPr lvl="1"/>
            <a:r>
              <a:rPr lang="en-US" sz="1400" dirty="0"/>
              <a:t>Power-on-reset added</a:t>
            </a:r>
          </a:p>
          <a:p>
            <a:pPr lvl="1"/>
            <a:r>
              <a:rPr lang="en-US" sz="1400" dirty="0"/>
              <a:t>Sampling clock control simplified</a:t>
            </a:r>
          </a:p>
          <a:p>
            <a:pPr lvl="1"/>
            <a:endParaRPr lang="en-US" dirty="0"/>
          </a:p>
          <a:p>
            <a:pPr lvl="1"/>
            <a:endParaRPr lang="en-US" dirty="0"/>
          </a:p>
        </p:txBody>
      </p:sp>
      <p:sp>
        <p:nvSpPr>
          <p:cNvPr id="3" name="Date Placeholder 2">
            <a:extLst>
              <a:ext uri="{FF2B5EF4-FFF2-40B4-BE49-F238E27FC236}">
                <a16:creationId xmlns:a16="http://schemas.microsoft.com/office/drawing/2014/main" id="{7C23E47D-B197-F042-941B-21C3FCA7AFF1}"/>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A781C6C5-9FDF-4A41-B76A-D61D7287F485}"/>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4033B2B3-11C4-A34D-8D61-149FD13C5BD1}"/>
              </a:ext>
            </a:extLst>
          </p:cNvPr>
          <p:cNvSpPr>
            <a:spLocks noGrp="1"/>
          </p:cNvSpPr>
          <p:nvPr>
            <p:ph type="sldNum" sz="quarter" idx="4"/>
          </p:nvPr>
        </p:nvSpPr>
        <p:spPr/>
        <p:txBody>
          <a:bodyPr/>
          <a:lstStyle/>
          <a:p>
            <a:pPr>
              <a:defRPr/>
            </a:pPr>
            <a:fld id="{0C39C72E-2A13-EB4D-AD45-6D4E6ACAED8D}" type="slidenum">
              <a:rPr lang="en-US" smtClean="0"/>
              <a:pPr>
                <a:defRPr/>
              </a:pPr>
              <a:t>10</a:t>
            </a:fld>
            <a:endParaRPr lang="en-US" dirty="0"/>
          </a:p>
        </p:txBody>
      </p:sp>
      <p:pic>
        <p:nvPicPr>
          <p:cNvPr id="11" name="Picture 10" descr="Diagram&#10;&#10;Description automatically generated">
            <a:extLst>
              <a:ext uri="{FF2B5EF4-FFF2-40B4-BE49-F238E27FC236}">
                <a16:creationId xmlns:a16="http://schemas.microsoft.com/office/drawing/2014/main" id="{3DD43CDA-04FD-6040-B967-B9F563D651B5}"/>
              </a:ext>
            </a:extLst>
          </p:cNvPr>
          <p:cNvPicPr>
            <a:picLocks noChangeAspect="1"/>
          </p:cNvPicPr>
          <p:nvPr/>
        </p:nvPicPr>
        <p:blipFill>
          <a:blip r:embed="rId2"/>
          <a:stretch>
            <a:fillRect/>
          </a:stretch>
        </p:blipFill>
        <p:spPr>
          <a:xfrm>
            <a:off x="5185772" y="1815768"/>
            <a:ext cx="3731991" cy="3226463"/>
          </a:xfrm>
          <a:prstGeom prst="rect">
            <a:avLst/>
          </a:prstGeom>
        </p:spPr>
      </p:pic>
    </p:spTree>
    <p:extLst>
      <p:ext uri="{BB962C8B-B14F-4D97-AF65-F5344CB8AC3E}">
        <p14:creationId xmlns:p14="http://schemas.microsoft.com/office/powerpoint/2010/main" val="42104984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2939702-4F5A-3449-9D28-B2A12792A0EF}"/>
              </a:ext>
            </a:extLst>
          </p:cNvPr>
          <p:cNvSpPr>
            <a:spLocks noGrp="1"/>
          </p:cNvSpPr>
          <p:nvPr>
            <p:ph type="title"/>
          </p:nvPr>
        </p:nvSpPr>
        <p:spPr/>
        <p:txBody>
          <a:bodyPr/>
          <a:lstStyle/>
          <a:p>
            <a:r>
              <a:rPr lang="en-US" dirty="0"/>
              <a:t>COLDADC_P2 Testing</a:t>
            </a:r>
          </a:p>
        </p:txBody>
      </p:sp>
      <p:sp>
        <p:nvSpPr>
          <p:cNvPr id="9" name="Content Placeholder 8">
            <a:extLst>
              <a:ext uri="{FF2B5EF4-FFF2-40B4-BE49-F238E27FC236}">
                <a16:creationId xmlns:a16="http://schemas.microsoft.com/office/drawing/2014/main" id="{5E5CC74F-4B3C-DF4C-B59B-AFE6744FBABE}"/>
              </a:ext>
            </a:extLst>
          </p:cNvPr>
          <p:cNvSpPr>
            <a:spLocks noGrp="1"/>
          </p:cNvSpPr>
          <p:nvPr>
            <p:ph idx="11"/>
          </p:nvPr>
        </p:nvSpPr>
        <p:spPr/>
        <p:txBody>
          <a:bodyPr/>
          <a:lstStyle/>
          <a:p>
            <a:r>
              <a:rPr lang="en-US" dirty="0"/>
              <a:t>COLDADC_P2 operates as designed with nominal bias voltages (2.25V &amp; 1.1V).</a:t>
            </a:r>
          </a:p>
          <a:p>
            <a:r>
              <a:rPr lang="en-US" dirty="0"/>
              <a:t>Both CMOS and Bandgap reference blocks work as designed.</a:t>
            </a:r>
          </a:p>
          <a:p>
            <a:r>
              <a:rPr lang="en-US" dirty="0"/>
              <a:t>Automatic pipeline calibration works.</a:t>
            </a:r>
          </a:p>
          <a:p>
            <a:r>
              <a:rPr lang="en-US" dirty="0"/>
              <a:t>Small crosstalk associated with the sample and hold multiplexer has been reduced by more than a factor of 10.</a:t>
            </a:r>
          </a:p>
          <a:p>
            <a:pPr lvl="1"/>
            <a:r>
              <a:rPr lang="en-US" dirty="0"/>
              <a:t>crosstalk is now &lt; 0.06%.</a:t>
            </a:r>
          </a:p>
          <a:p>
            <a:r>
              <a:rPr lang="en-US" dirty="0"/>
              <a:t>All other design changes were successful.</a:t>
            </a:r>
          </a:p>
          <a:p>
            <a:pPr lvl="1"/>
            <a:endParaRPr lang="en-US" dirty="0"/>
          </a:p>
          <a:p>
            <a:pPr lvl="1"/>
            <a:endParaRPr lang="en-US" dirty="0"/>
          </a:p>
          <a:p>
            <a:pPr lvl="1"/>
            <a:endParaRPr lang="en-US" dirty="0"/>
          </a:p>
          <a:p>
            <a:pPr lvl="1"/>
            <a:endParaRPr lang="en-US" dirty="0"/>
          </a:p>
        </p:txBody>
      </p:sp>
      <p:sp>
        <p:nvSpPr>
          <p:cNvPr id="3" name="Date Placeholder 2">
            <a:extLst>
              <a:ext uri="{FF2B5EF4-FFF2-40B4-BE49-F238E27FC236}">
                <a16:creationId xmlns:a16="http://schemas.microsoft.com/office/drawing/2014/main" id="{2705B351-9C72-D847-A723-47F424F178A0}"/>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F4BA194A-E21D-7D4B-8DAD-AECA0BDD5CDA}"/>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9E66707C-CC53-6A49-8EED-862A0170638D}"/>
              </a:ext>
            </a:extLst>
          </p:cNvPr>
          <p:cNvSpPr>
            <a:spLocks noGrp="1"/>
          </p:cNvSpPr>
          <p:nvPr>
            <p:ph type="sldNum" sz="quarter" idx="4"/>
          </p:nvPr>
        </p:nvSpPr>
        <p:spPr/>
        <p:txBody>
          <a:bodyPr/>
          <a:lstStyle/>
          <a:p>
            <a:pPr>
              <a:defRPr/>
            </a:pPr>
            <a:fld id="{0C39C72E-2A13-EB4D-AD45-6D4E6ACAED8D}" type="slidenum">
              <a:rPr lang="en-US" smtClean="0"/>
              <a:pPr>
                <a:defRPr/>
              </a:pPr>
              <a:t>11</a:t>
            </a:fld>
            <a:endParaRPr lang="en-US" dirty="0"/>
          </a:p>
        </p:txBody>
      </p:sp>
    </p:spTree>
    <p:extLst>
      <p:ext uri="{BB962C8B-B14F-4D97-AF65-F5344CB8AC3E}">
        <p14:creationId xmlns:p14="http://schemas.microsoft.com/office/powerpoint/2010/main" val="32076068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1AA262-5696-1549-A1B9-976B235750BD}"/>
              </a:ext>
            </a:extLst>
          </p:cNvPr>
          <p:cNvSpPr>
            <a:spLocks noGrp="1"/>
          </p:cNvSpPr>
          <p:nvPr>
            <p:ph type="title"/>
          </p:nvPr>
        </p:nvSpPr>
        <p:spPr/>
        <p:txBody>
          <a:bodyPr/>
          <a:lstStyle/>
          <a:p>
            <a:r>
              <a:rPr lang="en-US" dirty="0"/>
              <a:t>Overflow Protection</a:t>
            </a:r>
          </a:p>
        </p:txBody>
      </p:sp>
      <p:sp>
        <p:nvSpPr>
          <p:cNvPr id="3" name="Date Placeholder 2">
            <a:extLst>
              <a:ext uri="{FF2B5EF4-FFF2-40B4-BE49-F238E27FC236}">
                <a16:creationId xmlns:a16="http://schemas.microsoft.com/office/drawing/2014/main" id="{04C84F20-BC69-894F-984F-ABEC781A00B9}"/>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E1876749-D5A6-DB47-99F4-120AC8A09918}"/>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020E0042-1739-F345-8181-E980E0100C03}"/>
              </a:ext>
            </a:extLst>
          </p:cNvPr>
          <p:cNvSpPr>
            <a:spLocks noGrp="1"/>
          </p:cNvSpPr>
          <p:nvPr>
            <p:ph type="sldNum" sz="quarter" idx="4"/>
          </p:nvPr>
        </p:nvSpPr>
        <p:spPr/>
        <p:txBody>
          <a:bodyPr/>
          <a:lstStyle/>
          <a:p>
            <a:pPr>
              <a:defRPr/>
            </a:pPr>
            <a:fld id="{0C39C72E-2A13-EB4D-AD45-6D4E6ACAED8D}" type="slidenum">
              <a:rPr lang="en-US" smtClean="0"/>
              <a:pPr>
                <a:defRPr/>
              </a:pPr>
              <a:t>12</a:t>
            </a:fld>
            <a:endParaRPr lang="en-US" dirty="0"/>
          </a:p>
        </p:txBody>
      </p:sp>
      <p:graphicFrame>
        <p:nvGraphicFramePr>
          <p:cNvPr id="8" name="Content Placeholder 7">
            <a:extLst>
              <a:ext uri="{FF2B5EF4-FFF2-40B4-BE49-F238E27FC236}">
                <a16:creationId xmlns:a16="http://schemas.microsoft.com/office/drawing/2014/main" id="{350E1ABB-34FF-9346-8710-4FC74DABF724}"/>
              </a:ext>
            </a:extLst>
          </p:cNvPr>
          <p:cNvGraphicFramePr>
            <a:graphicFrameLocks noGrp="1"/>
          </p:cNvGraphicFramePr>
          <p:nvPr>
            <p:ph idx="11"/>
            <p:extLst>
              <p:ext uri="{D42A27DB-BD31-4B8C-83A1-F6EECF244321}">
                <p14:modId xmlns:p14="http://schemas.microsoft.com/office/powerpoint/2010/main" val="2095275258"/>
              </p:ext>
            </p:extLst>
          </p:nvPr>
        </p:nvGraphicFramePr>
        <p:xfrm>
          <a:off x="454025" y="1721656"/>
          <a:ext cx="4117975" cy="32136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ontent Placeholder 8">
            <a:extLst>
              <a:ext uri="{FF2B5EF4-FFF2-40B4-BE49-F238E27FC236}">
                <a16:creationId xmlns:a16="http://schemas.microsoft.com/office/drawing/2014/main" id="{FD07E0A9-6507-A340-AE6C-EA35365DA771}"/>
              </a:ext>
            </a:extLst>
          </p:cNvPr>
          <p:cNvGraphicFramePr>
            <a:graphicFrameLocks noGrp="1"/>
          </p:cNvGraphicFramePr>
          <p:nvPr>
            <p:ph idx="12"/>
            <p:extLst>
              <p:ext uri="{D42A27DB-BD31-4B8C-83A1-F6EECF244321}">
                <p14:modId xmlns:p14="http://schemas.microsoft.com/office/powerpoint/2010/main" val="3584838219"/>
              </p:ext>
            </p:extLst>
          </p:nvPr>
        </p:nvGraphicFramePr>
        <p:xfrm>
          <a:off x="4720877" y="1721655"/>
          <a:ext cx="3771769" cy="3213599"/>
        </p:xfrm>
        <a:graphic>
          <a:graphicData uri="http://schemas.openxmlformats.org/drawingml/2006/chart">
            <c:chart xmlns:c="http://schemas.openxmlformats.org/drawingml/2006/chart" xmlns:r="http://schemas.openxmlformats.org/officeDocument/2006/relationships" r:id="rId3"/>
          </a:graphicData>
        </a:graphic>
      </p:graphicFrame>
      <p:sp>
        <p:nvSpPr>
          <p:cNvPr id="10" name="Oval 9">
            <a:extLst>
              <a:ext uri="{FF2B5EF4-FFF2-40B4-BE49-F238E27FC236}">
                <a16:creationId xmlns:a16="http://schemas.microsoft.com/office/drawing/2014/main" id="{855E39FC-5E2D-A947-9B4C-548B5DA18420}"/>
              </a:ext>
            </a:extLst>
          </p:cNvPr>
          <p:cNvSpPr/>
          <p:nvPr/>
        </p:nvSpPr>
        <p:spPr>
          <a:xfrm>
            <a:off x="6318662" y="4471791"/>
            <a:ext cx="313151" cy="288099"/>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DD4FA1DB-89C2-0144-B1BF-DBA2A5FBD8F4}"/>
              </a:ext>
            </a:extLst>
          </p:cNvPr>
          <p:cNvSpPr/>
          <p:nvPr/>
        </p:nvSpPr>
        <p:spPr>
          <a:xfrm>
            <a:off x="6293610" y="2369506"/>
            <a:ext cx="313151" cy="288099"/>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3CBB6B11-8568-C140-9753-DA0FAEF69EA9}"/>
              </a:ext>
            </a:extLst>
          </p:cNvPr>
          <p:cNvSpPr txBox="1"/>
          <p:nvPr/>
        </p:nvSpPr>
        <p:spPr>
          <a:xfrm>
            <a:off x="579285" y="5121440"/>
            <a:ext cx="7913361" cy="923330"/>
          </a:xfrm>
          <a:prstGeom prst="rect">
            <a:avLst/>
          </a:prstGeom>
          <a:noFill/>
        </p:spPr>
        <p:txBody>
          <a:bodyPr wrap="square" rtlCol="0">
            <a:spAutoFit/>
          </a:bodyPr>
          <a:lstStyle/>
          <a:p>
            <a:r>
              <a:rPr lang="en-US" dirty="0"/>
              <a:t>If the pipeline interstage gain is greater than 2, the output can exceed 16 bits.  Correction logic is included to peg overflows at the maximum ADC value and underflows at the minimum ADC value.</a:t>
            </a:r>
          </a:p>
        </p:txBody>
      </p:sp>
    </p:spTree>
    <p:extLst>
      <p:ext uri="{BB962C8B-B14F-4D97-AF65-F5344CB8AC3E}">
        <p14:creationId xmlns:p14="http://schemas.microsoft.com/office/powerpoint/2010/main" val="1244947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8E1C4D-06F5-F545-B7E5-BA6769415B1B}"/>
              </a:ext>
            </a:extLst>
          </p:cNvPr>
          <p:cNvSpPr>
            <a:spLocks noGrp="1"/>
          </p:cNvSpPr>
          <p:nvPr>
            <p:ph type="title"/>
          </p:nvPr>
        </p:nvSpPr>
        <p:spPr/>
        <p:txBody>
          <a:bodyPr/>
          <a:lstStyle/>
          <a:p>
            <a:r>
              <a:rPr lang="en-US" dirty="0"/>
              <a:t>ADC Noise</a:t>
            </a:r>
          </a:p>
        </p:txBody>
      </p:sp>
      <p:sp>
        <p:nvSpPr>
          <p:cNvPr id="3" name="Date Placeholder 2">
            <a:extLst>
              <a:ext uri="{FF2B5EF4-FFF2-40B4-BE49-F238E27FC236}">
                <a16:creationId xmlns:a16="http://schemas.microsoft.com/office/drawing/2014/main" id="{F0B5322B-E0FF-DE4B-BE56-15A5516CA4FE}"/>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2B9852B1-2AE4-5E44-89CE-0FE207DE369A}"/>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56B0D9A4-D6E9-3744-B686-8F05A9E50FAB}"/>
              </a:ext>
            </a:extLst>
          </p:cNvPr>
          <p:cNvSpPr>
            <a:spLocks noGrp="1"/>
          </p:cNvSpPr>
          <p:nvPr>
            <p:ph type="sldNum" sz="quarter" idx="4"/>
          </p:nvPr>
        </p:nvSpPr>
        <p:spPr/>
        <p:txBody>
          <a:bodyPr/>
          <a:lstStyle/>
          <a:p>
            <a:pPr>
              <a:defRPr/>
            </a:pPr>
            <a:fld id="{0C39C72E-2A13-EB4D-AD45-6D4E6ACAED8D}" type="slidenum">
              <a:rPr lang="en-US" smtClean="0"/>
              <a:pPr>
                <a:defRPr/>
              </a:pPr>
              <a:t>13</a:t>
            </a:fld>
            <a:endParaRPr lang="en-US" dirty="0"/>
          </a:p>
        </p:txBody>
      </p:sp>
      <p:sp>
        <p:nvSpPr>
          <p:cNvPr id="6" name="Content Placeholder 5">
            <a:extLst>
              <a:ext uri="{FF2B5EF4-FFF2-40B4-BE49-F238E27FC236}">
                <a16:creationId xmlns:a16="http://schemas.microsoft.com/office/drawing/2014/main" id="{94C7D3B2-EAD8-CB4C-8A7F-9F15B0BE9CCA}"/>
              </a:ext>
            </a:extLst>
          </p:cNvPr>
          <p:cNvSpPr>
            <a:spLocks noGrp="1"/>
          </p:cNvSpPr>
          <p:nvPr>
            <p:ph idx="11"/>
          </p:nvPr>
        </p:nvSpPr>
        <p:spPr>
          <a:xfrm>
            <a:off x="454026" y="1868935"/>
            <a:ext cx="3990750" cy="3120130"/>
          </a:xfrm>
        </p:spPr>
        <p:txBody>
          <a:bodyPr>
            <a:normAutofit/>
          </a:bodyPr>
          <a:lstStyle/>
          <a:p>
            <a:r>
              <a:rPr lang="en-US" dirty="0"/>
              <a:t>COLDADC_P1 had very low noise.</a:t>
            </a:r>
          </a:p>
          <a:p>
            <a:r>
              <a:rPr lang="en-US" dirty="0"/>
              <a:t>COLDADC_P2 also has very low noise.</a:t>
            </a:r>
          </a:p>
          <a:p>
            <a:r>
              <a:rPr lang="en-US" dirty="0"/>
              <a:t>Measured noise with differential inputs at LN</a:t>
            </a:r>
            <a:r>
              <a:rPr lang="en-US" baseline="-25000" dirty="0"/>
              <a:t>2</a:t>
            </a:r>
            <a:r>
              <a:rPr lang="en-US" dirty="0"/>
              <a:t> temperature is ~ 130 </a:t>
            </a:r>
            <a:r>
              <a:rPr lang="en-US" dirty="0">
                <a:latin typeface="Symbol" pitchFamily="2" charset="2"/>
              </a:rPr>
              <a:t>m</a:t>
            </a:r>
            <a:r>
              <a:rPr lang="en-US" dirty="0"/>
              <a:t>V rms (2.8 LSB 16-bit).</a:t>
            </a:r>
          </a:p>
        </p:txBody>
      </p:sp>
      <p:pic>
        <p:nvPicPr>
          <p:cNvPr id="9" name="Content Placeholder 8">
            <a:extLst>
              <a:ext uri="{FF2B5EF4-FFF2-40B4-BE49-F238E27FC236}">
                <a16:creationId xmlns:a16="http://schemas.microsoft.com/office/drawing/2014/main" id="{CD57320D-BCF3-6D4E-8D63-F83A812F0479}"/>
              </a:ext>
            </a:extLst>
          </p:cNvPr>
          <p:cNvPicPr>
            <a:picLocks noGrp="1" noChangeAspect="1"/>
          </p:cNvPicPr>
          <p:nvPr>
            <p:ph idx="12"/>
          </p:nvPr>
        </p:nvPicPr>
        <p:blipFill>
          <a:blip r:embed="rId2"/>
          <a:stretch>
            <a:fillRect/>
          </a:stretch>
        </p:blipFill>
        <p:spPr>
          <a:xfrm>
            <a:off x="5261912" y="1352068"/>
            <a:ext cx="3167206" cy="2375404"/>
          </a:xfrm>
          <a:prstGeom prst="rect">
            <a:avLst/>
          </a:prstGeom>
        </p:spPr>
      </p:pic>
      <p:pic>
        <p:nvPicPr>
          <p:cNvPr id="10" name="Picture 9">
            <a:extLst>
              <a:ext uri="{FF2B5EF4-FFF2-40B4-BE49-F238E27FC236}">
                <a16:creationId xmlns:a16="http://schemas.microsoft.com/office/drawing/2014/main" id="{1FC1BDCF-39A3-EB4B-A9CB-C2EE0563E6C2}"/>
              </a:ext>
            </a:extLst>
          </p:cNvPr>
          <p:cNvPicPr>
            <a:picLocks noChangeAspect="1"/>
          </p:cNvPicPr>
          <p:nvPr/>
        </p:nvPicPr>
        <p:blipFill>
          <a:blip r:embed="rId3"/>
          <a:stretch>
            <a:fillRect/>
          </a:stretch>
        </p:blipFill>
        <p:spPr>
          <a:xfrm>
            <a:off x="5261912" y="3931696"/>
            <a:ext cx="3167206" cy="2375404"/>
          </a:xfrm>
          <a:prstGeom prst="rect">
            <a:avLst/>
          </a:prstGeom>
        </p:spPr>
      </p:pic>
    </p:spTree>
    <p:extLst>
      <p:ext uri="{BB962C8B-B14F-4D97-AF65-F5344CB8AC3E}">
        <p14:creationId xmlns:p14="http://schemas.microsoft.com/office/powerpoint/2010/main" val="32827435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2761A17-1556-B442-9907-BB090A24D2DC}"/>
              </a:ext>
            </a:extLst>
          </p:cNvPr>
          <p:cNvSpPr>
            <a:spLocks noGrp="1"/>
          </p:cNvSpPr>
          <p:nvPr>
            <p:ph type="title"/>
          </p:nvPr>
        </p:nvSpPr>
        <p:spPr/>
        <p:txBody>
          <a:bodyPr/>
          <a:lstStyle/>
          <a:p>
            <a:r>
              <a:rPr lang="en-US" dirty="0"/>
              <a:t>Static Linearity (DNL &amp; INL)</a:t>
            </a:r>
          </a:p>
        </p:txBody>
      </p:sp>
      <p:sp>
        <p:nvSpPr>
          <p:cNvPr id="3" name="Date Placeholder 2">
            <a:extLst>
              <a:ext uri="{FF2B5EF4-FFF2-40B4-BE49-F238E27FC236}">
                <a16:creationId xmlns:a16="http://schemas.microsoft.com/office/drawing/2014/main" id="{BB57C51A-AE8D-944C-8ECC-AF21394A7797}"/>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CDA18762-297A-8542-BD94-628BB35E2C77}"/>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84C33F3D-7414-334E-8D28-4356F4AE4088}"/>
              </a:ext>
            </a:extLst>
          </p:cNvPr>
          <p:cNvSpPr>
            <a:spLocks noGrp="1"/>
          </p:cNvSpPr>
          <p:nvPr>
            <p:ph type="sldNum" sz="quarter" idx="4"/>
          </p:nvPr>
        </p:nvSpPr>
        <p:spPr/>
        <p:txBody>
          <a:bodyPr/>
          <a:lstStyle/>
          <a:p>
            <a:pPr>
              <a:defRPr/>
            </a:pPr>
            <a:fld id="{0C39C72E-2A13-EB4D-AD45-6D4E6ACAED8D}" type="slidenum">
              <a:rPr lang="en-US" smtClean="0"/>
              <a:pPr>
                <a:defRPr/>
              </a:pPr>
              <a:t>14</a:t>
            </a:fld>
            <a:endParaRPr lang="en-US" dirty="0"/>
          </a:p>
        </p:txBody>
      </p:sp>
      <p:sp>
        <p:nvSpPr>
          <p:cNvPr id="10" name="Content Placeholder 9">
            <a:extLst>
              <a:ext uri="{FF2B5EF4-FFF2-40B4-BE49-F238E27FC236}">
                <a16:creationId xmlns:a16="http://schemas.microsoft.com/office/drawing/2014/main" id="{94E635E5-D5C2-0C43-88AD-956B3B11761F}"/>
              </a:ext>
            </a:extLst>
          </p:cNvPr>
          <p:cNvSpPr>
            <a:spLocks noGrp="1"/>
          </p:cNvSpPr>
          <p:nvPr>
            <p:ph idx="11"/>
          </p:nvPr>
        </p:nvSpPr>
        <p:spPr>
          <a:xfrm>
            <a:off x="454026" y="1446385"/>
            <a:ext cx="4349311" cy="4766398"/>
          </a:xfrm>
        </p:spPr>
        <p:txBody>
          <a:bodyPr>
            <a:normAutofit fontScale="70000" lnSpcReduction="20000"/>
          </a:bodyPr>
          <a:lstStyle/>
          <a:p>
            <a:r>
              <a:rPr lang="en-US" dirty="0"/>
              <a:t>Differential non-linearity is very good (typically less than +/- 0.2 LSB 12-bit; always much less than +/- 1 LSB)</a:t>
            </a:r>
          </a:p>
          <a:p>
            <a:r>
              <a:rPr lang="en-US" dirty="0"/>
              <a:t>Integral non-linearity is not as good as expected.</a:t>
            </a:r>
          </a:p>
          <a:p>
            <a:r>
              <a:rPr lang="en-US" dirty="0"/>
              <a:t>There are significant INL differences channel to channel.</a:t>
            </a:r>
          </a:p>
          <a:p>
            <a:r>
              <a:rPr lang="en-US" dirty="0"/>
              <a:t>Chip to chip differences are smaller than channel to channel differences.</a:t>
            </a:r>
          </a:p>
          <a:p>
            <a:r>
              <a:rPr lang="en-US" dirty="0"/>
              <a:t>Response is stable (doesn’t change day to day or month to month).</a:t>
            </a:r>
          </a:p>
          <a:p>
            <a:r>
              <a:rPr lang="en-US" dirty="0"/>
              <a:t>INL can be corrected with a simple polynomial fit.</a:t>
            </a:r>
          </a:p>
          <a:p>
            <a:r>
              <a:rPr lang="en-US" dirty="0"/>
              <a:t>Source of non-linearity appears to be capacitor dielectric absorption.</a:t>
            </a:r>
          </a:p>
          <a:p>
            <a:pPr lvl="1"/>
            <a:r>
              <a:rPr lang="en-US" dirty="0"/>
              <a:t>See Carl Grace’s slides.</a:t>
            </a:r>
          </a:p>
          <a:p>
            <a:r>
              <a:rPr lang="en-US" dirty="0"/>
              <a:t>Since the non-linearity can be corrected, no redesign is planned.</a:t>
            </a:r>
          </a:p>
        </p:txBody>
      </p:sp>
      <p:pic>
        <p:nvPicPr>
          <p:cNvPr id="12" name="Content Placeholder 11">
            <a:extLst>
              <a:ext uri="{FF2B5EF4-FFF2-40B4-BE49-F238E27FC236}">
                <a16:creationId xmlns:a16="http://schemas.microsoft.com/office/drawing/2014/main" id="{08F68A7A-73BB-3D42-BA9C-067F7CA64017}"/>
              </a:ext>
            </a:extLst>
          </p:cNvPr>
          <p:cNvPicPr>
            <a:picLocks noGrp="1" noChangeAspect="1"/>
          </p:cNvPicPr>
          <p:nvPr>
            <p:ph idx="12"/>
          </p:nvPr>
        </p:nvPicPr>
        <p:blipFill>
          <a:blip r:embed="rId2"/>
          <a:stretch>
            <a:fillRect/>
          </a:stretch>
        </p:blipFill>
        <p:spPr>
          <a:xfrm>
            <a:off x="5021436" y="1109620"/>
            <a:ext cx="3314700" cy="2489200"/>
          </a:xfrm>
          <a:prstGeom prst="rect">
            <a:avLst/>
          </a:prstGeom>
        </p:spPr>
      </p:pic>
      <p:pic>
        <p:nvPicPr>
          <p:cNvPr id="13" name="Picture 12">
            <a:extLst>
              <a:ext uri="{FF2B5EF4-FFF2-40B4-BE49-F238E27FC236}">
                <a16:creationId xmlns:a16="http://schemas.microsoft.com/office/drawing/2014/main" id="{4E750E33-25F7-6D45-87F1-EF140D9C89A0}"/>
              </a:ext>
            </a:extLst>
          </p:cNvPr>
          <p:cNvPicPr>
            <a:picLocks noChangeAspect="1"/>
          </p:cNvPicPr>
          <p:nvPr/>
        </p:nvPicPr>
        <p:blipFill>
          <a:blip r:embed="rId3"/>
          <a:stretch>
            <a:fillRect/>
          </a:stretch>
        </p:blipFill>
        <p:spPr>
          <a:xfrm>
            <a:off x="5094628" y="3723583"/>
            <a:ext cx="3314700" cy="2489200"/>
          </a:xfrm>
          <a:prstGeom prst="rect">
            <a:avLst/>
          </a:prstGeom>
        </p:spPr>
      </p:pic>
    </p:spTree>
    <p:extLst>
      <p:ext uri="{BB962C8B-B14F-4D97-AF65-F5344CB8AC3E}">
        <p14:creationId xmlns:p14="http://schemas.microsoft.com/office/powerpoint/2010/main" val="3379264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2A619-3000-2540-B73F-1A2F0B345B6A}"/>
              </a:ext>
            </a:extLst>
          </p:cNvPr>
          <p:cNvSpPr>
            <a:spLocks noGrp="1"/>
          </p:cNvSpPr>
          <p:nvPr>
            <p:ph type="title"/>
          </p:nvPr>
        </p:nvSpPr>
        <p:spPr/>
        <p:txBody>
          <a:bodyPr/>
          <a:lstStyle/>
          <a:p>
            <a:r>
              <a:rPr lang="en-US" sz="4000" dirty="0"/>
              <a:t>Dynamic Linearity (SNDR/ENOB)</a:t>
            </a:r>
          </a:p>
        </p:txBody>
      </p:sp>
      <p:sp>
        <p:nvSpPr>
          <p:cNvPr id="3" name="Date Placeholder 2">
            <a:extLst>
              <a:ext uri="{FF2B5EF4-FFF2-40B4-BE49-F238E27FC236}">
                <a16:creationId xmlns:a16="http://schemas.microsoft.com/office/drawing/2014/main" id="{C7040BFF-611B-7143-891E-49571636F800}"/>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2E1B5084-5BAE-B549-BAA7-EA4F34305C11}"/>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55C89B60-D3D2-AD47-9E45-5F64ECD3CB0D}"/>
              </a:ext>
            </a:extLst>
          </p:cNvPr>
          <p:cNvSpPr>
            <a:spLocks noGrp="1"/>
          </p:cNvSpPr>
          <p:nvPr>
            <p:ph type="sldNum" sz="quarter" idx="4"/>
          </p:nvPr>
        </p:nvSpPr>
        <p:spPr/>
        <p:txBody>
          <a:bodyPr/>
          <a:lstStyle/>
          <a:p>
            <a:pPr>
              <a:defRPr/>
            </a:pPr>
            <a:fld id="{0C39C72E-2A13-EB4D-AD45-6D4E6ACAED8D}" type="slidenum">
              <a:rPr lang="en-US" smtClean="0"/>
              <a:pPr>
                <a:defRPr/>
              </a:pPr>
              <a:t>15</a:t>
            </a:fld>
            <a:endParaRPr lang="en-US" dirty="0"/>
          </a:p>
        </p:txBody>
      </p:sp>
      <p:sp>
        <p:nvSpPr>
          <p:cNvPr id="6" name="Content Placeholder 5">
            <a:extLst>
              <a:ext uri="{FF2B5EF4-FFF2-40B4-BE49-F238E27FC236}">
                <a16:creationId xmlns:a16="http://schemas.microsoft.com/office/drawing/2014/main" id="{355347FE-FFF1-5745-AB8D-E186C8E2B129}"/>
              </a:ext>
            </a:extLst>
          </p:cNvPr>
          <p:cNvSpPr>
            <a:spLocks noGrp="1"/>
          </p:cNvSpPr>
          <p:nvPr>
            <p:ph idx="11"/>
          </p:nvPr>
        </p:nvSpPr>
        <p:spPr/>
        <p:txBody>
          <a:bodyPr/>
          <a:lstStyle/>
          <a:p>
            <a:r>
              <a:rPr lang="en-US" dirty="0"/>
              <a:t>After correction with a polynomial, dynamic linearity is very good, with little channel to channel variation.</a:t>
            </a:r>
          </a:p>
          <a:p>
            <a:r>
              <a:rPr lang="en-US" dirty="0"/>
              <a:t>Our current measurements appear to be limited by our test setup and the linearity of our waveform generators.</a:t>
            </a:r>
          </a:p>
          <a:p>
            <a:r>
              <a:rPr lang="en-US" dirty="0"/>
              <a:t>The measured ENOB is above 11 for input sinusoidal frequency up to 227 kHz</a:t>
            </a:r>
          </a:p>
        </p:txBody>
      </p:sp>
      <p:pic>
        <p:nvPicPr>
          <p:cNvPr id="9" name="Content Placeholder 8" descr="Chart&#10;&#10;Description automatically generated">
            <a:extLst>
              <a:ext uri="{FF2B5EF4-FFF2-40B4-BE49-F238E27FC236}">
                <a16:creationId xmlns:a16="http://schemas.microsoft.com/office/drawing/2014/main" id="{030938C8-BE9A-B743-A6AF-7CB759ED69CC}"/>
              </a:ext>
            </a:extLst>
          </p:cNvPr>
          <p:cNvPicPr>
            <a:picLocks noGrp="1" noChangeAspect="1"/>
          </p:cNvPicPr>
          <p:nvPr>
            <p:ph idx="12"/>
          </p:nvPr>
        </p:nvPicPr>
        <p:blipFill>
          <a:blip r:embed="rId2"/>
          <a:stretch>
            <a:fillRect/>
          </a:stretch>
        </p:blipFill>
        <p:spPr>
          <a:xfrm>
            <a:off x="5036849" y="1225777"/>
            <a:ext cx="3649951" cy="2555884"/>
          </a:xfrm>
        </p:spPr>
      </p:pic>
      <p:pic>
        <p:nvPicPr>
          <p:cNvPr id="11" name="Picture 10" descr="Chart&#10;&#10;Description automatically generated">
            <a:extLst>
              <a:ext uri="{FF2B5EF4-FFF2-40B4-BE49-F238E27FC236}">
                <a16:creationId xmlns:a16="http://schemas.microsoft.com/office/drawing/2014/main" id="{883316F8-7E08-9742-9A4A-19FE82157EDD}"/>
              </a:ext>
            </a:extLst>
          </p:cNvPr>
          <p:cNvPicPr>
            <a:picLocks noChangeAspect="1"/>
          </p:cNvPicPr>
          <p:nvPr/>
        </p:nvPicPr>
        <p:blipFill>
          <a:blip r:embed="rId3"/>
          <a:stretch>
            <a:fillRect/>
          </a:stretch>
        </p:blipFill>
        <p:spPr>
          <a:xfrm>
            <a:off x="5098094" y="3781661"/>
            <a:ext cx="3649951" cy="2555885"/>
          </a:xfrm>
          <a:prstGeom prst="rect">
            <a:avLst/>
          </a:prstGeom>
        </p:spPr>
      </p:pic>
    </p:spTree>
    <p:extLst>
      <p:ext uri="{BB962C8B-B14F-4D97-AF65-F5344CB8AC3E}">
        <p14:creationId xmlns:p14="http://schemas.microsoft.com/office/powerpoint/2010/main" val="21072994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C138DFD-746C-894B-9F8A-23045E0020BF}"/>
              </a:ext>
            </a:extLst>
          </p:cNvPr>
          <p:cNvSpPr>
            <a:spLocks noGrp="1"/>
          </p:cNvSpPr>
          <p:nvPr>
            <p:ph type="title"/>
          </p:nvPr>
        </p:nvSpPr>
        <p:spPr/>
        <p:txBody>
          <a:bodyPr/>
          <a:lstStyle/>
          <a:p>
            <a:r>
              <a:rPr lang="en-US" dirty="0"/>
              <a:t>Summary</a:t>
            </a:r>
          </a:p>
        </p:txBody>
      </p:sp>
      <p:sp>
        <p:nvSpPr>
          <p:cNvPr id="9" name="Content Placeholder 8">
            <a:extLst>
              <a:ext uri="{FF2B5EF4-FFF2-40B4-BE49-F238E27FC236}">
                <a16:creationId xmlns:a16="http://schemas.microsoft.com/office/drawing/2014/main" id="{568C4F28-D530-A84D-8004-E1DCF6C76C50}"/>
              </a:ext>
            </a:extLst>
          </p:cNvPr>
          <p:cNvSpPr>
            <a:spLocks noGrp="1"/>
          </p:cNvSpPr>
          <p:nvPr>
            <p:ph idx="11"/>
          </p:nvPr>
        </p:nvSpPr>
        <p:spPr/>
        <p:txBody>
          <a:bodyPr/>
          <a:lstStyle/>
          <a:p>
            <a:r>
              <a:rPr lang="en-US" dirty="0"/>
              <a:t>COLDADC_P2 meets DUNE requirements for both HD &amp; VD TPCs. </a:t>
            </a:r>
          </a:p>
        </p:txBody>
      </p:sp>
      <p:sp>
        <p:nvSpPr>
          <p:cNvPr id="3" name="Date Placeholder 2">
            <a:extLst>
              <a:ext uri="{FF2B5EF4-FFF2-40B4-BE49-F238E27FC236}">
                <a16:creationId xmlns:a16="http://schemas.microsoft.com/office/drawing/2014/main" id="{A81D1074-2D49-D149-B0CB-C9F9A314685E}"/>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28DD049D-51D8-9E48-8BB4-CED51302108A}"/>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9CEBDBCE-517F-8B44-B73E-691FD24C44BB}"/>
              </a:ext>
            </a:extLst>
          </p:cNvPr>
          <p:cNvSpPr>
            <a:spLocks noGrp="1"/>
          </p:cNvSpPr>
          <p:nvPr>
            <p:ph type="sldNum" sz="quarter" idx="4"/>
          </p:nvPr>
        </p:nvSpPr>
        <p:spPr/>
        <p:txBody>
          <a:bodyPr/>
          <a:lstStyle/>
          <a:p>
            <a:pPr>
              <a:defRPr/>
            </a:pPr>
            <a:fld id="{0C39C72E-2A13-EB4D-AD45-6D4E6ACAED8D}" type="slidenum">
              <a:rPr lang="en-US" smtClean="0"/>
              <a:pPr>
                <a:defRPr/>
              </a:pPr>
              <a:t>16</a:t>
            </a:fld>
            <a:endParaRPr lang="en-US" dirty="0"/>
          </a:p>
        </p:txBody>
      </p:sp>
    </p:spTree>
    <p:extLst>
      <p:ext uri="{BB962C8B-B14F-4D97-AF65-F5344CB8AC3E}">
        <p14:creationId xmlns:p14="http://schemas.microsoft.com/office/powerpoint/2010/main" val="2798060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F61A7791-2913-B843-84AE-FA39EB240325}"/>
              </a:ext>
            </a:extLst>
          </p:cNvPr>
          <p:cNvSpPr>
            <a:spLocks noGrp="1"/>
          </p:cNvSpPr>
          <p:nvPr>
            <p:ph type="title"/>
          </p:nvPr>
        </p:nvSpPr>
        <p:spPr/>
        <p:txBody>
          <a:bodyPr>
            <a:normAutofit/>
          </a:bodyPr>
          <a:lstStyle/>
          <a:p>
            <a:r>
              <a:rPr lang="en-US" sz="3200" dirty="0"/>
              <a:t>COLDATA Controller/Data Concentrator</a:t>
            </a:r>
          </a:p>
        </p:txBody>
      </p:sp>
      <p:sp>
        <p:nvSpPr>
          <p:cNvPr id="3" name="Date Placeholder 2">
            <a:extLst>
              <a:ext uri="{FF2B5EF4-FFF2-40B4-BE49-F238E27FC236}">
                <a16:creationId xmlns:a16="http://schemas.microsoft.com/office/drawing/2014/main" id="{50E100F4-C226-4045-AC23-E866C3021F7F}"/>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7EDDFA94-16B7-9740-9356-EF101C6DFFC5}"/>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214EFE32-85B3-3B40-A4C5-95F39445A6DC}"/>
              </a:ext>
            </a:extLst>
          </p:cNvPr>
          <p:cNvSpPr>
            <a:spLocks noGrp="1"/>
          </p:cNvSpPr>
          <p:nvPr>
            <p:ph type="sldNum" sz="quarter" idx="4"/>
          </p:nvPr>
        </p:nvSpPr>
        <p:spPr/>
        <p:txBody>
          <a:bodyPr/>
          <a:lstStyle/>
          <a:p>
            <a:pPr>
              <a:defRPr/>
            </a:pPr>
            <a:fld id="{0C39C72E-2A13-EB4D-AD45-6D4E6ACAED8D}" type="slidenum">
              <a:rPr lang="en-US" smtClean="0"/>
              <a:pPr>
                <a:defRPr/>
              </a:pPr>
              <a:t>17</a:t>
            </a:fld>
            <a:endParaRPr lang="en-US" dirty="0"/>
          </a:p>
        </p:txBody>
      </p:sp>
      <p:sp>
        <p:nvSpPr>
          <p:cNvPr id="10" name="Content Placeholder 9">
            <a:extLst>
              <a:ext uri="{FF2B5EF4-FFF2-40B4-BE49-F238E27FC236}">
                <a16:creationId xmlns:a16="http://schemas.microsoft.com/office/drawing/2014/main" id="{3407E133-78E8-A740-A987-8FE75BD10A19}"/>
              </a:ext>
            </a:extLst>
          </p:cNvPr>
          <p:cNvSpPr>
            <a:spLocks noGrp="1"/>
          </p:cNvSpPr>
          <p:nvPr>
            <p:ph idx="11"/>
          </p:nvPr>
        </p:nvSpPr>
        <p:spPr>
          <a:xfrm>
            <a:off x="459533" y="2184979"/>
            <a:ext cx="3985242" cy="2813085"/>
          </a:xfrm>
        </p:spPr>
        <p:txBody>
          <a:bodyPr/>
          <a:lstStyle/>
          <a:p>
            <a:r>
              <a:rPr lang="en-US" dirty="0"/>
              <a:t>The first full prototype of COLDATA (COLDATA_P2) was fully functional and is being used in systems tests.</a:t>
            </a:r>
          </a:p>
          <a:p>
            <a:r>
              <a:rPr lang="en-US" dirty="0"/>
              <a:t>Minor bug fixes and a handful of new features were added for the current version.</a:t>
            </a:r>
          </a:p>
        </p:txBody>
      </p:sp>
      <p:pic>
        <p:nvPicPr>
          <p:cNvPr id="15" name="Picture 14" descr="Diagram, schematic&#10;&#10;Description automatically generated">
            <a:extLst>
              <a:ext uri="{FF2B5EF4-FFF2-40B4-BE49-F238E27FC236}">
                <a16:creationId xmlns:a16="http://schemas.microsoft.com/office/drawing/2014/main" id="{7DD4A858-E999-164E-9589-AD7F8EC10036}"/>
              </a:ext>
            </a:extLst>
          </p:cNvPr>
          <p:cNvPicPr>
            <a:picLocks noChangeAspect="1"/>
          </p:cNvPicPr>
          <p:nvPr/>
        </p:nvPicPr>
        <p:blipFill>
          <a:blip r:embed="rId2"/>
          <a:stretch>
            <a:fillRect/>
          </a:stretch>
        </p:blipFill>
        <p:spPr>
          <a:xfrm>
            <a:off x="4699226" y="2064970"/>
            <a:ext cx="4271375" cy="3053104"/>
          </a:xfrm>
          <a:prstGeom prst="rect">
            <a:avLst/>
          </a:prstGeom>
        </p:spPr>
      </p:pic>
    </p:spTree>
    <p:extLst>
      <p:ext uri="{BB962C8B-B14F-4D97-AF65-F5344CB8AC3E}">
        <p14:creationId xmlns:p14="http://schemas.microsoft.com/office/powerpoint/2010/main" val="27465926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1962B-1E09-0B4D-9A76-EDD8F1BA4C2C}"/>
              </a:ext>
            </a:extLst>
          </p:cNvPr>
          <p:cNvSpPr>
            <a:spLocks noGrp="1"/>
          </p:cNvSpPr>
          <p:nvPr>
            <p:ph type="title"/>
          </p:nvPr>
        </p:nvSpPr>
        <p:spPr/>
        <p:txBody>
          <a:bodyPr/>
          <a:lstStyle/>
          <a:p>
            <a:r>
              <a:rPr lang="en-US" dirty="0"/>
              <a:t>Ability to drive long cables</a:t>
            </a:r>
          </a:p>
        </p:txBody>
      </p:sp>
      <p:sp>
        <p:nvSpPr>
          <p:cNvPr id="3" name="Date Placeholder 2">
            <a:extLst>
              <a:ext uri="{FF2B5EF4-FFF2-40B4-BE49-F238E27FC236}">
                <a16:creationId xmlns:a16="http://schemas.microsoft.com/office/drawing/2014/main" id="{DD1B684B-801D-CD44-B28A-EA1783C9823F}"/>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90D8BA77-094D-C444-8D86-1D581503816D}"/>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03E73FDB-AA17-784E-91F9-81C765D682C0}"/>
              </a:ext>
            </a:extLst>
          </p:cNvPr>
          <p:cNvSpPr>
            <a:spLocks noGrp="1"/>
          </p:cNvSpPr>
          <p:nvPr>
            <p:ph type="sldNum" sz="quarter" idx="4"/>
          </p:nvPr>
        </p:nvSpPr>
        <p:spPr/>
        <p:txBody>
          <a:bodyPr/>
          <a:lstStyle/>
          <a:p>
            <a:pPr>
              <a:defRPr/>
            </a:pPr>
            <a:fld id="{0C39C72E-2A13-EB4D-AD45-6D4E6ACAED8D}" type="slidenum">
              <a:rPr lang="en-US" smtClean="0"/>
              <a:pPr>
                <a:defRPr/>
              </a:pPr>
              <a:t>18</a:t>
            </a:fld>
            <a:endParaRPr lang="en-US" dirty="0"/>
          </a:p>
        </p:txBody>
      </p:sp>
      <p:sp>
        <p:nvSpPr>
          <p:cNvPr id="6" name="Content Placeholder 5">
            <a:extLst>
              <a:ext uri="{FF2B5EF4-FFF2-40B4-BE49-F238E27FC236}">
                <a16:creationId xmlns:a16="http://schemas.microsoft.com/office/drawing/2014/main" id="{6FB89EBA-8B1F-4240-ABB8-D44B197C9B91}"/>
              </a:ext>
            </a:extLst>
          </p:cNvPr>
          <p:cNvSpPr>
            <a:spLocks noGrp="1"/>
          </p:cNvSpPr>
          <p:nvPr>
            <p:ph idx="11"/>
          </p:nvPr>
        </p:nvSpPr>
        <p:spPr/>
        <p:txBody>
          <a:bodyPr>
            <a:normAutofit/>
          </a:bodyPr>
          <a:lstStyle/>
          <a:p>
            <a:r>
              <a:rPr lang="en-US" sz="1600" dirty="0"/>
              <a:t>The 1.25 Gbps hybrid-mode line driver is designed with current-mode transmitter equalization and voltage-mode pre-emphasis to drive 25-35 meter long twin-axial cables.  The current-mode transmitter equalization circuit uses a finite impulse response (FIR) filter to distort the data pulse and compensate for the large frequency-dependent signal loss over a long </a:t>
            </a:r>
            <a:r>
              <a:rPr lang="en-US" sz="1600" dirty="0" err="1"/>
              <a:t>twinax</a:t>
            </a:r>
            <a:r>
              <a:rPr lang="en-US" sz="1600" dirty="0"/>
              <a:t> cable with low dynamic power consumption.  The voltage-mode main driver and pre-emphasis circuit uses source-series-terminated (SST) output stages to provide a large output voltage swing and low static power consumption.</a:t>
            </a:r>
          </a:p>
          <a:p>
            <a:r>
              <a:rPr lang="en-US" sz="1600" dirty="0"/>
              <a:t>The eye diagrams on the right were obtained from COLDATA_P2.</a:t>
            </a:r>
          </a:p>
        </p:txBody>
      </p:sp>
      <p:grpSp>
        <p:nvGrpSpPr>
          <p:cNvPr id="15" name="Group 14">
            <a:extLst>
              <a:ext uri="{FF2B5EF4-FFF2-40B4-BE49-F238E27FC236}">
                <a16:creationId xmlns:a16="http://schemas.microsoft.com/office/drawing/2014/main" id="{C9F41517-BB08-CF43-820D-031967F7BA9B}"/>
              </a:ext>
            </a:extLst>
          </p:cNvPr>
          <p:cNvGrpSpPr/>
          <p:nvPr/>
        </p:nvGrpSpPr>
        <p:grpSpPr>
          <a:xfrm>
            <a:off x="4572000" y="1347737"/>
            <a:ext cx="4557945" cy="2079462"/>
            <a:chOff x="4354851" y="1585417"/>
            <a:chExt cx="4557945" cy="2079462"/>
          </a:xfrm>
        </p:grpSpPr>
        <p:pic>
          <p:nvPicPr>
            <p:cNvPr id="9" name="Picture 2" descr="A picture containing map, building, girl, stuffed&#10;&#10;Description automatically generated">
              <a:extLst>
                <a:ext uri="{FF2B5EF4-FFF2-40B4-BE49-F238E27FC236}">
                  <a16:creationId xmlns:a16="http://schemas.microsoft.com/office/drawing/2014/main" id="{62A0E9FB-605E-8D47-89C6-717C765166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4851" y="1971180"/>
              <a:ext cx="4480821" cy="1637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2">
              <a:extLst>
                <a:ext uri="{FF2B5EF4-FFF2-40B4-BE49-F238E27FC236}">
                  <a16:creationId xmlns:a16="http://schemas.microsoft.com/office/drawing/2014/main" id="{24B6174D-ECD8-664C-B504-85DF8226B450}"/>
                </a:ext>
              </a:extLst>
            </p:cNvPr>
            <p:cNvSpPr txBox="1">
              <a:spLocks/>
            </p:cNvSpPr>
            <p:nvPr/>
          </p:nvSpPr>
          <p:spPr>
            <a:xfrm>
              <a:off x="6494331" y="2584978"/>
              <a:ext cx="836376" cy="385763"/>
            </a:xfrm>
            <a:prstGeom prst="rect">
              <a:avLst/>
            </a:prstGeom>
            <a:extLst>
              <a:ext uri="{91240B29-F687-4F45-9708-019B960494DF}">
                <a14:hiddenLine xmlns:a14="http://schemas.microsoft.com/office/drawing/2010/main" w="9525">
                  <a:solidFill>
                    <a:schemeClr val="tx1"/>
                  </a:solidFill>
                  <a:miter lim="800000"/>
                  <a:headEnd/>
                  <a:tailEnd/>
                </a14:hiddenLine>
              </a:ext>
            </a:extLst>
          </p:spPr>
          <p:txBody>
            <a:bodyPr/>
            <a:lst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Geneva" charset="0"/>
                  <a:cs typeface="Geneva"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Geneva"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Geneva"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Geneva"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pitchFamily="2" charset="2"/>
                <a:buNone/>
              </a:pPr>
              <a:r>
                <a:rPr lang="zh-CN" altLang="en-US" sz="1400">
                  <a:solidFill>
                    <a:srgbClr val="FF0000"/>
                  </a:solidFill>
                  <a:latin typeface="+mj-lt"/>
                  <a:ea typeface="宋体" panose="02010600030101010101" pitchFamily="2" charset="-122"/>
                  <a:cs typeface="+mj-cs"/>
                </a:rPr>
                <a:t> </a:t>
              </a:r>
              <a:r>
                <a:rPr lang="en-US" altLang="zh-CN" sz="1400">
                  <a:solidFill>
                    <a:srgbClr val="FF0000"/>
                  </a:solidFill>
                  <a:latin typeface="+mj-lt"/>
                  <a:ea typeface="宋体" panose="02010600030101010101" pitchFamily="2" charset="-122"/>
                  <a:cs typeface="+mj-cs"/>
                </a:rPr>
                <a:t>81</a:t>
              </a:r>
              <a:r>
                <a:rPr lang="en-US" altLang="en-US" sz="1400">
                  <a:solidFill>
                    <a:srgbClr val="FF0000"/>
                  </a:solidFill>
                  <a:latin typeface="+mj-lt"/>
                  <a:ea typeface="宋体" panose="02010600030101010101" pitchFamily="2" charset="-122"/>
                  <a:cs typeface="+mj-cs"/>
                </a:rPr>
                <a:t>mV</a:t>
              </a:r>
              <a:endParaRPr lang="en-US" altLang="en-US" sz="1400" dirty="0">
                <a:solidFill>
                  <a:srgbClr val="FF0000"/>
                </a:solidFill>
                <a:latin typeface="+mj-lt"/>
                <a:ea typeface="宋体" panose="02010600030101010101" pitchFamily="2" charset="-122"/>
                <a:cs typeface="+mj-cs"/>
              </a:endParaRPr>
            </a:p>
          </p:txBody>
        </p:sp>
        <p:sp>
          <p:nvSpPr>
            <p:cNvPr id="11" name="Title 1">
              <a:extLst>
                <a:ext uri="{FF2B5EF4-FFF2-40B4-BE49-F238E27FC236}">
                  <a16:creationId xmlns:a16="http://schemas.microsoft.com/office/drawing/2014/main" id="{517CA6F8-0E41-F849-A753-90BBDEB40E60}"/>
                </a:ext>
              </a:extLst>
            </p:cNvPr>
            <p:cNvSpPr txBox="1">
              <a:spLocks noChangeArrowheads="1"/>
            </p:cNvSpPr>
            <p:nvPr/>
          </p:nvSpPr>
          <p:spPr bwMode="auto">
            <a:xfrm>
              <a:off x="5692564" y="1585417"/>
              <a:ext cx="2025219"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a:lstStyle>
            <a:p>
              <a:r>
                <a:rPr lang="en-US" altLang="en-US" sz="2400" kern="0" dirty="0">
                  <a:ea typeface="宋体" panose="02010600030101010101" pitchFamily="2" charset="-122"/>
                </a:rPr>
                <a:t>Warm 35m</a:t>
              </a:r>
            </a:p>
          </p:txBody>
        </p:sp>
        <p:cxnSp>
          <p:nvCxnSpPr>
            <p:cNvPr id="12" name="Straight Arrow Connector 11">
              <a:extLst>
                <a:ext uri="{FF2B5EF4-FFF2-40B4-BE49-F238E27FC236}">
                  <a16:creationId xmlns:a16="http://schemas.microsoft.com/office/drawing/2014/main" id="{4603F1D3-499A-7C40-92EE-CD8475665530}"/>
                </a:ext>
              </a:extLst>
            </p:cNvPr>
            <p:cNvCxnSpPr>
              <a:cxnSpLocks/>
            </p:cNvCxnSpPr>
            <p:nvPr/>
          </p:nvCxnSpPr>
          <p:spPr bwMode="auto">
            <a:xfrm flipH="1">
              <a:off x="6571458" y="2414119"/>
              <a:ext cx="1" cy="655409"/>
            </a:xfrm>
            <a:prstGeom prst="straightConnector1">
              <a:avLst/>
            </a:prstGeom>
            <a:ln w="34925">
              <a:solidFill>
                <a:srgbClr val="FF0000"/>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13" name="Title 1">
              <a:extLst>
                <a:ext uri="{FF2B5EF4-FFF2-40B4-BE49-F238E27FC236}">
                  <a16:creationId xmlns:a16="http://schemas.microsoft.com/office/drawing/2014/main" id="{E66BD44F-9882-BB44-81DD-BA54757584C3}"/>
                </a:ext>
              </a:extLst>
            </p:cNvPr>
            <p:cNvSpPr txBox="1">
              <a:spLocks noChangeArrowheads="1"/>
            </p:cNvSpPr>
            <p:nvPr/>
          </p:nvSpPr>
          <p:spPr bwMode="auto">
            <a:xfrm>
              <a:off x="5380114" y="3279116"/>
              <a:ext cx="2490665"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a:lstStyle>
            <a:p>
              <a:r>
                <a:rPr lang="en-US" altLang="en-US" sz="1600" kern="0" dirty="0">
                  <a:solidFill>
                    <a:srgbClr val="FF0000"/>
                  </a:solidFill>
                  <a:ea typeface="宋体" panose="02010600030101010101" pitchFamily="2" charset="-122"/>
                </a:rPr>
                <a:t>Hybrid EQ w/ pre-emp</a:t>
              </a:r>
            </a:p>
          </p:txBody>
        </p:sp>
        <p:sp>
          <p:nvSpPr>
            <p:cNvPr id="14" name="Content Placeholder 2">
              <a:extLst>
                <a:ext uri="{FF2B5EF4-FFF2-40B4-BE49-F238E27FC236}">
                  <a16:creationId xmlns:a16="http://schemas.microsoft.com/office/drawing/2014/main" id="{29C70C85-BE19-2C49-B69D-1C14BC58C015}"/>
                </a:ext>
              </a:extLst>
            </p:cNvPr>
            <p:cNvSpPr txBox="1">
              <a:spLocks/>
            </p:cNvSpPr>
            <p:nvPr/>
          </p:nvSpPr>
          <p:spPr bwMode="auto">
            <a:xfrm>
              <a:off x="7899765" y="2569507"/>
              <a:ext cx="1013031"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Tx/>
                <a:buFont typeface="Wingdings" panose="05000000000000000000" pitchFamily="2" charset="2"/>
                <a:buChar char="o"/>
                <a:defRPr sz="2000">
                  <a:solidFill>
                    <a:schemeClr val="tx1"/>
                  </a:solidFill>
                  <a:latin typeface="+mn-lt"/>
                  <a:ea typeface="+mn-ea"/>
                  <a:cs typeface="+mn-cs"/>
                </a:defRPr>
              </a:lvl1pPr>
              <a:lvl2pPr marL="908050" indent="-436563" algn="l" rtl="0" eaLnBrk="0" fontAlgn="base" hangingPunct="0">
                <a:spcBef>
                  <a:spcPct val="20000"/>
                </a:spcBef>
                <a:spcAft>
                  <a:spcPct val="0"/>
                </a:spcAft>
                <a:buClrTx/>
                <a:buFont typeface="Wingdings" panose="05000000000000000000" pitchFamily="2" charset="2"/>
                <a:buChar char="n"/>
                <a:defRPr sz="1800">
                  <a:solidFill>
                    <a:schemeClr val="tx1"/>
                  </a:solidFill>
                  <a:latin typeface="+mn-lt"/>
                </a:defRPr>
              </a:lvl2pPr>
              <a:lvl3pPr marL="1304925" indent="-395288" algn="l" rtl="0" eaLnBrk="0" fontAlgn="base" hangingPunct="0">
                <a:spcBef>
                  <a:spcPct val="20000"/>
                </a:spcBef>
                <a:spcAft>
                  <a:spcPct val="0"/>
                </a:spcAft>
                <a:buClrTx/>
                <a:buFont typeface="Wingdings" panose="05000000000000000000" pitchFamily="2" charset="2"/>
                <a:buChar char="o"/>
                <a:defRPr sz="1600">
                  <a:solidFill>
                    <a:schemeClr val="tx1"/>
                  </a:solidFill>
                  <a:latin typeface="+mn-lt"/>
                </a:defRPr>
              </a:lvl3pPr>
              <a:lvl4pPr marL="1693863" indent="-387350" algn="l" rtl="0" eaLnBrk="0" fontAlgn="base" hangingPunct="0">
                <a:spcBef>
                  <a:spcPct val="20000"/>
                </a:spcBef>
                <a:spcAft>
                  <a:spcPct val="0"/>
                </a:spcAft>
                <a:buClrTx/>
                <a:buFont typeface="Wingdings" panose="05000000000000000000" pitchFamily="2" charset="2"/>
                <a:buChar char="n"/>
                <a:defRPr sz="2000">
                  <a:solidFill>
                    <a:schemeClr val="tx1"/>
                  </a:solidFill>
                  <a:latin typeface="+mn-lt"/>
                </a:defRPr>
              </a:lvl4pPr>
              <a:lvl5pPr marL="2093913" indent="-398463" algn="l" rtl="0" eaLnBrk="0" fontAlgn="base" hangingPunct="0">
                <a:spcBef>
                  <a:spcPct val="25000"/>
                </a:spcBef>
                <a:spcAft>
                  <a:spcPct val="0"/>
                </a:spcAft>
                <a:buClrTx/>
                <a:buFont typeface="Wingdings" panose="05000000000000000000"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marL="0" indent="0">
                <a:buFont typeface="Wingdings" panose="05000000000000000000" pitchFamily="2" charset="2"/>
                <a:buNone/>
              </a:pPr>
              <a:r>
                <a:rPr lang="en-US" altLang="zh-CN" sz="1400" kern="0" dirty="0">
                  <a:solidFill>
                    <a:srgbClr val="FF0000"/>
                  </a:solidFill>
                  <a:latin typeface="+mj-lt"/>
                  <a:ea typeface="宋体" panose="02010600030101010101" pitchFamily="2" charset="-122"/>
                  <a:cs typeface="+mj-cs"/>
                </a:rPr>
                <a:t> 15.7mW</a:t>
              </a:r>
              <a:endParaRPr lang="en-US" altLang="en-US" sz="1400" kern="0" dirty="0">
                <a:solidFill>
                  <a:srgbClr val="FF0000"/>
                </a:solidFill>
                <a:latin typeface="+mj-lt"/>
                <a:ea typeface="宋体" panose="02010600030101010101" pitchFamily="2" charset="-122"/>
                <a:cs typeface="+mj-cs"/>
              </a:endParaRPr>
            </a:p>
          </p:txBody>
        </p:sp>
      </p:grpSp>
      <p:grpSp>
        <p:nvGrpSpPr>
          <p:cNvPr id="22" name="Group 21">
            <a:extLst>
              <a:ext uri="{FF2B5EF4-FFF2-40B4-BE49-F238E27FC236}">
                <a16:creationId xmlns:a16="http://schemas.microsoft.com/office/drawing/2014/main" id="{72AE2294-1491-394F-98D0-A3D9A550D03A}"/>
              </a:ext>
            </a:extLst>
          </p:cNvPr>
          <p:cNvGrpSpPr/>
          <p:nvPr/>
        </p:nvGrpSpPr>
        <p:grpSpPr>
          <a:xfrm>
            <a:off x="4572000" y="3670085"/>
            <a:ext cx="4595158" cy="2017392"/>
            <a:chOff x="4561664" y="3893498"/>
            <a:chExt cx="4595158" cy="2017392"/>
          </a:xfrm>
        </p:grpSpPr>
        <p:pic>
          <p:nvPicPr>
            <p:cNvPr id="16" name="Picture 2" descr="A close up of a map&#10;&#10;Description automatically generated">
              <a:extLst>
                <a:ext uri="{FF2B5EF4-FFF2-40B4-BE49-F238E27FC236}">
                  <a16:creationId xmlns:a16="http://schemas.microsoft.com/office/drawing/2014/main" id="{C48B49F4-4A3E-134B-858E-CE7C0733C40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1664" y="4242020"/>
              <a:ext cx="4408426" cy="161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le 1">
              <a:extLst>
                <a:ext uri="{FF2B5EF4-FFF2-40B4-BE49-F238E27FC236}">
                  <a16:creationId xmlns:a16="http://schemas.microsoft.com/office/drawing/2014/main" id="{059E2C43-95F8-E442-A6D4-C0B269FCCDB1}"/>
                </a:ext>
              </a:extLst>
            </p:cNvPr>
            <p:cNvSpPr txBox="1">
              <a:spLocks noChangeArrowheads="1"/>
            </p:cNvSpPr>
            <p:nvPr/>
          </p:nvSpPr>
          <p:spPr bwMode="auto">
            <a:xfrm>
              <a:off x="6075792" y="3893498"/>
              <a:ext cx="18002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a:lstStyle>
            <a:p>
              <a:r>
                <a:rPr lang="en-US" altLang="en-US" sz="2400" kern="0" dirty="0">
                  <a:ea typeface="宋体" panose="02010600030101010101" pitchFamily="2" charset="-122"/>
                </a:rPr>
                <a:t>Cold 35m</a:t>
              </a:r>
            </a:p>
          </p:txBody>
        </p:sp>
        <p:cxnSp>
          <p:nvCxnSpPr>
            <p:cNvPr id="18" name="Straight Arrow Connector 17">
              <a:extLst>
                <a:ext uri="{FF2B5EF4-FFF2-40B4-BE49-F238E27FC236}">
                  <a16:creationId xmlns:a16="http://schemas.microsoft.com/office/drawing/2014/main" id="{05929662-5C98-A742-9CEE-64AC5FE851DD}"/>
                </a:ext>
              </a:extLst>
            </p:cNvPr>
            <p:cNvCxnSpPr>
              <a:cxnSpLocks/>
            </p:cNvCxnSpPr>
            <p:nvPr/>
          </p:nvCxnSpPr>
          <p:spPr bwMode="auto">
            <a:xfrm>
              <a:off x="6862369" y="4587957"/>
              <a:ext cx="0" cy="774727"/>
            </a:xfrm>
            <a:prstGeom prst="straightConnector1">
              <a:avLst/>
            </a:prstGeom>
            <a:ln w="34925">
              <a:solidFill>
                <a:srgbClr val="FF0000"/>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19" name="Content Placeholder 2">
              <a:extLst>
                <a:ext uri="{FF2B5EF4-FFF2-40B4-BE49-F238E27FC236}">
                  <a16:creationId xmlns:a16="http://schemas.microsoft.com/office/drawing/2014/main" id="{6E5A81B9-8290-2540-8E7A-12C20E461B61}"/>
                </a:ext>
              </a:extLst>
            </p:cNvPr>
            <p:cNvSpPr txBox="1">
              <a:spLocks/>
            </p:cNvSpPr>
            <p:nvPr/>
          </p:nvSpPr>
          <p:spPr bwMode="auto">
            <a:xfrm>
              <a:off x="6794601" y="4855064"/>
              <a:ext cx="1035111"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Tx/>
                <a:buFont typeface="Wingdings" panose="05000000000000000000" pitchFamily="2" charset="2"/>
                <a:buChar char="o"/>
                <a:defRPr sz="2000">
                  <a:solidFill>
                    <a:schemeClr val="tx1"/>
                  </a:solidFill>
                  <a:latin typeface="+mn-lt"/>
                  <a:ea typeface="+mn-ea"/>
                  <a:cs typeface="+mn-cs"/>
                </a:defRPr>
              </a:lvl1pPr>
              <a:lvl2pPr marL="908050" indent="-436563" algn="l" rtl="0" eaLnBrk="0" fontAlgn="base" hangingPunct="0">
                <a:spcBef>
                  <a:spcPct val="20000"/>
                </a:spcBef>
                <a:spcAft>
                  <a:spcPct val="0"/>
                </a:spcAft>
                <a:buClrTx/>
                <a:buFont typeface="Wingdings" panose="05000000000000000000" pitchFamily="2" charset="2"/>
                <a:buChar char="n"/>
                <a:defRPr sz="1800">
                  <a:solidFill>
                    <a:schemeClr val="tx1"/>
                  </a:solidFill>
                  <a:latin typeface="+mn-lt"/>
                </a:defRPr>
              </a:lvl2pPr>
              <a:lvl3pPr marL="1304925" indent="-395288" algn="l" rtl="0" eaLnBrk="0" fontAlgn="base" hangingPunct="0">
                <a:spcBef>
                  <a:spcPct val="20000"/>
                </a:spcBef>
                <a:spcAft>
                  <a:spcPct val="0"/>
                </a:spcAft>
                <a:buClrTx/>
                <a:buFont typeface="Wingdings" panose="05000000000000000000" pitchFamily="2" charset="2"/>
                <a:buChar char="o"/>
                <a:defRPr sz="1600">
                  <a:solidFill>
                    <a:schemeClr val="tx1"/>
                  </a:solidFill>
                  <a:latin typeface="+mn-lt"/>
                </a:defRPr>
              </a:lvl3pPr>
              <a:lvl4pPr marL="1693863" indent="-387350" algn="l" rtl="0" eaLnBrk="0" fontAlgn="base" hangingPunct="0">
                <a:spcBef>
                  <a:spcPct val="20000"/>
                </a:spcBef>
                <a:spcAft>
                  <a:spcPct val="0"/>
                </a:spcAft>
                <a:buClrTx/>
                <a:buFont typeface="Wingdings" panose="05000000000000000000" pitchFamily="2" charset="2"/>
                <a:buChar char="n"/>
                <a:defRPr sz="2000">
                  <a:solidFill>
                    <a:schemeClr val="tx1"/>
                  </a:solidFill>
                  <a:latin typeface="+mn-lt"/>
                </a:defRPr>
              </a:lvl4pPr>
              <a:lvl5pPr marL="2093913" indent="-398463" algn="l" rtl="0" eaLnBrk="0" fontAlgn="base" hangingPunct="0">
                <a:spcBef>
                  <a:spcPct val="25000"/>
                </a:spcBef>
                <a:spcAft>
                  <a:spcPct val="0"/>
                </a:spcAft>
                <a:buClrTx/>
                <a:buFont typeface="Wingdings" panose="05000000000000000000"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marL="0" indent="0">
                <a:buFont typeface="Wingdings" panose="05000000000000000000" pitchFamily="2" charset="2"/>
                <a:buNone/>
              </a:pPr>
              <a:r>
                <a:rPr lang="zh-CN" altLang="en-US" sz="1400" kern="0" dirty="0">
                  <a:solidFill>
                    <a:srgbClr val="FF0000"/>
                  </a:solidFill>
                  <a:latin typeface="+mj-lt"/>
                  <a:ea typeface="宋体" panose="02010600030101010101" pitchFamily="2" charset="-122"/>
                  <a:cs typeface="+mj-cs"/>
                </a:rPr>
                <a:t> </a:t>
              </a:r>
              <a:r>
                <a:rPr lang="en-US" altLang="zh-CN" sz="1400" kern="0" dirty="0">
                  <a:solidFill>
                    <a:srgbClr val="FF0000"/>
                  </a:solidFill>
                  <a:latin typeface="+mj-lt"/>
                  <a:ea typeface="宋体" panose="02010600030101010101" pitchFamily="2" charset="-122"/>
                  <a:cs typeface="+mj-cs"/>
                </a:rPr>
                <a:t>247</a:t>
              </a:r>
              <a:r>
                <a:rPr lang="en-US" altLang="en-US" sz="1400" kern="0" dirty="0">
                  <a:solidFill>
                    <a:srgbClr val="FF0000"/>
                  </a:solidFill>
                  <a:latin typeface="+mj-lt"/>
                  <a:ea typeface="宋体" panose="02010600030101010101" pitchFamily="2" charset="-122"/>
                  <a:cs typeface="+mj-cs"/>
                </a:rPr>
                <a:t>mV</a:t>
              </a:r>
            </a:p>
          </p:txBody>
        </p:sp>
        <p:sp>
          <p:nvSpPr>
            <p:cNvPr id="20" name="Title 1">
              <a:extLst>
                <a:ext uri="{FF2B5EF4-FFF2-40B4-BE49-F238E27FC236}">
                  <a16:creationId xmlns:a16="http://schemas.microsoft.com/office/drawing/2014/main" id="{39FFBF1C-C063-054E-9F4B-59F84C0E8836}"/>
                </a:ext>
              </a:extLst>
            </p:cNvPr>
            <p:cNvSpPr txBox="1">
              <a:spLocks noChangeArrowheads="1"/>
            </p:cNvSpPr>
            <p:nvPr/>
          </p:nvSpPr>
          <p:spPr bwMode="auto">
            <a:xfrm>
              <a:off x="5634387" y="5525127"/>
              <a:ext cx="2490665"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2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itchFamily="34" charset="0"/>
                </a:defRPr>
              </a:lvl2pPr>
              <a:lvl3pPr algn="l" rtl="0" eaLnBrk="0" fontAlgn="base" hangingPunct="0">
                <a:spcBef>
                  <a:spcPct val="0"/>
                </a:spcBef>
                <a:spcAft>
                  <a:spcPct val="0"/>
                </a:spcAft>
                <a:defRPr sz="3800">
                  <a:solidFill>
                    <a:schemeClr val="tx2"/>
                  </a:solidFill>
                  <a:latin typeface="Verdana" pitchFamily="34" charset="0"/>
                </a:defRPr>
              </a:lvl3pPr>
              <a:lvl4pPr algn="l" rtl="0" eaLnBrk="0" fontAlgn="base" hangingPunct="0">
                <a:spcBef>
                  <a:spcPct val="0"/>
                </a:spcBef>
                <a:spcAft>
                  <a:spcPct val="0"/>
                </a:spcAft>
                <a:defRPr sz="3800">
                  <a:solidFill>
                    <a:schemeClr val="tx2"/>
                  </a:solidFill>
                  <a:latin typeface="Verdana" pitchFamily="34" charset="0"/>
                </a:defRPr>
              </a:lvl4pPr>
              <a:lvl5pPr algn="l" rtl="0" eaLnBrk="0" fontAlgn="base" hangingPunct="0">
                <a:spcBef>
                  <a:spcPct val="0"/>
                </a:spcBef>
                <a:spcAft>
                  <a:spcPct val="0"/>
                </a:spcAft>
                <a:defRPr sz="3800">
                  <a:solidFill>
                    <a:schemeClr val="tx2"/>
                  </a:solidFill>
                  <a:latin typeface="Verdana" pitchFamily="34" charset="0"/>
                </a:defRPr>
              </a:lvl5pPr>
              <a:lvl6pPr marL="457200" algn="l" rtl="0" fontAlgn="base">
                <a:spcBef>
                  <a:spcPct val="0"/>
                </a:spcBef>
                <a:spcAft>
                  <a:spcPct val="0"/>
                </a:spcAft>
                <a:defRPr sz="3800">
                  <a:solidFill>
                    <a:schemeClr val="tx2"/>
                  </a:solidFill>
                  <a:latin typeface="Verdana" pitchFamily="34" charset="0"/>
                </a:defRPr>
              </a:lvl6pPr>
              <a:lvl7pPr marL="914400" algn="l" rtl="0" fontAlgn="base">
                <a:spcBef>
                  <a:spcPct val="0"/>
                </a:spcBef>
                <a:spcAft>
                  <a:spcPct val="0"/>
                </a:spcAft>
                <a:defRPr sz="3800">
                  <a:solidFill>
                    <a:schemeClr val="tx2"/>
                  </a:solidFill>
                  <a:latin typeface="Verdana" pitchFamily="34" charset="0"/>
                </a:defRPr>
              </a:lvl7pPr>
              <a:lvl8pPr marL="1371600" algn="l" rtl="0" fontAlgn="base">
                <a:spcBef>
                  <a:spcPct val="0"/>
                </a:spcBef>
                <a:spcAft>
                  <a:spcPct val="0"/>
                </a:spcAft>
                <a:defRPr sz="3800">
                  <a:solidFill>
                    <a:schemeClr val="tx2"/>
                  </a:solidFill>
                  <a:latin typeface="Verdana" pitchFamily="34" charset="0"/>
                </a:defRPr>
              </a:lvl8pPr>
              <a:lvl9pPr marL="1828800" algn="l" rtl="0" fontAlgn="base">
                <a:spcBef>
                  <a:spcPct val="0"/>
                </a:spcBef>
                <a:spcAft>
                  <a:spcPct val="0"/>
                </a:spcAft>
                <a:defRPr sz="3800">
                  <a:solidFill>
                    <a:schemeClr val="tx2"/>
                  </a:solidFill>
                  <a:latin typeface="Verdana" pitchFamily="34" charset="0"/>
                </a:defRPr>
              </a:lvl9pPr>
            </a:lstStyle>
            <a:p>
              <a:r>
                <a:rPr lang="en-US" altLang="en-US" sz="1600" kern="0" dirty="0">
                  <a:solidFill>
                    <a:srgbClr val="FF0000"/>
                  </a:solidFill>
                  <a:ea typeface="宋体" panose="02010600030101010101" pitchFamily="2" charset="-122"/>
                </a:rPr>
                <a:t>Hybrid EQ w/ pre-emp</a:t>
              </a:r>
            </a:p>
          </p:txBody>
        </p:sp>
        <p:sp>
          <p:nvSpPr>
            <p:cNvPr id="21" name="Content Placeholder 2">
              <a:extLst>
                <a:ext uri="{FF2B5EF4-FFF2-40B4-BE49-F238E27FC236}">
                  <a16:creationId xmlns:a16="http://schemas.microsoft.com/office/drawing/2014/main" id="{CCA2F83D-FC53-E74E-8BB8-817FF2D80F13}"/>
                </a:ext>
              </a:extLst>
            </p:cNvPr>
            <p:cNvSpPr txBox="1">
              <a:spLocks/>
            </p:cNvSpPr>
            <p:nvPr/>
          </p:nvSpPr>
          <p:spPr bwMode="auto">
            <a:xfrm>
              <a:off x="8121711" y="4759147"/>
              <a:ext cx="1035111"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469900" indent="-469900" algn="l" rtl="0" eaLnBrk="0" fontAlgn="base" hangingPunct="0">
                <a:spcBef>
                  <a:spcPct val="20000"/>
                </a:spcBef>
                <a:spcAft>
                  <a:spcPct val="0"/>
                </a:spcAft>
                <a:buClrTx/>
                <a:buFont typeface="Wingdings" panose="05000000000000000000" pitchFamily="2" charset="2"/>
                <a:buChar char="o"/>
                <a:defRPr sz="2000">
                  <a:solidFill>
                    <a:schemeClr val="tx1"/>
                  </a:solidFill>
                  <a:latin typeface="+mn-lt"/>
                  <a:ea typeface="+mn-ea"/>
                  <a:cs typeface="+mn-cs"/>
                </a:defRPr>
              </a:lvl1pPr>
              <a:lvl2pPr marL="908050" indent="-436563" algn="l" rtl="0" eaLnBrk="0" fontAlgn="base" hangingPunct="0">
                <a:spcBef>
                  <a:spcPct val="20000"/>
                </a:spcBef>
                <a:spcAft>
                  <a:spcPct val="0"/>
                </a:spcAft>
                <a:buClrTx/>
                <a:buFont typeface="Wingdings" panose="05000000000000000000" pitchFamily="2" charset="2"/>
                <a:buChar char="n"/>
                <a:defRPr sz="1800">
                  <a:solidFill>
                    <a:schemeClr val="tx1"/>
                  </a:solidFill>
                  <a:latin typeface="+mn-lt"/>
                </a:defRPr>
              </a:lvl2pPr>
              <a:lvl3pPr marL="1304925" indent="-395288" algn="l" rtl="0" eaLnBrk="0" fontAlgn="base" hangingPunct="0">
                <a:spcBef>
                  <a:spcPct val="20000"/>
                </a:spcBef>
                <a:spcAft>
                  <a:spcPct val="0"/>
                </a:spcAft>
                <a:buClrTx/>
                <a:buFont typeface="Wingdings" panose="05000000000000000000" pitchFamily="2" charset="2"/>
                <a:buChar char="o"/>
                <a:defRPr sz="1600">
                  <a:solidFill>
                    <a:schemeClr val="tx1"/>
                  </a:solidFill>
                  <a:latin typeface="+mn-lt"/>
                </a:defRPr>
              </a:lvl3pPr>
              <a:lvl4pPr marL="1693863" indent="-387350" algn="l" rtl="0" eaLnBrk="0" fontAlgn="base" hangingPunct="0">
                <a:spcBef>
                  <a:spcPct val="20000"/>
                </a:spcBef>
                <a:spcAft>
                  <a:spcPct val="0"/>
                </a:spcAft>
                <a:buClrTx/>
                <a:buFont typeface="Wingdings" panose="05000000000000000000" pitchFamily="2" charset="2"/>
                <a:buChar char="n"/>
                <a:defRPr sz="2000">
                  <a:solidFill>
                    <a:schemeClr val="tx1"/>
                  </a:solidFill>
                  <a:latin typeface="+mn-lt"/>
                </a:defRPr>
              </a:lvl4pPr>
              <a:lvl5pPr marL="2093913" indent="-398463" algn="l" rtl="0" eaLnBrk="0" fontAlgn="base" hangingPunct="0">
                <a:spcBef>
                  <a:spcPct val="25000"/>
                </a:spcBef>
                <a:spcAft>
                  <a:spcPct val="0"/>
                </a:spcAft>
                <a:buClrTx/>
                <a:buFont typeface="Wingdings" panose="05000000000000000000" pitchFamily="2" charset="2"/>
                <a:buChar char="§"/>
                <a:defRPr sz="2000">
                  <a:solidFill>
                    <a:schemeClr val="tx1"/>
                  </a:solidFill>
                  <a:latin typeface="+mn-lt"/>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defRPr>
              </a:lvl9pPr>
            </a:lstStyle>
            <a:p>
              <a:pPr marL="0" indent="0">
                <a:buFont typeface="Wingdings" panose="05000000000000000000" pitchFamily="2" charset="2"/>
                <a:buNone/>
              </a:pPr>
              <a:r>
                <a:rPr lang="en-US" altLang="zh-CN" sz="1400" kern="0" dirty="0">
                  <a:solidFill>
                    <a:srgbClr val="FF0000"/>
                  </a:solidFill>
                  <a:latin typeface="+mj-lt"/>
                  <a:ea typeface="宋体" panose="02010600030101010101" pitchFamily="2" charset="-122"/>
                  <a:cs typeface="+mj-cs"/>
                </a:rPr>
                <a:t> 12.7mW</a:t>
              </a:r>
              <a:endParaRPr lang="en-US" altLang="en-US" sz="1400" kern="0" dirty="0">
                <a:solidFill>
                  <a:srgbClr val="FF0000"/>
                </a:solidFill>
                <a:latin typeface="+mj-lt"/>
                <a:ea typeface="宋体" panose="02010600030101010101" pitchFamily="2" charset="-122"/>
                <a:cs typeface="+mj-cs"/>
              </a:endParaRPr>
            </a:p>
          </p:txBody>
        </p:sp>
      </p:grpSp>
      <p:sp>
        <p:nvSpPr>
          <p:cNvPr id="23" name="TextBox 22">
            <a:extLst>
              <a:ext uri="{FF2B5EF4-FFF2-40B4-BE49-F238E27FC236}">
                <a16:creationId xmlns:a16="http://schemas.microsoft.com/office/drawing/2014/main" id="{7004DF52-A45F-8149-8B47-E77309D08AB3}"/>
              </a:ext>
            </a:extLst>
          </p:cNvPr>
          <p:cNvSpPr txBox="1"/>
          <p:nvPr/>
        </p:nvSpPr>
        <p:spPr>
          <a:xfrm>
            <a:off x="5521186" y="5940609"/>
            <a:ext cx="2380588" cy="369332"/>
          </a:xfrm>
          <a:prstGeom prst="rect">
            <a:avLst/>
          </a:prstGeom>
          <a:noFill/>
        </p:spPr>
        <p:txBody>
          <a:bodyPr wrap="none" rtlCol="0">
            <a:spAutoFit/>
          </a:bodyPr>
          <a:lstStyle/>
          <a:p>
            <a:r>
              <a:rPr lang="en-US" dirty="0"/>
              <a:t>Eye diagrams for PRBS7</a:t>
            </a:r>
          </a:p>
        </p:txBody>
      </p:sp>
    </p:spTree>
    <p:extLst>
      <p:ext uri="{BB962C8B-B14F-4D97-AF65-F5344CB8AC3E}">
        <p14:creationId xmlns:p14="http://schemas.microsoft.com/office/powerpoint/2010/main" val="21862327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FEB357A-D666-C841-B5EC-169F80B03531}"/>
              </a:ext>
            </a:extLst>
          </p:cNvPr>
          <p:cNvSpPr>
            <a:spLocks noGrp="1"/>
          </p:cNvSpPr>
          <p:nvPr>
            <p:ph type="title"/>
          </p:nvPr>
        </p:nvSpPr>
        <p:spPr/>
        <p:txBody>
          <a:bodyPr>
            <a:normAutofit/>
          </a:bodyPr>
          <a:lstStyle/>
          <a:p>
            <a:r>
              <a:rPr lang="en-US" sz="3600" dirty="0"/>
              <a:t>New for COLDATA_P3</a:t>
            </a:r>
          </a:p>
        </p:txBody>
      </p:sp>
      <p:sp>
        <p:nvSpPr>
          <p:cNvPr id="9" name="Content Placeholder 8">
            <a:extLst>
              <a:ext uri="{FF2B5EF4-FFF2-40B4-BE49-F238E27FC236}">
                <a16:creationId xmlns:a16="http://schemas.microsoft.com/office/drawing/2014/main" id="{DCA374F5-6F30-5948-BCD3-D4A4A7FE9594}"/>
              </a:ext>
            </a:extLst>
          </p:cNvPr>
          <p:cNvSpPr>
            <a:spLocks noGrp="1"/>
          </p:cNvSpPr>
          <p:nvPr>
            <p:ph idx="11"/>
          </p:nvPr>
        </p:nvSpPr>
        <p:spPr>
          <a:xfrm>
            <a:off x="454026" y="994827"/>
            <a:ext cx="8232771" cy="5070302"/>
          </a:xfrm>
        </p:spPr>
        <p:txBody>
          <a:bodyPr>
            <a:noAutofit/>
          </a:bodyPr>
          <a:lstStyle/>
          <a:p>
            <a:r>
              <a:rPr lang="en-US" sz="1600" dirty="0"/>
              <a:t>PLL</a:t>
            </a:r>
          </a:p>
          <a:p>
            <a:pPr lvl="1"/>
            <a:r>
              <a:rPr lang="en-US" sz="1400" dirty="0"/>
              <a:t>Now locks to 62.5 MHz system clock instead of dedicated 40 MHz clock.</a:t>
            </a:r>
          </a:p>
          <a:p>
            <a:pPr lvl="1"/>
            <a:r>
              <a:rPr lang="en-US" sz="1400" dirty="0"/>
              <a:t>1</a:t>
            </a:r>
            <a:r>
              <a:rPr lang="en-US" sz="1400" baseline="30000" dirty="0"/>
              <a:t>st</a:t>
            </a:r>
            <a:r>
              <a:rPr lang="en-US" sz="1400" dirty="0"/>
              <a:t> version failed to lock at room temp with 1.1V bias (required 1.17V at RT; locked at 1.1V when cold).</a:t>
            </a:r>
          </a:p>
          <a:p>
            <a:r>
              <a:rPr lang="en-US" sz="1600" dirty="0"/>
              <a:t>I2C relay</a:t>
            </a:r>
          </a:p>
          <a:p>
            <a:pPr lvl="1"/>
            <a:r>
              <a:rPr lang="en-US" sz="1400" dirty="0"/>
              <a:t>1</a:t>
            </a:r>
            <a:r>
              <a:rPr lang="en-US" sz="1400" baseline="30000" dirty="0"/>
              <a:t>st</a:t>
            </a:r>
            <a:r>
              <a:rPr lang="en-US" sz="1400" dirty="0"/>
              <a:t> command to a new I2C address failed if it was a read</a:t>
            </a:r>
          </a:p>
          <a:p>
            <a:r>
              <a:rPr lang="en-US" sz="1600" dirty="0" err="1"/>
              <a:t>Misc</a:t>
            </a:r>
            <a:r>
              <a:rPr lang="en-US" sz="1600" dirty="0"/>
              <a:t>:</a:t>
            </a:r>
          </a:p>
          <a:p>
            <a:pPr lvl="1"/>
            <a:r>
              <a:rPr lang="en-US" sz="1400" dirty="0"/>
              <a:t>Timestamp now counts 62.5 MHz clock ticks and has been extended to 15 bits (16</a:t>
            </a:r>
            <a:r>
              <a:rPr lang="en-US" sz="1400" baseline="30000" dirty="0"/>
              <a:t>th</a:t>
            </a:r>
            <a:r>
              <a:rPr lang="en-US" sz="1400" dirty="0"/>
              <a:t> bit used to indicate test pulse issued to </a:t>
            </a:r>
            <a:r>
              <a:rPr lang="en-US" sz="1400" dirty="0" err="1"/>
              <a:t>LArASIC</a:t>
            </a:r>
            <a:r>
              <a:rPr lang="en-US" sz="1400" dirty="0"/>
              <a:t>)</a:t>
            </a:r>
          </a:p>
          <a:p>
            <a:pPr lvl="1"/>
            <a:r>
              <a:rPr lang="en-US" sz="1400" dirty="0"/>
              <a:t>Registers used to control time between </a:t>
            </a:r>
            <a:r>
              <a:rPr lang="en-US" sz="1400" dirty="0" err="1"/>
              <a:t>LArASIC</a:t>
            </a:r>
            <a:r>
              <a:rPr lang="en-US" sz="1400" dirty="0"/>
              <a:t> pulse edges extended to 16 bits</a:t>
            </a:r>
          </a:p>
          <a:p>
            <a:r>
              <a:rPr lang="en-US" sz="1600" dirty="0"/>
              <a:t>Additional functionality</a:t>
            </a:r>
          </a:p>
          <a:p>
            <a:pPr lvl="1"/>
            <a:r>
              <a:rPr lang="en-US" sz="1400" dirty="0"/>
              <a:t>Added a means to determine cable delay from WIB</a:t>
            </a:r>
          </a:p>
          <a:p>
            <a:pPr lvl="1"/>
            <a:r>
              <a:rPr lang="en-US" sz="1400" dirty="0"/>
              <a:t>Added 3 more general purpose I/O pads &amp; made all 5 of these bits tri-stateable</a:t>
            </a:r>
          </a:p>
          <a:p>
            <a:r>
              <a:rPr lang="en-US" sz="1600" dirty="0"/>
              <a:t>Procedure to read EFUSE registers made more user friendly</a:t>
            </a:r>
          </a:p>
          <a:p>
            <a:r>
              <a:rPr lang="en-US" sz="1600" dirty="0"/>
              <a:t>Modified data frame structure to make WIB </a:t>
            </a:r>
            <a:r>
              <a:rPr lang="en-US" sz="1600" dirty="0" err="1"/>
              <a:t>microcoding</a:t>
            </a:r>
            <a:r>
              <a:rPr lang="en-US" sz="1600" dirty="0"/>
              <a:t> easier</a:t>
            </a:r>
          </a:p>
          <a:p>
            <a:endParaRPr lang="en-US" sz="1800" dirty="0"/>
          </a:p>
        </p:txBody>
      </p:sp>
      <p:sp>
        <p:nvSpPr>
          <p:cNvPr id="3" name="Date Placeholder 2">
            <a:extLst>
              <a:ext uri="{FF2B5EF4-FFF2-40B4-BE49-F238E27FC236}">
                <a16:creationId xmlns:a16="http://schemas.microsoft.com/office/drawing/2014/main" id="{D7C04DB3-9D27-8940-9768-E0677F165B1E}"/>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79A4A438-A069-2D49-A1A6-8106F5FC1D27}"/>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08217027-F994-7642-8199-17E91FB2B182}"/>
              </a:ext>
            </a:extLst>
          </p:cNvPr>
          <p:cNvSpPr>
            <a:spLocks noGrp="1"/>
          </p:cNvSpPr>
          <p:nvPr>
            <p:ph type="sldNum" sz="quarter" idx="4"/>
          </p:nvPr>
        </p:nvSpPr>
        <p:spPr/>
        <p:txBody>
          <a:bodyPr/>
          <a:lstStyle/>
          <a:p>
            <a:pPr>
              <a:defRPr/>
            </a:pPr>
            <a:fld id="{0C39C72E-2A13-EB4D-AD45-6D4E6ACAED8D}" type="slidenum">
              <a:rPr lang="en-US" smtClean="0"/>
              <a:pPr>
                <a:defRPr/>
              </a:pPr>
              <a:t>19</a:t>
            </a:fld>
            <a:endParaRPr lang="en-US" dirty="0"/>
          </a:p>
        </p:txBody>
      </p:sp>
    </p:spTree>
    <p:extLst>
      <p:ext uri="{BB962C8B-B14F-4D97-AF65-F5344CB8AC3E}">
        <p14:creationId xmlns:p14="http://schemas.microsoft.com/office/powerpoint/2010/main" val="158529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1D582CC-157D-D345-AA53-065B45EACBE6}"/>
              </a:ext>
            </a:extLst>
          </p:cNvPr>
          <p:cNvSpPr>
            <a:spLocks noGrp="1"/>
          </p:cNvSpPr>
          <p:nvPr>
            <p:ph type="title"/>
          </p:nvPr>
        </p:nvSpPr>
        <p:spPr/>
        <p:txBody>
          <a:bodyPr/>
          <a:lstStyle/>
          <a:p>
            <a:r>
              <a:rPr lang="en-US" dirty="0"/>
              <a:t>Contents</a:t>
            </a:r>
          </a:p>
        </p:txBody>
      </p:sp>
      <p:sp>
        <p:nvSpPr>
          <p:cNvPr id="9" name="Content Placeholder 8">
            <a:extLst>
              <a:ext uri="{FF2B5EF4-FFF2-40B4-BE49-F238E27FC236}">
                <a16:creationId xmlns:a16="http://schemas.microsoft.com/office/drawing/2014/main" id="{0B85740B-5B6C-4045-89F6-D95516D04AEA}"/>
              </a:ext>
            </a:extLst>
          </p:cNvPr>
          <p:cNvSpPr>
            <a:spLocks noGrp="1"/>
          </p:cNvSpPr>
          <p:nvPr>
            <p:ph idx="11"/>
          </p:nvPr>
        </p:nvSpPr>
        <p:spPr/>
        <p:txBody>
          <a:bodyPr/>
          <a:lstStyle/>
          <a:p>
            <a:r>
              <a:rPr lang="en-US" dirty="0"/>
              <a:t>Comment on vertical drift</a:t>
            </a:r>
          </a:p>
          <a:p>
            <a:r>
              <a:rPr lang="en-US" dirty="0" err="1"/>
              <a:t>LArASIC</a:t>
            </a:r>
            <a:r>
              <a:rPr lang="en-US" dirty="0"/>
              <a:t> Front End Amplifier/Shaper</a:t>
            </a:r>
          </a:p>
          <a:p>
            <a:r>
              <a:rPr lang="en-US" dirty="0"/>
              <a:t>COLDADC Digitizer</a:t>
            </a:r>
          </a:p>
          <a:p>
            <a:r>
              <a:rPr lang="en-US" dirty="0"/>
              <a:t>COLDATA Controller/Data Concentrator</a:t>
            </a:r>
          </a:p>
          <a:p>
            <a:pPr lvl="1"/>
            <a:endParaRPr lang="en-US" dirty="0"/>
          </a:p>
          <a:p>
            <a:endParaRPr lang="en-US" dirty="0"/>
          </a:p>
        </p:txBody>
      </p:sp>
      <p:sp>
        <p:nvSpPr>
          <p:cNvPr id="3" name="Date Placeholder 2">
            <a:extLst>
              <a:ext uri="{FF2B5EF4-FFF2-40B4-BE49-F238E27FC236}">
                <a16:creationId xmlns:a16="http://schemas.microsoft.com/office/drawing/2014/main" id="{3992DCE4-0A73-7A4C-8175-BC412D62B0B1}"/>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26F432F5-C60F-3A4E-877C-6930BE3DD016}"/>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AB4C0626-1944-4B43-9A41-A6CA24452216}"/>
              </a:ext>
            </a:extLst>
          </p:cNvPr>
          <p:cNvSpPr>
            <a:spLocks noGrp="1"/>
          </p:cNvSpPr>
          <p:nvPr>
            <p:ph type="sldNum" sz="quarter" idx="4"/>
          </p:nvPr>
        </p:nvSpPr>
        <p:spPr/>
        <p:txBody>
          <a:bodyPr/>
          <a:lstStyle/>
          <a:p>
            <a:pPr>
              <a:defRPr/>
            </a:pPr>
            <a:fld id="{0C39C72E-2A13-EB4D-AD45-6D4E6ACAED8D}" type="slidenum">
              <a:rPr lang="en-US" smtClean="0"/>
              <a:pPr>
                <a:defRPr/>
              </a:pPr>
              <a:t>2</a:t>
            </a:fld>
            <a:endParaRPr lang="en-US" dirty="0"/>
          </a:p>
        </p:txBody>
      </p:sp>
    </p:spTree>
    <p:extLst>
      <p:ext uri="{BB962C8B-B14F-4D97-AF65-F5344CB8AC3E}">
        <p14:creationId xmlns:p14="http://schemas.microsoft.com/office/powerpoint/2010/main" val="30438035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13A1D762-0655-0F4D-A814-B9C4A951AEA3}"/>
              </a:ext>
            </a:extLst>
          </p:cNvPr>
          <p:cNvSpPr>
            <a:spLocks noGrp="1"/>
          </p:cNvSpPr>
          <p:nvPr>
            <p:ph type="title"/>
          </p:nvPr>
        </p:nvSpPr>
        <p:spPr/>
        <p:txBody>
          <a:bodyPr/>
          <a:lstStyle/>
          <a:p>
            <a:r>
              <a:rPr lang="en-US" dirty="0"/>
              <a:t>COLDATA_P3 Testing</a:t>
            </a:r>
          </a:p>
        </p:txBody>
      </p:sp>
      <p:sp>
        <p:nvSpPr>
          <p:cNvPr id="9" name="Content Placeholder 8">
            <a:extLst>
              <a:ext uri="{FF2B5EF4-FFF2-40B4-BE49-F238E27FC236}">
                <a16:creationId xmlns:a16="http://schemas.microsoft.com/office/drawing/2014/main" id="{3006F187-AFD2-3C40-BB8E-3671FAE2B267}"/>
              </a:ext>
            </a:extLst>
          </p:cNvPr>
          <p:cNvSpPr>
            <a:spLocks noGrp="1"/>
          </p:cNvSpPr>
          <p:nvPr>
            <p:ph idx="11"/>
          </p:nvPr>
        </p:nvSpPr>
        <p:spPr/>
        <p:txBody>
          <a:bodyPr/>
          <a:lstStyle/>
          <a:p>
            <a:r>
              <a:rPr lang="en-US" dirty="0"/>
              <a:t>PLL locks at nominal bias voltage both at room temp and cold.</a:t>
            </a:r>
          </a:p>
          <a:p>
            <a:r>
              <a:rPr lang="en-US" dirty="0"/>
              <a:t>I2C bug was fixed.</a:t>
            </a:r>
          </a:p>
          <a:p>
            <a:r>
              <a:rPr lang="en-US" dirty="0"/>
              <a:t>Almost all new features work as intended.</a:t>
            </a:r>
          </a:p>
          <a:p>
            <a:r>
              <a:rPr lang="en-US" dirty="0"/>
              <a:t>Two minor bugs found:</a:t>
            </a:r>
          </a:p>
          <a:p>
            <a:pPr lvl="1"/>
            <a:r>
              <a:rPr lang="en-US" dirty="0"/>
              <a:t>All 5 general purpose I/O bits are shorted together</a:t>
            </a:r>
          </a:p>
          <a:p>
            <a:pPr lvl="1"/>
            <a:r>
              <a:rPr lang="en-US" dirty="0"/>
              <a:t>The </a:t>
            </a:r>
            <a:r>
              <a:rPr lang="en-US" dirty="0" err="1"/>
              <a:t>LArASIC</a:t>
            </a:r>
            <a:r>
              <a:rPr lang="en-US" dirty="0"/>
              <a:t> SPI clock is very asymmetric (still can program </a:t>
            </a:r>
            <a:r>
              <a:rPr lang="en-US" dirty="0" err="1"/>
              <a:t>LArASICs</a:t>
            </a:r>
            <a:r>
              <a:rPr lang="en-US" dirty="0"/>
              <a:t>)</a:t>
            </a:r>
          </a:p>
          <a:p>
            <a:pPr lvl="1"/>
            <a:r>
              <a:rPr lang="en-US" dirty="0"/>
              <a:t>These will be corrected before submission of engineering run</a:t>
            </a:r>
          </a:p>
        </p:txBody>
      </p:sp>
      <p:sp>
        <p:nvSpPr>
          <p:cNvPr id="3" name="Date Placeholder 2">
            <a:extLst>
              <a:ext uri="{FF2B5EF4-FFF2-40B4-BE49-F238E27FC236}">
                <a16:creationId xmlns:a16="http://schemas.microsoft.com/office/drawing/2014/main" id="{753CCBB3-B398-FD4B-AC8A-9AB4D11FBD01}"/>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1D4D3A3D-B947-BB4C-A96C-5BED6BE34390}"/>
              </a:ext>
            </a:extLst>
          </p:cNvPr>
          <p:cNvSpPr>
            <a:spLocks noGrp="1"/>
          </p:cNvSpPr>
          <p:nvPr>
            <p:ph type="ftr" sz="quarter" idx="3"/>
          </p:nvPr>
        </p:nvSpPr>
        <p:spPr/>
        <p:txBody>
          <a:bodyPr/>
          <a:lstStyle/>
          <a:p>
            <a:pPr>
              <a:defRPr/>
            </a:pPr>
            <a:r>
              <a:rPr lang="it-IT" dirty="0"/>
              <a:t>D. Christian | ASIC Design Status</a:t>
            </a:r>
            <a:endParaRPr lang="en-US" dirty="0"/>
          </a:p>
        </p:txBody>
      </p:sp>
      <p:sp>
        <p:nvSpPr>
          <p:cNvPr id="5" name="Slide Number Placeholder 4">
            <a:extLst>
              <a:ext uri="{FF2B5EF4-FFF2-40B4-BE49-F238E27FC236}">
                <a16:creationId xmlns:a16="http://schemas.microsoft.com/office/drawing/2014/main" id="{E4AB1005-FE69-EF4E-BFD6-075E07517FCC}"/>
              </a:ext>
            </a:extLst>
          </p:cNvPr>
          <p:cNvSpPr>
            <a:spLocks noGrp="1"/>
          </p:cNvSpPr>
          <p:nvPr>
            <p:ph type="sldNum" sz="quarter" idx="4"/>
          </p:nvPr>
        </p:nvSpPr>
        <p:spPr/>
        <p:txBody>
          <a:bodyPr/>
          <a:lstStyle/>
          <a:p>
            <a:pPr>
              <a:defRPr/>
            </a:pPr>
            <a:fld id="{0C39C72E-2A13-EB4D-AD45-6D4E6ACAED8D}" type="slidenum">
              <a:rPr lang="en-US" smtClean="0"/>
              <a:pPr>
                <a:defRPr/>
              </a:pPr>
              <a:t>20</a:t>
            </a:fld>
            <a:endParaRPr lang="en-US" dirty="0"/>
          </a:p>
        </p:txBody>
      </p:sp>
    </p:spTree>
    <p:extLst>
      <p:ext uri="{BB962C8B-B14F-4D97-AF65-F5344CB8AC3E}">
        <p14:creationId xmlns:p14="http://schemas.microsoft.com/office/powerpoint/2010/main" val="30674526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710547D-B8A5-9243-BB8D-2C3FF05FB27E}"/>
              </a:ext>
            </a:extLst>
          </p:cNvPr>
          <p:cNvSpPr>
            <a:spLocks noGrp="1"/>
          </p:cNvSpPr>
          <p:nvPr>
            <p:ph type="title"/>
          </p:nvPr>
        </p:nvSpPr>
        <p:spPr/>
        <p:txBody>
          <a:bodyPr/>
          <a:lstStyle/>
          <a:p>
            <a:r>
              <a:rPr lang="en-US" dirty="0"/>
              <a:t>Summary</a:t>
            </a:r>
          </a:p>
        </p:txBody>
      </p:sp>
      <p:sp>
        <p:nvSpPr>
          <p:cNvPr id="9" name="Content Placeholder 8">
            <a:extLst>
              <a:ext uri="{FF2B5EF4-FFF2-40B4-BE49-F238E27FC236}">
                <a16:creationId xmlns:a16="http://schemas.microsoft.com/office/drawing/2014/main" id="{65DB5C81-AD1D-2F4C-BF01-9C9B152F63AF}"/>
              </a:ext>
            </a:extLst>
          </p:cNvPr>
          <p:cNvSpPr>
            <a:spLocks noGrp="1"/>
          </p:cNvSpPr>
          <p:nvPr>
            <p:ph idx="11"/>
          </p:nvPr>
        </p:nvSpPr>
        <p:spPr/>
        <p:txBody>
          <a:bodyPr/>
          <a:lstStyle/>
          <a:p>
            <a:r>
              <a:rPr lang="en-US" dirty="0"/>
              <a:t>COLDATA_P3 meets DUNE requirements for both HD &amp; VD TPCs.</a:t>
            </a:r>
          </a:p>
          <a:p>
            <a:r>
              <a:rPr lang="en-US" dirty="0"/>
              <a:t>The 5 general purpose I/O bits of COLDATA_P4 will allow more features to be included in the FEMB.</a:t>
            </a:r>
          </a:p>
          <a:p>
            <a:pPr marL="0" indent="0">
              <a:buNone/>
            </a:pPr>
            <a:endParaRPr lang="en-US" dirty="0"/>
          </a:p>
        </p:txBody>
      </p:sp>
      <p:sp>
        <p:nvSpPr>
          <p:cNvPr id="3" name="Date Placeholder 2">
            <a:extLst>
              <a:ext uri="{FF2B5EF4-FFF2-40B4-BE49-F238E27FC236}">
                <a16:creationId xmlns:a16="http://schemas.microsoft.com/office/drawing/2014/main" id="{D3B736E2-5F0E-9942-84AE-59BE6EE478BF}"/>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0A6EC63A-033D-8C42-B46C-1B2A9B5A2819}"/>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ECFCE95D-5C09-4943-949E-FA43E51E1346}"/>
              </a:ext>
            </a:extLst>
          </p:cNvPr>
          <p:cNvSpPr>
            <a:spLocks noGrp="1"/>
          </p:cNvSpPr>
          <p:nvPr>
            <p:ph type="sldNum" sz="quarter" idx="4"/>
          </p:nvPr>
        </p:nvSpPr>
        <p:spPr/>
        <p:txBody>
          <a:bodyPr/>
          <a:lstStyle/>
          <a:p>
            <a:pPr>
              <a:defRPr/>
            </a:pPr>
            <a:fld id="{0C39C72E-2A13-EB4D-AD45-6D4E6ACAED8D}" type="slidenum">
              <a:rPr lang="en-US" smtClean="0"/>
              <a:pPr>
                <a:defRPr/>
              </a:pPr>
              <a:t>21</a:t>
            </a:fld>
            <a:endParaRPr lang="en-US" dirty="0"/>
          </a:p>
        </p:txBody>
      </p:sp>
    </p:spTree>
    <p:extLst>
      <p:ext uri="{BB962C8B-B14F-4D97-AF65-F5344CB8AC3E}">
        <p14:creationId xmlns:p14="http://schemas.microsoft.com/office/powerpoint/2010/main" val="27564857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332D5AC-E8E0-2F4B-83AA-8382D62625E2}"/>
              </a:ext>
            </a:extLst>
          </p:cNvPr>
          <p:cNvSpPr>
            <a:spLocks noGrp="1"/>
          </p:cNvSpPr>
          <p:nvPr>
            <p:ph type="title"/>
          </p:nvPr>
        </p:nvSpPr>
        <p:spPr/>
        <p:txBody>
          <a:bodyPr/>
          <a:lstStyle/>
          <a:p>
            <a:r>
              <a:rPr lang="en-US" dirty="0"/>
              <a:t>A Final Comment</a:t>
            </a:r>
          </a:p>
        </p:txBody>
      </p:sp>
      <p:sp>
        <p:nvSpPr>
          <p:cNvPr id="9" name="Content Placeholder 8">
            <a:extLst>
              <a:ext uri="{FF2B5EF4-FFF2-40B4-BE49-F238E27FC236}">
                <a16:creationId xmlns:a16="http://schemas.microsoft.com/office/drawing/2014/main" id="{D5AB97AD-09B9-EB4B-A90B-04AC47AB8CE5}"/>
              </a:ext>
            </a:extLst>
          </p:cNvPr>
          <p:cNvSpPr>
            <a:spLocks noGrp="1"/>
          </p:cNvSpPr>
          <p:nvPr>
            <p:ph idx="11"/>
          </p:nvPr>
        </p:nvSpPr>
        <p:spPr/>
        <p:txBody>
          <a:bodyPr/>
          <a:lstStyle/>
          <a:p>
            <a:r>
              <a:rPr lang="en-US" dirty="0"/>
              <a:t>No change will be required to any of the ASICs in order for them to be used for the vertical drift detector.</a:t>
            </a:r>
          </a:p>
          <a:p>
            <a:r>
              <a:rPr lang="en-US" dirty="0"/>
              <a:t>COLDATA can drive 35 m long </a:t>
            </a:r>
            <a:r>
              <a:rPr lang="en-US" dirty="0" err="1"/>
              <a:t>twinax</a:t>
            </a:r>
            <a:r>
              <a:rPr lang="en-US" dirty="0"/>
              <a:t> cables.</a:t>
            </a:r>
          </a:p>
          <a:p>
            <a:r>
              <a:rPr lang="en-US" dirty="0"/>
              <a:t>The only thing we need to verify is that the signal integrity is maintained if a patch panel is included in the signal path.</a:t>
            </a:r>
          </a:p>
          <a:p>
            <a:pPr lvl="1"/>
            <a:r>
              <a:rPr lang="en-US" dirty="0"/>
              <a:t>Shanshan will discuss this in the next presentation.</a:t>
            </a:r>
          </a:p>
        </p:txBody>
      </p:sp>
      <p:sp>
        <p:nvSpPr>
          <p:cNvPr id="3" name="Date Placeholder 2">
            <a:extLst>
              <a:ext uri="{FF2B5EF4-FFF2-40B4-BE49-F238E27FC236}">
                <a16:creationId xmlns:a16="http://schemas.microsoft.com/office/drawing/2014/main" id="{DB47E11E-62E1-7D44-B886-17B5ABDFD59F}"/>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F728C771-4D12-8641-A9EC-CA58FCB39625}"/>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AF5B770B-2877-7446-BD1F-44107411076C}"/>
              </a:ext>
            </a:extLst>
          </p:cNvPr>
          <p:cNvSpPr>
            <a:spLocks noGrp="1"/>
          </p:cNvSpPr>
          <p:nvPr>
            <p:ph type="sldNum" sz="quarter" idx="4"/>
          </p:nvPr>
        </p:nvSpPr>
        <p:spPr/>
        <p:txBody>
          <a:bodyPr/>
          <a:lstStyle/>
          <a:p>
            <a:pPr>
              <a:defRPr/>
            </a:pPr>
            <a:fld id="{0C39C72E-2A13-EB4D-AD45-6D4E6ACAED8D}" type="slidenum">
              <a:rPr lang="en-US" smtClean="0"/>
              <a:pPr>
                <a:defRPr/>
              </a:pPr>
              <a:t>22</a:t>
            </a:fld>
            <a:endParaRPr lang="en-US" dirty="0"/>
          </a:p>
        </p:txBody>
      </p:sp>
    </p:spTree>
    <p:extLst>
      <p:ext uri="{BB962C8B-B14F-4D97-AF65-F5344CB8AC3E}">
        <p14:creationId xmlns:p14="http://schemas.microsoft.com/office/powerpoint/2010/main" val="2196810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0D3228EC-8892-9A4B-96B6-3567C39EDD22}"/>
              </a:ext>
            </a:extLst>
          </p:cNvPr>
          <p:cNvSpPr>
            <a:spLocks noGrp="1"/>
          </p:cNvSpPr>
          <p:nvPr>
            <p:ph type="title"/>
          </p:nvPr>
        </p:nvSpPr>
        <p:spPr/>
        <p:txBody>
          <a:bodyPr/>
          <a:lstStyle/>
          <a:p>
            <a:r>
              <a:rPr lang="en-US" dirty="0"/>
              <a:t>Comment on Vertical Drift</a:t>
            </a:r>
          </a:p>
        </p:txBody>
      </p:sp>
      <p:sp>
        <p:nvSpPr>
          <p:cNvPr id="9" name="Content Placeholder 8">
            <a:extLst>
              <a:ext uri="{FF2B5EF4-FFF2-40B4-BE49-F238E27FC236}">
                <a16:creationId xmlns:a16="http://schemas.microsoft.com/office/drawing/2014/main" id="{956B5182-72C3-C44E-BDA0-0B2265235FCC}"/>
              </a:ext>
            </a:extLst>
          </p:cNvPr>
          <p:cNvSpPr>
            <a:spLocks noGrp="1"/>
          </p:cNvSpPr>
          <p:nvPr>
            <p:ph idx="11"/>
          </p:nvPr>
        </p:nvSpPr>
        <p:spPr>
          <a:xfrm>
            <a:off x="454029" y="1207770"/>
            <a:ext cx="8232771" cy="1328307"/>
          </a:xfrm>
        </p:spPr>
        <p:txBody>
          <a:bodyPr>
            <a:normAutofit/>
          </a:bodyPr>
          <a:lstStyle/>
          <a:p>
            <a:r>
              <a:rPr lang="en-US" sz="1600" dirty="0"/>
              <a:t>The vertical drift charge readout plane anodes are being designed with the cold electronics developed for the APA-based horizontal drift TPC in mind.</a:t>
            </a:r>
          </a:p>
          <a:p>
            <a:r>
              <a:rPr lang="en-US" sz="1600" dirty="0"/>
              <a:t>The printed circuit board hole size, board thickness, and the spacing between boards are chosen so that the induced currents will be similar to the currents induced in APA wires.</a:t>
            </a:r>
          </a:p>
        </p:txBody>
      </p:sp>
      <p:sp>
        <p:nvSpPr>
          <p:cNvPr id="3" name="Date Placeholder 2">
            <a:extLst>
              <a:ext uri="{FF2B5EF4-FFF2-40B4-BE49-F238E27FC236}">
                <a16:creationId xmlns:a16="http://schemas.microsoft.com/office/drawing/2014/main" id="{C02042C6-6D11-8643-9FDE-FEA5D0CA3644}"/>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925B976B-86AC-294F-9D7D-9721EFD1FFB5}"/>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27003DF2-4021-7E46-8D93-D5B803736D28}"/>
              </a:ext>
            </a:extLst>
          </p:cNvPr>
          <p:cNvSpPr>
            <a:spLocks noGrp="1"/>
          </p:cNvSpPr>
          <p:nvPr>
            <p:ph type="sldNum" sz="quarter" idx="4"/>
          </p:nvPr>
        </p:nvSpPr>
        <p:spPr/>
        <p:txBody>
          <a:bodyPr/>
          <a:lstStyle/>
          <a:p>
            <a:pPr>
              <a:defRPr/>
            </a:pPr>
            <a:fld id="{0C39C72E-2A13-EB4D-AD45-6D4E6ACAED8D}" type="slidenum">
              <a:rPr lang="en-US" smtClean="0"/>
              <a:pPr>
                <a:defRPr/>
              </a:pPr>
              <a:t>3</a:t>
            </a:fld>
            <a:endParaRPr lang="en-US" dirty="0"/>
          </a:p>
        </p:txBody>
      </p:sp>
      <p:pic>
        <p:nvPicPr>
          <p:cNvPr id="11" name="Picture 10">
            <a:extLst>
              <a:ext uri="{FF2B5EF4-FFF2-40B4-BE49-F238E27FC236}">
                <a16:creationId xmlns:a16="http://schemas.microsoft.com/office/drawing/2014/main" id="{FA9E1C25-0986-B042-9224-EAC680803988}"/>
              </a:ext>
            </a:extLst>
          </p:cNvPr>
          <p:cNvPicPr>
            <a:picLocks noChangeAspect="1"/>
          </p:cNvPicPr>
          <p:nvPr/>
        </p:nvPicPr>
        <p:blipFill>
          <a:blip r:embed="rId2"/>
          <a:stretch>
            <a:fillRect/>
          </a:stretch>
        </p:blipFill>
        <p:spPr>
          <a:xfrm rot="5400000">
            <a:off x="4021859" y="1833411"/>
            <a:ext cx="3945082" cy="5105400"/>
          </a:xfrm>
          <a:prstGeom prst="rect">
            <a:avLst/>
          </a:prstGeom>
        </p:spPr>
      </p:pic>
      <p:sp>
        <p:nvSpPr>
          <p:cNvPr id="12" name="TextBox 11">
            <a:extLst>
              <a:ext uri="{FF2B5EF4-FFF2-40B4-BE49-F238E27FC236}">
                <a16:creationId xmlns:a16="http://schemas.microsoft.com/office/drawing/2014/main" id="{94437035-2466-2B4F-AD01-016B42DD600C}"/>
              </a:ext>
            </a:extLst>
          </p:cNvPr>
          <p:cNvSpPr txBox="1"/>
          <p:nvPr/>
        </p:nvSpPr>
        <p:spPr>
          <a:xfrm>
            <a:off x="323722" y="3588127"/>
            <a:ext cx="2863977" cy="2062103"/>
          </a:xfrm>
          <a:prstGeom prst="rect">
            <a:avLst/>
          </a:prstGeom>
          <a:noFill/>
          <a:ln w="12700">
            <a:noFill/>
          </a:ln>
        </p:spPr>
        <p:txBody>
          <a:bodyPr wrap="square" rtlCol="0">
            <a:spAutoFit/>
          </a:bodyPr>
          <a:lstStyle/>
          <a:p>
            <a:pPr marL="285750" indent="-285750">
              <a:buFont typeface="Arial" panose="020B0604020202020204" pitchFamily="34" charset="0"/>
              <a:buChar char="•"/>
            </a:pPr>
            <a:r>
              <a:rPr lang="en-US" sz="1600" dirty="0"/>
              <a:t>Induced currents computed by Francesco </a:t>
            </a:r>
            <a:r>
              <a:rPr lang="en-US" sz="1600" dirty="0" err="1"/>
              <a:t>Pietropaolo</a:t>
            </a:r>
            <a:r>
              <a:rPr lang="en-US" sz="1600" dirty="0"/>
              <a:t> for one of the proposed 3-view anodes (show at last week’s collaboration meeting)</a:t>
            </a:r>
          </a:p>
          <a:p>
            <a:pPr marL="285750" indent="-285750">
              <a:buFont typeface="Arial" panose="020B0604020202020204" pitchFamily="34" charset="0"/>
              <a:buChar char="•"/>
            </a:pPr>
            <a:r>
              <a:rPr lang="en-US" sz="1600" dirty="0"/>
              <a:t>The electronics response used was </a:t>
            </a:r>
            <a:r>
              <a:rPr lang="en-US" sz="1600" dirty="0" err="1"/>
              <a:t>LArASIC</a:t>
            </a:r>
            <a:r>
              <a:rPr lang="en-US" sz="1600" dirty="0"/>
              <a:t> w/2 </a:t>
            </a:r>
            <a:r>
              <a:rPr lang="en-US" sz="1600" dirty="0" err="1">
                <a:latin typeface="Symbol" pitchFamily="2" charset="2"/>
              </a:rPr>
              <a:t>m</a:t>
            </a:r>
            <a:r>
              <a:rPr lang="en-US" sz="1600" dirty="0" err="1"/>
              <a:t>s</a:t>
            </a:r>
            <a:r>
              <a:rPr lang="en-US" sz="1600" dirty="0"/>
              <a:t> shaping time.</a:t>
            </a:r>
          </a:p>
        </p:txBody>
      </p:sp>
    </p:spTree>
    <p:extLst>
      <p:ext uri="{BB962C8B-B14F-4D97-AF65-F5344CB8AC3E}">
        <p14:creationId xmlns:p14="http://schemas.microsoft.com/office/powerpoint/2010/main" val="3385008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59E263-6C5D-CA44-91E5-4CA9A47E6A3D}"/>
              </a:ext>
            </a:extLst>
          </p:cNvPr>
          <p:cNvSpPr>
            <a:spLocks noGrp="1"/>
          </p:cNvSpPr>
          <p:nvPr>
            <p:ph type="title"/>
          </p:nvPr>
        </p:nvSpPr>
        <p:spPr/>
        <p:txBody>
          <a:bodyPr/>
          <a:lstStyle/>
          <a:p>
            <a:r>
              <a:rPr lang="en-US" sz="3600" dirty="0"/>
              <a:t>LArASIC_V5 (received May 2021)</a:t>
            </a:r>
          </a:p>
        </p:txBody>
      </p:sp>
      <p:sp>
        <p:nvSpPr>
          <p:cNvPr id="3" name="Date Placeholder 2">
            <a:extLst>
              <a:ext uri="{FF2B5EF4-FFF2-40B4-BE49-F238E27FC236}">
                <a16:creationId xmlns:a16="http://schemas.microsoft.com/office/drawing/2014/main" id="{41A8CA8C-C685-2F42-9DEB-F13B08226E4D}"/>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9929CC01-C983-7846-8567-DF1A73841C8A}"/>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56035BF6-87FF-344B-A37C-F42D11F43A74}"/>
              </a:ext>
            </a:extLst>
          </p:cNvPr>
          <p:cNvSpPr>
            <a:spLocks noGrp="1"/>
          </p:cNvSpPr>
          <p:nvPr>
            <p:ph type="sldNum" sz="quarter" idx="4"/>
          </p:nvPr>
        </p:nvSpPr>
        <p:spPr/>
        <p:txBody>
          <a:bodyPr/>
          <a:lstStyle/>
          <a:p>
            <a:pPr>
              <a:defRPr/>
            </a:pPr>
            <a:fld id="{0C39C72E-2A13-EB4D-AD45-6D4E6ACAED8D}" type="slidenum">
              <a:rPr lang="en-US" smtClean="0"/>
              <a:pPr>
                <a:defRPr/>
              </a:pPr>
              <a:t>4</a:t>
            </a:fld>
            <a:endParaRPr lang="en-US" dirty="0"/>
          </a:p>
        </p:txBody>
      </p:sp>
      <p:sp>
        <p:nvSpPr>
          <p:cNvPr id="6" name="Content Placeholder 5">
            <a:extLst>
              <a:ext uri="{FF2B5EF4-FFF2-40B4-BE49-F238E27FC236}">
                <a16:creationId xmlns:a16="http://schemas.microsoft.com/office/drawing/2014/main" id="{8D5D293C-D02B-4240-9702-4C3BD57D13B0}"/>
              </a:ext>
            </a:extLst>
          </p:cNvPr>
          <p:cNvSpPr>
            <a:spLocks noGrp="1"/>
          </p:cNvSpPr>
          <p:nvPr>
            <p:ph idx="11"/>
          </p:nvPr>
        </p:nvSpPr>
        <p:spPr>
          <a:xfrm>
            <a:off x="454026" y="1207770"/>
            <a:ext cx="4498974" cy="5031626"/>
          </a:xfrm>
        </p:spPr>
        <p:txBody>
          <a:bodyPr/>
          <a:lstStyle/>
          <a:p>
            <a:r>
              <a:rPr lang="en-US" sz="1800" dirty="0" err="1"/>
              <a:t>LArASIC</a:t>
            </a:r>
            <a:r>
              <a:rPr lang="en-US" sz="1800" dirty="0"/>
              <a:t> has been developed over a number of years and versions have been used successfully in </a:t>
            </a:r>
            <a:r>
              <a:rPr lang="en-US" sz="1800" dirty="0" err="1"/>
              <a:t>MicroBooNE</a:t>
            </a:r>
            <a:r>
              <a:rPr lang="en-US" sz="1800" dirty="0"/>
              <a:t> and </a:t>
            </a:r>
            <a:r>
              <a:rPr lang="en-US" sz="1800" dirty="0" err="1"/>
              <a:t>ProtoDUNE</a:t>
            </a:r>
            <a:r>
              <a:rPr lang="en-US" sz="1800" dirty="0"/>
              <a:t>-SP</a:t>
            </a:r>
          </a:p>
          <a:p>
            <a:r>
              <a:rPr lang="en-US" sz="1800" dirty="0"/>
              <a:t>Changes since </a:t>
            </a:r>
            <a:r>
              <a:rPr lang="en-US" sz="1800" dirty="0" err="1"/>
              <a:t>ProtoDUNE</a:t>
            </a:r>
            <a:r>
              <a:rPr lang="en-US" dirty="0"/>
              <a:t>:</a:t>
            </a:r>
          </a:p>
          <a:p>
            <a:pPr lvl="1"/>
            <a:r>
              <a:rPr lang="en-US" sz="1600" dirty="0"/>
              <a:t>Eliminated “ledge” issue observed in </a:t>
            </a:r>
            <a:r>
              <a:rPr lang="en-US" sz="1600" dirty="0" err="1"/>
              <a:t>ProtoDUNE</a:t>
            </a:r>
            <a:r>
              <a:rPr lang="en-US" sz="1600" dirty="0"/>
              <a:t>.</a:t>
            </a:r>
          </a:p>
          <a:p>
            <a:pPr lvl="1"/>
            <a:r>
              <a:rPr lang="en-US" sz="1600" dirty="0"/>
              <a:t>Added a single ended to differential converter to allow optimal coupling to COLDADC.</a:t>
            </a:r>
          </a:p>
          <a:p>
            <a:pPr lvl="1"/>
            <a:r>
              <a:rPr lang="en-US" sz="1600" dirty="0"/>
              <a:t>Modified the band gap reference circuit to improve yield (~7% of LArASIC_P2 chips failed to start up at cryogenic temperature).</a:t>
            </a:r>
          </a:p>
          <a:p>
            <a:pPr lvl="1"/>
            <a:r>
              <a:rPr lang="en-US" sz="1600" dirty="0"/>
              <a:t>Modified the test charge injection pulser DAC to improve linearity for small signals while maintaining large dynamic range.</a:t>
            </a:r>
          </a:p>
          <a:p>
            <a:endParaRPr lang="en-US" dirty="0"/>
          </a:p>
        </p:txBody>
      </p:sp>
      <p:pic>
        <p:nvPicPr>
          <p:cNvPr id="8" name="Content Placeholder 7" descr="Timeline&#10;&#10;Description automatically generated with medium confidence">
            <a:extLst>
              <a:ext uri="{FF2B5EF4-FFF2-40B4-BE49-F238E27FC236}">
                <a16:creationId xmlns:a16="http://schemas.microsoft.com/office/drawing/2014/main" id="{EEABF049-D686-504A-ABC3-C36E92735D06}"/>
              </a:ext>
            </a:extLst>
          </p:cNvPr>
          <p:cNvPicPr>
            <a:picLocks noGrp="1" noChangeAspect="1"/>
          </p:cNvPicPr>
          <p:nvPr>
            <p:ph idx="12"/>
          </p:nvPr>
        </p:nvPicPr>
        <p:blipFill>
          <a:blip r:embed="rId2"/>
          <a:stretch>
            <a:fillRect/>
          </a:stretch>
        </p:blipFill>
        <p:spPr>
          <a:xfrm>
            <a:off x="5085577" y="938429"/>
            <a:ext cx="3990975" cy="2206423"/>
          </a:xfrm>
          <a:prstGeom prst="rect">
            <a:avLst/>
          </a:prstGeom>
        </p:spPr>
      </p:pic>
      <p:pic>
        <p:nvPicPr>
          <p:cNvPr id="10" name="Picture 9" descr="A picture containing text, electronics, circuit&#10;&#10;Description automatically generated">
            <a:extLst>
              <a:ext uri="{FF2B5EF4-FFF2-40B4-BE49-F238E27FC236}">
                <a16:creationId xmlns:a16="http://schemas.microsoft.com/office/drawing/2014/main" id="{D64DCE65-5575-1740-801A-9136E7AEE00E}"/>
              </a:ext>
            </a:extLst>
          </p:cNvPr>
          <p:cNvPicPr>
            <a:picLocks noChangeAspect="1"/>
          </p:cNvPicPr>
          <p:nvPr/>
        </p:nvPicPr>
        <p:blipFill>
          <a:blip r:embed="rId3"/>
          <a:stretch>
            <a:fillRect/>
          </a:stretch>
        </p:blipFill>
        <p:spPr>
          <a:xfrm>
            <a:off x="5186357" y="3429000"/>
            <a:ext cx="3524712" cy="2836400"/>
          </a:xfrm>
          <a:prstGeom prst="rect">
            <a:avLst/>
          </a:prstGeom>
        </p:spPr>
      </p:pic>
    </p:spTree>
    <p:extLst>
      <p:ext uri="{BB962C8B-B14F-4D97-AF65-F5344CB8AC3E}">
        <p14:creationId xmlns:p14="http://schemas.microsoft.com/office/powerpoint/2010/main" val="40364883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B78B03-3F1E-F24F-8311-374BA5175B2E}"/>
              </a:ext>
            </a:extLst>
          </p:cNvPr>
          <p:cNvSpPr>
            <a:spLocks noGrp="1"/>
          </p:cNvSpPr>
          <p:nvPr>
            <p:ph type="title"/>
          </p:nvPr>
        </p:nvSpPr>
        <p:spPr/>
        <p:txBody>
          <a:bodyPr/>
          <a:lstStyle/>
          <a:p>
            <a:r>
              <a:rPr lang="en-US" dirty="0"/>
              <a:t>Ledge Effect</a:t>
            </a:r>
          </a:p>
        </p:txBody>
      </p:sp>
      <p:sp>
        <p:nvSpPr>
          <p:cNvPr id="3" name="Date Placeholder 2">
            <a:extLst>
              <a:ext uri="{FF2B5EF4-FFF2-40B4-BE49-F238E27FC236}">
                <a16:creationId xmlns:a16="http://schemas.microsoft.com/office/drawing/2014/main" id="{4DA09FCB-E6C9-DE44-B492-A6E9FBD0D546}"/>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2783303B-D7BC-BF49-87D9-013EBE4EC9BA}"/>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1F52DC8A-402C-D14C-9002-EA91166F576D}"/>
              </a:ext>
            </a:extLst>
          </p:cNvPr>
          <p:cNvSpPr>
            <a:spLocks noGrp="1"/>
          </p:cNvSpPr>
          <p:nvPr>
            <p:ph type="sldNum" sz="quarter" idx="4"/>
          </p:nvPr>
        </p:nvSpPr>
        <p:spPr/>
        <p:txBody>
          <a:bodyPr/>
          <a:lstStyle/>
          <a:p>
            <a:pPr>
              <a:defRPr/>
            </a:pPr>
            <a:fld id="{0C39C72E-2A13-EB4D-AD45-6D4E6ACAED8D}" type="slidenum">
              <a:rPr lang="en-US" smtClean="0"/>
              <a:pPr>
                <a:defRPr/>
              </a:pPr>
              <a:t>5</a:t>
            </a:fld>
            <a:endParaRPr lang="en-US" dirty="0"/>
          </a:p>
        </p:txBody>
      </p:sp>
      <p:sp>
        <p:nvSpPr>
          <p:cNvPr id="6" name="Content Placeholder 5">
            <a:extLst>
              <a:ext uri="{FF2B5EF4-FFF2-40B4-BE49-F238E27FC236}">
                <a16:creationId xmlns:a16="http://schemas.microsoft.com/office/drawing/2014/main" id="{D087363C-B544-7341-8A69-5921B5BBBC8C}"/>
              </a:ext>
            </a:extLst>
          </p:cNvPr>
          <p:cNvSpPr>
            <a:spLocks noGrp="1"/>
          </p:cNvSpPr>
          <p:nvPr>
            <p:ph idx="11"/>
          </p:nvPr>
        </p:nvSpPr>
        <p:spPr>
          <a:xfrm>
            <a:off x="454026" y="1542348"/>
            <a:ext cx="3990750" cy="3773304"/>
          </a:xfrm>
        </p:spPr>
        <p:txBody>
          <a:bodyPr>
            <a:normAutofit/>
          </a:bodyPr>
          <a:lstStyle/>
          <a:p>
            <a:r>
              <a:rPr lang="en-US" dirty="0"/>
              <a:t>Ledge Effect observed in </a:t>
            </a:r>
            <a:r>
              <a:rPr lang="en-US" dirty="0" err="1"/>
              <a:t>ProtoDUNE</a:t>
            </a:r>
            <a:r>
              <a:rPr lang="en-US" dirty="0"/>
              <a:t>-SP has been understood and eliminated.</a:t>
            </a:r>
          </a:p>
          <a:p>
            <a:r>
              <a:rPr lang="en-US" dirty="0"/>
              <a:t>Test Method:</a:t>
            </a:r>
          </a:p>
          <a:p>
            <a:pPr lvl="1"/>
            <a:r>
              <a:rPr lang="en-US" dirty="0" err="1"/>
              <a:t>LArASIC</a:t>
            </a:r>
            <a:r>
              <a:rPr lang="en-US" dirty="0"/>
              <a:t> internal calibration pulser is enabled (regular smaller amplitude signal)</a:t>
            </a:r>
          </a:p>
          <a:p>
            <a:pPr lvl="1"/>
            <a:r>
              <a:rPr lang="en-US" dirty="0"/>
              <a:t>Large charge pulse is injected into a normal input.</a:t>
            </a:r>
          </a:p>
          <a:p>
            <a:endParaRPr lang="en-US" dirty="0"/>
          </a:p>
        </p:txBody>
      </p:sp>
      <p:pic>
        <p:nvPicPr>
          <p:cNvPr id="9" name="Content Placeholder 8" descr="Graphical user interface, application&#10;&#10;Description automatically generated">
            <a:extLst>
              <a:ext uri="{FF2B5EF4-FFF2-40B4-BE49-F238E27FC236}">
                <a16:creationId xmlns:a16="http://schemas.microsoft.com/office/drawing/2014/main" id="{04B2FCA6-EB79-1948-AC15-6AA110505FB1}"/>
              </a:ext>
            </a:extLst>
          </p:cNvPr>
          <p:cNvPicPr>
            <a:picLocks noGrp="1" noChangeAspect="1"/>
          </p:cNvPicPr>
          <p:nvPr>
            <p:ph idx="12"/>
          </p:nvPr>
        </p:nvPicPr>
        <p:blipFill>
          <a:blip r:embed="rId2"/>
          <a:stretch>
            <a:fillRect/>
          </a:stretch>
        </p:blipFill>
        <p:spPr>
          <a:xfrm>
            <a:off x="4572000" y="3338896"/>
            <a:ext cx="3990975" cy="2984724"/>
          </a:xfrm>
        </p:spPr>
      </p:pic>
      <p:pic>
        <p:nvPicPr>
          <p:cNvPr id="13" name="Picture 12" descr="Timeline&#10;&#10;Description automatically generated">
            <a:extLst>
              <a:ext uri="{FF2B5EF4-FFF2-40B4-BE49-F238E27FC236}">
                <a16:creationId xmlns:a16="http://schemas.microsoft.com/office/drawing/2014/main" id="{A289C0D6-A2ED-A041-AEFF-11201EC89D73}"/>
              </a:ext>
            </a:extLst>
          </p:cNvPr>
          <p:cNvPicPr>
            <a:picLocks noChangeAspect="1"/>
          </p:cNvPicPr>
          <p:nvPr/>
        </p:nvPicPr>
        <p:blipFill>
          <a:blip r:embed="rId3"/>
          <a:stretch>
            <a:fillRect/>
          </a:stretch>
        </p:blipFill>
        <p:spPr>
          <a:xfrm>
            <a:off x="4572000" y="447840"/>
            <a:ext cx="3993009" cy="2984724"/>
          </a:xfrm>
          <a:prstGeom prst="rect">
            <a:avLst/>
          </a:prstGeom>
        </p:spPr>
      </p:pic>
    </p:spTree>
    <p:extLst>
      <p:ext uri="{BB962C8B-B14F-4D97-AF65-F5344CB8AC3E}">
        <p14:creationId xmlns:p14="http://schemas.microsoft.com/office/powerpoint/2010/main" val="36164409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6A678-A888-624A-8A58-80FBE31B8224}"/>
              </a:ext>
            </a:extLst>
          </p:cNvPr>
          <p:cNvSpPr>
            <a:spLocks noGrp="1"/>
          </p:cNvSpPr>
          <p:nvPr>
            <p:ph type="title"/>
          </p:nvPr>
        </p:nvSpPr>
        <p:spPr>
          <a:xfrm>
            <a:off x="457199" y="462518"/>
            <a:ext cx="8373979" cy="647102"/>
          </a:xfrm>
        </p:spPr>
        <p:txBody>
          <a:bodyPr/>
          <a:lstStyle/>
          <a:p>
            <a:r>
              <a:rPr lang="en-US" sz="3600" dirty="0"/>
              <a:t>Single Ended to Differential Converter</a:t>
            </a:r>
          </a:p>
        </p:txBody>
      </p:sp>
      <p:sp>
        <p:nvSpPr>
          <p:cNvPr id="3" name="Date Placeholder 2">
            <a:extLst>
              <a:ext uri="{FF2B5EF4-FFF2-40B4-BE49-F238E27FC236}">
                <a16:creationId xmlns:a16="http://schemas.microsoft.com/office/drawing/2014/main" id="{DEBD34D4-5641-6947-A637-4984D6B16986}"/>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CD8EE972-ACA6-BD43-A470-7F0171BF4912}"/>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A3D37B1E-9374-C147-9E77-AC5496A2C8B6}"/>
              </a:ext>
            </a:extLst>
          </p:cNvPr>
          <p:cNvSpPr>
            <a:spLocks noGrp="1"/>
          </p:cNvSpPr>
          <p:nvPr>
            <p:ph type="sldNum" sz="quarter" idx="4"/>
          </p:nvPr>
        </p:nvSpPr>
        <p:spPr/>
        <p:txBody>
          <a:bodyPr/>
          <a:lstStyle/>
          <a:p>
            <a:pPr>
              <a:defRPr/>
            </a:pPr>
            <a:fld id="{0C39C72E-2A13-EB4D-AD45-6D4E6ACAED8D}" type="slidenum">
              <a:rPr lang="en-US" smtClean="0"/>
              <a:pPr>
                <a:defRPr/>
              </a:pPr>
              <a:t>6</a:t>
            </a:fld>
            <a:endParaRPr lang="en-US" dirty="0"/>
          </a:p>
        </p:txBody>
      </p:sp>
      <p:sp>
        <p:nvSpPr>
          <p:cNvPr id="6" name="Content Placeholder 5">
            <a:extLst>
              <a:ext uri="{FF2B5EF4-FFF2-40B4-BE49-F238E27FC236}">
                <a16:creationId xmlns:a16="http://schemas.microsoft.com/office/drawing/2014/main" id="{1BBC938E-F3CC-B34E-B65B-D95E4B35F25E}"/>
              </a:ext>
            </a:extLst>
          </p:cNvPr>
          <p:cNvSpPr>
            <a:spLocks noGrp="1"/>
          </p:cNvSpPr>
          <p:nvPr>
            <p:ph idx="11"/>
          </p:nvPr>
        </p:nvSpPr>
        <p:spPr>
          <a:xfrm>
            <a:off x="454026" y="1999548"/>
            <a:ext cx="3990750" cy="2858904"/>
          </a:xfrm>
        </p:spPr>
        <p:txBody>
          <a:bodyPr/>
          <a:lstStyle/>
          <a:p>
            <a:r>
              <a:rPr lang="en-US" dirty="0"/>
              <a:t>Tests using LArASIC_V5 and COLDADC_P2 have been performed.</a:t>
            </a:r>
          </a:p>
          <a:p>
            <a:r>
              <a:rPr lang="en-US" dirty="0"/>
              <a:t>Good results obtained with both single ended and differential outputs.</a:t>
            </a:r>
          </a:p>
        </p:txBody>
      </p:sp>
      <p:pic>
        <p:nvPicPr>
          <p:cNvPr id="8" name="Content Placeholder 7">
            <a:extLst>
              <a:ext uri="{FF2B5EF4-FFF2-40B4-BE49-F238E27FC236}">
                <a16:creationId xmlns:a16="http://schemas.microsoft.com/office/drawing/2014/main" id="{5ED74C26-D542-C94B-9910-D8403FB83B6B}"/>
              </a:ext>
            </a:extLst>
          </p:cNvPr>
          <p:cNvPicPr>
            <a:picLocks noGrp="1" noChangeAspect="1"/>
          </p:cNvPicPr>
          <p:nvPr>
            <p:ph idx="12"/>
          </p:nvPr>
        </p:nvPicPr>
        <p:blipFill>
          <a:blip r:embed="rId2"/>
          <a:stretch>
            <a:fillRect/>
          </a:stretch>
        </p:blipFill>
        <p:spPr>
          <a:xfrm>
            <a:off x="5442784" y="1139380"/>
            <a:ext cx="2365710" cy="2015523"/>
          </a:xfrm>
          <a:prstGeom prst="rect">
            <a:avLst/>
          </a:prstGeom>
        </p:spPr>
      </p:pic>
      <p:pic>
        <p:nvPicPr>
          <p:cNvPr id="10" name="Picture 9" descr="Chart&#10;&#10;Description automatically generated">
            <a:extLst>
              <a:ext uri="{FF2B5EF4-FFF2-40B4-BE49-F238E27FC236}">
                <a16:creationId xmlns:a16="http://schemas.microsoft.com/office/drawing/2014/main" id="{435D992C-8DE0-284A-8830-1EBEAE4FD091}"/>
              </a:ext>
            </a:extLst>
          </p:cNvPr>
          <p:cNvPicPr>
            <a:picLocks noChangeAspect="1"/>
          </p:cNvPicPr>
          <p:nvPr/>
        </p:nvPicPr>
        <p:blipFill>
          <a:blip r:embed="rId3"/>
          <a:stretch>
            <a:fillRect/>
          </a:stretch>
        </p:blipFill>
        <p:spPr>
          <a:xfrm>
            <a:off x="4444776" y="3028552"/>
            <a:ext cx="4320069" cy="3290313"/>
          </a:xfrm>
          <a:prstGeom prst="rect">
            <a:avLst/>
          </a:prstGeom>
        </p:spPr>
      </p:pic>
    </p:spTree>
    <p:extLst>
      <p:ext uri="{BB962C8B-B14F-4D97-AF65-F5344CB8AC3E}">
        <p14:creationId xmlns:p14="http://schemas.microsoft.com/office/powerpoint/2010/main" val="1644543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6C4C56C8-BFC3-DC44-8789-CF39F4CC4E2E}"/>
              </a:ext>
            </a:extLst>
          </p:cNvPr>
          <p:cNvSpPr>
            <a:spLocks noGrp="1"/>
          </p:cNvSpPr>
          <p:nvPr>
            <p:ph type="title"/>
          </p:nvPr>
        </p:nvSpPr>
        <p:spPr/>
        <p:txBody>
          <a:bodyPr/>
          <a:lstStyle/>
          <a:p>
            <a:r>
              <a:rPr lang="en-US" dirty="0"/>
              <a:t>Band Gap Reference Circuit</a:t>
            </a:r>
          </a:p>
        </p:txBody>
      </p:sp>
      <p:sp>
        <p:nvSpPr>
          <p:cNvPr id="9" name="Content Placeholder 8">
            <a:extLst>
              <a:ext uri="{FF2B5EF4-FFF2-40B4-BE49-F238E27FC236}">
                <a16:creationId xmlns:a16="http://schemas.microsoft.com/office/drawing/2014/main" id="{E6A7EC9D-66E5-304F-A071-DACE4868F93F}"/>
              </a:ext>
            </a:extLst>
          </p:cNvPr>
          <p:cNvSpPr>
            <a:spLocks noGrp="1"/>
          </p:cNvSpPr>
          <p:nvPr>
            <p:ph idx="11"/>
          </p:nvPr>
        </p:nvSpPr>
        <p:spPr/>
        <p:txBody>
          <a:bodyPr/>
          <a:lstStyle/>
          <a:p>
            <a:r>
              <a:rPr lang="en-US" dirty="0"/>
              <a:t>7% of the LArASIC_P2 chips that were used in </a:t>
            </a:r>
            <a:r>
              <a:rPr lang="en-US" dirty="0" err="1"/>
              <a:t>ProtoDUNE</a:t>
            </a:r>
            <a:r>
              <a:rPr lang="en-US" dirty="0"/>
              <a:t>-SP and will be used in SBND fail QC because the band gap reference circuit fails to start when the chip is cold.</a:t>
            </a:r>
          </a:p>
          <a:p>
            <a:r>
              <a:rPr lang="en-US" dirty="0"/>
              <a:t>The likely root cause of this failure was identified and corrected for LArASIC_V4.</a:t>
            </a:r>
          </a:p>
          <a:p>
            <a:r>
              <a:rPr lang="en-US" dirty="0"/>
              <a:t>Validation of the fix will be possible later this year when ~150 packaged LArASIC_V5s will be tested before assembly on FEMBs.</a:t>
            </a:r>
          </a:p>
          <a:p>
            <a:endParaRPr lang="en-US" dirty="0"/>
          </a:p>
        </p:txBody>
      </p:sp>
      <p:sp>
        <p:nvSpPr>
          <p:cNvPr id="3" name="Date Placeholder 2">
            <a:extLst>
              <a:ext uri="{FF2B5EF4-FFF2-40B4-BE49-F238E27FC236}">
                <a16:creationId xmlns:a16="http://schemas.microsoft.com/office/drawing/2014/main" id="{5E21FD21-B785-E34C-AAC7-1596B597C5DA}"/>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4" name="Footer Placeholder 3">
            <a:extLst>
              <a:ext uri="{FF2B5EF4-FFF2-40B4-BE49-F238E27FC236}">
                <a16:creationId xmlns:a16="http://schemas.microsoft.com/office/drawing/2014/main" id="{CB0503E7-1041-B54E-8632-10D7858117E3}"/>
              </a:ext>
            </a:extLst>
          </p:cNvPr>
          <p:cNvSpPr>
            <a:spLocks noGrp="1"/>
          </p:cNvSpPr>
          <p:nvPr>
            <p:ph type="ftr" sz="quarter" idx="3"/>
          </p:nvPr>
        </p:nvSpPr>
        <p:spPr/>
        <p:txBody>
          <a:bodyPr/>
          <a:lstStyle/>
          <a:p>
            <a:pPr>
              <a:defRPr/>
            </a:pPr>
            <a:r>
              <a:rPr lang="it-IT"/>
              <a:t>D. Christian | ASIC Design Status</a:t>
            </a:r>
            <a:endParaRPr lang="en-US" dirty="0"/>
          </a:p>
        </p:txBody>
      </p:sp>
      <p:sp>
        <p:nvSpPr>
          <p:cNvPr id="5" name="Slide Number Placeholder 4">
            <a:extLst>
              <a:ext uri="{FF2B5EF4-FFF2-40B4-BE49-F238E27FC236}">
                <a16:creationId xmlns:a16="http://schemas.microsoft.com/office/drawing/2014/main" id="{45CE35DF-DF28-A343-BAE4-05CC3A145C85}"/>
              </a:ext>
            </a:extLst>
          </p:cNvPr>
          <p:cNvSpPr>
            <a:spLocks noGrp="1"/>
          </p:cNvSpPr>
          <p:nvPr>
            <p:ph type="sldNum" sz="quarter" idx="4"/>
          </p:nvPr>
        </p:nvSpPr>
        <p:spPr/>
        <p:txBody>
          <a:bodyPr/>
          <a:lstStyle/>
          <a:p>
            <a:pPr>
              <a:defRPr/>
            </a:pPr>
            <a:fld id="{0C39C72E-2A13-EB4D-AD45-6D4E6ACAED8D}" type="slidenum">
              <a:rPr lang="en-US" smtClean="0"/>
              <a:pPr>
                <a:defRPr/>
              </a:pPr>
              <a:t>7</a:t>
            </a:fld>
            <a:endParaRPr lang="en-US" dirty="0"/>
          </a:p>
        </p:txBody>
      </p:sp>
    </p:spTree>
    <p:extLst>
      <p:ext uri="{BB962C8B-B14F-4D97-AF65-F5344CB8AC3E}">
        <p14:creationId xmlns:p14="http://schemas.microsoft.com/office/powerpoint/2010/main" val="16003785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18EEA-FE82-B140-89E6-8139347822D3}"/>
              </a:ext>
            </a:extLst>
          </p:cNvPr>
          <p:cNvSpPr>
            <a:spLocks noGrp="1"/>
          </p:cNvSpPr>
          <p:nvPr>
            <p:ph type="title"/>
          </p:nvPr>
        </p:nvSpPr>
        <p:spPr/>
        <p:txBody>
          <a:bodyPr/>
          <a:lstStyle/>
          <a:p>
            <a:r>
              <a:rPr lang="en-US" dirty="0"/>
              <a:t>Test Charge Injection Pulser DAC</a:t>
            </a:r>
          </a:p>
        </p:txBody>
      </p:sp>
      <p:pic>
        <p:nvPicPr>
          <p:cNvPr id="8" name="Content Placeholder 7" descr="Chart, line chart&#10;&#10;Description automatically generated">
            <a:extLst>
              <a:ext uri="{FF2B5EF4-FFF2-40B4-BE49-F238E27FC236}">
                <a16:creationId xmlns:a16="http://schemas.microsoft.com/office/drawing/2014/main" id="{55E3DF8B-CDBA-C24A-8B4E-25BEEC365DF6}"/>
              </a:ext>
            </a:extLst>
          </p:cNvPr>
          <p:cNvPicPr>
            <a:picLocks noGrp="1" noChangeAspect="1"/>
          </p:cNvPicPr>
          <p:nvPr>
            <p:ph idx="11"/>
          </p:nvPr>
        </p:nvPicPr>
        <p:blipFill>
          <a:blip r:embed="rId2"/>
          <a:stretch>
            <a:fillRect/>
          </a:stretch>
        </p:blipFill>
        <p:spPr>
          <a:xfrm>
            <a:off x="450851" y="2307352"/>
            <a:ext cx="8232775" cy="3710146"/>
          </a:xfrm>
        </p:spPr>
      </p:pic>
      <p:sp>
        <p:nvSpPr>
          <p:cNvPr id="4" name="Date Placeholder 3">
            <a:extLst>
              <a:ext uri="{FF2B5EF4-FFF2-40B4-BE49-F238E27FC236}">
                <a16:creationId xmlns:a16="http://schemas.microsoft.com/office/drawing/2014/main" id="{C20E8748-23E9-554F-8583-DC2D74A78A9E}"/>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5" name="Footer Placeholder 4">
            <a:extLst>
              <a:ext uri="{FF2B5EF4-FFF2-40B4-BE49-F238E27FC236}">
                <a16:creationId xmlns:a16="http://schemas.microsoft.com/office/drawing/2014/main" id="{C45B42C7-EF0E-9E4F-B9AA-5140FF24326B}"/>
              </a:ext>
            </a:extLst>
          </p:cNvPr>
          <p:cNvSpPr>
            <a:spLocks noGrp="1"/>
          </p:cNvSpPr>
          <p:nvPr>
            <p:ph type="ftr" sz="quarter" idx="3"/>
          </p:nvPr>
        </p:nvSpPr>
        <p:spPr/>
        <p:txBody>
          <a:bodyPr/>
          <a:lstStyle/>
          <a:p>
            <a:pPr>
              <a:defRPr/>
            </a:pPr>
            <a:r>
              <a:rPr lang="it-IT"/>
              <a:t>D. Christian | ASIC Design Status</a:t>
            </a:r>
            <a:endParaRPr lang="en-US" dirty="0"/>
          </a:p>
        </p:txBody>
      </p:sp>
      <p:sp>
        <p:nvSpPr>
          <p:cNvPr id="6" name="Slide Number Placeholder 5">
            <a:extLst>
              <a:ext uri="{FF2B5EF4-FFF2-40B4-BE49-F238E27FC236}">
                <a16:creationId xmlns:a16="http://schemas.microsoft.com/office/drawing/2014/main" id="{B4EBEC3E-D951-4545-BE39-5BDA6BE52155}"/>
              </a:ext>
            </a:extLst>
          </p:cNvPr>
          <p:cNvSpPr>
            <a:spLocks noGrp="1"/>
          </p:cNvSpPr>
          <p:nvPr>
            <p:ph type="sldNum" sz="quarter" idx="4"/>
          </p:nvPr>
        </p:nvSpPr>
        <p:spPr/>
        <p:txBody>
          <a:bodyPr/>
          <a:lstStyle/>
          <a:p>
            <a:pPr>
              <a:defRPr/>
            </a:pPr>
            <a:fld id="{0C39C72E-2A13-EB4D-AD45-6D4E6ACAED8D}" type="slidenum">
              <a:rPr lang="en-US" smtClean="0"/>
              <a:pPr>
                <a:defRPr/>
              </a:pPr>
              <a:t>8</a:t>
            </a:fld>
            <a:endParaRPr lang="en-US" dirty="0"/>
          </a:p>
        </p:txBody>
      </p:sp>
      <p:sp>
        <p:nvSpPr>
          <p:cNvPr id="9" name="TextBox 8">
            <a:extLst>
              <a:ext uri="{FF2B5EF4-FFF2-40B4-BE49-F238E27FC236}">
                <a16:creationId xmlns:a16="http://schemas.microsoft.com/office/drawing/2014/main" id="{0AF88910-1F03-4046-8EF3-06EB202B051D}"/>
              </a:ext>
            </a:extLst>
          </p:cNvPr>
          <p:cNvSpPr txBox="1"/>
          <p:nvPr/>
        </p:nvSpPr>
        <p:spPr>
          <a:xfrm>
            <a:off x="2921000" y="1775302"/>
            <a:ext cx="3016275" cy="369332"/>
          </a:xfrm>
          <a:prstGeom prst="rect">
            <a:avLst/>
          </a:prstGeom>
          <a:noFill/>
          <a:ln w="12700">
            <a:solidFill>
              <a:schemeClr val="tx1"/>
            </a:solidFill>
          </a:ln>
        </p:spPr>
        <p:txBody>
          <a:bodyPr wrap="none" rtlCol="0">
            <a:spAutoFit/>
          </a:bodyPr>
          <a:lstStyle/>
          <a:p>
            <a:r>
              <a:rPr lang="en-US" dirty="0"/>
              <a:t>Data from tests of LArASIC_V5</a:t>
            </a:r>
          </a:p>
        </p:txBody>
      </p:sp>
    </p:spTree>
    <p:extLst>
      <p:ext uri="{BB962C8B-B14F-4D97-AF65-F5344CB8AC3E}">
        <p14:creationId xmlns:p14="http://schemas.microsoft.com/office/powerpoint/2010/main" val="1398798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9AD0C5-E4F3-8F45-ABA5-B17F158605BE}"/>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F147512F-A62F-A649-B884-ADD21365890D}"/>
              </a:ext>
            </a:extLst>
          </p:cNvPr>
          <p:cNvSpPr>
            <a:spLocks noGrp="1"/>
          </p:cNvSpPr>
          <p:nvPr>
            <p:ph idx="11"/>
          </p:nvPr>
        </p:nvSpPr>
        <p:spPr/>
        <p:txBody>
          <a:bodyPr/>
          <a:lstStyle/>
          <a:p>
            <a:r>
              <a:rPr lang="en-US" dirty="0"/>
              <a:t>LArASIC_V5 meets DUNE requirements for both HD &amp; VD TPCs.</a:t>
            </a:r>
          </a:p>
        </p:txBody>
      </p:sp>
      <p:sp>
        <p:nvSpPr>
          <p:cNvPr id="4" name="Date Placeholder 3">
            <a:extLst>
              <a:ext uri="{FF2B5EF4-FFF2-40B4-BE49-F238E27FC236}">
                <a16:creationId xmlns:a16="http://schemas.microsoft.com/office/drawing/2014/main" id="{14640175-401F-284A-B3E4-AE7EF36C241C}"/>
              </a:ext>
            </a:extLst>
          </p:cNvPr>
          <p:cNvSpPr>
            <a:spLocks noGrp="1"/>
          </p:cNvSpPr>
          <p:nvPr>
            <p:ph type="dt" sz="half" idx="2"/>
          </p:nvPr>
        </p:nvSpPr>
        <p:spPr/>
        <p:txBody>
          <a:bodyPr/>
          <a:lstStyle/>
          <a:p>
            <a:pPr>
              <a:defRPr/>
            </a:pPr>
            <a:r>
              <a:rPr lang="en-US">
                <a:latin typeface="Helvetica"/>
                <a:cs typeface="Helvetica"/>
              </a:rPr>
              <a:t>May 28, 2021</a:t>
            </a:r>
            <a:endParaRPr lang="en-US" dirty="0">
              <a:latin typeface="Helvetica"/>
              <a:cs typeface="Helvetica"/>
            </a:endParaRPr>
          </a:p>
        </p:txBody>
      </p:sp>
      <p:sp>
        <p:nvSpPr>
          <p:cNvPr id="5" name="Footer Placeholder 4">
            <a:extLst>
              <a:ext uri="{FF2B5EF4-FFF2-40B4-BE49-F238E27FC236}">
                <a16:creationId xmlns:a16="http://schemas.microsoft.com/office/drawing/2014/main" id="{3B68C5BA-1BCB-9A40-9D94-B85B0BA8C83E}"/>
              </a:ext>
            </a:extLst>
          </p:cNvPr>
          <p:cNvSpPr>
            <a:spLocks noGrp="1"/>
          </p:cNvSpPr>
          <p:nvPr>
            <p:ph type="ftr" sz="quarter" idx="3"/>
          </p:nvPr>
        </p:nvSpPr>
        <p:spPr/>
        <p:txBody>
          <a:bodyPr/>
          <a:lstStyle/>
          <a:p>
            <a:pPr>
              <a:defRPr/>
            </a:pPr>
            <a:r>
              <a:rPr lang="it-IT"/>
              <a:t>D. Christian | ASIC Design Status</a:t>
            </a:r>
            <a:endParaRPr lang="en-US" dirty="0"/>
          </a:p>
        </p:txBody>
      </p:sp>
      <p:sp>
        <p:nvSpPr>
          <p:cNvPr id="6" name="Slide Number Placeholder 5">
            <a:extLst>
              <a:ext uri="{FF2B5EF4-FFF2-40B4-BE49-F238E27FC236}">
                <a16:creationId xmlns:a16="http://schemas.microsoft.com/office/drawing/2014/main" id="{97839733-FA0E-A340-8CB5-7595B0772526}"/>
              </a:ext>
            </a:extLst>
          </p:cNvPr>
          <p:cNvSpPr>
            <a:spLocks noGrp="1"/>
          </p:cNvSpPr>
          <p:nvPr>
            <p:ph type="sldNum" sz="quarter" idx="4"/>
          </p:nvPr>
        </p:nvSpPr>
        <p:spPr/>
        <p:txBody>
          <a:bodyPr/>
          <a:lstStyle/>
          <a:p>
            <a:pPr>
              <a:defRPr/>
            </a:pPr>
            <a:fld id="{0C39C72E-2A13-EB4D-AD45-6D4E6ACAED8D}" type="slidenum">
              <a:rPr lang="en-US" smtClean="0"/>
              <a:pPr>
                <a:defRPr/>
              </a:pPr>
              <a:t>9</a:t>
            </a:fld>
            <a:endParaRPr lang="en-US" dirty="0"/>
          </a:p>
        </p:txBody>
      </p:sp>
    </p:spTree>
    <p:extLst>
      <p:ext uri="{BB962C8B-B14F-4D97-AF65-F5344CB8AC3E}">
        <p14:creationId xmlns:p14="http://schemas.microsoft.com/office/powerpoint/2010/main" val="2117379012"/>
      </p:ext>
    </p:extLst>
  </p:cSld>
  <p:clrMapOvr>
    <a:masterClrMapping/>
  </p:clrMapOvr>
</p:sld>
</file>

<file path=ppt/theme/theme1.xml><?xml version="1.0" encoding="utf-8"?>
<a:theme xmlns:a="http://schemas.openxmlformats.org/drawingml/2006/main" name="Dune Template_051215">
  <a:themeElements>
    <a:clrScheme name="DUNE">
      <a:dk1>
        <a:srgbClr val="BC5F2B"/>
      </a:dk1>
      <a:lt1>
        <a:sysClr val="window" lastClr="FFFFFF"/>
      </a:lt1>
      <a:dk2>
        <a:srgbClr val="3C5A77"/>
      </a:dk2>
      <a:lt2>
        <a:srgbClr val="F37C23"/>
      </a:lt2>
      <a:accent1>
        <a:srgbClr val="4F81BD"/>
      </a:accent1>
      <a:accent2>
        <a:srgbClr val="FFFFFF"/>
      </a:accent2>
      <a:accent3>
        <a:srgbClr val="FFFFFF"/>
      </a:accent3>
      <a:accent4>
        <a:srgbClr val="FFFFFF"/>
      </a:accent4>
      <a:accent5>
        <a:srgbClr val="FFFFFF"/>
      </a:accent5>
      <a:accent6>
        <a:srgbClr val="FFFFFF"/>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BNF Content-Footer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DUNE_Template</Template>
  <TotalTime>6883</TotalTime>
  <Words>1574</Words>
  <Application>Microsoft Macintosh PowerPoint</Application>
  <PresentationFormat>On-screen Show (4:3)</PresentationFormat>
  <Paragraphs>188</Paragraphs>
  <Slides>22</Slides>
  <Notes>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22</vt:i4>
      </vt:variant>
    </vt:vector>
  </HeadingPairs>
  <TitlesOfParts>
    <vt:vector size="30" baseType="lpstr">
      <vt:lpstr>Arial</vt:lpstr>
      <vt:lpstr>Calibri</vt:lpstr>
      <vt:lpstr>Helvetica</vt:lpstr>
      <vt:lpstr>Lucida Grande</vt:lpstr>
      <vt:lpstr>Symbol</vt:lpstr>
      <vt:lpstr>Wingdings</vt:lpstr>
      <vt:lpstr>Dune Template_051215</vt:lpstr>
      <vt:lpstr>LBNF Content-Footer Theme</vt:lpstr>
      <vt:lpstr>FD2-VD Bottom CRP Electronics CDR: ASIC design status</vt:lpstr>
      <vt:lpstr>Contents</vt:lpstr>
      <vt:lpstr>Comment on Vertical Drift</vt:lpstr>
      <vt:lpstr>LArASIC_V5 (received May 2021)</vt:lpstr>
      <vt:lpstr>Ledge Effect</vt:lpstr>
      <vt:lpstr>Single Ended to Differential Converter</vt:lpstr>
      <vt:lpstr>Band Gap Reference Circuit</vt:lpstr>
      <vt:lpstr>Test Charge Injection Pulser DAC</vt:lpstr>
      <vt:lpstr>Summary</vt:lpstr>
      <vt:lpstr>COLDADC_P2</vt:lpstr>
      <vt:lpstr>COLDADC_P2 Testing</vt:lpstr>
      <vt:lpstr>Overflow Protection</vt:lpstr>
      <vt:lpstr>ADC Noise</vt:lpstr>
      <vt:lpstr>Static Linearity (DNL &amp; INL)</vt:lpstr>
      <vt:lpstr>Dynamic Linearity (SNDR/ENOB)</vt:lpstr>
      <vt:lpstr>Summary</vt:lpstr>
      <vt:lpstr>COLDATA Controller/Data Concentrator</vt:lpstr>
      <vt:lpstr>Ability to drive long cables</vt:lpstr>
      <vt:lpstr>New for COLDATA_P3</vt:lpstr>
      <vt:lpstr>COLDATA_P3 Testing</vt:lpstr>
      <vt:lpstr>Summary</vt:lpstr>
      <vt:lpstr>A Final Comment</vt:lpstr>
    </vt:vector>
  </TitlesOfParts>
  <Manager/>
  <Company>Sandbox Studio</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 Consortium Activities  (Slides for Eric James presentation to US DUNE of 12/14/2018)</dc:title>
  <dc:subject/>
  <dc:creator>Marco Verzocchi x3289 14304N</dc:creator>
  <cp:keywords/>
  <dc:description>Modified by A. Weber</dc:description>
  <cp:lastModifiedBy>David C Christian</cp:lastModifiedBy>
  <cp:revision>101</cp:revision>
  <dcterms:created xsi:type="dcterms:W3CDTF">2018-12-12T03:45:49Z</dcterms:created>
  <dcterms:modified xsi:type="dcterms:W3CDTF">2021-05-26T20:52:18Z</dcterms:modified>
  <cp:category/>
</cp:coreProperties>
</file>