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29"/>
  </p:notesMasterIdLst>
  <p:handoutMasterIdLst>
    <p:handoutMasterId r:id="rId30"/>
  </p:handoutMasterIdLst>
  <p:sldIdLst>
    <p:sldId id="256" r:id="rId3"/>
    <p:sldId id="257" r:id="rId4"/>
    <p:sldId id="259" r:id="rId5"/>
    <p:sldId id="260" r:id="rId6"/>
    <p:sldId id="258" r:id="rId7"/>
    <p:sldId id="833" r:id="rId8"/>
    <p:sldId id="822" r:id="rId9"/>
    <p:sldId id="838" r:id="rId10"/>
    <p:sldId id="820" r:id="rId11"/>
    <p:sldId id="834" r:id="rId12"/>
    <p:sldId id="799" r:id="rId13"/>
    <p:sldId id="821" r:id="rId14"/>
    <p:sldId id="823" r:id="rId15"/>
    <p:sldId id="824" r:id="rId16"/>
    <p:sldId id="835" r:id="rId17"/>
    <p:sldId id="826" r:id="rId18"/>
    <p:sldId id="827" r:id="rId19"/>
    <p:sldId id="828" r:id="rId20"/>
    <p:sldId id="837" r:id="rId21"/>
    <p:sldId id="836" r:id="rId22"/>
    <p:sldId id="830" r:id="rId23"/>
    <p:sldId id="831" r:id="rId24"/>
    <p:sldId id="841" r:id="rId25"/>
    <p:sldId id="839" r:id="rId26"/>
    <p:sldId id="840" r:id="rId27"/>
    <p:sldId id="832" r:id="rId2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1443">
          <p15:clr>
            <a:srgbClr val="A4A3A4"/>
          </p15:clr>
        </p15:guide>
        <p15:guide id="4" orient="horz" pos="966">
          <p15:clr>
            <a:srgbClr val="A4A3A4"/>
          </p15:clr>
        </p15:guide>
        <p15:guide id="5" orient="horz" pos="1876">
          <p15:clr>
            <a:srgbClr val="A4A3A4"/>
          </p15:clr>
        </p15:guide>
        <p15:guide id="6" orient="horz" pos="3616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26">
          <p15:clr>
            <a:srgbClr val="A4A3A4"/>
          </p15:clr>
        </p15:guide>
        <p15:guide id="10" pos="2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5125"/>
    <a:srgbClr val="F37C23"/>
    <a:srgbClr val="3C5A77"/>
    <a:srgbClr val="BC5F2B"/>
    <a:srgbClr val="32547A"/>
    <a:srgbClr val="B8561A"/>
    <a:srgbClr val="B65A1F"/>
    <a:srgbClr val="5680AB"/>
    <a:srgbClr val="7A7A7A"/>
    <a:srgbClr val="6FA8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AF8780-B57F-490A-9937-4664CB07501F}" v="1369" dt="2021-05-27T13:00:05.5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6"/>
    <p:restoredTop sz="94719"/>
  </p:normalViewPr>
  <p:slideViewPr>
    <p:cSldViewPr snapToGrid="0" snapToObjects="1">
      <p:cViewPr varScale="1">
        <p:scale>
          <a:sx n="104" d="100"/>
          <a:sy n="104" d="100"/>
        </p:scale>
        <p:origin x="1788" y="108"/>
      </p:cViewPr>
      <p:guideLst>
        <p:guide orient="horz" pos="4204"/>
        <p:guide orient="horz" pos="476"/>
        <p:guide orient="horz" pos="1443"/>
        <p:guide orient="horz" pos="966"/>
        <p:guide orient="horz" pos="1876"/>
        <p:guide orient="horz" pos="3616"/>
        <p:guide pos="2190"/>
        <p:guide pos="2188"/>
        <p:guide pos="5026"/>
        <p:guide pos="2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nshan Gao" userId="9dcdc0c5-4fbe-49ea-97a8-f4c5590fbb9e" providerId="ADAL" clId="{5E94FB54-F954-8A4C-A6DF-A350E12E61BE}"/>
    <pc:docChg chg="undo custSel addSld delSld modSld sldOrd">
      <pc:chgData name="Shanshan Gao" userId="9dcdc0c5-4fbe-49ea-97a8-f4c5590fbb9e" providerId="ADAL" clId="{5E94FB54-F954-8A4C-A6DF-A350E12E61BE}" dt="2021-05-25T03:29:21.180" v="5704" actId="20577"/>
      <pc:docMkLst>
        <pc:docMk/>
      </pc:docMkLst>
      <pc:sldChg chg="modSp mod">
        <pc:chgData name="Shanshan Gao" userId="9dcdc0c5-4fbe-49ea-97a8-f4c5590fbb9e" providerId="ADAL" clId="{5E94FB54-F954-8A4C-A6DF-A350E12E61BE}" dt="2021-05-25T02:39:06.356" v="3314" actId="207"/>
        <pc:sldMkLst>
          <pc:docMk/>
          <pc:sldMk cId="1905254342" sldId="257"/>
        </pc:sldMkLst>
        <pc:spChg chg="mod">
          <ac:chgData name="Shanshan Gao" userId="9dcdc0c5-4fbe-49ea-97a8-f4c5590fbb9e" providerId="ADAL" clId="{5E94FB54-F954-8A4C-A6DF-A350E12E61BE}" dt="2021-05-25T02:39:06.356" v="3314" actId="207"/>
          <ac:spMkLst>
            <pc:docMk/>
            <pc:sldMk cId="1905254342" sldId="257"/>
            <ac:spMk id="5" creationId="{00000000-0000-0000-0000-000000000000}"/>
          </ac:spMkLst>
        </pc:spChg>
      </pc:sldChg>
      <pc:sldChg chg="addSp modSp mod">
        <pc:chgData name="Shanshan Gao" userId="9dcdc0c5-4fbe-49ea-97a8-f4c5590fbb9e" providerId="ADAL" clId="{5E94FB54-F954-8A4C-A6DF-A350E12E61BE}" dt="2021-05-24T02:06:29.123" v="646" actId="1076"/>
        <pc:sldMkLst>
          <pc:docMk/>
          <pc:sldMk cId="2083113132" sldId="258"/>
        </pc:sldMkLst>
        <pc:spChg chg="add mod">
          <ac:chgData name="Shanshan Gao" userId="9dcdc0c5-4fbe-49ea-97a8-f4c5590fbb9e" providerId="ADAL" clId="{5E94FB54-F954-8A4C-A6DF-A350E12E61BE}" dt="2021-05-24T02:06:29.123" v="646" actId="1076"/>
          <ac:spMkLst>
            <pc:docMk/>
            <pc:sldMk cId="2083113132" sldId="258"/>
            <ac:spMk id="2" creationId="{7BD70BB8-42E9-9149-9FDA-24CA85345428}"/>
          </ac:spMkLst>
        </pc:spChg>
      </pc:sldChg>
      <pc:sldChg chg="delSp modSp mod">
        <pc:chgData name="Shanshan Gao" userId="9dcdc0c5-4fbe-49ea-97a8-f4c5590fbb9e" providerId="ADAL" clId="{5E94FB54-F954-8A4C-A6DF-A350E12E61BE}" dt="2021-05-24T01:44:13.517" v="206" actId="20577"/>
        <pc:sldMkLst>
          <pc:docMk/>
          <pc:sldMk cId="2703484224" sldId="259"/>
        </pc:sldMkLst>
        <pc:spChg chg="del">
          <ac:chgData name="Shanshan Gao" userId="9dcdc0c5-4fbe-49ea-97a8-f4c5590fbb9e" providerId="ADAL" clId="{5E94FB54-F954-8A4C-A6DF-A350E12E61BE}" dt="2021-05-24T01:27:23.549" v="9" actId="478"/>
          <ac:spMkLst>
            <pc:docMk/>
            <pc:sldMk cId="2703484224" sldId="259"/>
            <ac:spMk id="2" creationId="{FCDD6E66-C477-4A29-AAAC-16BE07429A17}"/>
          </ac:spMkLst>
        </pc:spChg>
        <pc:spChg chg="mod">
          <ac:chgData name="Shanshan Gao" userId="9dcdc0c5-4fbe-49ea-97a8-f4c5590fbb9e" providerId="ADAL" clId="{5E94FB54-F954-8A4C-A6DF-A350E12E61BE}" dt="2021-05-24T01:44:13.517" v="206" actId="20577"/>
          <ac:spMkLst>
            <pc:docMk/>
            <pc:sldMk cId="2703484224" sldId="259"/>
            <ac:spMk id="5" creationId="{00000000-0000-0000-0000-000000000000}"/>
          </ac:spMkLst>
        </pc:spChg>
      </pc:sldChg>
      <pc:sldChg chg="addSp delSp modSp mod">
        <pc:chgData name="Shanshan Gao" userId="9dcdc0c5-4fbe-49ea-97a8-f4c5590fbb9e" providerId="ADAL" clId="{5E94FB54-F954-8A4C-A6DF-A350E12E61BE}" dt="2021-05-24T02:49:03.426" v="1488" actId="1076"/>
        <pc:sldMkLst>
          <pc:docMk/>
          <pc:sldMk cId="1881324506" sldId="260"/>
        </pc:sldMkLst>
        <pc:spChg chg="del">
          <ac:chgData name="Shanshan Gao" userId="9dcdc0c5-4fbe-49ea-97a8-f4c5590fbb9e" providerId="ADAL" clId="{5E94FB54-F954-8A4C-A6DF-A350E12E61BE}" dt="2021-05-24T01:49:31.523" v="207" actId="478"/>
          <ac:spMkLst>
            <pc:docMk/>
            <pc:sldMk cId="1881324506" sldId="260"/>
            <ac:spMk id="2" creationId="{464DF04C-519D-44B8-805C-082539536320}"/>
          </ac:spMkLst>
        </pc:spChg>
        <pc:spChg chg="mod">
          <ac:chgData name="Shanshan Gao" userId="9dcdc0c5-4fbe-49ea-97a8-f4c5590fbb9e" providerId="ADAL" clId="{5E94FB54-F954-8A4C-A6DF-A350E12E61BE}" dt="2021-05-24T02:44:23.388" v="1331" actId="1076"/>
          <ac:spMkLst>
            <pc:docMk/>
            <pc:sldMk cId="1881324506" sldId="260"/>
            <ac:spMk id="4" creationId="{00000000-0000-0000-0000-000000000000}"/>
          </ac:spMkLst>
        </pc:spChg>
        <pc:spChg chg="mod">
          <ac:chgData name="Shanshan Gao" userId="9dcdc0c5-4fbe-49ea-97a8-f4c5590fbb9e" providerId="ADAL" clId="{5E94FB54-F954-8A4C-A6DF-A350E12E61BE}" dt="2021-05-24T02:49:03.426" v="1488" actId="1076"/>
          <ac:spMkLst>
            <pc:docMk/>
            <pc:sldMk cId="1881324506" sldId="260"/>
            <ac:spMk id="5" creationId="{00000000-0000-0000-0000-000000000000}"/>
          </ac:spMkLst>
        </pc:spChg>
        <pc:spChg chg="add del mod">
          <ac:chgData name="Shanshan Gao" userId="9dcdc0c5-4fbe-49ea-97a8-f4c5590fbb9e" providerId="ADAL" clId="{5E94FB54-F954-8A4C-A6DF-A350E12E61BE}" dt="2021-05-24T01:51:09.444" v="217"/>
          <ac:spMkLst>
            <pc:docMk/>
            <pc:sldMk cId="1881324506" sldId="260"/>
            <ac:spMk id="9" creationId="{B40C5B11-9596-BB42-9CC5-9578E28F8E4A}"/>
          </ac:spMkLst>
        </pc:spChg>
        <pc:spChg chg="add del mod">
          <ac:chgData name="Shanshan Gao" userId="9dcdc0c5-4fbe-49ea-97a8-f4c5590fbb9e" providerId="ADAL" clId="{5E94FB54-F954-8A4C-A6DF-A350E12E61BE}" dt="2021-05-24T01:58:17.171" v="259"/>
          <ac:spMkLst>
            <pc:docMk/>
            <pc:sldMk cId="1881324506" sldId="260"/>
            <ac:spMk id="10" creationId="{297C27CD-1569-9346-8CF4-7B2032E14601}"/>
          </ac:spMkLst>
        </pc:spChg>
        <pc:spChg chg="add mod">
          <ac:chgData name="Shanshan Gao" userId="9dcdc0c5-4fbe-49ea-97a8-f4c5590fbb9e" providerId="ADAL" clId="{5E94FB54-F954-8A4C-A6DF-A350E12E61BE}" dt="2021-05-24T02:01:14.591" v="325" actId="1076"/>
          <ac:spMkLst>
            <pc:docMk/>
            <pc:sldMk cId="1881324506" sldId="260"/>
            <ac:spMk id="14" creationId="{D772D2A0-1974-3D4A-A9BA-97750483D84F}"/>
          </ac:spMkLst>
        </pc:spChg>
        <pc:spChg chg="add mod">
          <ac:chgData name="Shanshan Gao" userId="9dcdc0c5-4fbe-49ea-97a8-f4c5590fbb9e" providerId="ADAL" clId="{5E94FB54-F954-8A4C-A6DF-A350E12E61BE}" dt="2021-05-24T02:01:32.129" v="341" actId="1076"/>
          <ac:spMkLst>
            <pc:docMk/>
            <pc:sldMk cId="1881324506" sldId="260"/>
            <ac:spMk id="20" creationId="{D363894A-3DB4-AE44-BE12-AD7782592929}"/>
          </ac:spMkLst>
        </pc:spChg>
        <pc:spChg chg="add mod">
          <ac:chgData name="Shanshan Gao" userId="9dcdc0c5-4fbe-49ea-97a8-f4c5590fbb9e" providerId="ADAL" clId="{5E94FB54-F954-8A4C-A6DF-A350E12E61BE}" dt="2021-05-24T02:01:20.219" v="329" actId="20577"/>
          <ac:spMkLst>
            <pc:docMk/>
            <pc:sldMk cId="1881324506" sldId="260"/>
            <ac:spMk id="21" creationId="{B8701CA2-24C2-A044-9833-49BABB07259B}"/>
          </ac:spMkLst>
        </pc:spChg>
        <pc:spChg chg="add mod">
          <ac:chgData name="Shanshan Gao" userId="9dcdc0c5-4fbe-49ea-97a8-f4c5590fbb9e" providerId="ADAL" clId="{5E94FB54-F954-8A4C-A6DF-A350E12E61BE}" dt="2021-05-24T02:48:18.791" v="1476" actId="1076"/>
          <ac:spMkLst>
            <pc:docMk/>
            <pc:sldMk cId="1881324506" sldId="260"/>
            <ac:spMk id="22" creationId="{39E303B5-5130-7040-ADE5-1D9149159876}"/>
          </ac:spMkLst>
        </pc:spChg>
        <pc:spChg chg="add mod">
          <ac:chgData name="Shanshan Gao" userId="9dcdc0c5-4fbe-49ea-97a8-f4c5590fbb9e" providerId="ADAL" clId="{5E94FB54-F954-8A4C-A6DF-A350E12E61BE}" dt="2021-05-24T02:48:21.783" v="1477" actId="404"/>
          <ac:spMkLst>
            <pc:docMk/>
            <pc:sldMk cId="1881324506" sldId="260"/>
            <ac:spMk id="24" creationId="{86DF7CB8-3CF4-1548-97C5-0C33DB4287F9}"/>
          </ac:spMkLst>
        </pc:spChg>
        <pc:picChg chg="add del mod modCrop">
          <ac:chgData name="Shanshan Gao" userId="9dcdc0c5-4fbe-49ea-97a8-f4c5590fbb9e" providerId="ADAL" clId="{5E94FB54-F954-8A4C-A6DF-A350E12E61BE}" dt="2021-05-24T01:54:57.010" v="232" actId="478"/>
          <ac:picMkLst>
            <pc:docMk/>
            <pc:sldMk cId="1881324506" sldId="260"/>
            <ac:picMk id="8" creationId="{803A2B14-2F03-1344-A524-CE61776BA4F0}"/>
          </ac:picMkLst>
        </pc:picChg>
        <pc:picChg chg="add mod modCrop">
          <ac:chgData name="Shanshan Gao" userId="9dcdc0c5-4fbe-49ea-97a8-f4c5590fbb9e" providerId="ADAL" clId="{5E94FB54-F954-8A4C-A6DF-A350E12E61BE}" dt="2021-05-24T01:59:23.548" v="275" actId="1076"/>
          <ac:picMkLst>
            <pc:docMk/>
            <pc:sldMk cId="1881324506" sldId="260"/>
            <ac:picMk id="11" creationId="{E3ACE358-9E84-0843-8AC9-983EE4EC5E9D}"/>
          </ac:picMkLst>
        </pc:picChg>
        <pc:picChg chg="add del mod">
          <ac:chgData name="Shanshan Gao" userId="9dcdc0c5-4fbe-49ea-97a8-f4c5590fbb9e" providerId="ADAL" clId="{5E94FB54-F954-8A4C-A6DF-A350E12E61BE}" dt="2021-05-24T01:58:17.164" v="257" actId="478"/>
          <ac:picMkLst>
            <pc:docMk/>
            <pc:sldMk cId="1881324506" sldId="260"/>
            <ac:picMk id="12" creationId="{5DBAA97C-D706-FF4A-845E-CDE0743FAF19}"/>
          </ac:picMkLst>
        </pc:picChg>
        <pc:picChg chg="add mod modCrop">
          <ac:chgData name="Shanshan Gao" userId="9dcdc0c5-4fbe-49ea-97a8-f4c5590fbb9e" providerId="ADAL" clId="{5E94FB54-F954-8A4C-A6DF-A350E12E61BE}" dt="2021-05-24T02:48:10.415" v="1474" actId="1036"/>
          <ac:picMkLst>
            <pc:docMk/>
            <pc:sldMk cId="1881324506" sldId="260"/>
            <ac:picMk id="13" creationId="{AC3DA56F-267B-F747-8A38-BB5830CA41B8}"/>
          </ac:picMkLst>
        </pc:picChg>
        <pc:picChg chg="add mod modCrop">
          <ac:chgData name="Shanshan Gao" userId="9dcdc0c5-4fbe-49ea-97a8-f4c5590fbb9e" providerId="ADAL" clId="{5E94FB54-F954-8A4C-A6DF-A350E12E61BE}" dt="2021-05-24T02:48:10.415" v="1474" actId="1036"/>
          <ac:picMkLst>
            <pc:docMk/>
            <pc:sldMk cId="1881324506" sldId="260"/>
            <ac:picMk id="15" creationId="{7C4C61C8-E7BB-1144-ACE2-95163B5D2E38}"/>
          </ac:picMkLst>
        </pc:picChg>
        <pc:picChg chg="add mod">
          <ac:chgData name="Shanshan Gao" userId="9dcdc0c5-4fbe-49ea-97a8-f4c5590fbb9e" providerId="ADAL" clId="{5E94FB54-F954-8A4C-A6DF-A350E12E61BE}" dt="2021-05-24T02:48:10.415" v="1474" actId="1036"/>
          <ac:picMkLst>
            <pc:docMk/>
            <pc:sldMk cId="1881324506" sldId="260"/>
            <ac:picMk id="16" creationId="{C7B39BA9-BF93-E845-98E2-C0686EDC90E9}"/>
          </ac:picMkLst>
        </pc:picChg>
        <pc:picChg chg="add mod">
          <ac:chgData name="Shanshan Gao" userId="9dcdc0c5-4fbe-49ea-97a8-f4c5590fbb9e" providerId="ADAL" clId="{5E94FB54-F954-8A4C-A6DF-A350E12E61BE}" dt="2021-05-24T02:48:10.415" v="1474" actId="1036"/>
          <ac:picMkLst>
            <pc:docMk/>
            <pc:sldMk cId="1881324506" sldId="260"/>
            <ac:picMk id="17" creationId="{F47EB07F-0C04-7442-9C20-E5B4B08AAEDC}"/>
          </ac:picMkLst>
        </pc:picChg>
        <pc:picChg chg="add mod modCrop">
          <ac:chgData name="Shanshan Gao" userId="9dcdc0c5-4fbe-49ea-97a8-f4c5590fbb9e" providerId="ADAL" clId="{5E94FB54-F954-8A4C-A6DF-A350E12E61BE}" dt="2021-05-24T02:00:31.789" v="289" actId="1076"/>
          <ac:picMkLst>
            <pc:docMk/>
            <pc:sldMk cId="1881324506" sldId="260"/>
            <ac:picMk id="18" creationId="{E4840575-7552-DD44-898F-D866675F3080}"/>
          </ac:picMkLst>
        </pc:picChg>
        <pc:picChg chg="add mod modCrop">
          <ac:chgData name="Shanshan Gao" userId="9dcdc0c5-4fbe-49ea-97a8-f4c5590fbb9e" providerId="ADAL" clId="{5E94FB54-F954-8A4C-A6DF-A350E12E61BE}" dt="2021-05-24T02:00:51.560" v="316" actId="1036"/>
          <ac:picMkLst>
            <pc:docMk/>
            <pc:sldMk cId="1881324506" sldId="260"/>
            <ac:picMk id="19" creationId="{DF1A048F-3FC2-4C4A-8305-59EA9A5721BA}"/>
          </ac:picMkLst>
        </pc:picChg>
        <pc:picChg chg="add del">
          <ac:chgData name="Shanshan Gao" userId="9dcdc0c5-4fbe-49ea-97a8-f4c5590fbb9e" providerId="ADAL" clId="{5E94FB54-F954-8A4C-A6DF-A350E12E61BE}" dt="2021-05-24T01:51:07.201" v="215" actId="21"/>
          <ac:picMkLst>
            <pc:docMk/>
            <pc:sldMk cId="1881324506" sldId="260"/>
            <ac:picMk id="1026" creationId="{D8088142-0600-7B40-AE91-7D4A3DBF42BD}"/>
          </ac:picMkLst>
        </pc:picChg>
      </pc:sldChg>
      <pc:sldChg chg="modSp add mod">
        <pc:chgData name="Shanshan Gao" userId="9dcdc0c5-4fbe-49ea-97a8-f4c5590fbb9e" providerId="ADAL" clId="{5E94FB54-F954-8A4C-A6DF-A350E12E61BE}" dt="2021-05-24T02:16:06.297" v="973" actId="113"/>
        <pc:sldMkLst>
          <pc:docMk/>
          <pc:sldMk cId="3443488390" sldId="799"/>
        </pc:sldMkLst>
        <pc:spChg chg="mod">
          <ac:chgData name="Shanshan Gao" userId="9dcdc0c5-4fbe-49ea-97a8-f4c5590fbb9e" providerId="ADAL" clId="{5E94FB54-F954-8A4C-A6DF-A350E12E61BE}" dt="2021-05-24T02:16:06.297" v="973" actId="113"/>
          <ac:spMkLst>
            <pc:docMk/>
            <pc:sldMk cId="3443488390" sldId="799"/>
            <ac:spMk id="2" creationId="{8DDCED8A-22B0-40D0-A2EC-9F7A5E7D120F}"/>
          </ac:spMkLst>
        </pc:spChg>
        <pc:spChg chg="mod">
          <ac:chgData name="Shanshan Gao" userId="9dcdc0c5-4fbe-49ea-97a8-f4c5590fbb9e" providerId="ADAL" clId="{5E94FB54-F954-8A4C-A6DF-A350E12E61BE}" dt="2021-05-24T02:11:26.004" v="746" actId="1076"/>
          <ac:spMkLst>
            <pc:docMk/>
            <pc:sldMk cId="3443488390" sldId="799"/>
            <ac:spMk id="4" creationId="{00000000-0000-0000-0000-000000000000}"/>
          </ac:spMkLst>
        </pc:spChg>
        <pc:spChg chg="mod">
          <ac:chgData name="Shanshan Gao" userId="9dcdc0c5-4fbe-49ea-97a8-f4c5590fbb9e" providerId="ADAL" clId="{5E94FB54-F954-8A4C-A6DF-A350E12E61BE}" dt="2021-05-24T02:13:19.594" v="828" actId="20577"/>
          <ac:spMkLst>
            <pc:docMk/>
            <pc:sldMk cId="3443488390" sldId="799"/>
            <ac:spMk id="11" creationId="{00000000-0000-0000-0000-000000000000}"/>
          </ac:spMkLst>
        </pc:spChg>
        <pc:spChg chg="mod">
          <ac:chgData name="Shanshan Gao" userId="9dcdc0c5-4fbe-49ea-97a8-f4c5590fbb9e" providerId="ADAL" clId="{5E94FB54-F954-8A4C-A6DF-A350E12E61BE}" dt="2021-05-24T02:12:27.912" v="762" actId="1076"/>
          <ac:spMkLst>
            <pc:docMk/>
            <pc:sldMk cId="3443488390" sldId="799"/>
            <ac:spMk id="14" creationId="{00000000-0000-0000-0000-000000000000}"/>
          </ac:spMkLst>
        </pc:spChg>
        <pc:spChg chg="mod">
          <ac:chgData name="Shanshan Gao" userId="9dcdc0c5-4fbe-49ea-97a8-f4c5590fbb9e" providerId="ADAL" clId="{5E94FB54-F954-8A4C-A6DF-A350E12E61BE}" dt="2021-05-24T02:16:01.301" v="972" actId="1076"/>
          <ac:spMkLst>
            <pc:docMk/>
            <pc:sldMk cId="3443488390" sldId="799"/>
            <ac:spMk id="27" creationId="{00000000-0000-0000-0000-000000000000}"/>
          </ac:spMkLst>
        </pc:spChg>
        <pc:picChg chg="mod">
          <ac:chgData name="Shanshan Gao" userId="9dcdc0c5-4fbe-49ea-97a8-f4c5590fbb9e" providerId="ADAL" clId="{5E94FB54-F954-8A4C-A6DF-A350E12E61BE}" dt="2021-05-24T02:11:10.455" v="740" actId="1076"/>
          <ac:picMkLst>
            <pc:docMk/>
            <pc:sldMk cId="3443488390" sldId="799"/>
            <ac:picMk id="5" creationId="{00000000-0000-0000-0000-000000000000}"/>
          </ac:picMkLst>
        </pc:picChg>
        <pc:picChg chg="mod">
          <ac:chgData name="Shanshan Gao" userId="9dcdc0c5-4fbe-49ea-97a8-f4c5590fbb9e" providerId="ADAL" clId="{5E94FB54-F954-8A4C-A6DF-A350E12E61BE}" dt="2021-05-24T02:11:19.565" v="744" actId="1076"/>
          <ac:picMkLst>
            <pc:docMk/>
            <pc:sldMk cId="3443488390" sldId="799"/>
            <ac:picMk id="6" creationId="{00000000-0000-0000-0000-000000000000}"/>
          </ac:picMkLst>
        </pc:picChg>
        <pc:picChg chg="mod">
          <ac:chgData name="Shanshan Gao" userId="9dcdc0c5-4fbe-49ea-97a8-f4c5590fbb9e" providerId="ADAL" clId="{5E94FB54-F954-8A4C-A6DF-A350E12E61BE}" dt="2021-05-24T02:12:32.192" v="764" actId="14100"/>
          <ac:picMkLst>
            <pc:docMk/>
            <pc:sldMk cId="3443488390" sldId="799"/>
            <ac:picMk id="16" creationId="{00000000-0000-0000-0000-000000000000}"/>
          </ac:picMkLst>
        </pc:picChg>
        <pc:picChg chg="mod">
          <ac:chgData name="Shanshan Gao" userId="9dcdc0c5-4fbe-49ea-97a8-f4c5590fbb9e" providerId="ADAL" clId="{5E94FB54-F954-8A4C-A6DF-A350E12E61BE}" dt="2021-05-24T02:11:12.333" v="741" actId="1076"/>
          <ac:picMkLst>
            <pc:docMk/>
            <pc:sldMk cId="3443488390" sldId="799"/>
            <ac:picMk id="17" creationId="{00000000-0000-0000-0000-000000000000}"/>
          </ac:picMkLst>
        </pc:picChg>
        <pc:picChg chg="mod">
          <ac:chgData name="Shanshan Gao" userId="9dcdc0c5-4fbe-49ea-97a8-f4c5590fbb9e" providerId="ADAL" clId="{5E94FB54-F954-8A4C-A6DF-A350E12E61BE}" dt="2021-05-24T02:12:17.566" v="760" actId="14100"/>
          <ac:picMkLst>
            <pc:docMk/>
            <pc:sldMk cId="3443488390" sldId="799"/>
            <ac:picMk id="1027" creationId="{00000000-0000-0000-0000-000000000000}"/>
          </ac:picMkLst>
        </pc:picChg>
        <pc:cxnChg chg="mod">
          <ac:chgData name="Shanshan Gao" userId="9dcdc0c5-4fbe-49ea-97a8-f4c5590fbb9e" providerId="ADAL" clId="{5E94FB54-F954-8A4C-A6DF-A350E12E61BE}" dt="2021-05-24T02:12:41.744" v="767" actId="14100"/>
          <ac:cxnSpMkLst>
            <pc:docMk/>
            <pc:sldMk cId="3443488390" sldId="799"/>
            <ac:cxnSpMk id="18" creationId="{00000000-0000-0000-0000-000000000000}"/>
          </ac:cxnSpMkLst>
        </pc:cxnChg>
        <pc:cxnChg chg="mod">
          <ac:chgData name="Shanshan Gao" userId="9dcdc0c5-4fbe-49ea-97a8-f4c5590fbb9e" providerId="ADAL" clId="{5E94FB54-F954-8A4C-A6DF-A350E12E61BE}" dt="2021-05-24T02:12:25.297" v="761" actId="14100"/>
          <ac:cxnSpMkLst>
            <pc:docMk/>
            <pc:sldMk cId="3443488390" sldId="799"/>
            <ac:cxnSpMk id="19" creationId="{00000000-0000-0000-0000-000000000000}"/>
          </ac:cxnSpMkLst>
        </pc:cxnChg>
        <pc:cxnChg chg="mod">
          <ac:chgData name="Shanshan Gao" userId="9dcdc0c5-4fbe-49ea-97a8-f4c5590fbb9e" providerId="ADAL" clId="{5E94FB54-F954-8A4C-A6DF-A350E12E61BE}" dt="2021-05-24T02:11:22.115" v="745" actId="14100"/>
          <ac:cxnSpMkLst>
            <pc:docMk/>
            <pc:sldMk cId="3443488390" sldId="799"/>
            <ac:cxnSpMk id="21" creationId="{00000000-0000-0000-0000-000000000000}"/>
          </ac:cxnSpMkLst>
        </pc:cxnChg>
      </pc:sldChg>
      <pc:sldChg chg="add">
        <pc:chgData name="Shanshan Gao" userId="9dcdc0c5-4fbe-49ea-97a8-f4c5590fbb9e" providerId="ADAL" clId="{5E94FB54-F954-8A4C-A6DF-A350E12E61BE}" dt="2021-05-24T02:54:55.466" v="1521"/>
        <pc:sldMkLst>
          <pc:docMk/>
          <pc:sldMk cId="1569350628" sldId="815"/>
        </pc:sldMkLst>
      </pc:sldChg>
      <pc:sldChg chg="del">
        <pc:chgData name="Shanshan Gao" userId="9dcdc0c5-4fbe-49ea-97a8-f4c5590fbb9e" providerId="ADAL" clId="{5E94FB54-F954-8A4C-A6DF-A350E12E61BE}" dt="2021-05-24T02:54:51.845" v="1520" actId="2696"/>
        <pc:sldMkLst>
          <pc:docMk/>
          <pc:sldMk cId="1580488279" sldId="815"/>
        </pc:sldMkLst>
      </pc:sldChg>
      <pc:sldChg chg="add">
        <pc:chgData name="Shanshan Gao" userId="9dcdc0c5-4fbe-49ea-97a8-f4c5590fbb9e" providerId="ADAL" clId="{5E94FB54-F954-8A4C-A6DF-A350E12E61BE}" dt="2021-05-24T02:54:55.466" v="1521"/>
        <pc:sldMkLst>
          <pc:docMk/>
          <pc:sldMk cId="434780216" sldId="816"/>
        </pc:sldMkLst>
      </pc:sldChg>
      <pc:sldChg chg="modSp del mod">
        <pc:chgData name="Shanshan Gao" userId="9dcdc0c5-4fbe-49ea-97a8-f4c5590fbb9e" providerId="ADAL" clId="{5E94FB54-F954-8A4C-A6DF-A350E12E61BE}" dt="2021-05-24T02:54:51.845" v="1520" actId="2696"/>
        <pc:sldMkLst>
          <pc:docMk/>
          <pc:sldMk cId="3039819463" sldId="816"/>
        </pc:sldMkLst>
        <pc:spChg chg="mod">
          <ac:chgData name="Shanshan Gao" userId="9dcdc0c5-4fbe-49ea-97a8-f4c5590fbb9e" providerId="ADAL" clId="{5E94FB54-F954-8A4C-A6DF-A350E12E61BE}" dt="2021-05-24T02:34:48.436" v="1267" actId="20577"/>
          <ac:spMkLst>
            <pc:docMk/>
            <pc:sldMk cId="3039819463" sldId="816"/>
            <ac:spMk id="25" creationId="{F0F77904-13F2-43CB-8719-14AD822C525B}"/>
          </ac:spMkLst>
        </pc:spChg>
      </pc:sldChg>
      <pc:sldChg chg="new del">
        <pc:chgData name="Shanshan Gao" userId="9dcdc0c5-4fbe-49ea-97a8-f4c5590fbb9e" providerId="ADAL" clId="{5E94FB54-F954-8A4C-A6DF-A350E12E61BE}" dt="2021-05-24T02:09:09.321" v="649" actId="2696"/>
        <pc:sldMkLst>
          <pc:docMk/>
          <pc:sldMk cId="1262823163" sldId="818"/>
        </pc:sldMkLst>
      </pc:sldChg>
      <pc:sldChg chg="modSp add mod ord">
        <pc:chgData name="Shanshan Gao" userId="9dcdc0c5-4fbe-49ea-97a8-f4c5590fbb9e" providerId="ADAL" clId="{5E94FB54-F954-8A4C-A6DF-A350E12E61BE}" dt="2021-05-24T04:12:50.983" v="2241" actId="20578"/>
        <pc:sldMkLst>
          <pc:docMk/>
          <pc:sldMk cId="3604330299" sldId="819"/>
        </pc:sldMkLst>
        <pc:spChg chg="mod">
          <ac:chgData name="Shanshan Gao" userId="9dcdc0c5-4fbe-49ea-97a8-f4c5590fbb9e" providerId="ADAL" clId="{5E94FB54-F954-8A4C-A6DF-A350E12E61BE}" dt="2021-05-24T02:09:38.799" v="737" actId="20577"/>
          <ac:spMkLst>
            <pc:docMk/>
            <pc:sldMk cId="3604330299" sldId="819"/>
            <ac:spMk id="2" creationId="{07893D1A-C114-DB41-AEB0-2322931DB22F}"/>
          </ac:spMkLst>
        </pc:spChg>
      </pc:sldChg>
      <pc:sldChg chg="new del">
        <pc:chgData name="Shanshan Gao" userId="9dcdc0c5-4fbe-49ea-97a8-f4c5590fbb9e" providerId="ADAL" clId="{5E94FB54-F954-8A4C-A6DF-A350E12E61BE}" dt="2021-05-24T02:17:26.919" v="975" actId="2696"/>
        <pc:sldMkLst>
          <pc:docMk/>
          <pc:sldMk cId="3990441673" sldId="820"/>
        </pc:sldMkLst>
      </pc:sldChg>
      <pc:sldChg chg="addSp delSp modSp add mod">
        <pc:chgData name="Shanshan Gao" userId="9dcdc0c5-4fbe-49ea-97a8-f4c5590fbb9e" providerId="ADAL" clId="{5E94FB54-F954-8A4C-A6DF-A350E12E61BE}" dt="2021-05-24T02:59:36.428" v="1644" actId="1076"/>
        <pc:sldMkLst>
          <pc:docMk/>
          <pc:sldMk cId="4276026099" sldId="820"/>
        </pc:sldMkLst>
        <pc:spChg chg="mod">
          <ac:chgData name="Shanshan Gao" userId="9dcdc0c5-4fbe-49ea-97a8-f4c5590fbb9e" providerId="ADAL" clId="{5E94FB54-F954-8A4C-A6DF-A350E12E61BE}" dt="2021-05-24T02:26:11.790" v="1235" actId="1076"/>
          <ac:spMkLst>
            <pc:docMk/>
            <pc:sldMk cId="4276026099" sldId="820"/>
            <ac:spMk id="2" creationId="{07893D1A-C114-DB41-AEB0-2322931DB22F}"/>
          </ac:spMkLst>
        </pc:spChg>
        <pc:spChg chg="add del mod">
          <ac:chgData name="Shanshan Gao" userId="9dcdc0c5-4fbe-49ea-97a8-f4c5590fbb9e" providerId="ADAL" clId="{5E94FB54-F954-8A4C-A6DF-A350E12E61BE}" dt="2021-05-24T02:22:58.957" v="1150" actId="478"/>
          <ac:spMkLst>
            <pc:docMk/>
            <pc:sldMk cId="4276026099" sldId="820"/>
            <ac:spMk id="3" creationId="{4F1198E2-B4CB-AA4F-9EDF-830EC9A78129}"/>
          </ac:spMkLst>
        </pc:spChg>
        <pc:spChg chg="add mod">
          <ac:chgData name="Shanshan Gao" userId="9dcdc0c5-4fbe-49ea-97a8-f4c5590fbb9e" providerId="ADAL" clId="{5E94FB54-F954-8A4C-A6DF-A350E12E61BE}" dt="2021-05-24T02:26:21.249" v="1240" actId="1035"/>
          <ac:spMkLst>
            <pc:docMk/>
            <pc:sldMk cId="4276026099" sldId="820"/>
            <ac:spMk id="7" creationId="{047DC8F7-312C-6246-84E8-65A105101742}"/>
          </ac:spMkLst>
        </pc:spChg>
        <pc:spChg chg="add mod">
          <ac:chgData name="Shanshan Gao" userId="9dcdc0c5-4fbe-49ea-97a8-f4c5590fbb9e" providerId="ADAL" clId="{5E94FB54-F954-8A4C-A6DF-A350E12E61BE}" dt="2021-05-24T02:59:36.428" v="1644" actId="1076"/>
          <ac:spMkLst>
            <pc:docMk/>
            <pc:sldMk cId="4276026099" sldId="820"/>
            <ac:spMk id="14" creationId="{4535FEF7-B6E6-C84B-9FBC-C92BB3CC9721}"/>
          </ac:spMkLst>
        </pc:spChg>
        <pc:spChg chg="add mod">
          <ac:chgData name="Shanshan Gao" userId="9dcdc0c5-4fbe-49ea-97a8-f4c5590fbb9e" providerId="ADAL" clId="{5E94FB54-F954-8A4C-A6DF-A350E12E61BE}" dt="2021-05-24T02:26:21.249" v="1240" actId="1035"/>
          <ac:spMkLst>
            <pc:docMk/>
            <pc:sldMk cId="4276026099" sldId="820"/>
            <ac:spMk id="15" creationId="{67448BB2-15E2-554B-A62A-50DA0E092B04}"/>
          </ac:spMkLst>
        </pc:spChg>
        <pc:spChg chg="del">
          <ac:chgData name="Shanshan Gao" userId="9dcdc0c5-4fbe-49ea-97a8-f4c5590fbb9e" providerId="ADAL" clId="{5E94FB54-F954-8A4C-A6DF-A350E12E61BE}" dt="2021-05-24T02:18:44.415" v="1040" actId="478"/>
          <ac:spMkLst>
            <pc:docMk/>
            <pc:sldMk cId="4276026099" sldId="820"/>
            <ac:spMk id="25" creationId="{F0F77904-13F2-43CB-8719-14AD822C525B}"/>
          </ac:spMkLst>
        </pc:spChg>
        <pc:spChg chg="del mod">
          <ac:chgData name="Shanshan Gao" userId="9dcdc0c5-4fbe-49ea-97a8-f4c5590fbb9e" providerId="ADAL" clId="{5E94FB54-F954-8A4C-A6DF-A350E12E61BE}" dt="2021-05-24T02:19:58.649" v="1120" actId="478"/>
          <ac:spMkLst>
            <pc:docMk/>
            <pc:sldMk cId="4276026099" sldId="820"/>
            <ac:spMk id="26" creationId="{C990DD25-863A-4521-8F74-9DFBDD678B27}"/>
          </ac:spMkLst>
        </pc:spChg>
        <pc:spChg chg="del">
          <ac:chgData name="Shanshan Gao" userId="9dcdc0c5-4fbe-49ea-97a8-f4c5590fbb9e" providerId="ADAL" clId="{5E94FB54-F954-8A4C-A6DF-A350E12E61BE}" dt="2021-05-24T02:18:48.914" v="1042" actId="478"/>
          <ac:spMkLst>
            <pc:docMk/>
            <pc:sldMk cId="4276026099" sldId="820"/>
            <ac:spMk id="27" creationId="{9C9A2D7F-E83B-4419-AFF8-EF68231132BC}"/>
          </ac:spMkLst>
        </pc:spChg>
        <pc:spChg chg="mod">
          <ac:chgData name="Shanshan Gao" userId="9dcdc0c5-4fbe-49ea-97a8-f4c5590fbb9e" providerId="ADAL" clId="{5E94FB54-F954-8A4C-A6DF-A350E12E61BE}" dt="2021-05-24T02:26:08.280" v="1234" actId="1076"/>
          <ac:spMkLst>
            <pc:docMk/>
            <pc:sldMk cId="4276026099" sldId="820"/>
            <ac:spMk id="28" creationId="{2947B756-942A-43BB-807B-ACE02EDDBFD5}"/>
          </ac:spMkLst>
        </pc:spChg>
        <pc:picChg chg="add mod">
          <ac:chgData name="Shanshan Gao" userId="9dcdc0c5-4fbe-49ea-97a8-f4c5590fbb9e" providerId="ADAL" clId="{5E94FB54-F954-8A4C-A6DF-A350E12E61BE}" dt="2021-05-24T02:26:21.249" v="1240" actId="1035"/>
          <ac:picMkLst>
            <pc:docMk/>
            <pc:sldMk cId="4276026099" sldId="820"/>
            <ac:picMk id="13" creationId="{F0A0D68B-AD5B-CF42-A771-F674BA651CCE}"/>
          </ac:picMkLst>
        </pc:picChg>
        <pc:picChg chg="add mod modCrop">
          <ac:chgData name="Shanshan Gao" userId="9dcdc0c5-4fbe-49ea-97a8-f4c5590fbb9e" providerId="ADAL" clId="{5E94FB54-F954-8A4C-A6DF-A350E12E61BE}" dt="2021-05-24T02:26:21.249" v="1240" actId="1035"/>
          <ac:picMkLst>
            <pc:docMk/>
            <pc:sldMk cId="4276026099" sldId="820"/>
            <ac:picMk id="16" creationId="{D102AF46-F49F-514C-83C6-D0C1742FB9C6}"/>
          </ac:picMkLst>
        </pc:picChg>
        <pc:picChg chg="add mod">
          <ac:chgData name="Shanshan Gao" userId="9dcdc0c5-4fbe-49ea-97a8-f4c5590fbb9e" providerId="ADAL" clId="{5E94FB54-F954-8A4C-A6DF-A350E12E61BE}" dt="2021-05-24T02:26:21.249" v="1240" actId="1035"/>
          <ac:picMkLst>
            <pc:docMk/>
            <pc:sldMk cId="4276026099" sldId="820"/>
            <ac:picMk id="18" creationId="{3110E81D-5572-FA4E-BE0D-FA62269212F5}"/>
          </ac:picMkLst>
        </pc:picChg>
        <pc:picChg chg="del">
          <ac:chgData name="Shanshan Gao" userId="9dcdc0c5-4fbe-49ea-97a8-f4c5590fbb9e" providerId="ADAL" clId="{5E94FB54-F954-8A4C-A6DF-A350E12E61BE}" dt="2021-05-24T02:18:41.937" v="1039" actId="478"/>
          <ac:picMkLst>
            <pc:docMk/>
            <pc:sldMk cId="4276026099" sldId="820"/>
            <ac:picMk id="22" creationId="{2F479A4A-C214-4BCE-83E0-9CF0A9E467A1}"/>
          </ac:picMkLst>
        </pc:picChg>
        <pc:picChg chg="mod">
          <ac:chgData name="Shanshan Gao" userId="9dcdc0c5-4fbe-49ea-97a8-f4c5590fbb9e" providerId="ADAL" clId="{5E94FB54-F954-8A4C-A6DF-A350E12E61BE}" dt="2021-05-24T02:26:21.249" v="1240" actId="1035"/>
          <ac:picMkLst>
            <pc:docMk/>
            <pc:sldMk cId="4276026099" sldId="820"/>
            <ac:picMk id="23" creationId="{BCC9FB7D-ABDC-4A22-BAF9-90E8C2027F49}"/>
          </ac:picMkLst>
        </pc:picChg>
        <pc:picChg chg="del">
          <ac:chgData name="Shanshan Gao" userId="9dcdc0c5-4fbe-49ea-97a8-f4c5590fbb9e" providerId="ADAL" clId="{5E94FB54-F954-8A4C-A6DF-A350E12E61BE}" dt="2021-05-24T02:18:45.957" v="1041" actId="478"/>
          <ac:picMkLst>
            <pc:docMk/>
            <pc:sldMk cId="4276026099" sldId="820"/>
            <ac:picMk id="24" creationId="{CC046965-5DAB-4658-8036-1EC2EA492A51}"/>
          </ac:picMkLst>
        </pc:picChg>
      </pc:sldChg>
      <pc:sldChg chg="addSp delSp modSp add mod">
        <pc:chgData name="Shanshan Gao" userId="9dcdc0c5-4fbe-49ea-97a8-f4c5590fbb9e" providerId="ADAL" clId="{5E94FB54-F954-8A4C-A6DF-A350E12E61BE}" dt="2021-05-24T02:38:01.355" v="1330" actId="1076"/>
        <pc:sldMkLst>
          <pc:docMk/>
          <pc:sldMk cId="3470192762" sldId="821"/>
        </pc:sldMkLst>
        <pc:spChg chg="mod">
          <ac:chgData name="Shanshan Gao" userId="9dcdc0c5-4fbe-49ea-97a8-f4c5590fbb9e" providerId="ADAL" clId="{5E94FB54-F954-8A4C-A6DF-A350E12E61BE}" dt="2021-05-24T02:32:43.437" v="1242"/>
          <ac:spMkLst>
            <pc:docMk/>
            <pc:sldMk cId="3470192762" sldId="821"/>
            <ac:spMk id="2" creationId="{07893D1A-C114-DB41-AEB0-2322931DB22F}"/>
          </ac:spMkLst>
        </pc:spChg>
        <pc:spChg chg="del">
          <ac:chgData name="Shanshan Gao" userId="9dcdc0c5-4fbe-49ea-97a8-f4c5590fbb9e" providerId="ADAL" clId="{5E94FB54-F954-8A4C-A6DF-A350E12E61BE}" dt="2021-05-24T02:33:21.980" v="1243" actId="478"/>
          <ac:spMkLst>
            <pc:docMk/>
            <pc:sldMk cId="3470192762" sldId="821"/>
            <ac:spMk id="7" creationId="{047DC8F7-312C-6246-84E8-65A105101742}"/>
          </ac:spMkLst>
        </pc:spChg>
        <pc:spChg chg="add del mod">
          <ac:chgData name="Shanshan Gao" userId="9dcdc0c5-4fbe-49ea-97a8-f4c5590fbb9e" providerId="ADAL" clId="{5E94FB54-F954-8A4C-A6DF-A350E12E61BE}" dt="2021-05-24T02:33:25.245" v="1244" actId="478"/>
          <ac:spMkLst>
            <pc:docMk/>
            <pc:sldMk cId="3470192762" sldId="821"/>
            <ac:spMk id="8" creationId="{94C80463-9CFF-384E-90DD-16CE85F69105}"/>
          </ac:spMkLst>
        </pc:spChg>
        <pc:spChg chg="add del mod">
          <ac:chgData name="Shanshan Gao" userId="9dcdc0c5-4fbe-49ea-97a8-f4c5590fbb9e" providerId="ADAL" clId="{5E94FB54-F954-8A4C-A6DF-A350E12E61BE}" dt="2021-05-24T02:35:19.125" v="1279" actId="478"/>
          <ac:spMkLst>
            <pc:docMk/>
            <pc:sldMk cId="3470192762" sldId="821"/>
            <ac:spMk id="9" creationId="{5D2C7B2C-A6A7-1446-8104-F90C0BCAC0BD}"/>
          </ac:spMkLst>
        </pc:spChg>
        <pc:spChg chg="add mod">
          <ac:chgData name="Shanshan Gao" userId="9dcdc0c5-4fbe-49ea-97a8-f4c5590fbb9e" providerId="ADAL" clId="{5E94FB54-F954-8A4C-A6DF-A350E12E61BE}" dt="2021-05-24T02:38:01.355" v="1330" actId="1076"/>
          <ac:spMkLst>
            <pc:docMk/>
            <pc:sldMk cId="3470192762" sldId="821"/>
            <ac:spMk id="10" creationId="{E4B2B1AF-C223-FA43-8A23-426DBB38D7C2}"/>
          </ac:spMkLst>
        </pc:spChg>
        <pc:spChg chg="add mod">
          <ac:chgData name="Shanshan Gao" userId="9dcdc0c5-4fbe-49ea-97a8-f4c5590fbb9e" providerId="ADAL" clId="{5E94FB54-F954-8A4C-A6DF-A350E12E61BE}" dt="2021-05-24T02:37:53.689" v="1328" actId="1076"/>
          <ac:spMkLst>
            <pc:docMk/>
            <pc:sldMk cId="3470192762" sldId="821"/>
            <ac:spMk id="11" creationId="{B86D7AEC-AB30-5C43-9895-8E08006A52DC}"/>
          </ac:spMkLst>
        </pc:spChg>
        <pc:spChg chg="del">
          <ac:chgData name="Shanshan Gao" userId="9dcdc0c5-4fbe-49ea-97a8-f4c5590fbb9e" providerId="ADAL" clId="{5E94FB54-F954-8A4C-A6DF-A350E12E61BE}" dt="2021-05-24T02:33:21.980" v="1243" actId="478"/>
          <ac:spMkLst>
            <pc:docMk/>
            <pc:sldMk cId="3470192762" sldId="821"/>
            <ac:spMk id="14" creationId="{4535FEF7-B6E6-C84B-9FBC-C92BB3CC9721}"/>
          </ac:spMkLst>
        </pc:spChg>
        <pc:spChg chg="del">
          <ac:chgData name="Shanshan Gao" userId="9dcdc0c5-4fbe-49ea-97a8-f4c5590fbb9e" providerId="ADAL" clId="{5E94FB54-F954-8A4C-A6DF-A350E12E61BE}" dt="2021-05-24T02:33:21.980" v="1243" actId="478"/>
          <ac:spMkLst>
            <pc:docMk/>
            <pc:sldMk cId="3470192762" sldId="821"/>
            <ac:spMk id="15" creationId="{67448BB2-15E2-554B-A62A-50DA0E092B04}"/>
          </ac:spMkLst>
        </pc:spChg>
        <pc:spChg chg="add mod">
          <ac:chgData name="Shanshan Gao" userId="9dcdc0c5-4fbe-49ea-97a8-f4c5590fbb9e" providerId="ADAL" clId="{5E94FB54-F954-8A4C-A6DF-A350E12E61BE}" dt="2021-05-24T02:37:57.731" v="1329" actId="1076"/>
          <ac:spMkLst>
            <pc:docMk/>
            <pc:sldMk cId="3470192762" sldId="821"/>
            <ac:spMk id="20" creationId="{376E408F-D95D-FC4F-9B01-1F6DD5511D0E}"/>
          </ac:spMkLst>
        </pc:spChg>
        <pc:spChg chg="add mod">
          <ac:chgData name="Shanshan Gao" userId="9dcdc0c5-4fbe-49ea-97a8-f4c5590fbb9e" providerId="ADAL" clId="{5E94FB54-F954-8A4C-A6DF-A350E12E61BE}" dt="2021-05-24T02:37:30.021" v="1322" actId="1076"/>
          <ac:spMkLst>
            <pc:docMk/>
            <pc:sldMk cId="3470192762" sldId="821"/>
            <ac:spMk id="22" creationId="{A3C824C4-7B52-DB4C-A1F2-3A8C7CB2104E}"/>
          </ac:spMkLst>
        </pc:spChg>
        <pc:spChg chg="add del mod">
          <ac:chgData name="Shanshan Gao" userId="9dcdc0c5-4fbe-49ea-97a8-f4c5590fbb9e" providerId="ADAL" clId="{5E94FB54-F954-8A4C-A6DF-A350E12E61BE}" dt="2021-05-24T02:37:32.052" v="1323" actId="478"/>
          <ac:spMkLst>
            <pc:docMk/>
            <pc:sldMk cId="3470192762" sldId="821"/>
            <ac:spMk id="24" creationId="{810B41F2-126A-5C48-9D1D-4CAC84557CCC}"/>
          </ac:spMkLst>
        </pc:spChg>
        <pc:spChg chg="add mod">
          <ac:chgData name="Shanshan Gao" userId="9dcdc0c5-4fbe-49ea-97a8-f4c5590fbb9e" providerId="ADAL" clId="{5E94FB54-F954-8A4C-A6DF-A350E12E61BE}" dt="2021-05-24T02:37:30.021" v="1322" actId="1076"/>
          <ac:spMkLst>
            <pc:docMk/>
            <pc:sldMk cId="3470192762" sldId="821"/>
            <ac:spMk id="27" creationId="{981A7378-4E4F-2843-AB90-BC769B3F285B}"/>
          </ac:spMkLst>
        </pc:spChg>
        <pc:spChg chg="del">
          <ac:chgData name="Shanshan Gao" userId="9dcdc0c5-4fbe-49ea-97a8-f4c5590fbb9e" providerId="ADAL" clId="{5E94FB54-F954-8A4C-A6DF-A350E12E61BE}" dt="2021-05-24T02:33:21.980" v="1243" actId="478"/>
          <ac:spMkLst>
            <pc:docMk/>
            <pc:sldMk cId="3470192762" sldId="821"/>
            <ac:spMk id="28" creationId="{2947B756-942A-43BB-807B-ACE02EDDBFD5}"/>
          </ac:spMkLst>
        </pc:spChg>
        <pc:picChg chg="del">
          <ac:chgData name="Shanshan Gao" userId="9dcdc0c5-4fbe-49ea-97a8-f4c5590fbb9e" providerId="ADAL" clId="{5E94FB54-F954-8A4C-A6DF-A350E12E61BE}" dt="2021-05-24T02:33:21.980" v="1243" actId="478"/>
          <ac:picMkLst>
            <pc:docMk/>
            <pc:sldMk cId="3470192762" sldId="821"/>
            <ac:picMk id="13" creationId="{F0A0D68B-AD5B-CF42-A771-F674BA651CCE}"/>
          </ac:picMkLst>
        </pc:picChg>
        <pc:picChg chg="del">
          <ac:chgData name="Shanshan Gao" userId="9dcdc0c5-4fbe-49ea-97a8-f4c5590fbb9e" providerId="ADAL" clId="{5E94FB54-F954-8A4C-A6DF-A350E12E61BE}" dt="2021-05-24T02:33:21.980" v="1243" actId="478"/>
          <ac:picMkLst>
            <pc:docMk/>
            <pc:sldMk cId="3470192762" sldId="821"/>
            <ac:picMk id="16" creationId="{D102AF46-F49F-514C-83C6-D0C1742FB9C6}"/>
          </ac:picMkLst>
        </pc:picChg>
        <pc:picChg chg="add mod">
          <ac:chgData name="Shanshan Gao" userId="9dcdc0c5-4fbe-49ea-97a8-f4c5590fbb9e" providerId="ADAL" clId="{5E94FB54-F954-8A4C-A6DF-A350E12E61BE}" dt="2021-05-24T02:37:25.199" v="1321" actId="1076"/>
          <ac:picMkLst>
            <pc:docMk/>
            <pc:sldMk cId="3470192762" sldId="821"/>
            <ac:picMk id="17" creationId="{F0A3A6BD-8888-2A41-A558-96A27642ECC9}"/>
          </ac:picMkLst>
        </pc:picChg>
        <pc:picChg chg="del">
          <ac:chgData name="Shanshan Gao" userId="9dcdc0c5-4fbe-49ea-97a8-f4c5590fbb9e" providerId="ADAL" clId="{5E94FB54-F954-8A4C-A6DF-A350E12E61BE}" dt="2021-05-24T02:33:21.980" v="1243" actId="478"/>
          <ac:picMkLst>
            <pc:docMk/>
            <pc:sldMk cId="3470192762" sldId="821"/>
            <ac:picMk id="18" creationId="{3110E81D-5572-FA4E-BE0D-FA62269212F5}"/>
          </ac:picMkLst>
        </pc:picChg>
        <pc:picChg chg="add mod">
          <ac:chgData name="Shanshan Gao" userId="9dcdc0c5-4fbe-49ea-97a8-f4c5590fbb9e" providerId="ADAL" clId="{5E94FB54-F954-8A4C-A6DF-A350E12E61BE}" dt="2021-05-24T02:37:25.199" v="1321" actId="1076"/>
          <ac:picMkLst>
            <pc:docMk/>
            <pc:sldMk cId="3470192762" sldId="821"/>
            <ac:picMk id="19" creationId="{8CF17FEE-C5A4-4347-93FF-47804DA3784D}"/>
          </ac:picMkLst>
        </pc:picChg>
        <pc:picChg chg="add mod">
          <ac:chgData name="Shanshan Gao" userId="9dcdc0c5-4fbe-49ea-97a8-f4c5590fbb9e" providerId="ADAL" clId="{5E94FB54-F954-8A4C-A6DF-A350E12E61BE}" dt="2021-05-24T02:37:30.021" v="1322" actId="1076"/>
          <ac:picMkLst>
            <pc:docMk/>
            <pc:sldMk cId="3470192762" sldId="821"/>
            <ac:picMk id="21" creationId="{EB1D3885-B04F-C348-A11F-9C970AD80166}"/>
          </ac:picMkLst>
        </pc:picChg>
        <pc:picChg chg="del">
          <ac:chgData name="Shanshan Gao" userId="9dcdc0c5-4fbe-49ea-97a8-f4c5590fbb9e" providerId="ADAL" clId="{5E94FB54-F954-8A4C-A6DF-A350E12E61BE}" dt="2021-05-24T02:33:21.980" v="1243" actId="478"/>
          <ac:picMkLst>
            <pc:docMk/>
            <pc:sldMk cId="3470192762" sldId="821"/>
            <ac:picMk id="23" creationId="{BCC9FB7D-ABDC-4A22-BAF9-90E8C2027F49}"/>
          </ac:picMkLst>
        </pc:picChg>
        <pc:picChg chg="add mod">
          <ac:chgData name="Shanshan Gao" userId="9dcdc0c5-4fbe-49ea-97a8-f4c5590fbb9e" providerId="ADAL" clId="{5E94FB54-F954-8A4C-A6DF-A350E12E61BE}" dt="2021-05-24T02:37:25.199" v="1321" actId="1076"/>
          <ac:picMkLst>
            <pc:docMk/>
            <pc:sldMk cId="3470192762" sldId="821"/>
            <ac:picMk id="25" creationId="{0E08B0B2-DBCD-DC4B-A49E-C45CF1DF8AAB}"/>
          </ac:picMkLst>
        </pc:picChg>
        <pc:picChg chg="add mod">
          <ac:chgData name="Shanshan Gao" userId="9dcdc0c5-4fbe-49ea-97a8-f4c5590fbb9e" providerId="ADAL" clId="{5E94FB54-F954-8A4C-A6DF-A350E12E61BE}" dt="2021-05-24T02:37:30.021" v="1322" actId="1076"/>
          <ac:picMkLst>
            <pc:docMk/>
            <pc:sldMk cId="3470192762" sldId="821"/>
            <ac:picMk id="26" creationId="{1F20A7D4-E877-EA44-AD59-F748C2471590}"/>
          </ac:picMkLst>
        </pc:picChg>
      </pc:sldChg>
      <pc:sldChg chg="addSp delSp modSp add mod">
        <pc:chgData name="Shanshan Gao" userId="9dcdc0c5-4fbe-49ea-97a8-f4c5590fbb9e" providerId="ADAL" clId="{5E94FB54-F954-8A4C-A6DF-A350E12E61BE}" dt="2021-05-24T02:59:11.610" v="1628" actId="20577"/>
        <pc:sldMkLst>
          <pc:docMk/>
          <pc:sldMk cId="233656537" sldId="822"/>
        </pc:sldMkLst>
        <pc:spChg chg="mod">
          <ac:chgData name="Shanshan Gao" userId="9dcdc0c5-4fbe-49ea-97a8-f4c5590fbb9e" providerId="ADAL" clId="{5E94FB54-F954-8A4C-A6DF-A350E12E61BE}" dt="2021-05-24T02:53:13.196" v="1505" actId="20577"/>
          <ac:spMkLst>
            <pc:docMk/>
            <pc:sldMk cId="233656537" sldId="822"/>
            <ac:spMk id="2" creationId="{07893D1A-C114-DB41-AEB0-2322931DB22F}"/>
          </ac:spMkLst>
        </pc:spChg>
        <pc:spChg chg="del">
          <ac:chgData name="Shanshan Gao" userId="9dcdc0c5-4fbe-49ea-97a8-f4c5590fbb9e" providerId="ADAL" clId="{5E94FB54-F954-8A4C-A6DF-A350E12E61BE}" dt="2021-05-24T02:53:18.046" v="1506" actId="478"/>
          <ac:spMkLst>
            <pc:docMk/>
            <pc:sldMk cId="233656537" sldId="822"/>
            <ac:spMk id="10" creationId="{E4EDB74C-6801-884F-87BD-BFF6EA6331DA}"/>
          </ac:spMkLst>
        </pc:spChg>
        <pc:spChg chg="del">
          <ac:chgData name="Shanshan Gao" userId="9dcdc0c5-4fbe-49ea-97a8-f4c5590fbb9e" providerId="ADAL" clId="{5E94FB54-F954-8A4C-A6DF-A350E12E61BE}" dt="2021-05-24T02:53:18.046" v="1506" actId="478"/>
          <ac:spMkLst>
            <pc:docMk/>
            <pc:sldMk cId="233656537" sldId="822"/>
            <ac:spMk id="11" creationId="{50B8B439-D24F-5A44-856A-3B1B5840EE2F}"/>
          </ac:spMkLst>
        </pc:spChg>
        <pc:spChg chg="del">
          <ac:chgData name="Shanshan Gao" userId="9dcdc0c5-4fbe-49ea-97a8-f4c5590fbb9e" providerId="ADAL" clId="{5E94FB54-F954-8A4C-A6DF-A350E12E61BE}" dt="2021-05-24T02:53:18.046" v="1506" actId="478"/>
          <ac:spMkLst>
            <pc:docMk/>
            <pc:sldMk cId="233656537" sldId="822"/>
            <ac:spMk id="12" creationId="{F1FE91DC-097B-9B43-B0D4-9A2038C02880}"/>
          </ac:spMkLst>
        </pc:spChg>
        <pc:spChg chg="add mod">
          <ac:chgData name="Shanshan Gao" userId="9dcdc0c5-4fbe-49ea-97a8-f4c5590fbb9e" providerId="ADAL" clId="{5E94FB54-F954-8A4C-A6DF-A350E12E61BE}" dt="2021-05-24T02:58:33.564" v="1602" actId="20577"/>
          <ac:spMkLst>
            <pc:docMk/>
            <pc:sldMk cId="233656537" sldId="822"/>
            <ac:spMk id="16" creationId="{831F0C60-8F4A-3D4D-BBA3-C9520C1AA834}"/>
          </ac:spMkLst>
        </pc:spChg>
        <pc:spChg chg="del">
          <ac:chgData name="Shanshan Gao" userId="9dcdc0c5-4fbe-49ea-97a8-f4c5590fbb9e" providerId="ADAL" clId="{5E94FB54-F954-8A4C-A6DF-A350E12E61BE}" dt="2021-05-24T02:53:18.046" v="1506" actId="478"/>
          <ac:spMkLst>
            <pc:docMk/>
            <pc:sldMk cId="233656537" sldId="822"/>
            <ac:spMk id="19" creationId="{F7014AA3-3F87-4893-BFC4-9FED38E80C4B}"/>
          </ac:spMkLst>
        </pc:spChg>
        <pc:spChg chg="del">
          <ac:chgData name="Shanshan Gao" userId="9dcdc0c5-4fbe-49ea-97a8-f4c5590fbb9e" providerId="ADAL" clId="{5E94FB54-F954-8A4C-A6DF-A350E12E61BE}" dt="2021-05-24T02:53:18.046" v="1506" actId="478"/>
          <ac:spMkLst>
            <pc:docMk/>
            <pc:sldMk cId="233656537" sldId="822"/>
            <ac:spMk id="20" creationId="{73EAEFAB-8564-482C-981C-8C8E9984F94D}"/>
          </ac:spMkLst>
        </pc:spChg>
        <pc:spChg chg="del">
          <ac:chgData name="Shanshan Gao" userId="9dcdc0c5-4fbe-49ea-97a8-f4c5590fbb9e" providerId="ADAL" clId="{5E94FB54-F954-8A4C-A6DF-A350E12E61BE}" dt="2021-05-24T02:53:18.046" v="1506" actId="478"/>
          <ac:spMkLst>
            <pc:docMk/>
            <pc:sldMk cId="233656537" sldId="822"/>
            <ac:spMk id="21" creationId="{B3B0D602-023A-474A-9D37-634446A4B50B}"/>
          </ac:spMkLst>
        </pc:spChg>
        <pc:spChg chg="add mod">
          <ac:chgData name="Shanshan Gao" userId="9dcdc0c5-4fbe-49ea-97a8-f4c5590fbb9e" providerId="ADAL" clId="{5E94FB54-F954-8A4C-A6DF-A350E12E61BE}" dt="2021-05-24T02:58:44.344" v="1607" actId="1076"/>
          <ac:spMkLst>
            <pc:docMk/>
            <pc:sldMk cId="233656537" sldId="822"/>
            <ac:spMk id="25" creationId="{FE3DDB11-9397-8549-A3CB-88CD9E988778}"/>
          </ac:spMkLst>
        </pc:spChg>
        <pc:spChg chg="add mod">
          <ac:chgData name="Shanshan Gao" userId="9dcdc0c5-4fbe-49ea-97a8-f4c5590fbb9e" providerId="ADAL" clId="{5E94FB54-F954-8A4C-A6DF-A350E12E61BE}" dt="2021-05-24T02:59:11.610" v="1628" actId="20577"/>
          <ac:spMkLst>
            <pc:docMk/>
            <pc:sldMk cId="233656537" sldId="822"/>
            <ac:spMk id="26" creationId="{D570FF5C-B6D6-504F-BED4-FC2C45989A6E}"/>
          </ac:spMkLst>
        </pc:spChg>
        <pc:picChg chg="add mod modCrop">
          <ac:chgData name="Shanshan Gao" userId="9dcdc0c5-4fbe-49ea-97a8-f4c5590fbb9e" providerId="ADAL" clId="{5E94FB54-F954-8A4C-A6DF-A350E12E61BE}" dt="2021-05-24T02:55:36.760" v="1528" actId="1076"/>
          <ac:picMkLst>
            <pc:docMk/>
            <pc:sldMk cId="233656537" sldId="822"/>
            <ac:picMk id="3" creationId="{EE9A611C-FFA4-2549-BDCB-63780C597D68}"/>
          </ac:picMkLst>
        </pc:picChg>
        <pc:picChg chg="del">
          <ac:chgData name="Shanshan Gao" userId="9dcdc0c5-4fbe-49ea-97a8-f4c5590fbb9e" providerId="ADAL" clId="{5E94FB54-F954-8A4C-A6DF-A350E12E61BE}" dt="2021-05-24T02:53:18.046" v="1506" actId="478"/>
          <ac:picMkLst>
            <pc:docMk/>
            <pc:sldMk cId="233656537" sldId="822"/>
            <ac:picMk id="7" creationId="{45F5D863-5D7E-CB49-B88E-5E2A6DB4FE13}"/>
          </ac:picMkLst>
        </pc:picChg>
        <pc:picChg chg="del">
          <ac:chgData name="Shanshan Gao" userId="9dcdc0c5-4fbe-49ea-97a8-f4c5590fbb9e" providerId="ADAL" clId="{5E94FB54-F954-8A4C-A6DF-A350E12E61BE}" dt="2021-05-24T02:53:18.046" v="1506" actId="478"/>
          <ac:picMkLst>
            <pc:docMk/>
            <pc:sldMk cId="233656537" sldId="822"/>
            <ac:picMk id="8" creationId="{E62954A9-9C55-184B-94C0-5FA43AF2B0F3}"/>
          </ac:picMkLst>
        </pc:picChg>
        <pc:picChg chg="del">
          <ac:chgData name="Shanshan Gao" userId="9dcdc0c5-4fbe-49ea-97a8-f4c5590fbb9e" providerId="ADAL" clId="{5E94FB54-F954-8A4C-A6DF-A350E12E61BE}" dt="2021-05-24T02:53:18.046" v="1506" actId="478"/>
          <ac:picMkLst>
            <pc:docMk/>
            <pc:sldMk cId="233656537" sldId="822"/>
            <ac:picMk id="9" creationId="{58CD95E4-CA0A-B94E-9F51-66F00514677A}"/>
          </ac:picMkLst>
        </pc:picChg>
        <pc:picChg chg="del">
          <ac:chgData name="Shanshan Gao" userId="9dcdc0c5-4fbe-49ea-97a8-f4c5590fbb9e" providerId="ADAL" clId="{5E94FB54-F954-8A4C-A6DF-A350E12E61BE}" dt="2021-05-24T02:53:18.046" v="1506" actId="478"/>
          <ac:picMkLst>
            <pc:docMk/>
            <pc:sldMk cId="233656537" sldId="822"/>
            <ac:picMk id="13" creationId="{2104F777-FCDF-4E48-8D66-B7E1C1DBBC73}"/>
          </ac:picMkLst>
        </pc:picChg>
        <pc:picChg chg="del">
          <ac:chgData name="Shanshan Gao" userId="9dcdc0c5-4fbe-49ea-97a8-f4c5590fbb9e" providerId="ADAL" clId="{5E94FB54-F954-8A4C-A6DF-A350E12E61BE}" dt="2021-05-24T02:53:18.046" v="1506" actId="478"/>
          <ac:picMkLst>
            <pc:docMk/>
            <pc:sldMk cId="233656537" sldId="822"/>
            <ac:picMk id="14" creationId="{C99D1D75-DDB9-3443-9B63-C6AC4CF7ECB0}"/>
          </ac:picMkLst>
        </pc:picChg>
        <pc:picChg chg="add mod modCrop">
          <ac:chgData name="Shanshan Gao" userId="9dcdc0c5-4fbe-49ea-97a8-f4c5590fbb9e" providerId="ADAL" clId="{5E94FB54-F954-8A4C-A6DF-A350E12E61BE}" dt="2021-05-24T02:56:30.215" v="1544" actId="1076"/>
          <ac:picMkLst>
            <pc:docMk/>
            <pc:sldMk cId="233656537" sldId="822"/>
            <ac:picMk id="15" creationId="{C2F29026-89C0-DB44-B285-C347E466A272}"/>
          </ac:picMkLst>
        </pc:picChg>
        <pc:picChg chg="del">
          <ac:chgData name="Shanshan Gao" userId="9dcdc0c5-4fbe-49ea-97a8-f4c5590fbb9e" providerId="ADAL" clId="{5E94FB54-F954-8A4C-A6DF-A350E12E61BE}" dt="2021-05-24T02:53:18.046" v="1506" actId="478"/>
          <ac:picMkLst>
            <pc:docMk/>
            <pc:sldMk cId="233656537" sldId="822"/>
            <ac:picMk id="18" creationId="{42DB5C2C-901F-4750-B9B4-A61A53C824E7}"/>
          </ac:picMkLst>
        </pc:picChg>
        <pc:picChg chg="add mod">
          <ac:chgData name="Shanshan Gao" userId="9dcdc0c5-4fbe-49ea-97a8-f4c5590fbb9e" providerId="ADAL" clId="{5E94FB54-F954-8A4C-A6DF-A350E12E61BE}" dt="2021-05-24T02:57:21.220" v="1555" actId="1076"/>
          <ac:picMkLst>
            <pc:docMk/>
            <pc:sldMk cId="233656537" sldId="822"/>
            <ac:picMk id="22" creationId="{13BE9D7A-7004-994A-9095-6F5E0224970F}"/>
          </ac:picMkLst>
        </pc:picChg>
        <pc:picChg chg="add mod">
          <ac:chgData name="Shanshan Gao" userId="9dcdc0c5-4fbe-49ea-97a8-f4c5590fbb9e" providerId="ADAL" clId="{5E94FB54-F954-8A4C-A6DF-A350E12E61BE}" dt="2021-05-24T02:57:19.572" v="1554" actId="1076"/>
          <ac:picMkLst>
            <pc:docMk/>
            <pc:sldMk cId="233656537" sldId="822"/>
            <ac:picMk id="23" creationId="{6BB3321B-B6FA-6949-B8A9-2877DAE05B03}"/>
          </ac:picMkLst>
        </pc:picChg>
        <pc:picChg chg="add mod">
          <ac:chgData name="Shanshan Gao" userId="9dcdc0c5-4fbe-49ea-97a8-f4c5590fbb9e" providerId="ADAL" clId="{5E94FB54-F954-8A4C-A6DF-A350E12E61BE}" dt="2021-05-24T02:57:25.804" v="1557" actId="14100"/>
          <ac:picMkLst>
            <pc:docMk/>
            <pc:sldMk cId="233656537" sldId="822"/>
            <ac:picMk id="24" creationId="{C2AC5B67-DB2F-8A46-832C-D03F1E9031A3}"/>
          </ac:picMkLst>
        </pc:picChg>
      </pc:sldChg>
      <pc:sldChg chg="new del">
        <pc:chgData name="Shanshan Gao" userId="9dcdc0c5-4fbe-49ea-97a8-f4c5590fbb9e" providerId="ADAL" clId="{5E94FB54-F954-8A4C-A6DF-A350E12E61BE}" dt="2021-05-24T02:53:00.222" v="1490" actId="2696"/>
        <pc:sldMkLst>
          <pc:docMk/>
          <pc:sldMk cId="3284921131" sldId="822"/>
        </pc:sldMkLst>
      </pc:sldChg>
      <pc:sldChg chg="addSp delSp modSp add mod">
        <pc:chgData name="Shanshan Gao" userId="9dcdc0c5-4fbe-49ea-97a8-f4c5590fbb9e" providerId="ADAL" clId="{5E94FB54-F954-8A4C-A6DF-A350E12E61BE}" dt="2021-05-24T03:34:06.428" v="1913" actId="1076"/>
        <pc:sldMkLst>
          <pc:docMk/>
          <pc:sldMk cId="98735724" sldId="823"/>
        </pc:sldMkLst>
        <pc:spChg chg="mod">
          <ac:chgData name="Shanshan Gao" userId="9dcdc0c5-4fbe-49ea-97a8-f4c5590fbb9e" providerId="ADAL" clId="{5E94FB54-F954-8A4C-A6DF-A350E12E61BE}" dt="2021-05-24T03:26:43.971" v="1673" actId="1076"/>
          <ac:spMkLst>
            <pc:docMk/>
            <pc:sldMk cId="98735724" sldId="823"/>
            <ac:spMk id="2" creationId="{07893D1A-C114-DB41-AEB0-2322931DB22F}"/>
          </ac:spMkLst>
        </pc:spChg>
        <pc:spChg chg="add mod">
          <ac:chgData name="Shanshan Gao" userId="9dcdc0c5-4fbe-49ea-97a8-f4c5590fbb9e" providerId="ADAL" clId="{5E94FB54-F954-8A4C-A6DF-A350E12E61BE}" dt="2021-05-24T03:34:06.428" v="1913" actId="1076"/>
          <ac:spMkLst>
            <pc:docMk/>
            <pc:sldMk cId="98735724" sldId="823"/>
            <ac:spMk id="8" creationId="{04A973F3-EB6A-764E-A1D0-9ACE6100D3C3}"/>
          </ac:spMkLst>
        </pc:spChg>
        <pc:spChg chg="del">
          <ac:chgData name="Shanshan Gao" userId="9dcdc0c5-4fbe-49ea-97a8-f4c5590fbb9e" providerId="ADAL" clId="{5E94FB54-F954-8A4C-A6DF-A350E12E61BE}" dt="2021-05-24T03:26:36.177" v="1667" actId="478"/>
          <ac:spMkLst>
            <pc:docMk/>
            <pc:sldMk cId="98735724" sldId="823"/>
            <ac:spMk id="10" creationId="{E4B2B1AF-C223-FA43-8A23-426DBB38D7C2}"/>
          </ac:spMkLst>
        </pc:spChg>
        <pc:spChg chg="del">
          <ac:chgData name="Shanshan Gao" userId="9dcdc0c5-4fbe-49ea-97a8-f4c5590fbb9e" providerId="ADAL" clId="{5E94FB54-F954-8A4C-A6DF-A350E12E61BE}" dt="2021-05-24T03:26:49.400" v="1675" actId="478"/>
          <ac:spMkLst>
            <pc:docMk/>
            <pc:sldMk cId="98735724" sldId="823"/>
            <ac:spMk id="11" creationId="{B86D7AEC-AB30-5C43-9895-8E08006A52DC}"/>
          </ac:spMkLst>
        </pc:spChg>
        <pc:spChg chg="del">
          <ac:chgData name="Shanshan Gao" userId="9dcdc0c5-4fbe-49ea-97a8-f4c5590fbb9e" providerId="ADAL" clId="{5E94FB54-F954-8A4C-A6DF-A350E12E61BE}" dt="2021-05-24T03:26:39.259" v="1669" actId="478"/>
          <ac:spMkLst>
            <pc:docMk/>
            <pc:sldMk cId="98735724" sldId="823"/>
            <ac:spMk id="20" creationId="{376E408F-D95D-FC4F-9B01-1F6DD5511D0E}"/>
          </ac:spMkLst>
        </pc:spChg>
        <pc:spChg chg="del">
          <ac:chgData name="Shanshan Gao" userId="9dcdc0c5-4fbe-49ea-97a8-f4c5590fbb9e" providerId="ADAL" clId="{5E94FB54-F954-8A4C-A6DF-A350E12E61BE}" dt="2021-05-24T03:26:46.918" v="1674" actId="478"/>
          <ac:spMkLst>
            <pc:docMk/>
            <pc:sldMk cId="98735724" sldId="823"/>
            <ac:spMk id="22" creationId="{A3C824C4-7B52-DB4C-A1F2-3A8C7CB2104E}"/>
          </ac:spMkLst>
        </pc:spChg>
        <pc:spChg chg="del">
          <ac:chgData name="Shanshan Gao" userId="9dcdc0c5-4fbe-49ea-97a8-f4c5590fbb9e" providerId="ADAL" clId="{5E94FB54-F954-8A4C-A6DF-A350E12E61BE}" dt="2021-05-24T03:26:46.918" v="1674" actId="478"/>
          <ac:spMkLst>
            <pc:docMk/>
            <pc:sldMk cId="98735724" sldId="823"/>
            <ac:spMk id="27" creationId="{981A7378-4E4F-2843-AB90-BC769B3F285B}"/>
          </ac:spMkLst>
        </pc:spChg>
        <pc:picChg chg="add mod">
          <ac:chgData name="Shanshan Gao" userId="9dcdc0c5-4fbe-49ea-97a8-f4c5590fbb9e" providerId="ADAL" clId="{5E94FB54-F954-8A4C-A6DF-A350E12E61BE}" dt="2021-05-24T03:32:50.414" v="1706" actId="1076"/>
          <ac:picMkLst>
            <pc:docMk/>
            <pc:sldMk cId="98735724" sldId="823"/>
            <ac:picMk id="3" creationId="{74B9883E-660C-924B-93A7-C51AAB4D1190}"/>
          </ac:picMkLst>
        </pc:picChg>
        <pc:picChg chg="add mod">
          <ac:chgData name="Shanshan Gao" userId="9dcdc0c5-4fbe-49ea-97a8-f4c5590fbb9e" providerId="ADAL" clId="{5E94FB54-F954-8A4C-A6DF-A350E12E61BE}" dt="2021-05-24T03:32:52.199" v="1707" actId="1076"/>
          <ac:picMkLst>
            <pc:docMk/>
            <pc:sldMk cId="98735724" sldId="823"/>
            <ac:picMk id="7" creationId="{44BEA85A-8BD6-3B4C-AA64-9D5B5630758E}"/>
          </ac:picMkLst>
        </pc:picChg>
        <pc:picChg chg="del">
          <ac:chgData name="Shanshan Gao" userId="9dcdc0c5-4fbe-49ea-97a8-f4c5590fbb9e" providerId="ADAL" clId="{5E94FB54-F954-8A4C-A6DF-A350E12E61BE}" dt="2021-05-24T03:26:37.452" v="1668" actId="478"/>
          <ac:picMkLst>
            <pc:docMk/>
            <pc:sldMk cId="98735724" sldId="823"/>
            <ac:picMk id="17" creationId="{F0A3A6BD-8888-2A41-A558-96A27642ECC9}"/>
          </ac:picMkLst>
        </pc:picChg>
        <pc:picChg chg="add del mod modCrop">
          <ac:chgData name="Shanshan Gao" userId="9dcdc0c5-4fbe-49ea-97a8-f4c5590fbb9e" providerId="ADAL" clId="{5E94FB54-F954-8A4C-A6DF-A350E12E61BE}" dt="2021-05-24T03:31:49.020" v="1705" actId="478"/>
          <ac:picMkLst>
            <pc:docMk/>
            <pc:sldMk cId="98735724" sldId="823"/>
            <ac:picMk id="18" creationId="{7E9F76D6-4C38-9443-A9F6-28E3B94AF7EE}"/>
          </ac:picMkLst>
        </pc:picChg>
        <pc:picChg chg="del">
          <ac:chgData name="Shanshan Gao" userId="9dcdc0c5-4fbe-49ea-97a8-f4c5590fbb9e" providerId="ADAL" clId="{5E94FB54-F954-8A4C-A6DF-A350E12E61BE}" dt="2021-05-24T03:26:32.976" v="1665" actId="478"/>
          <ac:picMkLst>
            <pc:docMk/>
            <pc:sldMk cId="98735724" sldId="823"/>
            <ac:picMk id="19" creationId="{8CF17FEE-C5A4-4347-93FF-47804DA3784D}"/>
          </ac:picMkLst>
        </pc:picChg>
        <pc:picChg chg="del">
          <ac:chgData name="Shanshan Gao" userId="9dcdc0c5-4fbe-49ea-97a8-f4c5590fbb9e" providerId="ADAL" clId="{5E94FB54-F954-8A4C-A6DF-A350E12E61BE}" dt="2021-05-24T03:26:40.022" v="1670" actId="478"/>
          <ac:picMkLst>
            <pc:docMk/>
            <pc:sldMk cId="98735724" sldId="823"/>
            <ac:picMk id="21" creationId="{EB1D3885-B04F-C348-A11F-9C970AD80166}"/>
          </ac:picMkLst>
        </pc:picChg>
        <pc:picChg chg="del">
          <ac:chgData name="Shanshan Gao" userId="9dcdc0c5-4fbe-49ea-97a8-f4c5590fbb9e" providerId="ADAL" clId="{5E94FB54-F954-8A4C-A6DF-A350E12E61BE}" dt="2021-05-24T03:26:34.090" v="1666" actId="478"/>
          <ac:picMkLst>
            <pc:docMk/>
            <pc:sldMk cId="98735724" sldId="823"/>
            <ac:picMk id="25" creationId="{0E08B0B2-DBCD-DC4B-A49E-C45CF1DF8AAB}"/>
          </ac:picMkLst>
        </pc:picChg>
        <pc:picChg chg="del">
          <ac:chgData name="Shanshan Gao" userId="9dcdc0c5-4fbe-49ea-97a8-f4c5590fbb9e" providerId="ADAL" clId="{5E94FB54-F954-8A4C-A6DF-A350E12E61BE}" dt="2021-05-24T03:26:41.056" v="1671" actId="478"/>
          <ac:picMkLst>
            <pc:docMk/>
            <pc:sldMk cId="98735724" sldId="823"/>
            <ac:picMk id="26" creationId="{1F20A7D4-E877-EA44-AD59-F748C2471590}"/>
          </ac:picMkLst>
        </pc:picChg>
      </pc:sldChg>
      <pc:sldChg chg="delSp add del mod">
        <pc:chgData name="Shanshan Gao" userId="9dcdc0c5-4fbe-49ea-97a8-f4c5590fbb9e" providerId="ADAL" clId="{5E94FB54-F954-8A4C-A6DF-A350E12E61BE}" dt="2021-05-24T02:59:18.918" v="1629" actId="2696"/>
        <pc:sldMkLst>
          <pc:docMk/>
          <pc:sldMk cId="1287385265" sldId="823"/>
        </pc:sldMkLst>
        <pc:picChg chg="del">
          <ac:chgData name="Shanshan Gao" userId="9dcdc0c5-4fbe-49ea-97a8-f4c5590fbb9e" providerId="ADAL" clId="{5E94FB54-F954-8A4C-A6DF-A350E12E61BE}" dt="2021-05-24T02:55:08.856" v="1523" actId="478"/>
          <ac:picMkLst>
            <pc:docMk/>
            <pc:sldMk cId="1287385265" sldId="823"/>
            <ac:picMk id="3" creationId="{EE9A611C-FFA4-2549-BDCB-63780C597D68}"/>
          </ac:picMkLst>
        </pc:picChg>
        <pc:picChg chg="del">
          <ac:chgData name="Shanshan Gao" userId="9dcdc0c5-4fbe-49ea-97a8-f4c5590fbb9e" providerId="ADAL" clId="{5E94FB54-F954-8A4C-A6DF-A350E12E61BE}" dt="2021-05-24T02:55:10.477" v="1524" actId="478"/>
          <ac:picMkLst>
            <pc:docMk/>
            <pc:sldMk cId="1287385265" sldId="823"/>
            <ac:picMk id="15" creationId="{C2F29026-89C0-DB44-B285-C347E466A272}"/>
          </ac:picMkLst>
        </pc:picChg>
      </pc:sldChg>
      <pc:sldChg chg="addSp delSp modSp add mod chgLayout">
        <pc:chgData name="Shanshan Gao" userId="9dcdc0c5-4fbe-49ea-97a8-f4c5590fbb9e" providerId="ADAL" clId="{5E94FB54-F954-8A4C-A6DF-A350E12E61BE}" dt="2021-05-24T04:10:35.221" v="2240" actId="1036"/>
        <pc:sldMkLst>
          <pc:docMk/>
          <pc:sldMk cId="3500257903" sldId="824"/>
        </pc:sldMkLst>
        <pc:spChg chg="mod ord">
          <ac:chgData name="Shanshan Gao" userId="9dcdc0c5-4fbe-49ea-97a8-f4c5590fbb9e" providerId="ADAL" clId="{5E94FB54-F954-8A4C-A6DF-A350E12E61BE}" dt="2021-05-24T03:36:19.421" v="1946" actId="700"/>
          <ac:spMkLst>
            <pc:docMk/>
            <pc:sldMk cId="3500257903" sldId="824"/>
            <ac:spMk id="2" creationId="{07893D1A-C114-DB41-AEB0-2322931DB22F}"/>
          </ac:spMkLst>
        </pc:spChg>
        <pc:spChg chg="mod ord">
          <ac:chgData name="Shanshan Gao" userId="9dcdc0c5-4fbe-49ea-97a8-f4c5590fbb9e" providerId="ADAL" clId="{5E94FB54-F954-8A4C-A6DF-A350E12E61BE}" dt="2021-05-24T03:36:19.421" v="1946" actId="700"/>
          <ac:spMkLst>
            <pc:docMk/>
            <pc:sldMk cId="3500257903" sldId="824"/>
            <ac:spMk id="4" creationId="{3E92C724-7E14-0B4B-83D7-906D4B595416}"/>
          </ac:spMkLst>
        </pc:spChg>
        <pc:spChg chg="mod ord">
          <ac:chgData name="Shanshan Gao" userId="9dcdc0c5-4fbe-49ea-97a8-f4c5590fbb9e" providerId="ADAL" clId="{5E94FB54-F954-8A4C-A6DF-A350E12E61BE}" dt="2021-05-24T03:36:19.421" v="1946" actId="700"/>
          <ac:spMkLst>
            <pc:docMk/>
            <pc:sldMk cId="3500257903" sldId="824"/>
            <ac:spMk id="5" creationId="{F75651A8-DE0C-2C40-9987-0FC34928CEC9}"/>
          </ac:spMkLst>
        </pc:spChg>
        <pc:spChg chg="mod ord">
          <ac:chgData name="Shanshan Gao" userId="9dcdc0c5-4fbe-49ea-97a8-f4c5590fbb9e" providerId="ADAL" clId="{5E94FB54-F954-8A4C-A6DF-A350E12E61BE}" dt="2021-05-24T03:36:19.421" v="1946" actId="700"/>
          <ac:spMkLst>
            <pc:docMk/>
            <pc:sldMk cId="3500257903" sldId="824"/>
            <ac:spMk id="6" creationId="{F1AE73E9-EEC2-E343-9D54-51BE07BB8CC0}"/>
          </ac:spMkLst>
        </pc:spChg>
        <pc:spChg chg="del">
          <ac:chgData name="Shanshan Gao" userId="9dcdc0c5-4fbe-49ea-97a8-f4c5590fbb9e" providerId="ADAL" clId="{5E94FB54-F954-8A4C-A6DF-A350E12E61BE}" dt="2021-05-24T03:37:07.355" v="1962" actId="478"/>
          <ac:spMkLst>
            <pc:docMk/>
            <pc:sldMk cId="3500257903" sldId="824"/>
            <ac:spMk id="8" creationId="{04A973F3-EB6A-764E-A1D0-9ACE6100D3C3}"/>
          </ac:spMkLst>
        </pc:spChg>
        <pc:spChg chg="add del mod">
          <ac:chgData name="Shanshan Gao" userId="9dcdc0c5-4fbe-49ea-97a8-f4c5590fbb9e" providerId="ADAL" clId="{5E94FB54-F954-8A4C-A6DF-A350E12E61BE}" dt="2021-05-24T03:37:05.272" v="1961" actId="478"/>
          <ac:spMkLst>
            <pc:docMk/>
            <pc:sldMk cId="3500257903" sldId="824"/>
            <ac:spMk id="9" creationId="{0D0795E8-F8E2-1F4A-8847-1EA3CE6CAF2E}"/>
          </ac:spMkLst>
        </pc:spChg>
        <pc:spChg chg="add mod ord">
          <ac:chgData name="Shanshan Gao" userId="9dcdc0c5-4fbe-49ea-97a8-f4c5590fbb9e" providerId="ADAL" clId="{5E94FB54-F954-8A4C-A6DF-A350E12E61BE}" dt="2021-05-24T03:37:10.871" v="1963" actId="1076"/>
          <ac:spMkLst>
            <pc:docMk/>
            <pc:sldMk cId="3500257903" sldId="824"/>
            <ac:spMk id="10" creationId="{D5AE1FA7-FE55-7743-A856-550CE8495410}"/>
          </ac:spMkLst>
        </pc:spChg>
        <pc:spChg chg="add del mod">
          <ac:chgData name="Shanshan Gao" userId="9dcdc0c5-4fbe-49ea-97a8-f4c5590fbb9e" providerId="ADAL" clId="{5E94FB54-F954-8A4C-A6DF-A350E12E61BE}" dt="2021-05-24T04:04:21.825" v="2047" actId="478"/>
          <ac:spMkLst>
            <pc:docMk/>
            <pc:sldMk cId="3500257903" sldId="824"/>
            <ac:spMk id="13" creationId="{72CD7A23-0F33-2F4F-ACF0-E89835F89446}"/>
          </ac:spMkLst>
        </pc:spChg>
        <pc:spChg chg="add mod">
          <ac:chgData name="Shanshan Gao" userId="9dcdc0c5-4fbe-49ea-97a8-f4c5590fbb9e" providerId="ADAL" clId="{5E94FB54-F954-8A4C-A6DF-A350E12E61BE}" dt="2021-05-24T04:10:13.784" v="2232" actId="404"/>
          <ac:spMkLst>
            <pc:docMk/>
            <pc:sldMk cId="3500257903" sldId="824"/>
            <ac:spMk id="18" creationId="{84D63C36-7D2C-D649-9BA1-FDDB56BCCE71}"/>
          </ac:spMkLst>
        </pc:spChg>
        <pc:spChg chg="add mod">
          <ac:chgData name="Shanshan Gao" userId="9dcdc0c5-4fbe-49ea-97a8-f4c5590fbb9e" providerId="ADAL" clId="{5E94FB54-F954-8A4C-A6DF-A350E12E61BE}" dt="2021-05-24T04:06:21.258" v="2102" actId="404"/>
          <ac:spMkLst>
            <pc:docMk/>
            <pc:sldMk cId="3500257903" sldId="824"/>
            <ac:spMk id="19" creationId="{79326992-389B-7B44-ABBD-06618BF6C273}"/>
          </ac:spMkLst>
        </pc:spChg>
        <pc:spChg chg="add mod">
          <ac:chgData name="Shanshan Gao" userId="9dcdc0c5-4fbe-49ea-97a8-f4c5590fbb9e" providerId="ADAL" clId="{5E94FB54-F954-8A4C-A6DF-A350E12E61BE}" dt="2021-05-24T04:06:27.280" v="2104" actId="1076"/>
          <ac:spMkLst>
            <pc:docMk/>
            <pc:sldMk cId="3500257903" sldId="824"/>
            <ac:spMk id="20" creationId="{FF2B898E-7CFE-544D-B3FF-1A50B6431B90}"/>
          </ac:spMkLst>
        </pc:spChg>
        <pc:spChg chg="add mod">
          <ac:chgData name="Shanshan Gao" userId="9dcdc0c5-4fbe-49ea-97a8-f4c5590fbb9e" providerId="ADAL" clId="{5E94FB54-F954-8A4C-A6DF-A350E12E61BE}" dt="2021-05-24T04:10:26.626" v="2236" actId="20577"/>
          <ac:spMkLst>
            <pc:docMk/>
            <pc:sldMk cId="3500257903" sldId="824"/>
            <ac:spMk id="24" creationId="{B0BC5D27-0092-DC48-AFFA-4A13316BEA51}"/>
          </ac:spMkLst>
        </pc:spChg>
        <pc:spChg chg="add mod">
          <ac:chgData name="Shanshan Gao" userId="9dcdc0c5-4fbe-49ea-97a8-f4c5590fbb9e" providerId="ADAL" clId="{5E94FB54-F954-8A4C-A6DF-A350E12E61BE}" dt="2021-05-24T04:10:35.221" v="2240" actId="1036"/>
          <ac:spMkLst>
            <pc:docMk/>
            <pc:sldMk cId="3500257903" sldId="824"/>
            <ac:spMk id="25" creationId="{01ABBD44-EA51-1F49-B489-34927A94A521}"/>
          </ac:spMkLst>
        </pc:spChg>
        <pc:picChg chg="del">
          <ac:chgData name="Shanshan Gao" userId="9dcdc0c5-4fbe-49ea-97a8-f4c5590fbb9e" providerId="ADAL" clId="{5E94FB54-F954-8A4C-A6DF-A350E12E61BE}" dt="2021-05-24T03:35:39.931" v="1937" actId="478"/>
          <ac:picMkLst>
            <pc:docMk/>
            <pc:sldMk cId="3500257903" sldId="824"/>
            <ac:picMk id="3" creationId="{74B9883E-660C-924B-93A7-C51AAB4D1190}"/>
          </ac:picMkLst>
        </pc:picChg>
        <pc:picChg chg="del">
          <ac:chgData name="Shanshan Gao" userId="9dcdc0c5-4fbe-49ea-97a8-f4c5590fbb9e" providerId="ADAL" clId="{5E94FB54-F954-8A4C-A6DF-A350E12E61BE}" dt="2021-05-24T03:35:41.109" v="1938" actId="478"/>
          <ac:picMkLst>
            <pc:docMk/>
            <pc:sldMk cId="3500257903" sldId="824"/>
            <ac:picMk id="7" creationId="{44BEA85A-8BD6-3B4C-AA64-9D5B5630758E}"/>
          </ac:picMkLst>
        </pc:picChg>
        <pc:picChg chg="add del mod">
          <ac:chgData name="Shanshan Gao" userId="9dcdc0c5-4fbe-49ea-97a8-f4c5590fbb9e" providerId="ADAL" clId="{5E94FB54-F954-8A4C-A6DF-A350E12E61BE}" dt="2021-05-24T04:04:25.790" v="2048" actId="478"/>
          <ac:picMkLst>
            <pc:docMk/>
            <pc:sldMk cId="3500257903" sldId="824"/>
            <ac:picMk id="11" creationId="{A12E8454-ECB4-2A47-9B47-B97E1B3FFEDC}"/>
          </ac:picMkLst>
        </pc:picChg>
        <pc:picChg chg="add del mod modCrop">
          <ac:chgData name="Shanshan Gao" userId="9dcdc0c5-4fbe-49ea-97a8-f4c5590fbb9e" providerId="ADAL" clId="{5E94FB54-F954-8A4C-A6DF-A350E12E61BE}" dt="2021-05-24T04:04:25.790" v="2048" actId="478"/>
          <ac:picMkLst>
            <pc:docMk/>
            <pc:sldMk cId="3500257903" sldId="824"/>
            <ac:picMk id="12" creationId="{338E2214-3D9E-E941-83A3-D43DACE34DB8}"/>
          </ac:picMkLst>
        </pc:picChg>
        <pc:picChg chg="add del mod">
          <ac:chgData name="Shanshan Gao" userId="9dcdc0c5-4fbe-49ea-97a8-f4c5590fbb9e" providerId="ADAL" clId="{5E94FB54-F954-8A4C-A6DF-A350E12E61BE}" dt="2021-05-24T04:04:28.925" v="2049" actId="478"/>
          <ac:picMkLst>
            <pc:docMk/>
            <pc:sldMk cId="3500257903" sldId="824"/>
            <ac:picMk id="14" creationId="{C6DB9227-C088-EA44-8E88-C478F67DFD15}"/>
          </ac:picMkLst>
        </pc:picChg>
        <pc:picChg chg="add del mod">
          <ac:chgData name="Shanshan Gao" userId="9dcdc0c5-4fbe-49ea-97a8-f4c5590fbb9e" providerId="ADAL" clId="{5E94FB54-F954-8A4C-A6DF-A350E12E61BE}" dt="2021-05-24T04:04:28.925" v="2049" actId="478"/>
          <ac:picMkLst>
            <pc:docMk/>
            <pc:sldMk cId="3500257903" sldId="824"/>
            <ac:picMk id="15" creationId="{860C4C23-576E-ED47-83BD-6524E47B1282}"/>
          </ac:picMkLst>
        </pc:picChg>
        <pc:picChg chg="add mod">
          <ac:chgData name="Shanshan Gao" userId="9dcdc0c5-4fbe-49ea-97a8-f4c5590fbb9e" providerId="ADAL" clId="{5E94FB54-F954-8A4C-A6DF-A350E12E61BE}" dt="2021-05-24T04:05:10.826" v="2053" actId="1076"/>
          <ac:picMkLst>
            <pc:docMk/>
            <pc:sldMk cId="3500257903" sldId="824"/>
            <ac:picMk id="16" creationId="{FEEED3E1-85B1-4246-B1F7-6FF211C29867}"/>
          </ac:picMkLst>
        </pc:picChg>
        <pc:picChg chg="add mod">
          <ac:chgData name="Shanshan Gao" userId="9dcdc0c5-4fbe-49ea-97a8-f4c5590fbb9e" providerId="ADAL" clId="{5E94FB54-F954-8A4C-A6DF-A350E12E61BE}" dt="2021-05-24T04:05:35.027" v="2059" actId="1076"/>
          <ac:picMkLst>
            <pc:docMk/>
            <pc:sldMk cId="3500257903" sldId="824"/>
            <ac:picMk id="17" creationId="{1CCED92A-2CFB-0749-B11F-A1AB39783F57}"/>
          </ac:picMkLst>
        </pc:picChg>
        <pc:picChg chg="add mod">
          <ac:chgData name="Shanshan Gao" userId="9dcdc0c5-4fbe-49ea-97a8-f4c5590fbb9e" providerId="ADAL" clId="{5E94FB54-F954-8A4C-A6DF-A350E12E61BE}" dt="2021-05-24T04:08:57.771" v="2224" actId="1076"/>
          <ac:picMkLst>
            <pc:docMk/>
            <pc:sldMk cId="3500257903" sldId="824"/>
            <ac:picMk id="21" creationId="{FA8E3352-9348-F340-9785-EDB7AF85FF1A}"/>
          </ac:picMkLst>
        </pc:picChg>
        <pc:picChg chg="add mod">
          <ac:chgData name="Shanshan Gao" userId="9dcdc0c5-4fbe-49ea-97a8-f4c5590fbb9e" providerId="ADAL" clId="{5E94FB54-F954-8A4C-A6DF-A350E12E61BE}" dt="2021-05-24T04:09:17.577" v="2227" actId="1076"/>
          <ac:picMkLst>
            <pc:docMk/>
            <pc:sldMk cId="3500257903" sldId="824"/>
            <ac:picMk id="22" creationId="{17E82B5E-8EEA-A04D-8D71-6D00DCEA8724}"/>
          </ac:picMkLst>
        </pc:picChg>
        <pc:picChg chg="add mod">
          <ac:chgData name="Shanshan Gao" userId="9dcdc0c5-4fbe-49ea-97a8-f4c5590fbb9e" providerId="ADAL" clId="{5E94FB54-F954-8A4C-A6DF-A350E12E61BE}" dt="2021-05-24T04:10:07.923" v="2231" actId="1076"/>
          <ac:picMkLst>
            <pc:docMk/>
            <pc:sldMk cId="3500257903" sldId="824"/>
            <ac:picMk id="23" creationId="{E1404C06-083E-614F-955A-FA4BEDD0F9D1}"/>
          </ac:picMkLst>
        </pc:picChg>
      </pc:sldChg>
      <pc:sldChg chg="new del">
        <pc:chgData name="Shanshan Gao" userId="9dcdc0c5-4fbe-49ea-97a8-f4c5590fbb9e" providerId="ADAL" clId="{5E94FB54-F954-8A4C-A6DF-A350E12E61BE}" dt="2021-05-24T04:15:15.904" v="2244" actId="2696"/>
        <pc:sldMkLst>
          <pc:docMk/>
          <pc:sldMk cId="1161645809" sldId="825"/>
        </pc:sldMkLst>
      </pc:sldChg>
      <pc:sldChg chg="addSp delSp modSp add mod ord">
        <pc:chgData name="Shanshan Gao" userId="9dcdc0c5-4fbe-49ea-97a8-f4c5590fbb9e" providerId="ADAL" clId="{5E94FB54-F954-8A4C-A6DF-A350E12E61BE}" dt="2021-05-25T02:43:24.504" v="3422" actId="1035"/>
        <pc:sldMkLst>
          <pc:docMk/>
          <pc:sldMk cId="3411279852" sldId="826"/>
        </pc:sldMkLst>
        <pc:spChg chg="mod">
          <ac:chgData name="Shanshan Gao" userId="9dcdc0c5-4fbe-49ea-97a8-f4c5590fbb9e" providerId="ADAL" clId="{5E94FB54-F954-8A4C-A6DF-A350E12E61BE}" dt="2021-05-24T04:15:57.772" v="2315" actId="20577"/>
          <ac:spMkLst>
            <pc:docMk/>
            <pc:sldMk cId="3411279852" sldId="826"/>
            <ac:spMk id="2" creationId="{07893D1A-C114-DB41-AEB0-2322931DB22F}"/>
          </ac:spMkLst>
        </pc:spChg>
        <pc:spChg chg="add del mod">
          <ac:chgData name="Shanshan Gao" userId="9dcdc0c5-4fbe-49ea-97a8-f4c5590fbb9e" providerId="ADAL" clId="{5E94FB54-F954-8A4C-A6DF-A350E12E61BE}" dt="2021-05-24T04:26:57.173" v="2914"/>
          <ac:spMkLst>
            <pc:docMk/>
            <pc:sldMk cId="3411279852" sldId="826"/>
            <ac:spMk id="3" creationId="{35007E63-2217-1849-B90A-DDE6214EE671}"/>
          </ac:spMkLst>
        </pc:spChg>
        <pc:spChg chg="add mod">
          <ac:chgData name="Shanshan Gao" userId="9dcdc0c5-4fbe-49ea-97a8-f4c5590fbb9e" providerId="ADAL" clId="{5E94FB54-F954-8A4C-A6DF-A350E12E61BE}" dt="2021-05-25T02:43:24.504" v="3422" actId="1035"/>
          <ac:spMkLst>
            <pc:docMk/>
            <pc:sldMk cId="3411279852" sldId="826"/>
            <ac:spMk id="7" creationId="{46618FAE-7296-E24F-99E5-81144B0BACA5}"/>
          </ac:spMkLst>
        </pc:spChg>
        <pc:spChg chg="mod">
          <ac:chgData name="Shanshan Gao" userId="9dcdc0c5-4fbe-49ea-97a8-f4c5590fbb9e" providerId="ADAL" clId="{5E94FB54-F954-8A4C-A6DF-A350E12E61BE}" dt="2021-05-24T04:25:14.584" v="2880" actId="20577"/>
          <ac:spMkLst>
            <pc:docMk/>
            <pc:sldMk cId="3411279852" sldId="826"/>
            <ac:spMk id="10" creationId="{D5AE1FA7-FE55-7743-A856-550CE8495410}"/>
          </ac:spMkLst>
        </pc:spChg>
        <pc:spChg chg="del">
          <ac:chgData name="Shanshan Gao" userId="9dcdc0c5-4fbe-49ea-97a8-f4c5590fbb9e" providerId="ADAL" clId="{5E94FB54-F954-8A4C-A6DF-A350E12E61BE}" dt="2021-05-24T04:16:02.206" v="2316" actId="478"/>
          <ac:spMkLst>
            <pc:docMk/>
            <pc:sldMk cId="3411279852" sldId="826"/>
            <ac:spMk id="18" creationId="{84D63C36-7D2C-D649-9BA1-FDDB56BCCE71}"/>
          </ac:spMkLst>
        </pc:spChg>
        <pc:spChg chg="del">
          <ac:chgData name="Shanshan Gao" userId="9dcdc0c5-4fbe-49ea-97a8-f4c5590fbb9e" providerId="ADAL" clId="{5E94FB54-F954-8A4C-A6DF-A350E12E61BE}" dt="2021-05-24T04:16:02.206" v="2316" actId="478"/>
          <ac:spMkLst>
            <pc:docMk/>
            <pc:sldMk cId="3411279852" sldId="826"/>
            <ac:spMk id="19" creationId="{79326992-389B-7B44-ABBD-06618BF6C273}"/>
          </ac:spMkLst>
        </pc:spChg>
        <pc:spChg chg="del">
          <ac:chgData name="Shanshan Gao" userId="9dcdc0c5-4fbe-49ea-97a8-f4c5590fbb9e" providerId="ADAL" clId="{5E94FB54-F954-8A4C-A6DF-A350E12E61BE}" dt="2021-05-24T04:16:02.206" v="2316" actId="478"/>
          <ac:spMkLst>
            <pc:docMk/>
            <pc:sldMk cId="3411279852" sldId="826"/>
            <ac:spMk id="20" creationId="{FF2B898E-7CFE-544D-B3FF-1A50B6431B90}"/>
          </ac:spMkLst>
        </pc:spChg>
        <pc:spChg chg="del">
          <ac:chgData name="Shanshan Gao" userId="9dcdc0c5-4fbe-49ea-97a8-f4c5590fbb9e" providerId="ADAL" clId="{5E94FB54-F954-8A4C-A6DF-A350E12E61BE}" dt="2021-05-24T04:16:05.190" v="2317" actId="478"/>
          <ac:spMkLst>
            <pc:docMk/>
            <pc:sldMk cId="3411279852" sldId="826"/>
            <ac:spMk id="24" creationId="{B0BC5D27-0092-DC48-AFFA-4A13316BEA51}"/>
          </ac:spMkLst>
        </pc:spChg>
        <pc:spChg chg="del">
          <ac:chgData name="Shanshan Gao" userId="9dcdc0c5-4fbe-49ea-97a8-f4c5590fbb9e" providerId="ADAL" clId="{5E94FB54-F954-8A4C-A6DF-A350E12E61BE}" dt="2021-05-24T04:16:05.190" v="2317" actId="478"/>
          <ac:spMkLst>
            <pc:docMk/>
            <pc:sldMk cId="3411279852" sldId="826"/>
            <ac:spMk id="25" creationId="{01ABBD44-EA51-1F49-B489-34927A94A521}"/>
          </ac:spMkLst>
        </pc:spChg>
        <pc:spChg chg="add mod">
          <ac:chgData name="Shanshan Gao" userId="9dcdc0c5-4fbe-49ea-97a8-f4c5590fbb9e" providerId="ADAL" clId="{5E94FB54-F954-8A4C-A6DF-A350E12E61BE}" dt="2021-05-25T02:43:24.504" v="3422" actId="1035"/>
          <ac:spMkLst>
            <pc:docMk/>
            <pc:sldMk cId="3411279852" sldId="826"/>
            <ac:spMk id="29" creationId="{3CF25F3F-23AD-FD45-9897-82FB4C6C39F8}"/>
          </ac:spMkLst>
        </pc:spChg>
        <pc:spChg chg="add del mod">
          <ac:chgData name="Shanshan Gao" userId="9dcdc0c5-4fbe-49ea-97a8-f4c5590fbb9e" providerId="ADAL" clId="{5E94FB54-F954-8A4C-A6DF-A350E12E61BE}" dt="2021-05-24T04:27:08.438" v="2923"/>
          <ac:spMkLst>
            <pc:docMk/>
            <pc:sldMk cId="3411279852" sldId="826"/>
            <ac:spMk id="30" creationId="{AF4AD306-F261-9C4B-9050-B9CE2ED35CD2}"/>
          </ac:spMkLst>
        </pc:spChg>
        <pc:spChg chg="add mod">
          <ac:chgData name="Shanshan Gao" userId="9dcdc0c5-4fbe-49ea-97a8-f4c5590fbb9e" providerId="ADAL" clId="{5E94FB54-F954-8A4C-A6DF-A350E12E61BE}" dt="2021-05-25T02:43:24.504" v="3422" actId="1035"/>
          <ac:spMkLst>
            <pc:docMk/>
            <pc:sldMk cId="3411279852" sldId="826"/>
            <ac:spMk id="31" creationId="{50A5FE97-A59E-3944-919D-7961A9CF5130}"/>
          </ac:spMkLst>
        </pc:spChg>
        <pc:picChg chg="del">
          <ac:chgData name="Shanshan Gao" userId="9dcdc0c5-4fbe-49ea-97a8-f4c5590fbb9e" providerId="ADAL" clId="{5E94FB54-F954-8A4C-A6DF-A350E12E61BE}" dt="2021-05-24T04:16:02.206" v="2316" actId="478"/>
          <ac:picMkLst>
            <pc:docMk/>
            <pc:sldMk cId="3411279852" sldId="826"/>
            <ac:picMk id="16" creationId="{FEEED3E1-85B1-4246-B1F7-6FF211C29867}"/>
          </ac:picMkLst>
        </pc:picChg>
        <pc:picChg chg="del">
          <ac:chgData name="Shanshan Gao" userId="9dcdc0c5-4fbe-49ea-97a8-f4c5590fbb9e" providerId="ADAL" clId="{5E94FB54-F954-8A4C-A6DF-A350E12E61BE}" dt="2021-05-24T04:16:02.206" v="2316" actId="478"/>
          <ac:picMkLst>
            <pc:docMk/>
            <pc:sldMk cId="3411279852" sldId="826"/>
            <ac:picMk id="17" creationId="{1CCED92A-2CFB-0749-B11F-A1AB39783F57}"/>
          </ac:picMkLst>
        </pc:picChg>
        <pc:picChg chg="del">
          <ac:chgData name="Shanshan Gao" userId="9dcdc0c5-4fbe-49ea-97a8-f4c5590fbb9e" providerId="ADAL" clId="{5E94FB54-F954-8A4C-A6DF-A350E12E61BE}" dt="2021-05-24T04:16:05.190" v="2317" actId="478"/>
          <ac:picMkLst>
            <pc:docMk/>
            <pc:sldMk cId="3411279852" sldId="826"/>
            <ac:picMk id="21" creationId="{FA8E3352-9348-F340-9785-EDB7AF85FF1A}"/>
          </ac:picMkLst>
        </pc:picChg>
        <pc:picChg chg="del">
          <ac:chgData name="Shanshan Gao" userId="9dcdc0c5-4fbe-49ea-97a8-f4c5590fbb9e" providerId="ADAL" clId="{5E94FB54-F954-8A4C-A6DF-A350E12E61BE}" dt="2021-05-24T04:16:05.190" v="2317" actId="478"/>
          <ac:picMkLst>
            <pc:docMk/>
            <pc:sldMk cId="3411279852" sldId="826"/>
            <ac:picMk id="22" creationId="{17E82B5E-8EEA-A04D-8D71-6D00DCEA8724}"/>
          </ac:picMkLst>
        </pc:picChg>
        <pc:picChg chg="del">
          <ac:chgData name="Shanshan Gao" userId="9dcdc0c5-4fbe-49ea-97a8-f4c5590fbb9e" providerId="ADAL" clId="{5E94FB54-F954-8A4C-A6DF-A350E12E61BE}" dt="2021-05-24T04:16:05.190" v="2317" actId="478"/>
          <ac:picMkLst>
            <pc:docMk/>
            <pc:sldMk cId="3411279852" sldId="826"/>
            <ac:picMk id="23" creationId="{E1404C06-083E-614F-955A-FA4BEDD0F9D1}"/>
          </ac:picMkLst>
        </pc:picChg>
        <pc:picChg chg="add mod">
          <ac:chgData name="Shanshan Gao" userId="9dcdc0c5-4fbe-49ea-97a8-f4c5590fbb9e" providerId="ADAL" clId="{5E94FB54-F954-8A4C-A6DF-A350E12E61BE}" dt="2021-05-25T02:43:24.504" v="3422" actId="1035"/>
          <ac:picMkLst>
            <pc:docMk/>
            <pc:sldMk cId="3411279852" sldId="826"/>
            <ac:picMk id="26" creationId="{A4D6A0DA-E62E-C14F-8730-DBD6A0210826}"/>
          </ac:picMkLst>
        </pc:picChg>
        <pc:picChg chg="add mod">
          <ac:chgData name="Shanshan Gao" userId="9dcdc0c5-4fbe-49ea-97a8-f4c5590fbb9e" providerId="ADAL" clId="{5E94FB54-F954-8A4C-A6DF-A350E12E61BE}" dt="2021-05-25T02:43:24.504" v="3422" actId="1035"/>
          <ac:picMkLst>
            <pc:docMk/>
            <pc:sldMk cId="3411279852" sldId="826"/>
            <ac:picMk id="27" creationId="{0938D409-1393-A64C-AAF1-070AC1B4CE3F}"/>
          </ac:picMkLst>
        </pc:picChg>
        <pc:picChg chg="add mod">
          <ac:chgData name="Shanshan Gao" userId="9dcdc0c5-4fbe-49ea-97a8-f4c5590fbb9e" providerId="ADAL" clId="{5E94FB54-F954-8A4C-A6DF-A350E12E61BE}" dt="2021-05-25T02:43:24.504" v="3422" actId="1035"/>
          <ac:picMkLst>
            <pc:docMk/>
            <pc:sldMk cId="3411279852" sldId="826"/>
            <ac:picMk id="28" creationId="{31E8AEF4-D4F6-A84A-AD94-C2C1464BBA3C}"/>
          </ac:picMkLst>
        </pc:picChg>
      </pc:sldChg>
      <pc:sldChg chg="new del">
        <pc:chgData name="Shanshan Gao" userId="9dcdc0c5-4fbe-49ea-97a8-f4c5590fbb9e" providerId="ADAL" clId="{5E94FB54-F954-8A4C-A6DF-A350E12E61BE}" dt="2021-05-24T04:28:59.080" v="2930" actId="2696"/>
        <pc:sldMkLst>
          <pc:docMk/>
          <pc:sldMk cId="2573916801" sldId="827"/>
        </pc:sldMkLst>
      </pc:sldChg>
      <pc:sldChg chg="addSp delSp modSp add mod">
        <pc:chgData name="Shanshan Gao" userId="9dcdc0c5-4fbe-49ea-97a8-f4c5590fbb9e" providerId="ADAL" clId="{5E94FB54-F954-8A4C-A6DF-A350E12E61BE}" dt="2021-05-24T04:31:59.494" v="3175" actId="1076"/>
        <pc:sldMkLst>
          <pc:docMk/>
          <pc:sldMk cId="3554946823" sldId="827"/>
        </pc:sldMkLst>
        <pc:spChg chg="del">
          <ac:chgData name="Shanshan Gao" userId="9dcdc0c5-4fbe-49ea-97a8-f4c5590fbb9e" providerId="ADAL" clId="{5E94FB54-F954-8A4C-A6DF-A350E12E61BE}" dt="2021-05-24T04:29:15.347" v="2936" actId="478"/>
          <ac:spMkLst>
            <pc:docMk/>
            <pc:sldMk cId="3554946823" sldId="827"/>
            <ac:spMk id="7" creationId="{46618FAE-7296-E24F-99E5-81144B0BACA5}"/>
          </ac:spMkLst>
        </pc:spChg>
        <pc:spChg chg="add mod">
          <ac:chgData name="Shanshan Gao" userId="9dcdc0c5-4fbe-49ea-97a8-f4c5590fbb9e" providerId="ADAL" clId="{5E94FB54-F954-8A4C-A6DF-A350E12E61BE}" dt="2021-05-24T04:31:59.494" v="3175" actId="1076"/>
          <ac:spMkLst>
            <pc:docMk/>
            <pc:sldMk cId="3554946823" sldId="827"/>
            <ac:spMk id="8" creationId="{7F94FF50-C1E5-9D46-A2DA-9C5AE2F8AB81}"/>
          </ac:spMkLst>
        </pc:spChg>
        <pc:spChg chg="add mod">
          <ac:chgData name="Shanshan Gao" userId="9dcdc0c5-4fbe-49ea-97a8-f4c5590fbb9e" providerId="ADAL" clId="{5E94FB54-F954-8A4C-A6DF-A350E12E61BE}" dt="2021-05-24T04:30:53.461" v="3087" actId="1076"/>
          <ac:spMkLst>
            <pc:docMk/>
            <pc:sldMk cId="3554946823" sldId="827"/>
            <ac:spMk id="9" creationId="{F948D5B9-F32D-1640-87CA-34F7B93FE6D1}"/>
          </ac:spMkLst>
        </pc:spChg>
        <pc:spChg chg="del">
          <ac:chgData name="Shanshan Gao" userId="9dcdc0c5-4fbe-49ea-97a8-f4c5590fbb9e" providerId="ADAL" clId="{5E94FB54-F954-8A4C-A6DF-A350E12E61BE}" dt="2021-05-24T04:29:07.637" v="2932" actId="478"/>
          <ac:spMkLst>
            <pc:docMk/>
            <pc:sldMk cId="3554946823" sldId="827"/>
            <ac:spMk id="10" creationId="{D5AE1FA7-FE55-7743-A856-550CE8495410}"/>
          </ac:spMkLst>
        </pc:spChg>
        <pc:spChg chg="add mod">
          <ac:chgData name="Shanshan Gao" userId="9dcdc0c5-4fbe-49ea-97a8-f4c5590fbb9e" providerId="ADAL" clId="{5E94FB54-F954-8A4C-A6DF-A350E12E61BE}" dt="2021-05-24T04:31:51.387" v="3174" actId="313"/>
          <ac:spMkLst>
            <pc:docMk/>
            <pc:sldMk cId="3554946823" sldId="827"/>
            <ac:spMk id="18" creationId="{4942BC95-B261-554B-A20A-8D1838E6CEAA}"/>
          </ac:spMkLst>
        </pc:spChg>
        <pc:spChg chg="del">
          <ac:chgData name="Shanshan Gao" userId="9dcdc0c5-4fbe-49ea-97a8-f4c5590fbb9e" providerId="ADAL" clId="{5E94FB54-F954-8A4C-A6DF-A350E12E61BE}" dt="2021-05-24T04:29:15.347" v="2936" actId="478"/>
          <ac:spMkLst>
            <pc:docMk/>
            <pc:sldMk cId="3554946823" sldId="827"/>
            <ac:spMk id="29" creationId="{3CF25F3F-23AD-FD45-9897-82FB4C6C39F8}"/>
          </ac:spMkLst>
        </pc:spChg>
        <pc:spChg chg="del">
          <ac:chgData name="Shanshan Gao" userId="9dcdc0c5-4fbe-49ea-97a8-f4c5590fbb9e" providerId="ADAL" clId="{5E94FB54-F954-8A4C-A6DF-A350E12E61BE}" dt="2021-05-24T04:29:07.637" v="2932" actId="478"/>
          <ac:spMkLst>
            <pc:docMk/>
            <pc:sldMk cId="3554946823" sldId="827"/>
            <ac:spMk id="31" creationId="{50A5FE97-A59E-3944-919D-7961A9CF5130}"/>
          </ac:spMkLst>
        </pc:spChg>
        <pc:picChg chg="add mod">
          <ac:chgData name="Shanshan Gao" userId="9dcdc0c5-4fbe-49ea-97a8-f4c5590fbb9e" providerId="ADAL" clId="{5E94FB54-F954-8A4C-A6DF-A350E12E61BE}" dt="2021-05-24T04:29:39.671" v="2942" actId="1076"/>
          <ac:picMkLst>
            <pc:docMk/>
            <pc:sldMk cId="3554946823" sldId="827"/>
            <ac:picMk id="15" creationId="{07316843-A1A6-594A-9043-BC0D37FBB40C}"/>
          </ac:picMkLst>
        </pc:picChg>
        <pc:picChg chg="add mod">
          <ac:chgData name="Shanshan Gao" userId="9dcdc0c5-4fbe-49ea-97a8-f4c5590fbb9e" providerId="ADAL" clId="{5E94FB54-F954-8A4C-A6DF-A350E12E61BE}" dt="2021-05-24T04:29:42.029" v="2943" actId="1076"/>
          <ac:picMkLst>
            <pc:docMk/>
            <pc:sldMk cId="3554946823" sldId="827"/>
            <ac:picMk id="16" creationId="{AB1E9754-0005-7248-A9E1-6AD8DB88DDE4}"/>
          </ac:picMkLst>
        </pc:picChg>
        <pc:picChg chg="del">
          <ac:chgData name="Shanshan Gao" userId="9dcdc0c5-4fbe-49ea-97a8-f4c5590fbb9e" providerId="ADAL" clId="{5E94FB54-F954-8A4C-A6DF-A350E12E61BE}" dt="2021-05-24T04:29:15.347" v="2936" actId="478"/>
          <ac:picMkLst>
            <pc:docMk/>
            <pc:sldMk cId="3554946823" sldId="827"/>
            <ac:picMk id="26" creationId="{A4D6A0DA-E62E-C14F-8730-DBD6A0210826}"/>
          </ac:picMkLst>
        </pc:picChg>
        <pc:picChg chg="del">
          <ac:chgData name="Shanshan Gao" userId="9dcdc0c5-4fbe-49ea-97a8-f4c5590fbb9e" providerId="ADAL" clId="{5E94FB54-F954-8A4C-A6DF-A350E12E61BE}" dt="2021-05-24T04:29:15.347" v="2936" actId="478"/>
          <ac:picMkLst>
            <pc:docMk/>
            <pc:sldMk cId="3554946823" sldId="827"/>
            <ac:picMk id="27" creationId="{0938D409-1393-A64C-AAF1-070AC1B4CE3F}"/>
          </ac:picMkLst>
        </pc:picChg>
        <pc:picChg chg="del">
          <ac:chgData name="Shanshan Gao" userId="9dcdc0c5-4fbe-49ea-97a8-f4c5590fbb9e" providerId="ADAL" clId="{5E94FB54-F954-8A4C-A6DF-A350E12E61BE}" dt="2021-05-24T04:29:15.347" v="2936" actId="478"/>
          <ac:picMkLst>
            <pc:docMk/>
            <pc:sldMk cId="3554946823" sldId="827"/>
            <ac:picMk id="28" creationId="{31E8AEF4-D4F6-A84A-AD94-C2C1464BBA3C}"/>
          </ac:picMkLst>
        </pc:picChg>
      </pc:sldChg>
      <pc:sldChg chg="addSp delSp modSp add mod">
        <pc:chgData name="Shanshan Gao" userId="9dcdc0c5-4fbe-49ea-97a8-f4c5590fbb9e" providerId="ADAL" clId="{5E94FB54-F954-8A4C-A6DF-A350E12E61BE}" dt="2021-05-25T02:41:57.464" v="3411" actId="122"/>
        <pc:sldMkLst>
          <pc:docMk/>
          <pc:sldMk cId="427570100" sldId="828"/>
        </pc:sldMkLst>
        <pc:spChg chg="mod">
          <ac:chgData name="Shanshan Gao" userId="9dcdc0c5-4fbe-49ea-97a8-f4c5590fbb9e" providerId="ADAL" clId="{5E94FB54-F954-8A4C-A6DF-A350E12E61BE}" dt="2021-05-24T04:33:50.321" v="3226" actId="20577"/>
          <ac:spMkLst>
            <pc:docMk/>
            <pc:sldMk cId="427570100" sldId="828"/>
            <ac:spMk id="2" creationId="{07893D1A-C114-DB41-AEB0-2322931DB22F}"/>
          </ac:spMkLst>
        </pc:spChg>
        <pc:spChg chg="mod">
          <ac:chgData name="Shanshan Gao" userId="9dcdc0c5-4fbe-49ea-97a8-f4c5590fbb9e" providerId="ADAL" clId="{5E94FB54-F954-8A4C-A6DF-A350E12E61BE}" dt="2021-05-25T02:41:57.464" v="3411" actId="122"/>
          <ac:spMkLst>
            <pc:docMk/>
            <pc:sldMk cId="427570100" sldId="828"/>
            <ac:spMk id="3" creationId="{459AB6C4-D031-4BA9-8B3C-D83D5D22A884}"/>
          </ac:spMkLst>
        </pc:spChg>
        <pc:spChg chg="add del mod">
          <ac:chgData name="Shanshan Gao" userId="9dcdc0c5-4fbe-49ea-97a8-f4c5590fbb9e" providerId="ADAL" clId="{5E94FB54-F954-8A4C-A6DF-A350E12E61BE}" dt="2021-05-24T04:34:09.537" v="3230" actId="478"/>
          <ac:spMkLst>
            <pc:docMk/>
            <pc:sldMk cId="427570100" sldId="828"/>
            <ac:spMk id="7" creationId="{77811353-8768-9D48-AA5B-7A1A5269F936}"/>
          </ac:spMkLst>
        </pc:spChg>
        <pc:spChg chg="del">
          <ac:chgData name="Shanshan Gao" userId="9dcdc0c5-4fbe-49ea-97a8-f4c5590fbb9e" providerId="ADAL" clId="{5E94FB54-F954-8A4C-A6DF-A350E12E61BE}" dt="2021-05-24T04:33:57.072" v="3229" actId="478"/>
          <ac:spMkLst>
            <pc:docMk/>
            <pc:sldMk cId="427570100" sldId="828"/>
            <ac:spMk id="8" creationId="{7F94FF50-C1E5-9D46-A2DA-9C5AE2F8AB81}"/>
          </ac:spMkLst>
        </pc:spChg>
        <pc:spChg chg="del">
          <ac:chgData name="Shanshan Gao" userId="9dcdc0c5-4fbe-49ea-97a8-f4c5590fbb9e" providerId="ADAL" clId="{5E94FB54-F954-8A4C-A6DF-A350E12E61BE}" dt="2021-05-24T04:33:57.072" v="3229" actId="478"/>
          <ac:spMkLst>
            <pc:docMk/>
            <pc:sldMk cId="427570100" sldId="828"/>
            <ac:spMk id="9" creationId="{F948D5B9-F32D-1640-87CA-34F7B93FE6D1}"/>
          </ac:spMkLst>
        </pc:spChg>
        <pc:spChg chg="add mod">
          <ac:chgData name="Shanshan Gao" userId="9dcdc0c5-4fbe-49ea-97a8-f4c5590fbb9e" providerId="ADAL" clId="{5E94FB54-F954-8A4C-A6DF-A350E12E61BE}" dt="2021-05-24T04:36:33.904" v="3312" actId="1076"/>
          <ac:spMkLst>
            <pc:docMk/>
            <pc:sldMk cId="427570100" sldId="828"/>
            <ac:spMk id="10" creationId="{CAB46115-8295-8A41-8D4C-3CB1F6DBB1A9}"/>
          </ac:spMkLst>
        </pc:spChg>
        <pc:spChg chg="del">
          <ac:chgData name="Shanshan Gao" userId="9dcdc0c5-4fbe-49ea-97a8-f4c5590fbb9e" providerId="ADAL" clId="{5E94FB54-F954-8A4C-A6DF-A350E12E61BE}" dt="2021-05-24T04:33:57.072" v="3229" actId="478"/>
          <ac:spMkLst>
            <pc:docMk/>
            <pc:sldMk cId="427570100" sldId="828"/>
            <ac:spMk id="18" creationId="{4942BC95-B261-554B-A20A-8D1838E6CEAA}"/>
          </ac:spMkLst>
        </pc:spChg>
        <pc:picChg chg="add mod">
          <ac:chgData name="Shanshan Gao" userId="9dcdc0c5-4fbe-49ea-97a8-f4c5590fbb9e" providerId="ADAL" clId="{5E94FB54-F954-8A4C-A6DF-A350E12E61BE}" dt="2021-05-25T02:41:49.184" v="3407" actId="1076"/>
          <ac:picMkLst>
            <pc:docMk/>
            <pc:sldMk cId="427570100" sldId="828"/>
            <ac:picMk id="13" creationId="{08666739-5971-B448-A1C2-F96675D0B851}"/>
          </ac:picMkLst>
        </pc:picChg>
        <pc:picChg chg="add mod">
          <ac:chgData name="Shanshan Gao" userId="9dcdc0c5-4fbe-49ea-97a8-f4c5590fbb9e" providerId="ADAL" clId="{5E94FB54-F954-8A4C-A6DF-A350E12E61BE}" dt="2021-05-24T04:35:14.664" v="3248" actId="1076"/>
          <ac:picMkLst>
            <pc:docMk/>
            <pc:sldMk cId="427570100" sldId="828"/>
            <ac:picMk id="14" creationId="{5B571612-DD47-6B4A-B5ED-F1082E43131A}"/>
          </ac:picMkLst>
        </pc:picChg>
        <pc:picChg chg="del">
          <ac:chgData name="Shanshan Gao" userId="9dcdc0c5-4fbe-49ea-97a8-f4c5590fbb9e" providerId="ADAL" clId="{5E94FB54-F954-8A4C-A6DF-A350E12E61BE}" dt="2021-05-24T04:33:52.868" v="3227" actId="478"/>
          <ac:picMkLst>
            <pc:docMk/>
            <pc:sldMk cId="427570100" sldId="828"/>
            <ac:picMk id="15" creationId="{07316843-A1A6-594A-9043-BC0D37FBB40C}"/>
          </ac:picMkLst>
        </pc:picChg>
        <pc:picChg chg="del">
          <ac:chgData name="Shanshan Gao" userId="9dcdc0c5-4fbe-49ea-97a8-f4c5590fbb9e" providerId="ADAL" clId="{5E94FB54-F954-8A4C-A6DF-A350E12E61BE}" dt="2021-05-24T04:33:54.417" v="3228" actId="478"/>
          <ac:picMkLst>
            <pc:docMk/>
            <pc:sldMk cId="427570100" sldId="828"/>
            <ac:picMk id="16" creationId="{AB1E9754-0005-7248-A9E1-6AD8DB88DDE4}"/>
          </ac:picMkLst>
        </pc:picChg>
        <pc:picChg chg="add mod">
          <ac:chgData name="Shanshan Gao" userId="9dcdc0c5-4fbe-49ea-97a8-f4c5590fbb9e" providerId="ADAL" clId="{5E94FB54-F954-8A4C-A6DF-A350E12E61BE}" dt="2021-05-24T04:35:12.674" v="3247" actId="1076"/>
          <ac:picMkLst>
            <pc:docMk/>
            <pc:sldMk cId="427570100" sldId="828"/>
            <ac:picMk id="17" creationId="{9AAD9B3D-36B8-A549-BCB1-9C9FC1ABE4C6}"/>
          </ac:picMkLst>
        </pc:picChg>
        <pc:picChg chg="add mod">
          <ac:chgData name="Shanshan Gao" userId="9dcdc0c5-4fbe-49ea-97a8-f4c5590fbb9e" providerId="ADAL" clId="{5E94FB54-F954-8A4C-A6DF-A350E12E61BE}" dt="2021-05-24T04:36:36.938" v="3313" actId="1076"/>
          <ac:picMkLst>
            <pc:docMk/>
            <pc:sldMk cId="427570100" sldId="828"/>
            <ac:picMk id="19" creationId="{7DD6B6EC-708E-5C41-AF83-8881C0EC9861}"/>
          </ac:picMkLst>
        </pc:picChg>
      </pc:sldChg>
      <pc:sldChg chg="new del">
        <pc:chgData name="Shanshan Gao" userId="9dcdc0c5-4fbe-49ea-97a8-f4c5590fbb9e" providerId="ADAL" clId="{5E94FB54-F954-8A4C-A6DF-A350E12E61BE}" dt="2021-05-24T04:33:09.053" v="3177" actId="2696"/>
        <pc:sldMkLst>
          <pc:docMk/>
          <pc:sldMk cId="810779450" sldId="828"/>
        </pc:sldMkLst>
      </pc:sldChg>
      <pc:sldChg chg="modSp mod">
        <pc:chgData name="Shanshan Gao" userId="9dcdc0c5-4fbe-49ea-97a8-f4c5590fbb9e" providerId="ADAL" clId="{5E94FB54-F954-8A4C-A6DF-A350E12E61BE}" dt="2021-05-25T03:05:58.632" v="4724" actId="20577"/>
        <pc:sldMkLst>
          <pc:docMk/>
          <pc:sldMk cId="2157334180" sldId="830"/>
        </pc:sldMkLst>
        <pc:spChg chg="mod">
          <ac:chgData name="Shanshan Gao" userId="9dcdc0c5-4fbe-49ea-97a8-f4c5590fbb9e" providerId="ADAL" clId="{5E94FB54-F954-8A4C-A6DF-A350E12E61BE}" dt="2021-05-25T03:02:32.944" v="4589" actId="313"/>
          <ac:spMkLst>
            <pc:docMk/>
            <pc:sldMk cId="2157334180" sldId="830"/>
            <ac:spMk id="9" creationId="{8AA852A5-349E-4104-8D08-B4D969E88DC8}"/>
          </ac:spMkLst>
        </pc:spChg>
        <pc:spChg chg="mod">
          <ac:chgData name="Shanshan Gao" userId="9dcdc0c5-4fbe-49ea-97a8-f4c5590fbb9e" providerId="ADAL" clId="{5E94FB54-F954-8A4C-A6DF-A350E12E61BE}" dt="2021-05-25T03:05:14.882" v="4716" actId="1035"/>
          <ac:spMkLst>
            <pc:docMk/>
            <pc:sldMk cId="2157334180" sldId="830"/>
            <ac:spMk id="11" creationId="{1624A32D-0EDF-4516-AC18-DA68E9CF45E7}"/>
          </ac:spMkLst>
        </pc:spChg>
        <pc:spChg chg="mod">
          <ac:chgData name="Shanshan Gao" userId="9dcdc0c5-4fbe-49ea-97a8-f4c5590fbb9e" providerId="ADAL" clId="{5E94FB54-F954-8A4C-A6DF-A350E12E61BE}" dt="2021-05-25T03:05:14.882" v="4716" actId="1035"/>
          <ac:spMkLst>
            <pc:docMk/>
            <pc:sldMk cId="2157334180" sldId="830"/>
            <ac:spMk id="12" creationId="{A94DE81D-5978-433E-B9FF-FCD9DE437BB3}"/>
          </ac:spMkLst>
        </pc:spChg>
        <pc:spChg chg="mod">
          <ac:chgData name="Shanshan Gao" userId="9dcdc0c5-4fbe-49ea-97a8-f4c5590fbb9e" providerId="ADAL" clId="{5E94FB54-F954-8A4C-A6DF-A350E12E61BE}" dt="2021-05-25T03:05:14.882" v="4716" actId="1035"/>
          <ac:spMkLst>
            <pc:docMk/>
            <pc:sldMk cId="2157334180" sldId="830"/>
            <ac:spMk id="13" creationId="{FCBCBEA4-52D3-4E9F-8906-268A217C5900}"/>
          </ac:spMkLst>
        </pc:spChg>
        <pc:spChg chg="mod">
          <ac:chgData name="Shanshan Gao" userId="9dcdc0c5-4fbe-49ea-97a8-f4c5590fbb9e" providerId="ADAL" clId="{5E94FB54-F954-8A4C-A6DF-A350E12E61BE}" dt="2021-05-25T03:05:14.882" v="4716" actId="1035"/>
          <ac:spMkLst>
            <pc:docMk/>
            <pc:sldMk cId="2157334180" sldId="830"/>
            <ac:spMk id="19" creationId="{8AB44613-CF51-400E-A8C1-D5F6477E4A52}"/>
          </ac:spMkLst>
        </pc:spChg>
        <pc:spChg chg="mod">
          <ac:chgData name="Shanshan Gao" userId="9dcdc0c5-4fbe-49ea-97a8-f4c5590fbb9e" providerId="ADAL" clId="{5E94FB54-F954-8A4C-A6DF-A350E12E61BE}" dt="2021-05-25T03:05:14.882" v="4716" actId="1035"/>
          <ac:spMkLst>
            <pc:docMk/>
            <pc:sldMk cId="2157334180" sldId="830"/>
            <ac:spMk id="20" creationId="{993B2CE4-5D65-4026-B2D9-EFD4004A82C2}"/>
          </ac:spMkLst>
        </pc:spChg>
        <pc:spChg chg="mod">
          <ac:chgData name="Shanshan Gao" userId="9dcdc0c5-4fbe-49ea-97a8-f4c5590fbb9e" providerId="ADAL" clId="{5E94FB54-F954-8A4C-A6DF-A350E12E61BE}" dt="2021-05-25T03:05:58.632" v="4724" actId="20577"/>
          <ac:spMkLst>
            <pc:docMk/>
            <pc:sldMk cId="2157334180" sldId="830"/>
            <ac:spMk id="21" creationId="{5A6075B6-179B-47FD-A19D-3D9056CE714B}"/>
          </ac:spMkLst>
        </pc:spChg>
        <pc:spChg chg="mod">
          <ac:chgData name="Shanshan Gao" userId="9dcdc0c5-4fbe-49ea-97a8-f4c5590fbb9e" providerId="ADAL" clId="{5E94FB54-F954-8A4C-A6DF-A350E12E61BE}" dt="2021-05-25T03:05:07.934" v="4699" actId="167"/>
          <ac:spMkLst>
            <pc:docMk/>
            <pc:sldMk cId="2157334180" sldId="830"/>
            <ac:spMk id="26" creationId="{3AFDA95F-EC51-4CF6-B25C-9F95F4F630B0}"/>
          </ac:spMkLst>
        </pc:spChg>
        <pc:spChg chg="mod">
          <ac:chgData name="Shanshan Gao" userId="9dcdc0c5-4fbe-49ea-97a8-f4c5590fbb9e" providerId="ADAL" clId="{5E94FB54-F954-8A4C-A6DF-A350E12E61BE}" dt="2021-05-25T03:05:55.618" v="4721" actId="20577"/>
          <ac:spMkLst>
            <pc:docMk/>
            <pc:sldMk cId="2157334180" sldId="830"/>
            <ac:spMk id="27" creationId="{7664C928-823F-4A32-B6FE-CF75212E12EB}"/>
          </ac:spMkLst>
        </pc:spChg>
        <pc:spChg chg="mod">
          <ac:chgData name="Shanshan Gao" userId="9dcdc0c5-4fbe-49ea-97a8-f4c5590fbb9e" providerId="ADAL" clId="{5E94FB54-F954-8A4C-A6DF-A350E12E61BE}" dt="2021-05-25T03:05:07.934" v="4699" actId="167"/>
          <ac:spMkLst>
            <pc:docMk/>
            <pc:sldMk cId="2157334180" sldId="830"/>
            <ac:spMk id="29" creationId="{6C61A8F9-44D5-4509-BB5D-444FC13939D1}"/>
          </ac:spMkLst>
        </pc:spChg>
        <pc:spChg chg="mod">
          <ac:chgData name="Shanshan Gao" userId="9dcdc0c5-4fbe-49ea-97a8-f4c5590fbb9e" providerId="ADAL" clId="{5E94FB54-F954-8A4C-A6DF-A350E12E61BE}" dt="2021-05-25T03:05:26.079" v="4718" actId="14100"/>
          <ac:spMkLst>
            <pc:docMk/>
            <pc:sldMk cId="2157334180" sldId="830"/>
            <ac:spMk id="31" creationId="{03B51A32-3D1A-43B6-AC48-920108EF3C7F}"/>
          </ac:spMkLst>
        </pc:spChg>
        <pc:spChg chg="mod">
          <ac:chgData name="Shanshan Gao" userId="9dcdc0c5-4fbe-49ea-97a8-f4c5590fbb9e" providerId="ADAL" clId="{5E94FB54-F954-8A4C-A6DF-A350E12E61BE}" dt="2021-05-25T03:05:07.934" v="4699" actId="167"/>
          <ac:spMkLst>
            <pc:docMk/>
            <pc:sldMk cId="2157334180" sldId="830"/>
            <ac:spMk id="33" creationId="{F62724AF-68A7-4478-BF91-300A76845251}"/>
          </ac:spMkLst>
        </pc:spChg>
        <pc:picChg chg="mod">
          <ac:chgData name="Shanshan Gao" userId="9dcdc0c5-4fbe-49ea-97a8-f4c5590fbb9e" providerId="ADAL" clId="{5E94FB54-F954-8A4C-A6DF-A350E12E61BE}" dt="2021-05-25T03:05:07.934" v="4699" actId="167"/>
          <ac:picMkLst>
            <pc:docMk/>
            <pc:sldMk cId="2157334180" sldId="830"/>
            <ac:picMk id="23" creationId="{DC114123-1A06-45D4-94E8-59984774406E}"/>
          </ac:picMkLst>
        </pc:picChg>
        <pc:picChg chg="mod">
          <ac:chgData name="Shanshan Gao" userId="9dcdc0c5-4fbe-49ea-97a8-f4c5590fbb9e" providerId="ADAL" clId="{5E94FB54-F954-8A4C-A6DF-A350E12E61BE}" dt="2021-05-25T03:05:07.934" v="4699" actId="167"/>
          <ac:picMkLst>
            <pc:docMk/>
            <pc:sldMk cId="2157334180" sldId="830"/>
            <ac:picMk id="25" creationId="{5FC402AA-274F-4603-BCAC-0DB55DCC2859}"/>
          </ac:picMkLst>
        </pc:picChg>
        <pc:picChg chg="mod">
          <ac:chgData name="Shanshan Gao" userId="9dcdc0c5-4fbe-49ea-97a8-f4c5590fbb9e" providerId="ADAL" clId="{5E94FB54-F954-8A4C-A6DF-A350E12E61BE}" dt="2021-05-25T03:05:07.934" v="4699" actId="167"/>
          <ac:picMkLst>
            <pc:docMk/>
            <pc:sldMk cId="2157334180" sldId="830"/>
            <ac:picMk id="28" creationId="{C00D3D9E-1D97-415D-BDDC-B605463F12A8}"/>
          </ac:picMkLst>
        </pc:picChg>
        <pc:picChg chg="mod">
          <ac:chgData name="Shanshan Gao" userId="9dcdc0c5-4fbe-49ea-97a8-f4c5590fbb9e" providerId="ADAL" clId="{5E94FB54-F954-8A4C-A6DF-A350E12E61BE}" dt="2021-05-25T03:05:07.934" v="4699" actId="167"/>
          <ac:picMkLst>
            <pc:docMk/>
            <pc:sldMk cId="2157334180" sldId="830"/>
            <ac:picMk id="30" creationId="{B025C701-96E7-4F15-B42D-56E14FE78376}"/>
          </ac:picMkLst>
        </pc:picChg>
        <pc:picChg chg="mod">
          <ac:chgData name="Shanshan Gao" userId="9dcdc0c5-4fbe-49ea-97a8-f4c5590fbb9e" providerId="ADAL" clId="{5E94FB54-F954-8A4C-A6DF-A350E12E61BE}" dt="2021-05-25T03:05:07.934" v="4699" actId="167"/>
          <ac:picMkLst>
            <pc:docMk/>
            <pc:sldMk cId="2157334180" sldId="830"/>
            <ac:picMk id="1028" creationId="{B5F543FF-ED2F-44E3-B2B5-395073344B88}"/>
          </ac:picMkLst>
        </pc:picChg>
        <pc:cxnChg chg="mod">
          <ac:chgData name="Shanshan Gao" userId="9dcdc0c5-4fbe-49ea-97a8-f4c5590fbb9e" providerId="ADAL" clId="{5E94FB54-F954-8A4C-A6DF-A350E12E61BE}" dt="2021-05-25T03:05:14.882" v="4716" actId="1035"/>
          <ac:cxnSpMkLst>
            <pc:docMk/>
            <pc:sldMk cId="2157334180" sldId="830"/>
            <ac:cxnSpMk id="15" creationId="{57C98B84-13D2-42C4-A29E-4B2376B6EDF8}"/>
          </ac:cxnSpMkLst>
        </pc:cxnChg>
        <pc:cxnChg chg="mod">
          <ac:chgData name="Shanshan Gao" userId="9dcdc0c5-4fbe-49ea-97a8-f4c5590fbb9e" providerId="ADAL" clId="{5E94FB54-F954-8A4C-A6DF-A350E12E61BE}" dt="2021-05-25T03:05:14.882" v="4716" actId="1035"/>
          <ac:cxnSpMkLst>
            <pc:docMk/>
            <pc:sldMk cId="2157334180" sldId="830"/>
            <ac:cxnSpMk id="16" creationId="{3F260967-F280-46CD-82F5-A9AA4EB589AC}"/>
          </ac:cxnSpMkLst>
        </pc:cxnChg>
      </pc:sldChg>
      <pc:sldChg chg="modSp mod">
        <pc:chgData name="Shanshan Gao" userId="9dcdc0c5-4fbe-49ea-97a8-f4c5590fbb9e" providerId="ADAL" clId="{5E94FB54-F954-8A4C-A6DF-A350E12E61BE}" dt="2021-05-25T03:06:38.901" v="4754" actId="20577"/>
        <pc:sldMkLst>
          <pc:docMk/>
          <pc:sldMk cId="2641508776" sldId="831"/>
        </pc:sldMkLst>
        <pc:spChg chg="mod">
          <ac:chgData name="Shanshan Gao" userId="9dcdc0c5-4fbe-49ea-97a8-f4c5590fbb9e" providerId="ADAL" clId="{5E94FB54-F954-8A4C-A6DF-A350E12E61BE}" dt="2021-05-25T03:06:38.901" v="4754" actId="20577"/>
          <ac:spMkLst>
            <pc:docMk/>
            <pc:sldMk cId="2641508776" sldId="831"/>
            <ac:spMk id="9" creationId="{8700D7D0-C412-46BB-A050-F7BB5EBCD043}"/>
          </ac:spMkLst>
        </pc:spChg>
        <pc:picChg chg="mod">
          <ac:chgData name="Shanshan Gao" userId="9dcdc0c5-4fbe-49ea-97a8-f4c5590fbb9e" providerId="ADAL" clId="{5E94FB54-F954-8A4C-A6DF-A350E12E61BE}" dt="2021-05-25T03:06:25.024" v="4728" actId="1076"/>
          <ac:picMkLst>
            <pc:docMk/>
            <pc:sldMk cId="2641508776" sldId="831"/>
            <ac:picMk id="2050" creationId="{33AF1077-FFA0-464B-9F3C-6D2466C786DD}"/>
          </ac:picMkLst>
        </pc:picChg>
      </pc:sldChg>
      <pc:sldChg chg="modSp add mod">
        <pc:chgData name="Shanshan Gao" userId="9dcdc0c5-4fbe-49ea-97a8-f4c5590fbb9e" providerId="ADAL" clId="{5E94FB54-F954-8A4C-A6DF-A350E12E61BE}" dt="2021-05-25T02:39:25.847" v="3317" actId="207"/>
        <pc:sldMkLst>
          <pc:docMk/>
          <pc:sldMk cId="2356192085" sldId="833"/>
        </pc:sldMkLst>
        <pc:spChg chg="mod">
          <ac:chgData name="Shanshan Gao" userId="9dcdc0c5-4fbe-49ea-97a8-f4c5590fbb9e" providerId="ADAL" clId="{5E94FB54-F954-8A4C-A6DF-A350E12E61BE}" dt="2021-05-25T02:39:25.847" v="3317" actId="207"/>
          <ac:spMkLst>
            <pc:docMk/>
            <pc:sldMk cId="2356192085" sldId="833"/>
            <ac:spMk id="5" creationId="{00000000-0000-0000-0000-000000000000}"/>
          </ac:spMkLst>
        </pc:spChg>
      </pc:sldChg>
      <pc:sldChg chg="modSp add mod">
        <pc:chgData name="Shanshan Gao" userId="9dcdc0c5-4fbe-49ea-97a8-f4c5590fbb9e" providerId="ADAL" clId="{5E94FB54-F954-8A4C-A6DF-A350E12E61BE}" dt="2021-05-25T02:39:52.749" v="3320" actId="207"/>
        <pc:sldMkLst>
          <pc:docMk/>
          <pc:sldMk cId="606884714" sldId="834"/>
        </pc:sldMkLst>
        <pc:spChg chg="mod">
          <ac:chgData name="Shanshan Gao" userId="9dcdc0c5-4fbe-49ea-97a8-f4c5590fbb9e" providerId="ADAL" clId="{5E94FB54-F954-8A4C-A6DF-A350E12E61BE}" dt="2021-05-25T02:39:52.749" v="3320" actId="207"/>
          <ac:spMkLst>
            <pc:docMk/>
            <pc:sldMk cId="606884714" sldId="834"/>
            <ac:spMk id="5" creationId="{00000000-0000-0000-0000-000000000000}"/>
          </ac:spMkLst>
        </pc:spChg>
      </pc:sldChg>
      <pc:sldChg chg="modSp add mod">
        <pc:chgData name="Shanshan Gao" userId="9dcdc0c5-4fbe-49ea-97a8-f4c5590fbb9e" providerId="ADAL" clId="{5E94FB54-F954-8A4C-A6DF-A350E12E61BE}" dt="2021-05-25T02:40:26.935" v="3323" actId="207"/>
        <pc:sldMkLst>
          <pc:docMk/>
          <pc:sldMk cId="1326863142" sldId="835"/>
        </pc:sldMkLst>
        <pc:spChg chg="mod">
          <ac:chgData name="Shanshan Gao" userId="9dcdc0c5-4fbe-49ea-97a8-f4c5590fbb9e" providerId="ADAL" clId="{5E94FB54-F954-8A4C-A6DF-A350E12E61BE}" dt="2021-05-25T02:40:26.935" v="3323" actId="207"/>
          <ac:spMkLst>
            <pc:docMk/>
            <pc:sldMk cId="1326863142" sldId="835"/>
            <ac:spMk id="5" creationId="{00000000-0000-0000-0000-000000000000}"/>
          </ac:spMkLst>
        </pc:spChg>
      </pc:sldChg>
      <pc:sldChg chg="modSp add mod">
        <pc:chgData name="Shanshan Gao" userId="9dcdc0c5-4fbe-49ea-97a8-f4c5590fbb9e" providerId="ADAL" clId="{5E94FB54-F954-8A4C-A6DF-A350E12E61BE}" dt="2021-05-25T02:43:49.723" v="3425" actId="207"/>
        <pc:sldMkLst>
          <pc:docMk/>
          <pc:sldMk cId="25855515" sldId="836"/>
        </pc:sldMkLst>
        <pc:spChg chg="mod">
          <ac:chgData name="Shanshan Gao" userId="9dcdc0c5-4fbe-49ea-97a8-f4c5590fbb9e" providerId="ADAL" clId="{5E94FB54-F954-8A4C-A6DF-A350E12E61BE}" dt="2021-05-25T02:43:49.723" v="3425" actId="207"/>
          <ac:spMkLst>
            <pc:docMk/>
            <pc:sldMk cId="25855515" sldId="836"/>
            <ac:spMk id="5" creationId="{00000000-0000-0000-0000-000000000000}"/>
          </ac:spMkLst>
        </pc:spChg>
      </pc:sldChg>
      <pc:sldChg chg="addSp delSp modSp new mod modClrScheme chgLayout">
        <pc:chgData name="Shanshan Gao" userId="9dcdc0c5-4fbe-49ea-97a8-f4c5590fbb9e" providerId="ADAL" clId="{5E94FB54-F954-8A4C-A6DF-A350E12E61BE}" dt="2021-05-25T02:59:21.705" v="4378" actId="207"/>
        <pc:sldMkLst>
          <pc:docMk/>
          <pc:sldMk cId="3484674576" sldId="837"/>
        </pc:sldMkLst>
        <pc:spChg chg="del mod ord">
          <ac:chgData name="Shanshan Gao" userId="9dcdc0c5-4fbe-49ea-97a8-f4c5590fbb9e" providerId="ADAL" clId="{5E94FB54-F954-8A4C-A6DF-A350E12E61BE}" dt="2021-05-25T02:44:13.556" v="3427" actId="700"/>
          <ac:spMkLst>
            <pc:docMk/>
            <pc:sldMk cId="3484674576" sldId="837"/>
            <ac:spMk id="2" creationId="{D18D4887-170A-A348-8558-E7BF349A1BCD}"/>
          </ac:spMkLst>
        </pc:spChg>
        <pc:spChg chg="mod ord">
          <ac:chgData name="Shanshan Gao" userId="9dcdc0c5-4fbe-49ea-97a8-f4c5590fbb9e" providerId="ADAL" clId="{5E94FB54-F954-8A4C-A6DF-A350E12E61BE}" dt="2021-05-25T02:44:13.556" v="3427" actId="700"/>
          <ac:spMkLst>
            <pc:docMk/>
            <pc:sldMk cId="3484674576" sldId="837"/>
            <ac:spMk id="3" creationId="{87E9BE21-E739-454F-8603-BD69BF7BE104}"/>
          </ac:spMkLst>
        </pc:spChg>
        <pc:spChg chg="mod ord">
          <ac:chgData name="Shanshan Gao" userId="9dcdc0c5-4fbe-49ea-97a8-f4c5590fbb9e" providerId="ADAL" clId="{5E94FB54-F954-8A4C-A6DF-A350E12E61BE}" dt="2021-05-25T02:44:13.556" v="3427" actId="700"/>
          <ac:spMkLst>
            <pc:docMk/>
            <pc:sldMk cId="3484674576" sldId="837"/>
            <ac:spMk id="4" creationId="{7D842A39-2D4D-7B46-A164-9E386730E7DE}"/>
          </ac:spMkLst>
        </pc:spChg>
        <pc:spChg chg="mod ord">
          <ac:chgData name="Shanshan Gao" userId="9dcdc0c5-4fbe-49ea-97a8-f4c5590fbb9e" providerId="ADAL" clId="{5E94FB54-F954-8A4C-A6DF-A350E12E61BE}" dt="2021-05-25T02:44:13.556" v="3427" actId="700"/>
          <ac:spMkLst>
            <pc:docMk/>
            <pc:sldMk cId="3484674576" sldId="837"/>
            <ac:spMk id="5" creationId="{152352AB-236B-3741-A6DD-0FD9C578952E}"/>
          </ac:spMkLst>
        </pc:spChg>
        <pc:spChg chg="del mod ord">
          <ac:chgData name="Shanshan Gao" userId="9dcdc0c5-4fbe-49ea-97a8-f4c5590fbb9e" providerId="ADAL" clId="{5E94FB54-F954-8A4C-A6DF-A350E12E61BE}" dt="2021-05-25T02:44:13.556" v="3427" actId="700"/>
          <ac:spMkLst>
            <pc:docMk/>
            <pc:sldMk cId="3484674576" sldId="837"/>
            <ac:spMk id="6" creationId="{1598931E-D2A4-DA4E-AB1C-3A3B30B155A5}"/>
          </ac:spMkLst>
        </pc:spChg>
        <pc:spChg chg="del">
          <ac:chgData name="Shanshan Gao" userId="9dcdc0c5-4fbe-49ea-97a8-f4c5590fbb9e" providerId="ADAL" clId="{5E94FB54-F954-8A4C-A6DF-A350E12E61BE}" dt="2021-05-25T02:44:13.556" v="3427" actId="700"/>
          <ac:spMkLst>
            <pc:docMk/>
            <pc:sldMk cId="3484674576" sldId="837"/>
            <ac:spMk id="7" creationId="{41DC39A2-877F-E144-A88C-2B082EB1B161}"/>
          </ac:spMkLst>
        </pc:spChg>
        <pc:spChg chg="add mod ord">
          <ac:chgData name="Shanshan Gao" userId="9dcdc0c5-4fbe-49ea-97a8-f4c5590fbb9e" providerId="ADAL" clId="{5E94FB54-F954-8A4C-A6DF-A350E12E61BE}" dt="2021-05-25T02:46:17.089" v="3458" actId="20577"/>
          <ac:spMkLst>
            <pc:docMk/>
            <pc:sldMk cId="3484674576" sldId="837"/>
            <ac:spMk id="8" creationId="{4E202405-E255-C447-BAD2-93CBAB9740BA}"/>
          </ac:spMkLst>
        </pc:spChg>
        <pc:spChg chg="add mod ord">
          <ac:chgData name="Shanshan Gao" userId="9dcdc0c5-4fbe-49ea-97a8-f4c5590fbb9e" providerId="ADAL" clId="{5E94FB54-F954-8A4C-A6DF-A350E12E61BE}" dt="2021-05-25T02:59:21.705" v="4378" actId="207"/>
          <ac:spMkLst>
            <pc:docMk/>
            <pc:sldMk cId="3484674576" sldId="837"/>
            <ac:spMk id="9" creationId="{0780F992-AC41-254F-8052-4EFB7150BB1B}"/>
          </ac:spMkLst>
        </pc:spChg>
      </pc:sldChg>
      <pc:sldChg chg="addSp delSp modSp new mod modClrScheme chgLayout">
        <pc:chgData name="Shanshan Gao" userId="9dcdc0c5-4fbe-49ea-97a8-f4c5590fbb9e" providerId="ADAL" clId="{5E94FB54-F954-8A4C-A6DF-A350E12E61BE}" dt="2021-05-25T03:29:21.180" v="5704" actId="20577"/>
        <pc:sldMkLst>
          <pc:docMk/>
          <pc:sldMk cId="1779559951" sldId="838"/>
        </pc:sldMkLst>
        <pc:spChg chg="del mod ord">
          <ac:chgData name="Shanshan Gao" userId="9dcdc0c5-4fbe-49ea-97a8-f4c5590fbb9e" providerId="ADAL" clId="{5E94FB54-F954-8A4C-A6DF-A350E12E61BE}" dt="2021-05-25T03:08:46.951" v="4756" actId="700"/>
          <ac:spMkLst>
            <pc:docMk/>
            <pc:sldMk cId="1779559951" sldId="838"/>
            <ac:spMk id="2" creationId="{FCAABB70-37DF-9149-A7E5-AE28928776A2}"/>
          </ac:spMkLst>
        </pc:spChg>
        <pc:spChg chg="mod ord">
          <ac:chgData name="Shanshan Gao" userId="9dcdc0c5-4fbe-49ea-97a8-f4c5590fbb9e" providerId="ADAL" clId="{5E94FB54-F954-8A4C-A6DF-A350E12E61BE}" dt="2021-05-25T03:09:24.697" v="4765" actId="700"/>
          <ac:spMkLst>
            <pc:docMk/>
            <pc:sldMk cId="1779559951" sldId="838"/>
            <ac:spMk id="3" creationId="{419FBCD9-5169-6E40-8B0A-0D607CE231E2}"/>
          </ac:spMkLst>
        </pc:spChg>
        <pc:spChg chg="mod ord">
          <ac:chgData name="Shanshan Gao" userId="9dcdc0c5-4fbe-49ea-97a8-f4c5590fbb9e" providerId="ADAL" clId="{5E94FB54-F954-8A4C-A6DF-A350E12E61BE}" dt="2021-05-25T03:09:24.697" v="4765" actId="700"/>
          <ac:spMkLst>
            <pc:docMk/>
            <pc:sldMk cId="1779559951" sldId="838"/>
            <ac:spMk id="4" creationId="{87C090E2-96B2-2E42-B21E-8C283C02B7C2}"/>
          </ac:spMkLst>
        </pc:spChg>
        <pc:spChg chg="mod ord">
          <ac:chgData name="Shanshan Gao" userId="9dcdc0c5-4fbe-49ea-97a8-f4c5590fbb9e" providerId="ADAL" clId="{5E94FB54-F954-8A4C-A6DF-A350E12E61BE}" dt="2021-05-25T03:09:24.697" v="4765" actId="700"/>
          <ac:spMkLst>
            <pc:docMk/>
            <pc:sldMk cId="1779559951" sldId="838"/>
            <ac:spMk id="5" creationId="{D9582780-836D-324C-970F-198515FCF143}"/>
          </ac:spMkLst>
        </pc:spChg>
        <pc:spChg chg="del mod ord">
          <ac:chgData name="Shanshan Gao" userId="9dcdc0c5-4fbe-49ea-97a8-f4c5590fbb9e" providerId="ADAL" clId="{5E94FB54-F954-8A4C-A6DF-A350E12E61BE}" dt="2021-05-25T03:08:46.951" v="4756" actId="700"/>
          <ac:spMkLst>
            <pc:docMk/>
            <pc:sldMk cId="1779559951" sldId="838"/>
            <ac:spMk id="6" creationId="{B8E9309F-B44C-3E4E-985E-985140FC6162}"/>
          </ac:spMkLst>
        </pc:spChg>
        <pc:spChg chg="del">
          <ac:chgData name="Shanshan Gao" userId="9dcdc0c5-4fbe-49ea-97a8-f4c5590fbb9e" providerId="ADAL" clId="{5E94FB54-F954-8A4C-A6DF-A350E12E61BE}" dt="2021-05-25T03:08:46.951" v="4756" actId="700"/>
          <ac:spMkLst>
            <pc:docMk/>
            <pc:sldMk cId="1779559951" sldId="838"/>
            <ac:spMk id="7" creationId="{70C51F0A-723D-AB44-85B0-D5F7C1D1C31A}"/>
          </ac:spMkLst>
        </pc:spChg>
        <pc:spChg chg="add mod ord">
          <ac:chgData name="Shanshan Gao" userId="9dcdc0c5-4fbe-49ea-97a8-f4c5590fbb9e" providerId="ADAL" clId="{5E94FB54-F954-8A4C-A6DF-A350E12E61BE}" dt="2021-05-25T03:26:18.625" v="5382" actId="20577"/>
          <ac:spMkLst>
            <pc:docMk/>
            <pc:sldMk cId="1779559951" sldId="838"/>
            <ac:spMk id="8" creationId="{22C42709-BE8F-1746-9546-6A94DB39251B}"/>
          </ac:spMkLst>
        </pc:spChg>
        <pc:spChg chg="add mod ord">
          <ac:chgData name="Shanshan Gao" userId="9dcdc0c5-4fbe-49ea-97a8-f4c5590fbb9e" providerId="ADAL" clId="{5E94FB54-F954-8A4C-A6DF-A350E12E61BE}" dt="2021-05-25T03:29:21.180" v="5704" actId="20577"/>
          <ac:spMkLst>
            <pc:docMk/>
            <pc:sldMk cId="1779559951" sldId="838"/>
            <ac:spMk id="9" creationId="{4B970041-87ED-4F4C-9715-37BD3FAC6E5E}"/>
          </ac:spMkLst>
        </pc:spChg>
      </pc:sldChg>
    </pc:docChg>
  </pc:docChgLst>
  <pc:docChgLst>
    <pc:chgData name="Gao, Shanshan" userId="9dcdc0c5-4fbe-49ea-97a8-f4c5590fbb9e" providerId="ADAL" clId="{D0AF8780-B57F-490A-9937-4664CB07501F}"/>
    <pc:docChg chg="undo custSel addSld delSld modSld sldOrd">
      <pc:chgData name="Gao, Shanshan" userId="9dcdc0c5-4fbe-49ea-97a8-f4c5590fbb9e" providerId="ADAL" clId="{D0AF8780-B57F-490A-9937-4664CB07501F}" dt="2021-05-27T13:34:57.777" v="6369" actId="20577"/>
      <pc:docMkLst>
        <pc:docMk/>
      </pc:docMkLst>
      <pc:sldChg chg="delSp modSp mod">
        <pc:chgData name="Gao, Shanshan" userId="9dcdc0c5-4fbe-49ea-97a8-f4c5590fbb9e" providerId="ADAL" clId="{D0AF8780-B57F-490A-9937-4664CB07501F}" dt="2021-05-23T03:51:38.726" v="70" actId="20577"/>
        <pc:sldMkLst>
          <pc:docMk/>
          <pc:sldMk cId="1741762463" sldId="256"/>
        </pc:sldMkLst>
        <pc:spChg chg="mod">
          <ac:chgData name="Gao, Shanshan" userId="9dcdc0c5-4fbe-49ea-97a8-f4c5590fbb9e" providerId="ADAL" clId="{D0AF8780-B57F-490A-9937-4664CB07501F}" dt="2021-05-23T03:51:32.429" v="59" actId="1076"/>
          <ac:spMkLst>
            <pc:docMk/>
            <pc:sldMk cId="1741762463" sldId="256"/>
            <ac:spMk id="2" creationId="{00000000-0000-0000-0000-000000000000}"/>
          </ac:spMkLst>
        </pc:spChg>
        <pc:spChg chg="mod">
          <ac:chgData name="Gao, Shanshan" userId="9dcdc0c5-4fbe-49ea-97a8-f4c5590fbb9e" providerId="ADAL" clId="{D0AF8780-B57F-490A-9937-4664CB07501F}" dt="2021-05-23T03:51:38.726" v="70" actId="20577"/>
          <ac:spMkLst>
            <pc:docMk/>
            <pc:sldMk cId="1741762463" sldId="256"/>
            <ac:spMk id="3" creationId="{00000000-0000-0000-0000-000000000000}"/>
          </ac:spMkLst>
        </pc:spChg>
        <pc:picChg chg="del">
          <ac:chgData name="Gao, Shanshan" userId="9dcdc0c5-4fbe-49ea-97a8-f4c5590fbb9e" providerId="ADAL" clId="{D0AF8780-B57F-490A-9937-4664CB07501F}" dt="2021-05-23T03:48:53.041" v="0" actId="478"/>
          <ac:picMkLst>
            <pc:docMk/>
            <pc:sldMk cId="1741762463" sldId="256"/>
            <ac:picMk id="4" creationId="{4A347067-7E45-4101-8408-D099379D6AD0}"/>
          </ac:picMkLst>
        </pc:picChg>
      </pc:sldChg>
      <pc:sldChg chg="modSp mod">
        <pc:chgData name="Gao, Shanshan" userId="9dcdc0c5-4fbe-49ea-97a8-f4c5590fbb9e" providerId="ADAL" clId="{D0AF8780-B57F-490A-9937-4664CB07501F}" dt="2021-05-26T16:13:32.111" v="5639" actId="20577"/>
        <pc:sldMkLst>
          <pc:docMk/>
          <pc:sldMk cId="1905254342" sldId="257"/>
        </pc:sldMkLst>
        <pc:spChg chg="mod">
          <ac:chgData name="Gao, Shanshan" userId="9dcdc0c5-4fbe-49ea-97a8-f4c5590fbb9e" providerId="ADAL" clId="{D0AF8780-B57F-490A-9937-4664CB07501F}" dt="2021-05-26T16:13:32.111" v="5639" actId="20577"/>
          <ac:spMkLst>
            <pc:docMk/>
            <pc:sldMk cId="1905254342" sldId="257"/>
            <ac:spMk id="5" creationId="{00000000-0000-0000-0000-000000000000}"/>
          </ac:spMkLst>
        </pc:spChg>
      </pc:sldChg>
      <pc:sldChg chg="addSp delSp modSp add mod">
        <pc:chgData name="Gao, Shanshan" userId="9dcdc0c5-4fbe-49ea-97a8-f4c5590fbb9e" providerId="ADAL" clId="{D0AF8780-B57F-490A-9937-4664CB07501F}" dt="2021-05-24T15:35:33.906" v="4900" actId="20577"/>
        <pc:sldMkLst>
          <pc:docMk/>
          <pc:sldMk cId="2083113132" sldId="258"/>
        </pc:sldMkLst>
        <pc:spChg chg="mod">
          <ac:chgData name="Gao, Shanshan" userId="9dcdc0c5-4fbe-49ea-97a8-f4c5590fbb9e" providerId="ADAL" clId="{D0AF8780-B57F-490A-9937-4664CB07501F}" dt="2021-05-24T15:35:33.906" v="4900" actId="20577"/>
          <ac:spMkLst>
            <pc:docMk/>
            <pc:sldMk cId="2083113132" sldId="258"/>
            <ac:spMk id="2" creationId="{7BD70BB8-42E9-9149-9FDA-24CA85345428}"/>
          </ac:spMkLst>
        </pc:spChg>
        <pc:spChg chg="mod">
          <ac:chgData name="Gao, Shanshan" userId="9dcdc0c5-4fbe-49ea-97a8-f4c5590fbb9e" providerId="ADAL" clId="{D0AF8780-B57F-490A-9937-4664CB07501F}" dt="2021-05-23T03:57:30.138" v="81" actId="27636"/>
          <ac:spMkLst>
            <pc:docMk/>
            <pc:sldMk cId="2083113132" sldId="258"/>
            <ac:spMk id="4" creationId="{00000000-0000-0000-0000-000000000000}"/>
          </ac:spMkLst>
        </pc:spChg>
        <pc:spChg chg="del">
          <ac:chgData name="Gao, Shanshan" userId="9dcdc0c5-4fbe-49ea-97a8-f4c5590fbb9e" providerId="ADAL" clId="{D0AF8780-B57F-490A-9937-4664CB07501F}" dt="2021-05-23T03:57:33.968" v="82" actId="478"/>
          <ac:spMkLst>
            <pc:docMk/>
            <pc:sldMk cId="2083113132" sldId="258"/>
            <ac:spMk id="5" creationId="{00000000-0000-0000-0000-000000000000}"/>
          </ac:spMkLst>
        </pc:spChg>
        <pc:spChg chg="add del mod">
          <ac:chgData name="Gao, Shanshan" userId="9dcdc0c5-4fbe-49ea-97a8-f4c5590fbb9e" providerId="ADAL" clId="{D0AF8780-B57F-490A-9937-4664CB07501F}" dt="2021-05-23T03:57:36.228" v="83" actId="478"/>
          <ac:spMkLst>
            <pc:docMk/>
            <pc:sldMk cId="2083113132" sldId="258"/>
            <ac:spMk id="8" creationId="{7D8E6DDC-F125-44B1-B9DA-1E25E21A22D8}"/>
          </ac:spMkLst>
        </pc:spChg>
        <pc:spChg chg="add mod">
          <ac:chgData name="Gao, Shanshan" userId="9dcdc0c5-4fbe-49ea-97a8-f4c5590fbb9e" providerId="ADAL" clId="{D0AF8780-B57F-490A-9937-4664CB07501F}" dt="2021-05-23T03:57:53.584" v="85" actId="1076"/>
          <ac:spMkLst>
            <pc:docMk/>
            <pc:sldMk cId="2083113132" sldId="258"/>
            <ac:spMk id="9" creationId="{87F7351D-4F3D-4F71-9E99-0F69377267AA}"/>
          </ac:spMkLst>
        </pc:spChg>
        <pc:spChg chg="add mod">
          <ac:chgData name="Gao, Shanshan" userId="9dcdc0c5-4fbe-49ea-97a8-f4c5590fbb9e" providerId="ADAL" clId="{D0AF8780-B57F-490A-9937-4664CB07501F}" dt="2021-05-23T03:57:53.584" v="85" actId="1076"/>
          <ac:spMkLst>
            <pc:docMk/>
            <pc:sldMk cId="2083113132" sldId="258"/>
            <ac:spMk id="11" creationId="{534DBB6E-4D20-4531-A5F6-03FD6ECA239D}"/>
          </ac:spMkLst>
        </pc:spChg>
        <pc:picChg chg="add mod">
          <ac:chgData name="Gao, Shanshan" userId="9dcdc0c5-4fbe-49ea-97a8-f4c5590fbb9e" providerId="ADAL" clId="{D0AF8780-B57F-490A-9937-4664CB07501F}" dt="2021-05-23T03:57:53.584" v="85" actId="1076"/>
          <ac:picMkLst>
            <pc:docMk/>
            <pc:sldMk cId="2083113132" sldId="258"/>
            <ac:picMk id="10" creationId="{D4561B51-6D02-43DE-A7F3-03E0ABF8BDD9}"/>
          </ac:picMkLst>
        </pc:picChg>
      </pc:sldChg>
      <pc:sldChg chg="new del">
        <pc:chgData name="Gao, Shanshan" userId="9dcdc0c5-4fbe-49ea-97a8-f4c5590fbb9e" providerId="ADAL" clId="{D0AF8780-B57F-490A-9937-4664CB07501F}" dt="2021-05-23T03:53:13.959" v="72" actId="47"/>
        <pc:sldMkLst>
          <pc:docMk/>
          <pc:sldMk cId="4156367781" sldId="258"/>
        </pc:sldMkLst>
      </pc:sldChg>
      <pc:sldChg chg="new del">
        <pc:chgData name="Gao, Shanshan" userId="9dcdc0c5-4fbe-49ea-97a8-f4c5590fbb9e" providerId="ADAL" clId="{D0AF8780-B57F-490A-9937-4664CB07501F}" dt="2021-05-23T03:57:12.602" v="75" actId="47"/>
        <pc:sldMkLst>
          <pc:docMk/>
          <pc:sldMk cId="1970940923" sldId="259"/>
        </pc:sldMkLst>
      </pc:sldChg>
      <pc:sldChg chg="new del">
        <pc:chgData name="Gao, Shanshan" userId="9dcdc0c5-4fbe-49ea-97a8-f4c5590fbb9e" providerId="ADAL" clId="{D0AF8780-B57F-490A-9937-4664CB07501F}" dt="2021-05-23T03:58:26.523" v="87" actId="47"/>
        <pc:sldMkLst>
          <pc:docMk/>
          <pc:sldMk cId="2409960643" sldId="259"/>
        </pc:sldMkLst>
      </pc:sldChg>
      <pc:sldChg chg="addSp modSp add mod">
        <pc:chgData name="Gao, Shanshan" userId="9dcdc0c5-4fbe-49ea-97a8-f4c5590fbb9e" providerId="ADAL" clId="{D0AF8780-B57F-490A-9937-4664CB07501F}" dt="2021-05-24T16:05:58.768" v="4962" actId="27636"/>
        <pc:sldMkLst>
          <pc:docMk/>
          <pc:sldMk cId="2703484224" sldId="259"/>
        </pc:sldMkLst>
        <pc:spChg chg="add mod">
          <ac:chgData name="Gao, Shanshan" userId="9dcdc0c5-4fbe-49ea-97a8-f4c5590fbb9e" providerId="ADAL" clId="{D0AF8780-B57F-490A-9937-4664CB07501F}" dt="2021-05-23T04:10:17.610" v="233" actId="20577"/>
          <ac:spMkLst>
            <pc:docMk/>
            <pc:sldMk cId="2703484224" sldId="259"/>
            <ac:spMk id="2" creationId="{FCDD6E66-C477-4A29-AAAC-16BE07429A17}"/>
          </ac:spMkLst>
        </pc:spChg>
        <pc:spChg chg="mod">
          <ac:chgData name="Gao, Shanshan" userId="9dcdc0c5-4fbe-49ea-97a8-f4c5590fbb9e" providerId="ADAL" clId="{D0AF8780-B57F-490A-9937-4664CB07501F}" dt="2021-05-23T03:58:49.315" v="92" actId="113"/>
          <ac:spMkLst>
            <pc:docMk/>
            <pc:sldMk cId="2703484224" sldId="259"/>
            <ac:spMk id="4" creationId="{00000000-0000-0000-0000-000000000000}"/>
          </ac:spMkLst>
        </pc:spChg>
        <pc:spChg chg="mod">
          <ac:chgData name="Gao, Shanshan" userId="9dcdc0c5-4fbe-49ea-97a8-f4c5590fbb9e" providerId="ADAL" clId="{D0AF8780-B57F-490A-9937-4664CB07501F}" dt="2021-05-24T16:05:58.768" v="4962" actId="27636"/>
          <ac:spMkLst>
            <pc:docMk/>
            <pc:sldMk cId="2703484224" sldId="259"/>
            <ac:spMk id="5" creationId="{00000000-0000-0000-0000-000000000000}"/>
          </ac:spMkLst>
        </pc:spChg>
      </pc:sldChg>
      <pc:sldChg chg="addSp modSp add mod chgLayout">
        <pc:chgData name="Gao, Shanshan" userId="9dcdc0c5-4fbe-49ea-97a8-f4c5590fbb9e" providerId="ADAL" clId="{D0AF8780-B57F-490A-9937-4664CB07501F}" dt="2021-05-24T15:35:24.703" v="4898" actId="1076"/>
        <pc:sldMkLst>
          <pc:docMk/>
          <pc:sldMk cId="1881324506" sldId="260"/>
        </pc:sldMkLst>
        <pc:spChg chg="add mod">
          <ac:chgData name="Gao, Shanshan" userId="9dcdc0c5-4fbe-49ea-97a8-f4c5590fbb9e" providerId="ADAL" clId="{D0AF8780-B57F-490A-9937-4664CB07501F}" dt="2021-05-23T04:09:49.603" v="180" actId="20577"/>
          <ac:spMkLst>
            <pc:docMk/>
            <pc:sldMk cId="1881324506" sldId="260"/>
            <ac:spMk id="2" creationId="{464DF04C-519D-44B8-805C-082539536320}"/>
          </ac:spMkLst>
        </pc:spChg>
        <pc:spChg chg="add mod">
          <ac:chgData name="Gao, Shanshan" userId="9dcdc0c5-4fbe-49ea-97a8-f4c5590fbb9e" providerId="ADAL" clId="{D0AF8780-B57F-490A-9937-4664CB07501F}" dt="2021-05-24T15:35:08.917" v="4892" actId="1076"/>
          <ac:spMkLst>
            <pc:docMk/>
            <pc:sldMk cId="1881324506" sldId="260"/>
            <ac:spMk id="2" creationId="{B523280C-4F97-4E36-891D-A45916FE7721}"/>
          </ac:spMkLst>
        </pc:spChg>
        <pc:spChg chg="mod ord">
          <ac:chgData name="Gao, Shanshan" userId="9dcdc0c5-4fbe-49ea-97a8-f4c5590fbb9e" providerId="ADAL" clId="{D0AF8780-B57F-490A-9937-4664CB07501F}" dt="2021-05-23T04:01:36.365" v="101" actId="700"/>
          <ac:spMkLst>
            <pc:docMk/>
            <pc:sldMk cId="1881324506" sldId="260"/>
            <ac:spMk id="3" creationId="{00000000-0000-0000-0000-000000000000}"/>
          </ac:spMkLst>
        </pc:spChg>
        <pc:spChg chg="mod ord">
          <ac:chgData name="Gao, Shanshan" userId="9dcdc0c5-4fbe-49ea-97a8-f4c5590fbb9e" providerId="ADAL" clId="{D0AF8780-B57F-490A-9937-4664CB07501F}" dt="2021-05-23T04:01:43.145" v="104" actId="1076"/>
          <ac:spMkLst>
            <pc:docMk/>
            <pc:sldMk cId="1881324506" sldId="260"/>
            <ac:spMk id="4" creationId="{00000000-0000-0000-0000-000000000000}"/>
          </ac:spMkLst>
        </pc:spChg>
        <pc:spChg chg="mod ord">
          <ac:chgData name="Gao, Shanshan" userId="9dcdc0c5-4fbe-49ea-97a8-f4c5590fbb9e" providerId="ADAL" clId="{D0AF8780-B57F-490A-9937-4664CB07501F}" dt="2021-05-24T15:34:24.187" v="4884" actId="20577"/>
          <ac:spMkLst>
            <pc:docMk/>
            <pc:sldMk cId="1881324506" sldId="260"/>
            <ac:spMk id="5" creationId="{00000000-0000-0000-0000-000000000000}"/>
          </ac:spMkLst>
        </pc:spChg>
        <pc:spChg chg="mod ord">
          <ac:chgData name="Gao, Shanshan" userId="9dcdc0c5-4fbe-49ea-97a8-f4c5590fbb9e" providerId="ADAL" clId="{D0AF8780-B57F-490A-9937-4664CB07501F}" dt="2021-05-23T04:01:36.365" v="101" actId="700"/>
          <ac:spMkLst>
            <pc:docMk/>
            <pc:sldMk cId="1881324506" sldId="260"/>
            <ac:spMk id="6" creationId="{00000000-0000-0000-0000-000000000000}"/>
          </ac:spMkLst>
        </pc:spChg>
        <pc:spChg chg="mod ord">
          <ac:chgData name="Gao, Shanshan" userId="9dcdc0c5-4fbe-49ea-97a8-f4c5590fbb9e" providerId="ADAL" clId="{D0AF8780-B57F-490A-9937-4664CB07501F}" dt="2021-05-23T04:01:36.365" v="101" actId="700"/>
          <ac:spMkLst>
            <pc:docMk/>
            <pc:sldMk cId="1881324506" sldId="260"/>
            <ac:spMk id="7" creationId="{00000000-0000-0000-0000-000000000000}"/>
          </ac:spMkLst>
        </pc:spChg>
        <pc:spChg chg="add mod">
          <ac:chgData name="Gao, Shanshan" userId="9dcdc0c5-4fbe-49ea-97a8-f4c5590fbb9e" providerId="ADAL" clId="{D0AF8780-B57F-490A-9937-4664CB07501F}" dt="2021-05-24T15:35:16.221" v="4896" actId="20577"/>
          <ac:spMkLst>
            <pc:docMk/>
            <pc:sldMk cId="1881324506" sldId="260"/>
            <ac:spMk id="23" creationId="{68A0B53D-0D58-4EE5-B886-2549CE8582EF}"/>
          </ac:spMkLst>
        </pc:spChg>
        <pc:spChg chg="add mod">
          <ac:chgData name="Gao, Shanshan" userId="9dcdc0c5-4fbe-49ea-97a8-f4c5590fbb9e" providerId="ADAL" clId="{D0AF8780-B57F-490A-9937-4664CB07501F}" dt="2021-05-24T15:35:24.703" v="4898" actId="1076"/>
          <ac:spMkLst>
            <pc:docMk/>
            <pc:sldMk cId="1881324506" sldId="260"/>
            <ac:spMk id="25" creationId="{4BCCA6EA-3A00-4ED0-BA42-CC17B4A5E3D2}"/>
          </ac:spMkLst>
        </pc:spChg>
      </pc:sldChg>
      <pc:sldChg chg="new del">
        <pc:chgData name="Gao, Shanshan" userId="9dcdc0c5-4fbe-49ea-97a8-f4c5590fbb9e" providerId="ADAL" clId="{D0AF8780-B57F-490A-9937-4664CB07501F}" dt="2021-05-23T04:10:45.799" v="236" actId="47"/>
        <pc:sldMkLst>
          <pc:docMk/>
          <pc:sldMk cId="2747710097" sldId="261"/>
        </pc:sldMkLst>
      </pc:sldChg>
      <pc:sldChg chg="add del">
        <pc:chgData name="Gao, Shanshan" userId="9dcdc0c5-4fbe-49ea-97a8-f4c5590fbb9e" providerId="ADAL" clId="{D0AF8780-B57F-490A-9937-4664CB07501F}" dt="2021-05-23T04:12:16.804" v="238" actId="47"/>
        <pc:sldMkLst>
          <pc:docMk/>
          <pc:sldMk cId="1212928825" sldId="262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522047810" sldId="476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687219312" sldId="491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2967539987" sldId="492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734988495" sldId="493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1897313495" sldId="494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1143283983" sldId="509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3948984499" sldId="792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2019648529" sldId="795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345221355" sldId="796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1770975389" sldId="797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438907503" sldId="798"/>
        </pc:sldMkLst>
      </pc:sldChg>
      <pc:sldChg chg="modSp del mod modNotesTx">
        <pc:chgData name="Gao, Shanshan" userId="9dcdc0c5-4fbe-49ea-97a8-f4c5590fbb9e" providerId="ADAL" clId="{D0AF8780-B57F-490A-9937-4664CB07501F}" dt="2021-05-24T16:06:18.849" v="4974" actId="20577"/>
        <pc:sldMkLst>
          <pc:docMk/>
          <pc:sldMk cId="3443488390" sldId="799"/>
        </pc:sldMkLst>
        <pc:spChg chg="mod">
          <ac:chgData name="Gao, Shanshan" userId="9dcdc0c5-4fbe-49ea-97a8-f4c5590fbb9e" providerId="ADAL" clId="{D0AF8780-B57F-490A-9937-4664CB07501F}" dt="2021-05-24T16:06:18.849" v="4974" actId="20577"/>
          <ac:spMkLst>
            <pc:docMk/>
            <pc:sldMk cId="3443488390" sldId="799"/>
            <ac:spMk id="2" creationId="{8DDCED8A-22B0-40D0-A2EC-9F7A5E7D120F}"/>
          </ac:spMkLst>
        </pc:spChg>
        <pc:spChg chg="mod">
          <ac:chgData name="Gao, Shanshan" userId="9dcdc0c5-4fbe-49ea-97a8-f4c5590fbb9e" providerId="ADAL" clId="{D0AF8780-B57F-490A-9937-4664CB07501F}" dt="2021-05-24T15:29:06.534" v="4861" actId="207"/>
          <ac:spMkLst>
            <pc:docMk/>
            <pc:sldMk cId="3443488390" sldId="799"/>
            <ac:spMk id="27" creationId="{00000000-0000-0000-0000-000000000000}"/>
          </ac:spMkLst>
        </pc:spChg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1720113726" sldId="812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2305315459" sldId="813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2868096066" sldId="814"/>
        </pc:sldMkLst>
      </pc:sldChg>
      <pc:sldChg chg="del">
        <pc:chgData name="Gao, Shanshan" userId="9dcdc0c5-4fbe-49ea-97a8-f4c5590fbb9e" providerId="ADAL" clId="{D0AF8780-B57F-490A-9937-4664CB07501F}" dt="2021-05-24T14:04:47.028" v="2254" actId="47"/>
        <pc:sldMkLst>
          <pc:docMk/>
          <pc:sldMk cId="1569350628" sldId="815"/>
        </pc:sldMkLst>
      </pc:sldChg>
      <pc:sldChg chg="addSp delSp modSp add del mod">
        <pc:chgData name="Gao, Shanshan" userId="9dcdc0c5-4fbe-49ea-97a8-f4c5590fbb9e" providerId="ADAL" clId="{D0AF8780-B57F-490A-9937-4664CB07501F}" dt="2021-05-23T04:21:25.289" v="795" actId="20577"/>
        <pc:sldMkLst>
          <pc:docMk/>
          <pc:sldMk cId="1580488279" sldId="815"/>
        </pc:sldMkLst>
        <pc:spChg chg="mod">
          <ac:chgData name="Gao, Shanshan" userId="9dcdc0c5-4fbe-49ea-97a8-f4c5590fbb9e" providerId="ADAL" clId="{D0AF8780-B57F-490A-9937-4664CB07501F}" dt="2021-05-23T04:12:23.605" v="239" actId="1076"/>
          <ac:spMkLst>
            <pc:docMk/>
            <pc:sldMk cId="1580488279" sldId="815"/>
            <ac:spMk id="2" creationId="{07893D1A-C114-DB41-AEB0-2322931DB22F}"/>
          </ac:spMkLst>
        </pc:spChg>
        <pc:spChg chg="mod">
          <ac:chgData name="Gao, Shanshan" userId="9dcdc0c5-4fbe-49ea-97a8-f4c5590fbb9e" providerId="ADAL" clId="{D0AF8780-B57F-490A-9937-4664CB07501F}" dt="2021-05-23T04:21:25.289" v="795" actId="20577"/>
          <ac:spMkLst>
            <pc:docMk/>
            <pc:sldMk cId="1580488279" sldId="815"/>
            <ac:spMk id="10" creationId="{E4EDB74C-6801-884F-87BD-BFF6EA6331DA}"/>
          </ac:spMkLst>
        </pc:spChg>
        <pc:spChg chg="mod">
          <ac:chgData name="Gao, Shanshan" userId="9dcdc0c5-4fbe-49ea-97a8-f4c5590fbb9e" providerId="ADAL" clId="{D0AF8780-B57F-490A-9937-4664CB07501F}" dt="2021-05-23T04:19:58.662" v="707" actId="14100"/>
          <ac:spMkLst>
            <pc:docMk/>
            <pc:sldMk cId="1580488279" sldId="815"/>
            <ac:spMk id="20" creationId="{73EAEFAB-8564-482C-981C-8C8E9984F94D}"/>
          </ac:spMkLst>
        </pc:spChg>
        <pc:spChg chg="mod">
          <ac:chgData name="Gao, Shanshan" userId="9dcdc0c5-4fbe-49ea-97a8-f4c5590fbb9e" providerId="ADAL" clId="{D0AF8780-B57F-490A-9937-4664CB07501F}" dt="2021-05-23T04:20:04.519" v="709" actId="404"/>
          <ac:spMkLst>
            <pc:docMk/>
            <pc:sldMk cId="1580488279" sldId="815"/>
            <ac:spMk id="21" creationId="{B3B0D602-023A-474A-9D37-634446A4B50B}"/>
          </ac:spMkLst>
        </pc:spChg>
        <pc:picChg chg="mod">
          <ac:chgData name="Gao, Shanshan" userId="9dcdc0c5-4fbe-49ea-97a8-f4c5590fbb9e" providerId="ADAL" clId="{D0AF8780-B57F-490A-9937-4664CB07501F}" dt="2021-05-23T04:19:35.087" v="705" actId="1076"/>
          <ac:picMkLst>
            <pc:docMk/>
            <pc:sldMk cId="1580488279" sldId="815"/>
            <ac:picMk id="7" creationId="{45F5D863-5D7E-CB49-B88E-5E2A6DB4FE13}"/>
          </ac:picMkLst>
        </pc:picChg>
        <pc:picChg chg="mod">
          <ac:chgData name="Gao, Shanshan" userId="9dcdc0c5-4fbe-49ea-97a8-f4c5590fbb9e" providerId="ADAL" clId="{D0AF8780-B57F-490A-9937-4664CB07501F}" dt="2021-05-23T04:19:25.216" v="703" actId="14100"/>
          <ac:picMkLst>
            <pc:docMk/>
            <pc:sldMk cId="1580488279" sldId="815"/>
            <ac:picMk id="8" creationId="{E62954A9-9C55-184B-94C0-5FA43AF2B0F3}"/>
          </ac:picMkLst>
        </pc:picChg>
        <pc:picChg chg="mod">
          <ac:chgData name="Gao, Shanshan" userId="9dcdc0c5-4fbe-49ea-97a8-f4c5590fbb9e" providerId="ADAL" clId="{D0AF8780-B57F-490A-9937-4664CB07501F}" dt="2021-05-23T04:19:20.948" v="702" actId="14100"/>
          <ac:picMkLst>
            <pc:docMk/>
            <pc:sldMk cId="1580488279" sldId="815"/>
            <ac:picMk id="9" creationId="{58CD95E4-CA0A-B94E-9F51-66F00514677A}"/>
          </ac:picMkLst>
        </pc:picChg>
        <pc:picChg chg="mod">
          <ac:chgData name="Gao, Shanshan" userId="9dcdc0c5-4fbe-49ea-97a8-f4c5590fbb9e" providerId="ADAL" clId="{D0AF8780-B57F-490A-9937-4664CB07501F}" dt="2021-05-23T04:19:55.681" v="706" actId="1076"/>
          <ac:picMkLst>
            <pc:docMk/>
            <pc:sldMk cId="1580488279" sldId="815"/>
            <ac:picMk id="13" creationId="{2104F777-FCDF-4E48-8D66-B7E1C1DBBC73}"/>
          </ac:picMkLst>
        </pc:picChg>
        <pc:picChg chg="mod">
          <ac:chgData name="Gao, Shanshan" userId="9dcdc0c5-4fbe-49ea-97a8-f4c5590fbb9e" providerId="ADAL" clId="{D0AF8780-B57F-490A-9937-4664CB07501F}" dt="2021-05-23T04:19:55.681" v="706" actId="1076"/>
          <ac:picMkLst>
            <pc:docMk/>
            <pc:sldMk cId="1580488279" sldId="815"/>
            <ac:picMk id="14" creationId="{C99D1D75-DDB9-3443-9B63-C6AC4CF7ECB0}"/>
          </ac:picMkLst>
        </pc:picChg>
        <pc:picChg chg="del">
          <ac:chgData name="Gao, Shanshan" userId="9dcdc0c5-4fbe-49ea-97a8-f4c5590fbb9e" providerId="ADAL" clId="{D0AF8780-B57F-490A-9937-4664CB07501F}" dt="2021-05-23T04:18:53.645" v="694" actId="478"/>
          <ac:picMkLst>
            <pc:docMk/>
            <pc:sldMk cId="1580488279" sldId="815"/>
            <ac:picMk id="15" creationId="{7786D66D-4EDF-B141-84E1-A432F368DD96}"/>
          </ac:picMkLst>
        </pc:picChg>
        <pc:picChg chg="add mod">
          <ac:chgData name="Gao, Shanshan" userId="9dcdc0c5-4fbe-49ea-97a8-f4c5590fbb9e" providerId="ADAL" clId="{D0AF8780-B57F-490A-9937-4664CB07501F}" dt="2021-05-23T04:19:55.681" v="706" actId="1076"/>
          <ac:picMkLst>
            <pc:docMk/>
            <pc:sldMk cId="1580488279" sldId="815"/>
            <ac:picMk id="18" creationId="{42DB5C2C-901F-4750-B9B4-A61A53C824E7}"/>
          </ac:picMkLst>
        </pc:picChg>
      </pc:sldChg>
      <pc:sldChg chg="del">
        <pc:chgData name="Gao, Shanshan" userId="9dcdc0c5-4fbe-49ea-97a8-f4c5590fbb9e" providerId="ADAL" clId="{D0AF8780-B57F-490A-9937-4664CB07501F}" dt="2021-05-24T14:04:47.028" v="2254" actId="47"/>
        <pc:sldMkLst>
          <pc:docMk/>
          <pc:sldMk cId="434780216" sldId="816"/>
        </pc:sldMkLst>
      </pc:sldChg>
      <pc:sldChg chg="new del">
        <pc:chgData name="Gao, Shanshan" userId="9dcdc0c5-4fbe-49ea-97a8-f4c5590fbb9e" providerId="ADAL" clId="{D0AF8780-B57F-490A-9937-4664CB07501F}" dt="2021-05-23T04:21:39.345" v="797" actId="47"/>
        <pc:sldMkLst>
          <pc:docMk/>
          <pc:sldMk cId="1896615531" sldId="816"/>
        </pc:sldMkLst>
      </pc:sldChg>
      <pc:sldChg chg="addSp delSp modSp add mod">
        <pc:chgData name="Gao, Shanshan" userId="9dcdc0c5-4fbe-49ea-97a8-f4c5590fbb9e" providerId="ADAL" clId="{D0AF8780-B57F-490A-9937-4664CB07501F}" dt="2021-05-23T04:37:12.806" v="1587" actId="948"/>
        <pc:sldMkLst>
          <pc:docMk/>
          <pc:sldMk cId="3039819463" sldId="816"/>
        </pc:sldMkLst>
        <pc:spChg chg="mod">
          <ac:chgData name="Gao, Shanshan" userId="9dcdc0c5-4fbe-49ea-97a8-f4c5590fbb9e" providerId="ADAL" clId="{D0AF8780-B57F-490A-9937-4664CB07501F}" dt="2021-05-23T04:32:32.842" v="1160" actId="20577"/>
          <ac:spMkLst>
            <pc:docMk/>
            <pc:sldMk cId="3039819463" sldId="816"/>
            <ac:spMk id="2" creationId="{07893D1A-C114-DB41-AEB0-2322931DB22F}"/>
          </ac:spMkLst>
        </pc:spChg>
        <pc:spChg chg="del">
          <ac:chgData name="Gao, Shanshan" userId="9dcdc0c5-4fbe-49ea-97a8-f4c5590fbb9e" providerId="ADAL" clId="{D0AF8780-B57F-490A-9937-4664CB07501F}" dt="2021-05-23T04:22:07.512" v="827" actId="478"/>
          <ac:spMkLst>
            <pc:docMk/>
            <pc:sldMk cId="3039819463" sldId="816"/>
            <ac:spMk id="10" creationId="{E4EDB74C-6801-884F-87BD-BFF6EA6331DA}"/>
          </ac:spMkLst>
        </pc:spChg>
        <pc:spChg chg="del">
          <ac:chgData name="Gao, Shanshan" userId="9dcdc0c5-4fbe-49ea-97a8-f4c5590fbb9e" providerId="ADAL" clId="{D0AF8780-B57F-490A-9937-4664CB07501F}" dt="2021-05-23T04:22:07.512" v="827" actId="478"/>
          <ac:spMkLst>
            <pc:docMk/>
            <pc:sldMk cId="3039819463" sldId="816"/>
            <ac:spMk id="11" creationId="{50B8B439-D24F-5A44-856A-3B1B5840EE2F}"/>
          </ac:spMkLst>
        </pc:spChg>
        <pc:spChg chg="del">
          <ac:chgData name="Gao, Shanshan" userId="9dcdc0c5-4fbe-49ea-97a8-f4c5590fbb9e" providerId="ADAL" clId="{D0AF8780-B57F-490A-9937-4664CB07501F}" dt="2021-05-23T04:22:07.512" v="827" actId="478"/>
          <ac:spMkLst>
            <pc:docMk/>
            <pc:sldMk cId="3039819463" sldId="816"/>
            <ac:spMk id="12" creationId="{F1FE91DC-097B-9B43-B0D4-9A2038C02880}"/>
          </ac:spMkLst>
        </pc:spChg>
        <pc:spChg chg="del">
          <ac:chgData name="Gao, Shanshan" userId="9dcdc0c5-4fbe-49ea-97a8-f4c5590fbb9e" providerId="ADAL" clId="{D0AF8780-B57F-490A-9937-4664CB07501F}" dt="2021-05-23T04:22:07.512" v="827" actId="478"/>
          <ac:spMkLst>
            <pc:docMk/>
            <pc:sldMk cId="3039819463" sldId="816"/>
            <ac:spMk id="19" creationId="{F7014AA3-3F87-4893-BFC4-9FED38E80C4B}"/>
          </ac:spMkLst>
        </pc:spChg>
        <pc:spChg chg="del">
          <ac:chgData name="Gao, Shanshan" userId="9dcdc0c5-4fbe-49ea-97a8-f4c5590fbb9e" providerId="ADAL" clId="{D0AF8780-B57F-490A-9937-4664CB07501F}" dt="2021-05-23T04:22:07.512" v="827" actId="478"/>
          <ac:spMkLst>
            <pc:docMk/>
            <pc:sldMk cId="3039819463" sldId="816"/>
            <ac:spMk id="20" creationId="{73EAEFAB-8564-482C-981C-8C8E9984F94D}"/>
          </ac:spMkLst>
        </pc:spChg>
        <pc:spChg chg="del">
          <ac:chgData name="Gao, Shanshan" userId="9dcdc0c5-4fbe-49ea-97a8-f4c5590fbb9e" providerId="ADAL" clId="{D0AF8780-B57F-490A-9937-4664CB07501F}" dt="2021-05-23T04:22:07.512" v="827" actId="478"/>
          <ac:spMkLst>
            <pc:docMk/>
            <pc:sldMk cId="3039819463" sldId="816"/>
            <ac:spMk id="21" creationId="{B3B0D602-023A-474A-9D37-634446A4B50B}"/>
          </ac:spMkLst>
        </pc:spChg>
        <pc:spChg chg="add mod">
          <ac:chgData name="Gao, Shanshan" userId="9dcdc0c5-4fbe-49ea-97a8-f4c5590fbb9e" providerId="ADAL" clId="{D0AF8780-B57F-490A-9937-4664CB07501F}" dt="2021-05-23T04:34:52.984" v="1418" actId="1076"/>
          <ac:spMkLst>
            <pc:docMk/>
            <pc:sldMk cId="3039819463" sldId="816"/>
            <ac:spMk id="25" creationId="{F0F77904-13F2-43CB-8719-14AD822C525B}"/>
          </ac:spMkLst>
        </pc:spChg>
        <pc:spChg chg="add mod">
          <ac:chgData name="Gao, Shanshan" userId="9dcdc0c5-4fbe-49ea-97a8-f4c5590fbb9e" providerId="ADAL" clId="{D0AF8780-B57F-490A-9937-4664CB07501F}" dt="2021-05-23T04:34:52.984" v="1418" actId="1076"/>
          <ac:spMkLst>
            <pc:docMk/>
            <pc:sldMk cId="3039819463" sldId="816"/>
            <ac:spMk id="26" creationId="{C990DD25-863A-4521-8F74-9DFBDD678B27}"/>
          </ac:spMkLst>
        </pc:spChg>
        <pc:spChg chg="add mod">
          <ac:chgData name="Gao, Shanshan" userId="9dcdc0c5-4fbe-49ea-97a8-f4c5590fbb9e" providerId="ADAL" clId="{D0AF8780-B57F-490A-9937-4664CB07501F}" dt="2021-05-23T04:34:52.984" v="1418" actId="1076"/>
          <ac:spMkLst>
            <pc:docMk/>
            <pc:sldMk cId="3039819463" sldId="816"/>
            <ac:spMk id="27" creationId="{9C9A2D7F-E83B-4419-AFF8-EF68231132BC}"/>
          </ac:spMkLst>
        </pc:spChg>
        <pc:spChg chg="add mod">
          <ac:chgData name="Gao, Shanshan" userId="9dcdc0c5-4fbe-49ea-97a8-f4c5590fbb9e" providerId="ADAL" clId="{D0AF8780-B57F-490A-9937-4664CB07501F}" dt="2021-05-23T04:37:12.806" v="1587" actId="948"/>
          <ac:spMkLst>
            <pc:docMk/>
            <pc:sldMk cId="3039819463" sldId="816"/>
            <ac:spMk id="28" creationId="{2947B756-942A-43BB-807B-ACE02EDDBFD5}"/>
          </ac:spMkLst>
        </pc:spChg>
        <pc:picChg chg="del">
          <ac:chgData name="Gao, Shanshan" userId="9dcdc0c5-4fbe-49ea-97a8-f4c5590fbb9e" providerId="ADAL" clId="{D0AF8780-B57F-490A-9937-4664CB07501F}" dt="2021-05-23T04:22:07.512" v="827" actId="478"/>
          <ac:picMkLst>
            <pc:docMk/>
            <pc:sldMk cId="3039819463" sldId="816"/>
            <ac:picMk id="7" creationId="{45F5D863-5D7E-CB49-B88E-5E2A6DB4FE13}"/>
          </ac:picMkLst>
        </pc:picChg>
        <pc:picChg chg="del">
          <ac:chgData name="Gao, Shanshan" userId="9dcdc0c5-4fbe-49ea-97a8-f4c5590fbb9e" providerId="ADAL" clId="{D0AF8780-B57F-490A-9937-4664CB07501F}" dt="2021-05-23T04:22:07.512" v="827" actId="478"/>
          <ac:picMkLst>
            <pc:docMk/>
            <pc:sldMk cId="3039819463" sldId="816"/>
            <ac:picMk id="8" creationId="{E62954A9-9C55-184B-94C0-5FA43AF2B0F3}"/>
          </ac:picMkLst>
        </pc:picChg>
        <pc:picChg chg="del">
          <ac:chgData name="Gao, Shanshan" userId="9dcdc0c5-4fbe-49ea-97a8-f4c5590fbb9e" providerId="ADAL" clId="{D0AF8780-B57F-490A-9937-4664CB07501F}" dt="2021-05-23T04:22:07.512" v="827" actId="478"/>
          <ac:picMkLst>
            <pc:docMk/>
            <pc:sldMk cId="3039819463" sldId="816"/>
            <ac:picMk id="9" creationId="{58CD95E4-CA0A-B94E-9F51-66F00514677A}"/>
          </ac:picMkLst>
        </pc:picChg>
        <pc:picChg chg="del">
          <ac:chgData name="Gao, Shanshan" userId="9dcdc0c5-4fbe-49ea-97a8-f4c5590fbb9e" providerId="ADAL" clId="{D0AF8780-B57F-490A-9937-4664CB07501F}" dt="2021-05-23T04:22:07.512" v="827" actId="478"/>
          <ac:picMkLst>
            <pc:docMk/>
            <pc:sldMk cId="3039819463" sldId="816"/>
            <ac:picMk id="13" creationId="{2104F777-FCDF-4E48-8D66-B7E1C1DBBC73}"/>
          </ac:picMkLst>
        </pc:picChg>
        <pc:picChg chg="del">
          <ac:chgData name="Gao, Shanshan" userId="9dcdc0c5-4fbe-49ea-97a8-f4c5590fbb9e" providerId="ADAL" clId="{D0AF8780-B57F-490A-9937-4664CB07501F}" dt="2021-05-23T04:22:07.512" v="827" actId="478"/>
          <ac:picMkLst>
            <pc:docMk/>
            <pc:sldMk cId="3039819463" sldId="816"/>
            <ac:picMk id="14" creationId="{C99D1D75-DDB9-3443-9B63-C6AC4CF7ECB0}"/>
          </ac:picMkLst>
        </pc:picChg>
        <pc:picChg chg="del">
          <ac:chgData name="Gao, Shanshan" userId="9dcdc0c5-4fbe-49ea-97a8-f4c5590fbb9e" providerId="ADAL" clId="{D0AF8780-B57F-490A-9937-4664CB07501F}" dt="2021-05-23T04:22:07.512" v="827" actId="478"/>
          <ac:picMkLst>
            <pc:docMk/>
            <pc:sldMk cId="3039819463" sldId="816"/>
            <ac:picMk id="18" creationId="{42DB5C2C-901F-4750-B9B4-A61A53C824E7}"/>
          </ac:picMkLst>
        </pc:picChg>
        <pc:picChg chg="add mod">
          <ac:chgData name="Gao, Shanshan" userId="9dcdc0c5-4fbe-49ea-97a8-f4c5590fbb9e" providerId="ADAL" clId="{D0AF8780-B57F-490A-9937-4664CB07501F}" dt="2021-05-23T04:34:52.984" v="1418" actId="1076"/>
          <ac:picMkLst>
            <pc:docMk/>
            <pc:sldMk cId="3039819463" sldId="816"/>
            <ac:picMk id="22" creationId="{2F479A4A-C214-4BCE-83E0-9CF0A9E467A1}"/>
          </ac:picMkLst>
        </pc:picChg>
        <pc:picChg chg="add mod">
          <ac:chgData name="Gao, Shanshan" userId="9dcdc0c5-4fbe-49ea-97a8-f4c5590fbb9e" providerId="ADAL" clId="{D0AF8780-B57F-490A-9937-4664CB07501F}" dt="2021-05-23T04:34:52.984" v="1418" actId="1076"/>
          <ac:picMkLst>
            <pc:docMk/>
            <pc:sldMk cId="3039819463" sldId="816"/>
            <ac:picMk id="23" creationId="{BCC9FB7D-ABDC-4A22-BAF9-90E8C2027F49}"/>
          </ac:picMkLst>
        </pc:picChg>
        <pc:picChg chg="add mod">
          <ac:chgData name="Gao, Shanshan" userId="9dcdc0c5-4fbe-49ea-97a8-f4c5590fbb9e" providerId="ADAL" clId="{D0AF8780-B57F-490A-9937-4664CB07501F}" dt="2021-05-23T04:34:52.984" v="1418" actId="1076"/>
          <ac:picMkLst>
            <pc:docMk/>
            <pc:sldMk cId="3039819463" sldId="816"/>
            <ac:picMk id="24" creationId="{CC046965-5DAB-4658-8036-1EC2EA492A51}"/>
          </ac:picMkLst>
        </pc:picChg>
      </pc:sldChg>
      <pc:sldChg chg="add del ord">
        <pc:chgData name="Gao, Shanshan" userId="9dcdc0c5-4fbe-49ea-97a8-f4c5590fbb9e" providerId="ADAL" clId="{D0AF8780-B57F-490A-9937-4664CB07501F}" dt="2021-05-24T14:04:35.410" v="2251" actId="47"/>
        <pc:sldMkLst>
          <pc:docMk/>
          <pc:sldMk cId="930372201" sldId="817"/>
        </pc:sldMkLst>
      </pc:sldChg>
      <pc:sldChg chg="new del">
        <pc:chgData name="Gao, Shanshan" userId="9dcdc0c5-4fbe-49ea-97a8-f4c5590fbb9e" providerId="ADAL" clId="{D0AF8780-B57F-490A-9937-4664CB07501F}" dt="2021-05-23T04:26:29.835" v="885" actId="47"/>
        <pc:sldMkLst>
          <pc:docMk/>
          <pc:sldMk cId="1551444820" sldId="817"/>
        </pc:sldMkLst>
      </pc:sldChg>
      <pc:sldChg chg="add del">
        <pc:chgData name="Gao, Shanshan" userId="9dcdc0c5-4fbe-49ea-97a8-f4c5590fbb9e" providerId="ADAL" clId="{D0AF8780-B57F-490A-9937-4664CB07501F}" dt="2021-05-23T04:26:37.984" v="887" actId="47"/>
        <pc:sldMkLst>
          <pc:docMk/>
          <pc:sldMk cId="2811881921" sldId="817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2534455033" sldId="818"/>
        </pc:sldMkLst>
      </pc:sldChg>
      <pc:sldChg chg="del">
        <pc:chgData name="Gao, Shanshan" userId="9dcdc0c5-4fbe-49ea-97a8-f4c5590fbb9e" providerId="ADAL" clId="{D0AF8780-B57F-490A-9937-4664CB07501F}" dt="2021-05-24T14:04:47.028" v="2254" actId="47"/>
        <pc:sldMkLst>
          <pc:docMk/>
          <pc:sldMk cId="3604330299" sldId="819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3165482500" sldId="820"/>
        </pc:sldMkLst>
      </pc:sldChg>
      <pc:sldChg chg="modNotesTx">
        <pc:chgData name="Gao, Shanshan" userId="9dcdc0c5-4fbe-49ea-97a8-f4c5590fbb9e" providerId="ADAL" clId="{D0AF8780-B57F-490A-9937-4664CB07501F}" dt="2021-05-24T15:27:49.725" v="4853" actId="6549"/>
        <pc:sldMkLst>
          <pc:docMk/>
          <pc:sldMk cId="4276026099" sldId="820"/>
        </pc:sldMkLst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1491414449" sldId="821"/>
        </pc:sldMkLst>
      </pc:sldChg>
      <pc:sldChg chg="modNotesTx">
        <pc:chgData name="Gao, Shanshan" userId="9dcdc0c5-4fbe-49ea-97a8-f4c5590fbb9e" providerId="ADAL" clId="{D0AF8780-B57F-490A-9937-4664CB07501F}" dt="2021-05-24T15:27:55.501" v="4855" actId="6549"/>
        <pc:sldMkLst>
          <pc:docMk/>
          <pc:sldMk cId="3470192762" sldId="821"/>
        </pc:sldMkLst>
      </pc:sldChg>
      <pc:sldChg chg="modSp mod modNotesTx">
        <pc:chgData name="Gao, Shanshan" userId="9dcdc0c5-4fbe-49ea-97a8-f4c5590fbb9e" providerId="ADAL" clId="{D0AF8780-B57F-490A-9937-4664CB07501F}" dt="2021-05-24T17:34:19.152" v="5028" actId="20577"/>
        <pc:sldMkLst>
          <pc:docMk/>
          <pc:sldMk cId="233656537" sldId="822"/>
        </pc:sldMkLst>
        <pc:spChg chg="mod">
          <ac:chgData name="Gao, Shanshan" userId="9dcdc0c5-4fbe-49ea-97a8-f4c5590fbb9e" providerId="ADAL" clId="{D0AF8780-B57F-490A-9937-4664CB07501F}" dt="2021-05-24T17:34:19.152" v="5028" actId="20577"/>
          <ac:spMkLst>
            <pc:docMk/>
            <pc:sldMk cId="233656537" sldId="822"/>
            <ac:spMk id="26" creationId="{D570FF5C-B6D6-504F-BED4-FC2C45989A6E}"/>
          </ac:spMkLst>
        </pc:spChg>
      </pc:sldChg>
      <pc:sldChg chg="del">
        <pc:chgData name="Gao, Shanshan" userId="9dcdc0c5-4fbe-49ea-97a8-f4c5590fbb9e" providerId="ADAL" clId="{D0AF8780-B57F-490A-9937-4664CB07501F}" dt="2021-05-23T03:48:59.559" v="1" actId="47"/>
        <pc:sldMkLst>
          <pc:docMk/>
          <pc:sldMk cId="1919796666" sldId="822"/>
        </pc:sldMkLst>
      </pc:sldChg>
      <pc:sldChg chg="modNotesTx">
        <pc:chgData name="Gao, Shanshan" userId="9dcdc0c5-4fbe-49ea-97a8-f4c5590fbb9e" providerId="ADAL" clId="{D0AF8780-B57F-490A-9937-4664CB07501F}" dt="2021-05-24T15:27:58.635" v="4856" actId="6549"/>
        <pc:sldMkLst>
          <pc:docMk/>
          <pc:sldMk cId="98735724" sldId="823"/>
        </pc:sldMkLst>
      </pc:sldChg>
      <pc:sldChg chg="addSp delSp modSp mod modNotesTx">
        <pc:chgData name="Gao, Shanshan" userId="9dcdc0c5-4fbe-49ea-97a8-f4c5590fbb9e" providerId="ADAL" clId="{D0AF8780-B57F-490A-9937-4664CB07501F}" dt="2021-05-27T12:59:08.510" v="5927" actId="1076"/>
        <pc:sldMkLst>
          <pc:docMk/>
          <pc:sldMk cId="3500257903" sldId="824"/>
        </pc:sldMkLst>
        <pc:spChg chg="add mod">
          <ac:chgData name="Gao, Shanshan" userId="9dcdc0c5-4fbe-49ea-97a8-f4c5590fbb9e" providerId="ADAL" clId="{D0AF8780-B57F-490A-9937-4664CB07501F}" dt="2021-05-27T12:57:17.254" v="5914" actId="404"/>
          <ac:spMkLst>
            <pc:docMk/>
            <pc:sldMk cId="3500257903" sldId="824"/>
            <ac:spMk id="3" creationId="{229EA6A0-9B88-44B1-BBC6-7ECCDEBEB295}"/>
          </ac:spMkLst>
        </pc:spChg>
        <pc:spChg chg="mod">
          <ac:chgData name="Gao, Shanshan" userId="9dcdc0c5-4fbe-49ea-97a8-f4c5590fbb9e" providerId="ADAL" clId="{D0AF8780-B57F-490A-9937-4664CB07501F}" dt="2021-05-27T12:55:50.932" v="5879" actId="1076"/>
          <ac:spMkLst>
            <pc:docMk/>
            <pc:sldMk cId="3500257903" sldId="824"/>
            <ac:spMk id="10" creationId="{D5AE1FA7-FE55-7743-A856-550CE8495410}"/>
          </ac:spMkLst>
        </pc:spChg>
        <pc:spChg chg="mod">
          <ac:chgData name="Gao, Shanshan" userId="9dcdc0c5-4fbe-49ea-97a8-f4c5590fbb9e" providerId="ADAL" clId="{D0AF8780-B57F-490A-9937-4664CB07501F}" dt="2021-05-27T12:55:44.363" v="5876" actId="1076"/>
          <ac:spMkLst>
            <pc:docMk/>
            <pc:sldMk cId="3500257903" sldId="824"/>
            <ac:spMk id="18" creationId="{84D63C36-7D2C-D649-9BA1-FDDB56BCCE71}"/>
          </ac:spMkLst>
        </pc:spChg>
        <pc:spChg chg="mod">
          <ac:chgData name="Gao, Shanshan" userId="9dcdc0c5-4fbe-49ea-97a8-f4c5590fbb9e" providerId="ADAL" clId="{D0AF8780-B57F-490A-9937-4664CB07501F}" dt="2021-05-27T12:56:05.323" v="5885" actId="1076"/>
          <ac:spMkLst>
            <pc:docMk/>
            <pc:sldMk cId="3500257903" sldId="824"/>
            <ac:spMk id="19" creationId="{79326992-389B-7B44-ABBD-06618BF6C273}"/>
          </ac:spMkLst>
        </pc:spChg>
        <pc:spChg chg="del mod">
          <ac:chgData name="Gao, Shanshan" userId="9dcdc0c5-4fbe-49ea-97a8-f4c5590fbb9e" providerId="ADAL" clId="{D0AF8780-B57F-490A-9937-4664CB07501F}" dt="2021-05-27T12:56:00.366" v="5881" actId="478"/>
          <ac:spMkLst>
            <pc:docMk/>
            <pc:sldMk cId="3500257903" sldId="824"/>
            <ac:spMk id="20" creationId="{FF2B898E-7CFE-544D-B3FF-1A50B6431B90}"/>
          </ac:spMkLst>
        </pc:spChg>
        <pc:spChg chg="mod">
          <ac:chgData name="Gao, Shanshan" userId="9dcdc0c5-4fbe-49ea-97a8-f4c5590fbb9e" providerId="ADAL" clId="{D0AF8780-B57F-490A-9937-4664CB07501F}" dt="2021-05-27T12:56:05.323" v="5885" actId="1076"/>
          <ac:spMkLst>
            <pc:docMk/>
            <pc:sldMk cId="3500257903" sldId="824"/>
            <ac:spMk id="24" creationId="{B0BC5D27-0092-DC48-AFFA-4A13316BEA51}"/>
          </ac:spMkLst>
        </pc:spChg>
        <pc:spChg chg="del mod">
          <ac:chgData name="Gao, Shanshan" userId="9dcdc0c5-4fbe-49ea-97a8-f4c5590fbb9e" providerId="ADAL" clId="{D0AF8780-B57F-490A-9937-4664CB07501F}" dt="2021-05-27T12:56:01.884" v="5884" actId="478"/>
          <ac:spMkLst>
            <pc:docMk/>
            <pc:sldMk cId="3500257903" sldId="824"/>
            <ac:spMk id="25" creationId="{01ABBD44-EA51-1F49-B489-34927A94A521}"/>
          </ac:spMkLst>
        </pc:spChg>
        <pc:spChg chg="add del mod">
          <ac:chgData name="Gao, Shanshan" userId="9dcdc0c5-4fbe-49ea-97a8-f4c5590fbb9e" providerId="ADAL" clId="{D0AF8780-B57F-490A-9937-4664CB07501F}" dt="2021-05-27T12:58:08.152" v="5926" actId="478"/>
          <ac:spMkLst>
            <pc:docMk/>
            <pc:sldMk cId="3500257903" sldId="824"/>
            <ac:spMk id="26" creationId="{C3625C74-718E-4222-9628-5E48E3A99BBB}"/>
          </ac:spMkLst>
        </pc:spChg>
        <pc:spChg chg="add mod">
          <ac:chgData name="Gao, Shanshan" userId="9dcdc0c5-4fbe-49ea-97a8-f4c5590fbb9e" providerId="ADAL" clId="{D0AF8780-B57F-490A-9937-4664CB07501F}" dt="2021-05-27T12:55:35.083" v="5875" actId="1076"/>
          <ac:spMkLst>
            <pc:docMk/>
            <pc:sldMk cId="3500257903" sldId="824"/>
            <ac:spMk id="27" creationId="{810885BE-577F-44E7-8B63-73DD5864C92B}"/>
          </ac:spMkLst>
        </pc:spChg>
        <pc:spChg chg="add mod">
          <ac:chgData name="Gao, Shanshan" userId="9dcdc0c5-4fbe-49ea-97a8-f4c5590fbb9e" providerId="ADAL" clId="{D0AF8780-B57F-490A-9937-4664CB07501F}" dt="2021-05-27T12:58:05.661" v="5925" actId="1076"/>
          <ac:spMkLst>
            <pc:docMk/>
            <pc:sldMk cId="3500257903" sldId="824"/>
            <ac:spMk id="28" creationId="{E89F4730-0317-4A7D-982E-CEC68D2C7B50}"/>
          </ac:spMkLst>
        </pc:spChg>
        <pc:picChg chg="add mod modCrop">
          <ac:chgData name="Gao, Shanshan" userId="9dcdc0c5-4fbe-49ea-97a8-f4c5590fbb9e" providerId="ADAL" clId="{D0AF8780-B57F-490A-9937-4664CB07501F}" dt="2021-05-27T12:57:03.700" v="5895" actId="1076"/>
          <ac:picMkLst>
            <pc:docMk/>
            <pc:sldMk cId="3500257903" sldId="824"/>
            <ac:picMk id="9" creationId="{81740289-42C6-4BDE-A58D-83761F0CBE72}"/>
          </ac:picMkLst>
        </pc:picChg>
        <pc:picChg chg="add mod">
          <ac:chgData name="Gao, Shanshan" userId="9dcdc0c5-4fbe-49ea-97a8-f4c5590fbb9e" providerId="ADAL" clId="{D0AF8780-B57F-490A-9937-4664CB07501F}" dt="2021-05-27T12:57:47.356" v="5920" actId="1076"/>
          <ac:picMkLst>
            <pc:docMk/>
            <pc:sldMk cId="3500257903" sldId="824"/>
            <ac:picMk id="12" creationId="{59AA777A-9586-4CF2-9628-0EB343730169}"/>
          </ac:picMkLst>
        </pc:picChg>
        <pc:picChg chg="mod">
          <ac:chgData name="Gao, Shanshan" userId="9dcdc0c5-4fbe-49ea-97a8-f4c5590fbb9e" providerId="ADAL" clId="{D0AF8780-B57F-490A-9937-4664CB07501F}" dt="2021-05-27T12:56:05.323" v="5885" actId="1076"/>
          <ac:picMkLst>
            <pc:docMk/>
            <pc:sldMk cId="3500257903" sldId="824"/>
            <ac:picMk id="16" creationId="{FEEED3E1-85B1-4246-B1F7-6FF211C29867}"/>
          </ac:picMkLst>
        </pc:picChg>
        <pc:picChg chg="del mod">
          <ac:chgData name="Gao, Shanshan" userId="9dcdc0c5-4fbe-49ea-97a8-f4c5590fbb9e" providerId="ADAL" clId="{D0AF8780-B57F-490A-9937-4664CB07501F}" dt="2021-05-27T12:55:57.832" v="5880" actId="478"/>
          <ac:picMkLst>
            <pc:docMk/>
            <pc:sldMk cId="3500257903" sldId="824"/>
            <ac:picMk id="17" creationId="{1CCED92A-2CFB-0749-B11F-A1AB39783F57}"/>
          </ac:picMkLst>
        </pc:picChg>
        <pc:picChg chg="mod">
          <ac:chgData name="Gao, Shanshan" userId="9dcdc0c5-4fbe-49ea-97a8-f4c5590fbb9e" providerId="ADAL" clId="{D0AF8780-B57F-490A-9937-4664CB07501F}" dt="2021-05-27T12:59:08.510" v="5927" actId="1076"/>
          <ac:picMkLst>
            <pc:docMk/>
            <pc:sldMk cId="3500257903" sldId="824"/>
            <ac:picMk id="21" creationId="{FA8E3352-9348-F340-9785-EDB7AF85FF1A}"/>
          </ac:picMkLst>
        </pc:picChg>
        <pc:picChg chg="del mod">
          <ac:chgData name="Gao, Shanshan" userId="9dcdc0c5-4fbe-49ea-97a8-f4c5590fbb9e" providerId="ADAL" clId="{D0AF8780-B57F-490A-9937-4664CB07501F}" dt="2021-05-27T12:56:00.931" v="5883" actId="478"/>
          <ac:picMkLst>
            <pc:docMk/>
            <pc:sldMk cId="3500257903" sldId="824"/>
            <ac:picMk id="22" creationId="{17E82B5E-8EEA-A04D-8D71-6D00DCEA8724}"/>
          </ac:picMkLst>
        </pc:picChg>
        <pc:picChg chg="mod">
          <ac:chgData name="Gao, Shanshan" userId="9dcdc0c5-4fbe-49ea-97a8-f4c5590fbb9e" providerId="ADAL" clId="{D0AF8780-B57F-490A-9937-4664CB07501F}" dt="2021-05-27T12:55:44.363" v="5876" actId="1076"/>
          <ac:picMkLst>
            <pc:docMk/>
            <pc:sldMk cId="3500257903" sldId="824"/>
            <ac:picMk id="23" creationId="{E1404C06-083E-614F-955A-FA4BEDD0F9D1}"/>
          </ac:picMkLst>
        </pc:picChg>
      </pc:sldChg>
      <pc:sldChg chg="modSp mod modNotesTx">
        <pc:chgData name="Gao, Shanshan" userId="9dcdc0c5-4fbe-49ea-97a8-f4c5590fbb9e" providerId="ADAL" clId="{D0AF8780-B57F-490A-9937-4664CB07501F}" dt="2021-05-27T12:59:33.111" v="5929" actId="20577"/>
        <pc:sldMkLst>
          <pc:docMk/>
          <pc:sldMk cId="3411279852" sldId="826"/>
        </pc:sldMkLst>
        <pc:spChg chg="mod">
          <ac:chgData name="Gao, Shanshan" userId="9dcdc0c5-4fbe-49ea-97a8-f4c5590fbb9e" providerId="ADAL" clId="{D0AF8780-B57F-490A-9937-4664CB07501F}" dt="2021-05-24T16:07:33.767" v="4989" actId="1076"/>
          <ac:spMkLst>
            <pc:docMk/>
            <pc:sldMk cId="3411279852" sldId="826"/>
            <ac:spMk id="7" creationId="{46618FAE-7296-E24F-99E5-81144B0BACA5}"/>
          </ac:spMkLst>
        </pc:spChg>
        <pc:spChg chg="mod">
          <ac:chgData name="Gao, Shanshan" userId="9dcdc0c5-4fbe-49ea-97a8-f4c5590fbb9e" providerId="ADAL" clId="{D0AF8780-B57F-490A-9937-4664CB07501F}" dt="2021-05-27T12:59:33.111" v="5929" actId="20577"/>
          <ac:spMkLst>
            <pc:docMk/>
            <pc:sldMk cId="3411279852" sldId="826"/>
            <ac:spMk id="10" creationId="{D5AE1FA7-FE55-7743-A856-550CE8495410}"/>
          </ac:spMkLst>
        </pc:spChg>
        <pc:spChg chg="mod">
          <ac:chgData name="Gao, Shanshan" userId="9dcdc0c5-4fbe-49ea-97a8-f4c5590fbb9e" providerId="ADAL" clId="{D0AF8780-B57F-490A-9937-4664CB07501F}" dt="2021-05-24T17:34:54.617" v="5070" actId="20577"/>
          <ac:spMkLst>
            <pc:docMk/>
            <pc:sldMk cId="3411279852" sldId="826"/>
            <ac:spMk id="29" creationId="{3CF25F3F-23AD-FD45-9897-82FB4C6C39F8}"/>
          </ac:spMkLst>
        </pc:spChg>
        <pc:spChg chg="mod">
          <ac:chgData name="Gao, Shanshan" userId="9dcdc0c5-4fbe-49ea-97a8-f4c5590fbb9e" providerId="ADAL" clId="{D0AF8780-B57F-490A-9937-4664CB07501F}" dt="2021-05-24T16:07:33.767" v="4989" actId="1076"/>
          <ac:spMkLst>
            <pc:docMk/>
            <pc:sldMk cId="3411279852" sldId="826"/>
            <ac:spMk id="31" creationId="{50A5FE97-A59E-3944-919D-7961A9CF5130}"/>
          </ac:spMkLst>
        </pc:spChg>
        <pc:picChg chg="mod">
          <ac:chgData name="Gao, Shanshan" userId="9dcdc0c5-4fbe-49ea-97a8-f4c5590fbb9e" providerId="ADAL" clId="{D0AF8780-B57F-490A-9937-4664CB07501F}" dt="2021-05-24T16:07:33.767" v="4989" actId="1076"/>
          <ac:picMkLst>
            <pc:docMk/>
            <pc:sldMk cId="3411279852" sldId="826"/>
            <ac:picMk id="26" creationId="{A4D6A0DA-E62E-C14F-8730-DBD6A0210826}"/>
          </ac:picMkLst>
        </pc:picChg>
        <pc:picChg chg="mod">
          <ac:chgData name="Gao, Shanshan" userId="9dcdc0c5-4fbe-49ea-97a8-f4c5590fbb9e" providerId="ADAL" clId="{D0AF8780-B57F-490A-9937-4664CB07501F}" dt="2021-05-24T16:08:48.344" v="5012" actId="167"/>
          <ac:picMkLst>
            <pc:docMk/>
            <pc:sldMk cId="3411279852" sldId="826"/>
            <ac:picMk id="27" creationId="{0938D409-1393-A64C-AAF1-070AC1B4CE3F}"/>
          </ac:picMkLst>
        </pc:picChg>
        <pc:picChg chg="mod">
          <ac:chgData name="Gao, Shanshan" userId="9dcdc0c5-4fbe-49ea-97a8-f4c5590fbb9e" providerId="ADAL" clId="{D0AF8780-B57F-490A-9937-4664CB07501F}" dt="2021-05-24T16:07:33.767" v="4989" actId="1076"/>
          <ac:picMkLst>
            <pc:docMk/>
            <pc:sldMk cId="3411279852" sldId="826"/>
            <ac:picMk id="28" creationId="{31E8AEF4-D4F6-A84A-AD94-C2C1464BBA3C}"/>
          </ac:picMkLst>
        </pc:picChg>
      </pc:sldChg>
      <pc:sldChg chg="modSp mod modNotesTx">
        <pc:chgData name="Gao, Shanshan" userId="9dcdc0c5-4fbe-49ea-97a8-f4c5590fbb9e" providerId="ADAL" clId="{D0AF8780-B57F-490A-9937-4664CB07501F}" dt="2021-05-24T15:37:04.017" v="4905" actId="20577"/>
        <pc:sldMkLst>
          <pc:docMk/>
          <pc:sldMk cId="3554946823" sldId="827"/>
        </pc:sldMkLst>
        <pc:spChg chg="mod">
          <ac:chgData name="Gao, Shanshan" userId="9dcdc0c5-4fbe-49ea-97a8-f4c5590fbb9e" providerId="ADAL" clId="{D0AF8780-B57F-490A-9937-4664CB07501F}" dt="2021-05-24T15:37:04.017" v="4905" actId="20577"/>
          <ac:spMkLst>
            <pc:docMk/>
            <pc:sldMk cId="3554946823" sldId="827"/>
            <ac:spMk id="8" creationId="{7F94FF50-C1E5-9D46-A2DA-9C5AE2F8AB81}"/>
          </ac:spMkLst>
        </pc:spChg>
        <pc:spChg chg="mod">
          <ac:chgData name="Gao, Shanshan" userId="9dcdc0c5-4fbe-49ea-97a8-f4c5590fbb9e" providerId="ADAL" clId="{D0AF8780-B57F-490A-9937-4664CB07501F}" dt="2021-05-24T13:53:38.754" v="1601" actId="1076"/>
          <ac:spMkLst>
            <pc:docMk/>
            <pc:sldMk cId="3554946823" sldId="827"/>
            <ac:spMk id="9" creationId="{F948D5B9-F32D-1640-87CA-34F7B93FE6D1}"/>
          </ac:spMkLst>
        </pc:spChg>
      </pc:sldChg>
      <pc:sldChg chg="addSp modSp mod modNotesTx">
        <pc:chgData name="Gao, Shanshan" userId="9dcdc0c5-4fbe-49ea-97a8-f4c5590fbb9e" providerId="ADAL" clId="{D0AF8780-B57F-490A-9937-4664CB07501F}" dt="2021-05-27T13:00:23.039" v="5941" actId="1076"/>
        <pc:sldMkLst>
          <pc:docMk/>
          <pc:sldMk cId="427570100" sldId="828"/>
        </pc:sldMkLst>
        <pc:spChg chg="add mod">
          <ac:chgData name="Gao, Shanshan" userId="9dcdc0c5-4fbe-49ea-97a8-f4c5590fbb9e" providerId="ADAL" clId="{D0AF8780-B57F-490A-9937-4664CB07501F}" dt="2021-05-24T17:35:34.267" v="5076" actId="20577"/>
          <ac:spMkLst>
            <pc:docMk/>
            <pc:sldMk cId="427570100" sldId="828"/>
            <ac:spMk id="3" creationId="{459AB6C4-D031-4BA9-8B3C-D83D5D22A884}"/>
          </ac:spMkLst>
        </pc:spChg>
        <pc:spChg chg="add mod">
          <ac:chgData name="Gao, Shanshan" userId="9dcdc0c5-4fbe-49ea-97a8-f4c5590fbb9e" providerId="ADAL" clId="{D0AF8780-B57F-490A-9937-4664CB07501F}" dt="2021-05-27T13:00:23.039" v="5941" actId="1076"/>
          <ac:spMkLst>
            <pc:docMk/>
            <pc:sldMk cId="427570100" sldId="828"/>
            <ac:spMk id="12" creationId="{0CC12334-A723-4FFB-A5A9-E9D2A6AC896D}"/>
          </ac:spMkLst>
        </pc:spChg>
        <pc:picChg chg="mod">
          <ac:chgData name="Gao, Shanshan" userId="9dcdc0c5-4fbe-49ea-97a8-f4c5590fbb9e" providerId="ADAL" clId="{D0AF8780-B57F-490A-9937-4664CB07501F}" dt="2021-05-24T17:35:14.326" v="5071" actId="1076"/>
          <ac:picMkLst>
            <pc:docMk/>
            <pc:sldMk cId="427570100" sldId="828"/>
            <ac:picMk id="13" creationId="{08666739-5971-B448-A1C2-F96675D0B851}"/>
          </ac:picMkLst>
        </pc:picChg>
        <pc:picChg chg="mod">
          <ac:chgData name="Gao, Shanshan" userId="9dcdc0c5-4fbe-49ea-97a8-f4c5590fbb9e" providerId="ADAL" clId="{D0AF8780-B57F-490A-9937-4664CB07501F}" dt="2021-05-27T12:59:50.230" v="5930" actId="1076"/>
          <ac:picMkLst>
            <pc:docMk/>
            <pc:sldMk cId="427570100" sldId="828"/>
            <ac:picMk id="17" creationId="{9AAD9B3D-36B8-A549-BCB1-9C9FC1ABE4C6}"/>
          </ac:picMkLst>
        </pc:picChg>
      </pc:sldChg>
      <pc:sldChg chg="add del">
        <pc:chgData name="Gao, Shanshan" userId="9dcdc0c5-4fbe-49ea-97a8-f4c5590fbb9e" providerId="ADAL" clId="{D0AF8780-B57F-490A-9937-4664CB07501F}" dt="2021-05-24T14:04:47.028" v="2254" actId="47"/>
        <pc:sldMkLst>
          <pc:docMk/>
          <pc:sldMk cId="889973655" sldId="829"/>
        </pc:sldMkLst>
      </pc:sldChg>
      <pc:sldChg chg="addSp delSp modSp new mod modClrScheme chgLayout">
        <pc:chgData name="Gao, Shanshan" userId="9dcdc0c5-4fbe-49ea-97a8-f4c5590fbb9e" providerId="ADAL" clId="{D0AF8780-B57F-490A-9937-4664CB07501F}" dt="2021-05-27T13:14:59.461" v="6154" actId="27636"/>
        <pc:sldMkLst>
          <pc:docMk/>
          <pc:sldMk cId="2157334180" sldId="830"/>
        </pc:sldMkLst>
        <pc:spChg chg="del mod ord">
          <ac:chgData name="Gao, Shanshan" userId="9dcdc0c5-4fbe-49ea-97a8-f4c5590fbb9e" providerId="ADAL" clId="{D0AF8780-B57F-490A-9937-4664CB07501F}" dt="2021-05-24T14:04:42.927" v="2253" actId="700"/>
          <ac:spMkLst>
            <pc:docMk/>
            <pc:sldMk cId="2157334180" sldId="830"/>
            <ac:spMk id="2" creationId="{69951915-683D-4529-90F5-E380FB79DD91}"/>
          </ac:spMkLst>
        </pc:spChg>
        <pc:spChg chg="mod ord">
          <ac:chgData name="Gao, Shanshan" userId="9dcdc0c5-4fbe-49ea-97a8-f4c5590fbb9e" providerId="ADAL" clId="{D0AF8780-B57F-490A-9937-4664CB07501F}" dt="2021-05-24T14:04:42.927" v="2253" actId="700"/>
          <ac:spMkLst>
            <pc:docMk/>
            <pc:sldMk cId="2157334180" sldId="830"/>
            <ac:spMk id="3" creationId="{A2034A4B-DF50-4B2F-BD6E-430BB7803817}"/>
          </ac:spMkLst>
        </pc:spChg>
        <pc:spChg chg="mod ord">
          <ac:chgData name="Gao, Shanshan" userId="9dcdc0c5-4fbe-49ea-97a8-f4c5590fbb9e" providerId="ADAL" clId="{D0AF8780-B57F-490A-9937-4664CB07501F}" dt="2021-05-24T14:04:42.927" v="2253" actId="700"/>
          <ac:spMkLst>
            <pc:docMk/>
            <pc:sldMk cId="2157334180" sldId="830"/>
            <ac:spMk id="4" creationId="{4F37AF71-4B0F-40D1-9564-8BF1B5E70F13}"/>
          </ac:spMkLst>
        </pc:spChg>
        <pc:spChg chg="mod ord">
          <ac:chgData name="Gao, Shanshan" userId="9dcdc0c5-4fbe-49ea-97a8-f4c5590fbb9e" providerId="ADAL" clId="{D0AF8780-B57F-490A-9937-4664CB07501F}" dt="2021-05-24T14:04:42.927" v="2253" actId="700"/>
          <ac:spMkLst>
            <pc:docMk/>
            <pc:sldMk cId="2157334180" sldId="830"/>
            <ac:spMk id="5" creationId="{3C011EE6-B9EA-4AA7-8063-5EF641D1335F}"/>
          </ac:spMkLst>
        </pc:spChg>
        <pc:spChg chg="del mod ord">
          <ac:chgData name="Gao, Shanshan" userId="9dcdc0c5-4fbe-49ea-97a8-f4c5590fbb9e" providerId="ADAL" clId="{D0AF8780-B57F-490A-9937-4664CB07501F}" dt="2021-05-24T14:04:42.927" v="2253" actId="700"/>
          <ac:spMkLst>
            <pc:docMk/>
            <pc:sldMk cId="2157334180" sldId="830"/>
            <ac:spMk id="6" creationId="{8B9E151F-2A63-4971-9BAA-751D038E956F}"/>
          </ac:spMkLst>
        </pc:spChg>
        <pc:spChg chg="del">
          <ac:chgData name="Gao, Shanshan" userId="9dcdc0c5-4fbe-49ea-97a8-f4c5590fbb9e" providerId="ADAL" clId="{D0AF8780-B57F-490A-9937-4664CB07501F}" dt="2021-05-24T14:04:42.927" v="2253" actId="700"/>
          <ac:spMkLst>
            <pc:docMk/>
            <pc:sldMk cId="2157334180" sldId="830"/>
            <ac:spMk id="7" creationId="{EF3DD635-6AD4-4F4B-8AEA-9E4B76086B04}"/>
          </ac:spMkLst>
        </pc:spChg>
        <pc:spChg chg="add mod ord">
          <ac:chgData name="Gao, Shanshan" userId="9dcdc0c5-4fbe-49ea-97a8-f4c5590fbb9e" providerId="ADAL" clId="{D0AF8780-B57F-490A-9937-4664CB07501F}" dt="2021-05-24T14:07:25.317" v="2261" actId="20577"/>
          <ac:spMkLst>
            <pc:docMk/>
            <pc:sldMk cId="2157334180" sldId="830"/>
            <ac:spMk id="8" creationId="{39F938DD-B965-4B0F-AA2F-98BB0824DC32}"/>
          </ac:spMkLst>
        </pc:spChg>
        <pc:spChg chg="add mod ord">
          <ac:chgData name="Gao, Shanshan" userId="9dcdc0c5-4fbe-49ea-97a8-f4c5590fbb9e" providerId="ADAL" clId="{D0AF8780-B57F-490A-9937-4664CB07501F}" dt="2021-05-27T13:14:59.461" v="6154" actId="27636"/>
          <ac:spMkLst>
            <pc:docMk/>
            <pc:sldMk cId="2157334180" sldId="830"/>
            <ac:spMk id="9" creationId="{8AA852A5-349E-4104-8D08-B4D969E88DC8}"/>
          </ac:spMkLst>
        </pc:spChg>
        <pc:spChg chg="add del mod">
          <ac:chgData name="Gao, Shanshan" userId="9dcdc0c5-4fbe-49ea-97a8-f4c5590fbb9e" providerId="ADAL" clId="{D0AF8780-B57F-490A-9937-4664CB07501F}" dt="2021-05-24T14:27:29.079" v="2588" actId="478"/>
          <ac:spMkLst>
            <pc:docMk/>
            <pc:sldMk cId="2157334180" sldId="830"/>
            <ac:spMk id="10" creationId="{C83BA1C2-0603-44D0-8DEA-0A6E935CA388}"/>
          </ac:spMkLst>
        </pc:spChg>
        <pc:spChg chg="add mod">
          <ac:chgData name="Gao, Shanshan" userId="9dcdc0c5-4fbe-49ea-97a8-f4c5590fbb9e" providerId="ADAL" clId="{D0AF8780-B57F-490A-9937-4664CB07501F}" dt="2021-05-24T14:47:59.986" v="3027" actId="1076"/>
          <ac:spMkLst>
            <pc:docMk/>
            <pc:sldMk cId="2157334180" sldId="830"/>
            <ac:spMk id="11" creationId="{1624A32D-0EDF-4516-AC18-DA68E9CF45E7}"/>
          </ac:spMkLst>
        </pc:spChg>
        <pc:spChg chg="add mod">
          <ac:chgData name="Gao, Shanshan" userId="9dcdc0c5-4fbe-49ea-97a8-f4c5590fbb9e" providerId="ADAL" clId="{D0AF8780-B57F-490A-9937-4664CB07501F}" dt="2021-05-24T14:47:59.986" v="3027" actId="1076"/>
          <ac:spMkLst>
            <pc:docMk/>
            <pc:sldMk cId="2157334180" sldId="830"/>
            <ac:spMk id="12" creationId="{A94DE81D-5978-433E-B9FF-FCD9DE437BB3}"/>
          </ac:spMkLst>
        </pc:spChg>
        <pc:spChg chg="add mod">
          <ac:chgData name="Gao, Shanshan" userId="9dcdc0c5-4fbe-49ea-97a8-f4c5590fbb9e" providerId="ADAL" clId="{D0AF8780-B57F-490A-9937-4664CB07501F}" dt="2021-05-24T14:47:59.986" v="3027" actId="1076"/>
          <ac:spMkLst>
            <pc:docMk/>
            <pc:sldMk cId="2157334180" sldId="830"/>
            <ac:spMk id="13" creationId="{FCBCBEA4-52D3-4E9F-8906-268A217C5900}"/>
          </ac:spMkLst>
        </pc:spChg>
        <pc:spChg chg="add mod">
          <ac:chgData name="Gao, Shanshan" userId="9dcdc0c5-4fbe-49ea-97a8-f4c5590fbb9e" providerId="ADAL" clId="{D0AF8780-B57F-490A-9937-4664CB07501F}" dt="2021-05-24T16:10:20.749" v="5014" actId="404"/>
          <ac:spMkLst>
            <pc:docMk/>
            <pc:sldMk cId="2157334180" sldId="830"/>
            <ac:spMk id="19" creationId="{8AB44613-CF51-400E-A8C1-D5F6477E4A52}"/>
          </ac:spMkLst>
        </pc:spChg>
        <pc:spChg chg="add mod">
          <ac:chgData name="Gao, Shanshan" userId="9dcdc0c5-4fbe-49ea-97a8-f4c5590fbb9e" providerId="ADAL" clId="{D0AF8780-B57F-490A-9937-4664CB07501F}" dt="2021-05-24T16:10:23.606" v="5015" actId="404"/>
          <ac:spMkLst>
            <pc:docMk/>
            <pc:sldMk cId="2157334180" sldId="830"/>
            <ac:spMk id="20" creationId="{993B2CE4-5D65-4026-B2D9-EFD4004A82C2}"/>
          </ac:spMkLst>
        </pc:spChg>
        <pc:spChg chg="add mod">
          <ac:chgData name="Gao, Shanshan" userId="9dcdc0c5-4fbe-49ea-97a8-f4c5590fbb9e" providerId="ADAL" clId="{D0AF8780-B57F-490A-9937-4664CB07501F}" dt="2021-05-24T14:47:59.986" v="3027" actId="1076"/>
          <ac:spMkLst>
            <pc:docMk/>
            <pc:sldMk cId="2157334180" sldId="830"/>
            <ac:spMk id="21" creationId="{5A6075B6-179B-47FD-A19D-3D9056CE714B}"/>
          </ac:spMkLst>
        </pc:spChg>
        <pc:spChg chg="add mod">
          <ac:chgData name="Gao, Shanshan" userId="9dcdc0c5-4fbe-49ea-97a8-f4c5590fbb9e" providerId="ADAL" clId="{D0AF8780-B57F-490A-9937-4664CB07501F}" dt="2021-05-24T17:35:45.079" v="5077" actId="20577"/>
          <ac:spMkLst>
            <pc:docMk/>
            <pc:sldMk cId="2157334180" sldId="830"/>
            <ac:spMk id="26" creationId="{3AFDA95F-EC51-4CF6-B25C-9F95F4F630B0}"/>
          </ac:spMkLst>
        </pc:spChg>
        <pc:spChg chg="add mod">
          <ac:chgData name="Gao, Shanshan" userId="9dcdc0c5-4fbe-49ea-97a8-f4c5590fbb9e" providerId="ADAL" clId="{D0AF8780-B57F-490A-9937-4664CB07501F}" dt="2021-05-24T14:47:59.986" v="3027" actId="1076"/>
          <ac:spMkLst>
            <pc:docMk/>
            <pc:sldMk cId="2157334180" sldId="830"/>
            <ac:spMk id="27" creationId="{7664C928-823F-4A32-B6FE-CF75212E12EB}"/>
          </ac:spMkLst>
        </pc:spChg>
        <pc:spChg chg="add mod">
          <ac:chgData name="Gao, Shanshan" userId="9dcdc0c5-4fbe-49ea-97a8-f4c5590fbb9e" providerId="ADAL" clId="{D0AF8780-B57F-490A-9937-4664CB07501F}" dt="2021-05-24T14:47:52.661" v="3026" actId="1076"/>
          <ac:spMkLst>
            <pc:docMk/>
            <pc:sldMk cId="2157334180" sldId="830"/>
            <ac:spMk id="29" creationId="{6C61A8F9-44D5-4509-BB5D-444FC13939D1}"/>
          </ac:spMkLst>
        </pc:spChg>
        <pc:spChg chg="add mod">
          <ac:chgData name="Gao, Shanshan" userId="9dcdc0c5-4fbe-49ea-97a8-f4c5590fbb9e" providerId="ADAL" clId="{D0AF8780-B57F-490A-9937-4664CB07501F}" dt="2021-05-24T15:37:42.172" v="4926" actId="20577"/>
          <ac:spMkLst>
            <pc:docMk/>
            <pc:sldMk cId="2157334180" sldId="830"/>
            <ac:spMk id="31" creationId="{03B51A32-3D1A-43B6-AC48-920108EF3C7F}"/>
          </ac:spMkLst>
        </pc:spChg>
        <pc:spChg chg="add mod">
          <ac:chgData name="Gao, Shanshan" userId="9dcdc0c5-4fbe-49ea-97a8-f4c5590fbb9e" providerId="ADAL" clId="{D0AF8780-B57F-490A-9937-4664CB07501F}" dt="2021-05-24T15:37:33.343" v="4918" actId="20577"/>
          <ac:spMkLst>
            <pc:docMk/>
            <pc:sldMk cId="2157334180" sldId="830"/>
            <ac:spMk id="33" creationId="{F62724AF-68A7-4478-BF91-300A76845251}"/>
          </ac:spMkLst>
        </pc:spChg>
        <pc:picChg chg="add mod">
          <ac:chgData name="Gao, Shanshan" userId="9dcdc0c5-4fbe-49ea-97a8-f4c5590fbb9e" providerId="ADAL" clId="{D0AF8780-B57F-490A-9937-4664CB07501F}" dt="2021-05-24T14:47:52.661" v="3026" actId="1076"/>
          <ac:picMkLst>
            <pc:docMk/>
            <pc:sldMk cId="2157334180" sldId="830"/>
            <ac:picMk id="23" creationId="{DC114123-1A06-45D4-94E8-59984774406E}"/>
          </ac:picMkLst>
        </pc:picChg>
        <pc:picChg chg="add mod">
          <ac:chgData name="Gao, Shanshan" userId="9dcdc0c5-4fbe-49ea-97a8-f4c5590fbb9e" providerId="ADAL" clId="{D0AF8780-B57F-490A-9937-4664CB07501F}" dt="2021-05-24T14:47:52.661" v="3026" actId="1076"/>
          <ac:picMkLst>
            <pc:docMk/>
            <pc:sldMk cId="2157334180" sldId="830"/>
            <ac:picMk id="25" creationId="{5FC402AA-274F-4603-BCAC-0DB55DCC2859}"/>
          </ac:picMkLst>
        </pc:picChg>
        <pc:picChg chg="add mod">
          <ac:chgData name="Gao, Shanshan" userId="9dcdc0c5-4fbe-49ea-97a8-f4c5590fbb9e" providerId="ADAL" clId="{D0AF8780-B57F-490A-9937-4664CB07501F}" dt="2021-05-24T14:47:52.661" v="3026" actId="1076"/>
          <ac:picMkLst>
            <pc:docMk/>
            <pc:sldMk cId="2157334180" sldId="830"/>
            <ac:picMk id="28" creationId="{C00D3D9E-1D97-415D-BDDC-B605463F12A8}"/>
          </ac:picMkLst>
        </pc:picChg>
        <pc:picChg chg="add mod modCrop">
          <ac:chgData name="Gao, Shanshan" userId="9dcdc0c5-4fbe-49ea-97a8-f4c5590fbb9e" providerId="ADAL" clId="{D0AF8780-B57F-490A-9937-4664CB07501F}" dt="2021-05-24T14:47:52.661" v="3026" actId="1076"/>
          <ac:picMkLst>
            <pc:docMk/>
            <pc:sldMk cId="2157334180" sldId="830"/>
            <ac:picMk id="30" creationId="{B025C701-96E7-4F15-B42D-56E14FE78376}"/>
          </ac:picMkLst>
        </pc:picChg>
        <pc:picChg chg="add del mod">
          <ac:chgData name="Gao, Shanshan" userId="9dcdc0c5-4fbe-49ea-97a8-f4c5590fbb9e" providerId="ADAL" clId="{D0AF8780-B57F-490A-9937-4664CB07501F}" dt="2021-05-24T14:36:10.079" v="2730" actId="478"/>
          <ac:picMkLst>
            <pc:docMk/>
            <pc:sldMk cId="2157334180" sldId="830"/>
            <ac:picMk id="1026" creationId="{4E1233EB-94C9-4047-A676-7603158F794B}"/>
          </ac:picMkLst>
        </pc:picChg>
        <pc:picChg chg="add mod">
          <ac:chgData name="Gao, Shanshan" userId="9dcdc0c5-4fbe-49ea-97a8-f4c5590fbb9e" providerId="ADAL" clId="{D0AF8780-B57F-490A-9937-4664CB07501F}" dt="2021-05-24T14:47:52.661" v="3026" actId="1076"/>
          <ac:picMkLst>
            <pc:docMk/>
            <pc:sldMk cId="2157334180" sldId="830"/>
            <ac:picMk id="1028" creationId="{B5F543FF-ED2F-44E3-B2B5-395073344B88}"/>
          </ac:picMkLst>
        </pc:picChg>
        <pc:cxnChg chg="add mod">
          <ac:chgData name="Gao, Shanshan" userId="9dcdc0c5-4fbe-49ea-97a8-f4c5590fbb9e" providerId="ADAL" clId="{D0AF8780-B57F-490A-9937-4664CB07501F}" dt="2021-05-24T14:47:59.986" v="3027" actId="1076"/>
          <ac:cxnSpMkLst>
            <pc:docMk/>
            <pc:sldMk cId="2157334180" sldId="830"/>
            <ac:cxnSpMk id="15" creationId="{57C98B84-13D2-42C4-A29E-4B2376B6EDF8}"/>
          </ac:cxnSpMkLst>
        </pc:cxnChg>
        <pc:cxnChg chg="add mod">
          <ac:chgData name="Gao, Shanshan" userId="9dcdc0c5-4fbe-49ea-97a8-f4c5590fbb9e" providerId="ADAL" clId="{D0AF8780-B57F-490A-9937-4664CB07501F}" dt="2021-05-24T14:47:59.986" v="3027" actId="1076"/>
          <ac:cxnSpMkLst>
            <pc:docMk/>
            <pc:sldMk cId="2157334180" sldId="830"/>
            <ac:cxnSpMk id="16" creationId="{3F260967-F280-46CD-82F5-A9AA4EB589AC}"/>
          </ac:cxnSpMkLst>
        </pc:cxnChg>
      </pc:sldChg>
      <pc:sldChg chg="addSp delSp modSp new mod modClrScheme chgLayout">
        <pc:chgData name="Gao, Shanshan" userId="9dcdc0c5-4fbe-49ea-97a8-f4c5590fbb9e" providerId="ADAL" clId="{D0AF8780-B57F-490A-9937-4664CB07501F}" dt="2021-05-24T15:03:41.975" v="3839" actId="1076"/>
        <pc:sldMkLst>
          <pc:docMk/>
          <pc:sldMk cId="2641508776" sldId="831"/>
        </pc:sldMkLst>
        <pc:spChg chg="del mod ord">
          <ac:chgData name="Gao, Shanshan" userId="9dcdc0c5-4fbe-49ea-97a8-f4c5590fbb9e" providerId="ADAL" clId="{D0AF8780-B57F-490A-9937-4664CB07501F}" dt="2021-05-24T14:51:56.232" v="3346" actId="700"/>
          <ac:spMkLst>
            <pc:docMk/>
            <pc:sldMk cId="2641508776" sldId="831"/>
            <ac:spMk id="2" creationId="{AA8FEE57-8CB4-4C4A-9C12-50DF05E8E468}"/>
          </ac:spMkLst>
        </pc:spChg>
        <pc:spChg chg="mod ord">
          <ac:chgData name="Gao, Shanshan" userId="9dcdc0c5-4fbe-49ea-97a8-f4c5590fbb9e" providerId="ADAL" clId="{D0AF8780-B57F-490A-9937-4664CB07501F}" dt="2021-05-24T14:51:56.232" v="3346" actId="700"/>
          <ac:spMkLst>
            <pc:docMk/>
            <pc:sldMk cId="2641508776" sldId="831"/>
            <ac:spMk id="3" creationId="{3E059B12-3B35-49FC-A4BA-C1E5B2FBC19B}"/>
          </ac:spMkLst>
        </pc:spChg>
        <pc:spChg chg="mod ord">
          <ac:chgData name="Gao, Shanshan" userId="9dcdc0c5-4fbe-49ea-97a8-f4c5590fbb9e" providerId="ADAL" clId="{D0AF8780-B57F-490A-9937-4664CB07501F}" dt="2021-05-24T14:51:56.232" v="3346" actId="700"/>
          <ac:spMkLst>
            <pc:docMk/>
            <pc:sldMk cId="2641508776" sldId="831"/>
            <ac:spMk id="4" creationId="{F5A0230C-C0EB-418E-9412-655ACA76EE31}"/>
          </ac:spMkLst>
        </pc:spChg>
        <pc:spChg chg="mod ord">
          <ac:chgData name="Gao, Shanshan" userId="9dcdc0c5-4fbe-49ea-97a8-f4c5590fbb9e" providerId="ADAL" clId="{D0AF8780-B57F-490A-9937-4664CB07501F}" dt="2021-05-24T14:51:56.232" v="3346" actId="700"/>
          <ac:spMkLst>
            <pc:docMk/>
            <pc:sldMk cId="2641508776" sldId="831"/>
            <ac:spMk id="5" creationId="{0FC6ABAD-2C3E-4CDE-8A1D-3935D011D065}"/>
          </ac:spMkLst>
        </pc:spChg>
        <pc:spChg chg="del mod ord">
          <ac:chgData name="Gao, Shanshan" userId="9dcdc0c5-4fbe-49ea-97a8-f4c5590fbb9e" providerId="ADAL" clId="{D0AF8780-B57F-490A-9937-4664CB07501F}" dt="2021-05-24T14:51:56.232" v="3346" actId="700"/>
          <ac:spMkLst>
            <pc:docMk/>
            <pc:sldMk cId="2641508776" sldId="831"/>
            <ac:spMk id="6" creationId="{59F3FB72-C3FD-4EDB-B080-92904F586D5A}"/>
          </ac:spMkLst>
        </pc:spChg>
        <pc:spChg chg="del">
          <ac:chgData name="Gao, Shanshan" userId="9dcdc0c5-4fbe-49ea-97a8-f4c5590fbb9e" providerId="ADAL" clId="{D0AF8780-B57F-490A-9937-4664CB07501F}" dt="2021-05-24T14:51:56.232" v="3346" actId="700"/>
          <ac:spMkLst>
            <pc:docMk/>
            <pc:sldMk cId="2641508776" sldId="831"/>
            <ac:spMk id="7" creationId="{AC14A302-472E-485C-8CD8-B39738219C3E}"/>
          </ac:spMkLst>
        </pc:spChg>
        <pc:spChg chg="add mod ord">
          <ac:chgData name="Gao, Shanshan" userId="9dcdc0c5-4fbe-49ea-97a8-f4c5590fbb9e" providerId="ADAL" clId="{D0AF8780-B57F-490A-9937-4664CB07501F}" dt="2021-05-24T14:54:23.292" v="3400" actId="20577"/>
          <ac:spMkLst>
            <pc:docMk/>
            <pc:sldMk cId="2641508776" sldId="831"/>
            <ac:spMk id="8" creationId="{2C158E0C-4508-43D3-9266-8B47C7D3808E}"/>
          </ac:spMkLst>
        </pc:spChg>
        <pc:spChg chg="add mod ord">
          <ac:chgData name="Gao, Shanshan" userId="9dcdc0c5-4fbe-49ea-97a8-f4c5590fbb9e" providerId="ADAL" clId="{D0AF8780-B57F-490A-9937-4664CB07501F}" dt="2021-05-24T15:03:41.975" v="3839" actId="1076"/>
          <ac:spMkLst>
            <pc:docMk/>
            <pc:sldMk cId="2641508776" sldId="831"/>
            <ac:spMk id="9" creationId="{8700D7D0-C412-46BB-A050-F7BB5EBCD043}"/>
          </ac:spMkLst>
        </pc:spChg>
        <pc:spChg chg="add mod">
          <ac:chgData name="Gao, Shanshan" userId="9dcdc0c5-4fbe-49ea-97a8-f4c5590fbb9e" providerId="ADAL" clId="{D0AF8780-B57F-490A-9937-4664CB07501F}" dt="2021-05-24T15:03:38.175" v="3838" actId="1076"/>
          <ac:spMkLst>
            <pc:docMk/>
            <pc:sldMk cId="2641508776" sldId="831"/>
            <ac:spMk id="12" creationId="{D7155EE0-A1D0-493B-82CF-39A2F45AEF3A}"/>
          </ac:spMkLst>
        </pc:spChg>
        <pc:picChg chg="add mod">
          <ac:chgData name="Gao, Shanshan" userId="9dcdc0c5-4fbe-49ea-97a8-f4c5590fbb9e" providerId="ADAL" clId="{D0AF8780-B57F-490A-9937-4664CB07501F}" dt="2021-05-24T15:03:15.158" v="3792" actId="1076"/>
          <ac:picMkLst>
            <pc:docMk/>
            <pc:sldMk cId="2641508776" sldId="831"/>
            <ac:picMk id="11" creationId="{82D4C262-15C7-4095-BE88-0BDA4A6EB543}"/>
          </ac:picMkLst>
        </pc:picChg>
        <pc:picChg chg="add mod">
          <ac:chgData name="Gao, Shanshan" userId="9dcdc0c5-4fbe-49ea-97a8-f4c5590fbb9e" providerId="ADAL" clId="{D0AF8780-B57F-490A-9937-4664CB07501F}" dt="2021-05-24T15:03:13.974" v="3791" actId="14100"/>
          <ac:picMkLst>
            <pc:docMk/>
            <pc:sldMk cId="2641508776" sldId="831"/>
            <ac:picMk id="2050" creationId="{33AF1077-FFA0-464B-9F3C-6D2466C786DD}"/>
          </ac:picMkLst>
        </pc:picChg>
      </pc:sldChg>
      <pc:sldChg chg="addSp delSp modSp new mod modClrScheme chgLayout">
        <pc:chgData name="Gao, Shanshan" userId="9dcdc0c5-4fbe-49ea-97a8-f4c5590fbb9e" providerId="ADAL" clId="{D0AF8780-B57F-490A-9937-4664CB07501F}" dt="2021-05-27T13:34:57.777" v="6369" actId="20577"/>
        <pc:sldMkLst>
          <pc:docMk/>
          <pc:sldMk cId="3773638342" sldId="832"/>
        </pc:sldMkLst>
        <pc:spChg chg="del mod ord">
          <ac:chgData name="Gao, Shanshan" userId="9dcdc0c5-4fbe-49ea-97a8-f4c5590fbb9e" providerId="ADAL" clId="{D0AF8780-B57F-490A-9937-4664CB07501F}" dt="2021-05-24T15:04:07.577" v="3841" actId="700"/>
          <ac:spMkLst>
            <pc:docMk/>
            <pc:sldMk cId="3773638342" sldId="832"/>
            <ac:spMk id="2" creationId="{D599368F-F8B9-4AD1-AA91-18788933C3AB}"/>
          </ac:spMkLst>
        </pc:spChg>
        <pc:spChg chg="mod ord">
          <ac:chgData name="Gao, Shanshan" userId="9dcdc0c5-4fbe-49ea-97a8-f4c5590fbb9e" providerId="ADAL" clId="{D0AF8780-B57F-490A-9937-4664CB07501F}" dt="2021-05-24T15:04:07.577" v="3841" actId="700"/>
          <ac:spMkLst>
            <pc:docMk/>
            <pc:sldMk cId="3773638342" sldId="832"/>
            <ac:spMk id="3" creationId="{0EB12881-A657-4A35-A2AE-D623E1502581}"/>
          </ac:spMkLst>
        </pc:spChg>
        <pc:spChg chg="mod ord">
          <ac:chgData name="Gao, Shanshan" userId="9dcdc0c5-4fbe-49ea-97a8-f4c5590fbb9e" providerId="ADAL" clId="{D0AF8780-B57F-490A-9937-4664CB07501F}" dt="2021-05-24T15:04:07.577" v="3841" actId="700"/>
          <ac:spMkLst>
            <pc:docMk/>
            <pc:sldMk cId="3773638342" sldId="832"/>
            <ac:spMk id="4" creationId="{C4F2988F-CBB6-488C-8C12-7DF2135954EE}"/>
          </ac:spMkLst>
        </pc:spChg>
        <pc:spChg chg="mod ord">
          <ac:chgData name="Gao, Shanshan" userId="9dcdc0c5-4fbe-49ea-97a8-f4c5590fbb9e" providerId="ADAL" clId="{D0AF8780-B57F-490A-9937-4664CB07501F}" dt="2021-05-24T15:04:07.577" v="3841" actId="700"/>
          <ac:spMkLst>
            <pc:docMk/>
            <pc:sldMk cId="3773638342" sldId="832"/>
            <ac:spMk id="5" creationId="{CABFCC60-DE90-4BCE-BDA1-D514990F5E5B}"/>
          </ac:spMkLst>
        </pc:spChg>
        <pc:spChg chg="del mod ord">
          <ac:chgData name="Gao, Shanshan" userId="9dcdc0c5-4fbe-49ea-97a8-f4c5590fbb9e" providerId="ADAL" clId="{D0AF8780-B57F-490A-9937-4664CB07501F}" dt="2021-05-24T15:04:07.577" v="3841" actId="700"/>
          <ac:spMkLst>
            <pc:docMk/>
            <pc:sldMk cId="3773638342" sldId="832"/>
            <ac:spMk id="6" creationId="{7690EE6A-4FB7-4102-89B3-37F85CB82355}"/>
          </ac:spMkLst>
        </pc:spChg>
        <pc:spChg chg="del">
          <ac:chgData name="Gao, Shanshan" userId="9dcdc0c5-4fbe-49ea-97a8-f4c5590fbb9e" providerId="ADAL" clId="{D0AF8780-B57F-490A-9937-4664CB07501F}" dt="2021-05-24T15:04:07.577" v="3841" actId="700"/>
          <ac:spMkLst>
            <pc:docMk/>
            <pc:sldMk cId="3773638342" sldId="832"/>
            <ac:spMk id="7" creationId="{226BE677-D7AB-402C-B0BC-B673482F3D19}"/>
          </ac:spMkLst>
        </pc:spChg>
        <pc:spChg chg="add mod ord">
          <ac:chgData name="Gao, Shanshan" userId="9dcdc0c5-4fbe-49ea-97a8-f4c5590fbb9e" providerId="ADAL" clId="{D0AF8780-B57F-490A-9937-4664CB07501F}" dt="2021-05-24T15:04:12.701" v="3848" actId="20577"/>
          <ac:spMkLst>
            <pc:docMk/>
            <pc:sldMk cId="3773638342" sldId="832"/>
            <ac:spMk id="8" creationId="{BD0A14B1-70BA-4287-AA02-5D896D5CEC39}"/>
          </ac:spMkLst>
        </pc:spChg>
        <pc:spChg chg="add mod ord">
          <ac:chgData name="Gao, Shanshan" userId="9dcdc0c5-4fbe-49ea-97a8-f4c5590fbb9e" providerId="ADAL" clId="{D0AF8780-B57F-490A-9937-4664CB07501F}" dt="2021-05-27T13:34:57.777" v="6369" actId="20577"/>
          <ac:spMkLst>
            <pc:docMk/>
            <pc:sldMk cId="3773638342" sldId="832"/>
            <ac:spMk id="9" creationId="{C379F649-47D7-467A-94DF-ED66AB10CB93}"/>
          </ac:spMkLst>
        </pc:spChg>
      </pc:sldChg>
      <pc:sldChg chg="modSp mod">
        <pc:chgData name="Gao, Shanshan" userId="9dcdc0c5-4fbe-49ea-97a8-f4c5590fbb9e" providerId="ADAL" clId="{D0AF8780-B57F-490A-9937-4664CB07501F}" dt="2021-05-26T16:04:29.596" v="5108" actId="20577"/>
        <pc:sldMkLst>
          <pc:docMk/>
          <pc:sldMk cId="2356192085" sldId="833"/>
        </pc:sldMkLst>
        <pc:spChg chg="mod">
          <ac:chgData name="Gao, Shanshan" userId="9dcdc0c5-4fbe-49ea-97a8-f4c5590fbb9e" providerId="ADAL" clId="{D0AF8780-B57F-490A-9937-4664CB07501F}" dt="2021-05-26T16:04:29.596" v="5108" actId="20577"/>
          <ac:spMkLst>
            <pc:docMk/>
            <pc:sldMk cId="2356192085" sldId="833"/>
            <ac:spMk id="5" creationId="{00000000-0000-0000-0000-000000000000}"/>
          </ac:spMkLst>
        </pc:spChg>
      </pc:sldChg>
      <pc:sldChg chg="modSp mod">
        <pc:chgData name="Gao, Shanshan" userId="9dcdc0c5-4fbe-49ea-97a8-f4c5590fbb9e" providerId="ADAL" clId="{D0AF8780-B57F-490A-9937-4664CB07501F}" dt="2021-05-26T16:13:39.746" v="5643" actId="20577"/>
        <pc:sldMkLst>
          <pc:docMk/>
          <pc:sldMk cId="606884714" sldId="834"/>
        </pc:sldMkLst>
        <pc:spChg chg="mod">
          <ac:chgData name="Gao, Shanshan" userId="9dcdc0c5-4fbe-49ea-97a8-f4c5590fbb9e" providerId="ADAL" clId="{D0AF8780-B57F-490A-9937-4664CB07501F}" dt="2021-05-26T16:13:39.746" v="5643" actId="20577"/>
          <ac:spMkLst>
            <pc:docMk/>
            <pc:sldMk cId="606884714" sldId="834"/>
            <ac:spMk id="5" creationId="{00000000-0000-0000-0000-000000000000}"/>
          </ac:spMkLst>
        </pc:spChg>
      </pc:sldChg>
      <pc:sldChg chg="modSp mod">
        <pc:chgData name="Gao, Shanshan" userId="9dcdc0c5-4fbe-49ea-97a8-f4c5590fbb9e" providerId="ADAL" clId="{D0AF8780-B57F-490A-9937-4664CB07501F}" dt="2021-05-26T16:13:45.207" v="5647" actId="20577"/>
        <pc:sldMkLst>
          <pc:docMk/>
          <pc:sldMk cId="1326863142" sldId="835"/>
        </pc:sldMkLst>
        <pc:spChg chg="mod">
          <ac:chgData name="Gao, Shanshan" userId="9dcdc0c5-4fbe-49ea-97a8-f4c5590fbb9e" providerId="ADAL" clId="{D0AF8780-B57F-490A-9937-4664CB07501F}" dt="2021-05-26T16:13:45.207" v="5647" actId="20577"/>
          <ac:spMkLst>
            <pc:docMk/>
            <pc:sldMk cId="1326863142" sldId="835"/>
            <ac:spMk id="5" creationId="{00000000-0000-0000-0000-000000000000}"/>
          </ac:spMkLst>
        </pc:spChg>
      </pc:sldChg>
      <pc:sldChg chg="modSp mod">
        <pc:chgData name="Gao, Shanshan" userId="9dcdc0c5-4fbe-49ea-97a8-f4c5590fbb9e" providerId="ADAL" clId="{D0AF8780-B57F-490A-9937-4664CB07501F}" dt="2021-05-26T16:13:50.973" v="5651" actId="20577"/>
        <pc:sldMkLst>
          <pc:docMk/>
          <pc:sldMk cId="25855515" sldId="836"/>
        </pc:sldMkLst>
        <pc:spChg chg="mod">
          <ac:chgData name="Gao, Shanshan" userId="9dcdc0c5-4fbe-49ea-97a8-f4c5590fbb9e" providerId="ADAL" clId="{D0AF8780-B57F-490A-9937-4664CB07501F}" dt="2021-05-26T16:13:50.973" v="5651" actId="20577"/>
          <ac:spMkLst>
            <pc:docMk/>
            <pc:sldMk cId="25855515" sldId="836"/>
            <ac:spMk id="5" creationId="{00000000-0000-0000-0000-000000000000}"/>
          </ac:spMkLst>
        </pc:spChg>
      </pc:sldChg>
      <pc:sldChg chg="modSp mod">
        <pc:chgData name="Gao, Shanshan" userId="9dcdc0c5-4fbe-49ea-97a8-f4c5590fbb9e" providerId="ADAL" clId="{D0AF8780-B57F-490A-9937-4664CB07501F}" dt="2021-05-27T13:14:40.395" v="6152" actId="20577"/>
        <pc:sldMkLst>
          <pc:docMk/>
          <pc:sldMk cId="3484674576" sldId="837"/>
        </pc:sldMkLst>
        <pc:spChg chg="mod">
          <ac:chgData name="Gao, Shanshan" userId="9dcdc0c5-4fbe-49ea-97a8-f4c5590fbb9e" providerId="ADAL" clId="{D0AF8780-B57F-490A-9937-4664CB07501F}" dt="2021-05-26T21:49:00.537" v="5844" actId="20577"/>
          <ac:spMkLst>
            <pc:docMk/>
            <pc:sldMk cId="3484674576" sldId="837"/>
            <ac:spMk id="8" creationId="{4E202405-E255-C447-BAD2-93CBAB9740BA}"/>
          </ac:spMkLst>
        </pc:spChg>
        <pc:spChg chg="mod">
          <ac:chgData name="Gao, Shanshan" userId="9dcdc0c5-4fbe-49ea-97a8-f4c5590fbb9e" providerId="ADAL" clId="{D0AF8780-B57F-490A-9937-4664CB07501F}" dt="2021-05-27T13:14:40.395" v="6152" actId="20577"/>
          <ac:spMkLst>
            <pc:docMk/>
            <pc:sldMk cId="3484674576" sldId="837"/>
            <ac:spMk id="9" creationId="{0780F992-AC41-254F-8052-4EFB7150BB1B}"/>
          </ac:spMkLst>
        </pc:spChg>
      </pc:sldChg>
      <pc:sldChg chg="modSp mod">
        <pc:chgData name="Gao, Shanshan" userId="9dcdc0c5-4fbe-49ea-97a8-f4c5590fbb9e" providerId="ADAL" clId="{D0AF8780-B57F-490A-9937-4664CB07501F}" dt="2021-05-27T12:54:00.075" v="5871" actId="20577"/>
        <pc:sldMkLst>
          <pc:docMk/>
          <pc:sldMk cId="1779559951" sldId="838"/>
        </pc:sldMkLst>
        <pc:spChg chg="mod">
          <ac:chgData name="Gao, Shanshan" userId="9dcdc0c5-4fbe-49ea-97a8-f4c5590fbb9e" providerId="ADAL" clId="{D0AF8780-B57F-490A-9937-4664CB07501F}" dt="2021-05-27T12:54:00.075" v="5871" actId="20577"/>
          <ac:spMkLst>
            <pc:docMk/>
            <pc:sldMk cId="1779559951" sldId="838"/>
            <ac:spMk id="9" creationId="{4B970041-87ED-4F4C-9715-37BD3FAC6E5E}"/>
          </ac:spMkLst>
        </pc:spChg>
      </pc:sldChg>
      <pc:sldChg chg="addSp delSp modSp new mod modClrScheme chgLayout">
        <pc:chgData name="Gao, Shanshan" userId="9dcdc0c5-4fbe-49ea-97a8-f4c5590fbb9e" providerId="ADAL" clId="{D0AF8780-B57F-490A-9937-4664CB07501F}" dt="2021-05-27T13:16:56.218" v="6161" actId="1076"/>
        <pc:sldMkLst>
          <pc:docMk/>
          <pc:sldMk cId="1021898526" sldId="839"/>
        </pc:sldMkLst>
        <pc:spChg chg="del mod ord">
          <ac:chgData name="Gao, Shanshan" userId="9dcdc0c5-4fbe-49ea-97a8-f4c5590fbb9e" providerId="ADAL" clId="{D0AF8780-B57F-490A-9937-4664CB07501F}" dt="2021-05-26T16:04:41.190" v="5110" actId="700"/>
          <ac:spMkLst>
            <pc:docMk/>
            <pc:sldMk cId="1021898526" sldId="839"/>
            <ac:spMk id="2" creationId="{EFF15479-E619-4861-9998-2A8A980FA5FF}"/>
          </ac:spMkLst>
        </pc:spChg>
        <pc:spChg chg="mod ord">
          <ac:chgData name="Gao, Shanshan" userId="9dcdc0c5-4fbe-49ea-97a8-f4c5590fbb9e" providerId="ADAL" clId="{D0AF8780-B57F-490A-9937-4664CB07501F}" dt="2021-05-26T16:04:41.190" v="5110" actId="700"/>
          <ac:spMkLst>
            <pc:docMk/>
            <pc:sldMk cId="1021898526" sldId="839"/>
            <ac:spMk id="3" creationId="{644839A9-50A8-4644-8317-CDE545342697}"/>
          </ac:spMkLst>
        </pc:spChg>
        <pc:spChg chg="mod ord">
          <ac:chgData name="Gao, Shanshan" userId="9dcdc0c5-4fbe-49ea-97a8-f4c5590fbb9e" providerId="ADAL" clId="{D0AF8780-B57F-490A-9937-4664CB07501F}" dt="2021-05-26T16:04:41.190" v="5110" actId="700"/>
          <ac:spMkLst>
            <pc:docMk/>
            <pc:sldMk cId="1021898526" sldId="839"/>
            <ac:spMk id="4" creationId="{D0A2F636-79F2-422A-A4D9-C185F4F3A7C2}"/>
          </ac:spMkLst>
        </pc:spChg>
        <pc:spChg chg="mod ord">
          <ac:chgData name="Gao, Shanshan" userId="9dcdc0c5-4fbe-49ea-97a8-f4c5590fbb9e" providerId="ADAL" clId="{D0AF8780-B57F-490A-9937-4664CB07501F}" dt="2021-05-26T16:04:41.190" v="5110" actId="700"/>
          <ac:spMkLst>
            <pc:docMk/>
            <pc:sldMk cId="1021898526" sldId="839"/>
            <ac:spMk id="5" creationId="{C9317650-871A-45A7-AAA8-7561FB9C7025}"/>
          </ac:spMkLst>
        </pc:spChg>
        <pc:spChg chg="del mod ord">
          <ac:chgData name="Gao, Shanshan" userId="9dcdc0c5-4fbe-49ea-97a8-f4c5590fbb9e" providerId="ADAL" clId="{D0AF8780-B57F-490A-9937-4664CB07501F}" dt="2021-05-26T16:04:41.190" v="5110" actId="700"/>
          <ac:spMkLst>
            <pc:docMk/>
            <pc:sldMk cId="1021898526" sldId="839"/>
            <ac:spMk id="6" creationId="{DA511293-D0E5-4F13-95E4-9F9955BDF754}"/>
          </ac:spMkLst>
        </pc:spChg>
        <pc:spChg chg="del">
          <ac:chgData name="Gao, Shanshan" userId="9dcdc0c5-4fbe-49ea-97a8-f4c5590fbb9e" providerId="ADAL" clId="{D0AF8780-B57F-490A-9937-4664CB07501F}" dt="2021-05-26T16:04:41.190" v="5110" actId="700"/>
          <ac:spMkLst>
            <pc:docMk/>
            <pc:sldMk cId="1021898526" sldId="839"/>
            <ac:spMk id="7" creationId="{215BF3D2-C941-4C0F-BC78-B2A2782DEC18}"/>
          </ac:spMkLst>
        </pc:spChg>
        <pc:spChg chg="add mod ord">
          <ac:chgData name="Gao, Shanshan" userId="9dcdc0c5-4fbe-49ea-97a8-f4c5590fbb9e" providerId="ADAL" clId="{D0AF8780-B57F-490A-9937-4664CB07501F}" dt="2021-05-26T16:04:46.988" v="5124" actId="20577"/>
          <ac:spMkLst>
            <pc:docMk/>
            <pc:sldMk cId="1021898526" sldId="839"/>
            <ac:spMk id="8" creationId="{FC9749EE-AEAF-4E2C-877B-9236C5260715}"/>
          </ac:spMkLst>
        </pc:spChg>
        <pc:spChg chg="add mod ord">
          <ac:chgData name="Gao, Shanshan" userId="9dcdc0c5-4fbe-49ea-97a8-f4c5590fbb9e" providerId="ADAL" clId="{D0AF8780-B57F-490A-9937-4664CB07501F}" dt="2021-05-27T13:16:56.218" v="6161" actId="1076"/>
          <ac:spMkLst>
            <pc:docMk/>
            <pc:sldMk cId="1021898526" sldId="839"/>
            <ac:spMk id="9" creationId="{4927B483-6800-4343-A4B4-55BC7D0B7103}"/>
          </ac:spMkLst>
        </pc:spChg>
        <pc:spChg chg="add del mod">
          <ac:chgData name="Gao, Shanshan" userId="9dcdc0c5-4fbe-49ea-97a8-f4c5590fbb9e" providerId="ADAL" clId="{D0AF8780-B57F-490A-9937-4664CB07501F}" dt="2021-05-26T16:11:57.891" v="5599" actId="478"/>
          <ac:spMkLst>
            <pc:docMk/>
            <pc:sldMk cId="1021898526" sldId="839"/>
            <ac:spMk id="11" creationId="{3FECF99D-2852-4F08-89DD-BD3BBD6EA14F}"/>
          </ac:spMkLst>
        </pc:spChg>
        <pc:spChg chg="add del mod">
          <ac:chgData name="Gao, Shanshan" userId="9dcdc0c5-4fbe-49ea-97a8-f4c5590fbb9e" providerId="ADAL" clId="{D0AF8780-B57F-490A-9937-4664CB07501F}" dt="2021-05-26T16:11:57.891" v="5599" actId="478"/>
          <ac:spMkLst>
            <pc:docMk/>
            <pc:sldMk cId="1021898526" sldId="839"/>
            <ac:spMk id="12" creationId="{1E2441B4-6513-4FCA-8477-0E9461905422}"/>
          </ac:spMkLst>
        </pc:spChg>
        <pc:spChg chg="add del mod">
          <ac:chgData name="Gao, Shanshan" userId="9dcdc0c5-4fbe-49ea-97a8-f4c5590fbb9e" providerId="ADAL" clId="{D0AF8780-B57F-490A-9937-4664CB07501F}" dt="2021-05-26T16:11:57.891" v="5599" actId="478"/>
          <ac:spMkLst>
            <pc:docMk/>
            <pc:sldMk cId="1021898526" sldId="839"/>
            <ac:spMk id="13" creationId="{EF4629F6-67ED-4A4C-AB16-F7BACB104BD2}"/>
          </ac:spMkLst>
        </pc:spChg>
        <pc:spChg chg="add del mod">
          <ac:chgData name="Gao, Shanshan" userId="9dcdc0c5-4fbe-49ea-97a8-f4c5590fbb9e" providerId="ADAL" clId="{D0AF8780-B57F-490A-9937-4664CB07501F}" dt="2021-05-26T16:11:57.891" v="5599" actId="478"/>
          <ac:spMkLst>
            <pc:docMk/>
            <pc:sldMk cId="1021898526" sldId="839"/>
            <ac:spMk id="14" creationId="{B9E0E4FC-466C-490B-806A-1E4ACFD87B1A}"/>
          </ac:spMkLst>
        </pc:spChg>
        <pc:picChg chg="add del mod">
          <ac:chgData name="Gao, Shanshan" userId="9dcdc0c5-4fbe-49ea-97a8-f4c5590fbb9e" providerId="ADAL" clId="{D0AF8780-B57F-490A-9937-4664CB07501F}" dt="2021-05-26T16:11:57.891" v="5599" actId="478"/>
          <ac:picMkLst>
            <pc:docMk/>
            <pc:sldMk cId="1021898526" sldId="839"/>
            <ac:picMk id="10" creationId="{3F6EB162-79DF-4810-BB38-FD8D21807A1C}"/>
          </ac:picMkLst>
        </pc:picChg>
      </pc:sldChg>
      <pc:sldChg chg="addSp delSp modSp new mod modClrScheme chgLayout">
        <pc:chgData name="Gao, Shanshan" userId="9dcdc0c5-4fbe-49ea-97a8-f4c5590fbb9e" providerId="ADAL" clId="{D0AF8780-B57F-490A-9937-4664CB07501F}" dt="2021-05-26T16:13:13.822" v="5635" actId="1076"/>
        <pc:sldMkLst>
          <pc:docMk/>
          <pc:sldMk cId="3811456271" sldId="840"/>
        </pc:sldMkLst>
        <pc:spChg chg="del mod ord">
          <ac:chgData name="Gao, Shanshan" userId="9dcdc0c5-4fbe-49ea-97a8-f4c5590fbb9e" providerId="ADAL" clId="{D0AF8780-B57F-490A-9937-4664CB07501F}" dt="2021-05-26T16:12:12.314" v="5603" actId="700"/>
          <ac:spMkLst>
            <pc:docMk/>
            <pc:sldMk cId="3811456271" sldId="840"/>
            <ac:spMk id="2" creationId="{35C5760C-AF1B-445E-9D6B-7A025B38AEEE}"/>
          </ac:spMkLst>
        </pc:spChg>
        <pc:spChg chg="mod ord">
          <ac:chgData name="Gao, Shanshan" userId="9dcdc0c5-4fbe-49ea-97a8-f4c5590fbb9e" providerId="ADAL" clId="{D0AF8780-B57F-490A-9937-4664CB07501F}" dt="2021-05-26T16:12:12.314" v="5603" actId="700"/>
          <ac:spMkLst>
            <pc:docMk/>
            <pc:sldMk cId="3811456271" sldId="840"/>
            <ac:spMk id="3" creationId="{DAEE8699-7DAE-4F0C-8BC3-456D708A1661}"/>
          </ac:spMkLst>
        </pc:spChg>
        <pc:spChg chg="mod ord">
          <ac:chgData name="Gao, Shanshan" userId="9dcdc0c5-4fbe-49ea-97a8-f4c5590fbb9e" providerId="ADAL" clId="{D0AF8780-B57F-490A-9937-4664CB07501F}" dt="2021-05-26T16:12:12.314" v="5603" actId="700"/>
          <ac:spMkLst>
            <pc:docMk/>
            <pc:sldMk cId="3811456271" sldId="840"/>
            <ac:spMk id="4" creationId="{D76F377D-7C25-4D55-A2D3-879EF831E03E}"/>
          </ac:spMkLst>
        </pc:spChg>
        <pc:spChg chg="mod ord">
          <ac:chgData name="Gao, Shanshan" userId="9dcdc0c5-4fbe-49ea-97a8-f4c5590fbb9e" providerId="ADAL" clId="{D0AF8780-B57F-490A-9937-4664CB07501F}" dt="2021-05-26T16:12:12.314" v="5603" actId="700"/>
          <ac:spMkLst>
            <pc:docMk/>
            <pc:sldMk cId="3811456271" sldId="840"/>
            <ac:spMk id="5" creationId="{83069632-38A9-473E-87BC-1E47338C2FF3}"/>
          </ac:spMkLst>
        </pc:spChg>
        <pc:spChg chg="del mod ord">
          <ac:chgData name="Gao, Shanshan" userId="9dcdc0c5-4fbe-49ea-97a8-f4c5590fbb9e" providerId="ADAL" clId="{D0AF8780-B57F-490A-9937-4664CB07501F}" dt="2021-05-26T16:12:12.314" v="5603" actId="700"/>
          <ac:spMkLst>
            <pc:docMk/>
            <pc:sldMk cId="3811456271" sldId="840"/>
            <ac:spMk id="6" creationId="{68E0340E-57F2-4E61-A493-3BD5FA443932}"/>
          </ac:spMkLst>
        </pc:spChg>
        <pc:spChg chg="del">
          <ac:chgData name="Gao, Shanshan" userId="9dcdc0c5-4fbe-49ea-97a8-f4c5590fbb9e" providerId="ADAL" clId="{D0AF8780-B57F-490A-9937-4664CB07501F}" dt="2021-05-26T16:12:12.314" v="5603" actId="700"/>
          <ac:spMkLst>
            <pc:docMk/>
            <pc:sldMk cId="3811456271" sldId="840"/>
            <ac:spMk id="7" creationId="{67167BB8-1703-4D9B-BED9-0A837FF169DF}"/>
          </ac:spMkLst>
        </pc:spChg>
        <pc:spChg chg="add mod ord">
          <ac:chgData name="Gao, Shanshan" userId="9dcdc0c5-4fbe-49ea-97a8-f4c5590fbb9e" providerId="ADAL" clId="{D0AF8780-B57F-490A-9937-4664CB07501F}" dt="2021-05-26T16:13:03.613" v="5634" actId="20577"/>
          <ac:spMkLst>
            <pc:docMk/>
            <pc:sldMk cId="3811456271" sldId="840"/>
            <ac:spMk id="8" creationId="{552C659F-4006-451F-AB5F-8AD8721CE356}"/>
          </ac:spMkLst>
        </pc:spChg>
        <pc:spChg chg="add mod ord">
          <ac:chgData name="Gao, Shanshan" userId="9dcdc0c5-4fbe-49ea-97a8-f4c5590fbb9e" providerId="ADAL" clId="{D0AF8780-B57F-490A-9937-4664CB07501F}" dt="2021-05-26T16:13:13.822" v="5635" actId="1076"/>
          <ac:spMkLst>
            <pc:docMk/>
            <pc:sldMk cId="3811456271" sldId="840"/>
            <ac:spMk id="9" creationId="{D391F33C-12EE-471D-9C09-79F4BC290F2C}"/>
          </ac:spMkLst>
        </pc:spChg>
        <pc:spChg chg="add mod">
          <ac:chgData name="Gao, Shanshan" userId="9dcdc0c5-4fbe-49ea-97a8-f4c5590fbb9e" providerId="ADAL" clId="{D0AF8780-B57F-490A-9937-4664CB07501F}" dt="2021-05-26T16:12:39.206" v="5608" actId="1076"/>
          <ac:spMkLst>
            <pc:docMk/>
            <pc:sldMk cId="3811456271" sldId="840"/>
            <ac:spMk id="12" creationId="{A5737BEC-C316-4F45-8338-003A4DB6C1F9}"/>
          </ac:spMkLst>
        </pc:spChg>
        <pc:picChg chg="add mod">
          <ac:chgData name="Gao, Shanshan" userId="9dcdc0c5-4fbe-49ea-97a8-f4c5590fbb9e" providerId="ADAL" clId="{D0AF8780-B57F-490A-9937-4664CB07501F}" dt="2021-05-26T16:12:39.206" v="5608" actId="1076"/>
          <ac:picMkLst>
            <pc:docMk/>
            <pc:sldMk cId="3811456271" sldId="840"/>
            <ac:picMk id="10" creationId="{048F32C2-448B-4783-BC85-48FBAE82BDBB}"/>
          </ac:picMkLst>
        </pc:picChg>
        <pc:picChg chg="add mod">
          <ac:chgData name="Gao, Shanshan" userId="9dcdc0c5-4fbe-49ea-97a8-f4c5590fbb9e" providerId="ADAL" clId="{D0AF8780-B57F-490A-9937-4664CB07501F}" dt="2021-05-26T16:12:39.206" v="5608" actId="1076"/>
          <ac:picMkLst>
            <pc:docMk/>
            <pc:sldMk cId="3811456271" sldId="840"/>
            <ac:picMk id="11" creationId="{1C837E78-7E34-4683-A874-A5DB2F3967DC}"/>
          </ac:picMkLst>
        </pc:picChg>
      </pc:sldChg>
      <pc:sldChg chg="modSp add mod">
        <pc:chgData name="Gao, Shanshan" userId="9dcdc0c5-4fbe-49ea-97a8-f4c5590fbb9e" providerId="ADAL" clId="{D0AF8780-B57F-490A-9937-4664CB07501F}" dt="2021-05-26T16:14:05.139" v="5654" actId="207"/>
        <pc:sldMkLst>
          <pc:docMk/>
          <pc:sldMk cId="2057458999" sldId="841"/>
        </pc:sldMkLst>
        <pc:spChg chg="mod">
          <ac:chgData name="Gao, Shanshan" userId="9dcdc0c5-4fbe-49ea-97a8-f4c5590fbb9e" providerId="ADAL" clId="{D0AF8780-B57F-490A-9937-4664CB07501F}" dt="2021-05-26T16:14:05.139" v="5654" actId="207"/>
          <ac:spMkLst>
            <pc:docMk/>
            <pc:sldMk cId="2057458999" sldId="841"/>
            <ac:spMk id="5" creationId="{00000000-0000-0000-0000-000000000000}"/>
          </ac:spMkLst>
        </pc:spChg>
      </pc:sldChg>
      <pc:sldMasterChg chg="delSldLayout">
        <pc:chgData name="Gao, Shanshan" userId="9dcdc0c5-4fbe-49ea-97a8-f4c5590fbb9e" providerId="ADAL" clId="{D0AF8780-B57F-490A-9937-4664CB07501F}" dt="2021-05-23T03:48:59.559" v="1" actId="47"/>
        <pc:sldMasterMkLst>
          <pc:docMk/>
          <pc:sldMasterMk cId="0" sldId="2147483661"/>
        </pc:sldMasterMkLst>
        <pc:sldLayoutChg chg="del">
          <pc:chgData name="Gao, Shanshan" userId="9dcdc0c5-4fbe-49ea-97a8-f4c5590fbb9e" providerId="ADAL" clId="{D0AF8780-B57F-490A-9937-4664CB07501F}" dt="2021-05-23T03:48:59.559" v="1" actId="47"/>
          <pc:sldLayoutMkLst>
            <pc:docMk/>
            <pc:sldMasterMk cId="0" sldId="2147483661"/>
            <pc:sldLayoutMk cId="4092788840" sldId="214748368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5/27/2021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7572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5A9E83-7140-4D2A-B4FD-2FB4B47BCE7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836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62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5A9E83-7140-4D2A-B4FD-2FB4B47BCE7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22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5A9E83-7140-4D2A-B4FD-2FB4B47BCE7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58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0FD609-49D0-9A48-9B7B-9383929C14F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621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5A9E83-7140-4D2A-B4FD-2FB4B47BCE7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00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5A9E83-7140-4D2A-B4FD-2FB4B47BCE7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24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5A9E83-7140-4D2A-B4FD-2FB4B47BCE7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17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5A9E83-7140-4D2A-B4FD-2FB4B47BCE7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456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5A9E83-7140-4D2A-B4FD-2FB4B47BCE7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21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 descr="Logo_Big.jpg">
            <a:extLst>
              <a:ext uri="{FF2B5EF4-FFF2-40B4-BE49-F238E27FC236}">
                <a16:creationId xmlns:a16="http://schemas.microsoft.com/office/drawing/2014/main" id="{D0EB0C51-B7B1-473B-849A-8D34E4BFB9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518" y="5908589"/>
            <a:ext cx="2069900" cy="75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6AA4E-28C4-4DD1-84D0-9280E75B51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4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85884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28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6" y="994594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 kern="900" baseline="0">
                <a:solidFill>
                  <a:schemeClr val="tx1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900" baseline="0">
                <a:solidFill>
                  <a:schemeClr val="tx1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900" baseline="0">
                <a:solidFill>
                  <a:schemeClr val="tx1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900" baseline="0">
                <a:solidFill>
                  <a:schemeClr val="tx1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900" baseline="0">
                <a:solidFill>
                  <a:schemeClr val="tx1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S. Gao – FEMB design for VD LArTPC (CDR)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470059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96050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7"/>
            <a:ext cx="82296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839748"/>
            <a:ext cx="8229596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58988"/>
            <a:ext cx="82296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C00E9-2E9A-4DA6-8FFA-479BC38D18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9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57200" y="5760720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47223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3082" y="5953373"/>
            <a:ext cx="1370067" cy="578035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5095044" y="240226"/>
            <a:ext cx="3598105" cy="199542"/>
            <a:chOff x="5136243" y="672026"/>
            <a:chExt cx="3598105" cy="19954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243" y="682088"/>
              <a:ext cx="1690006" cy="1894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47491" y="672026"/>
              <a:ext cx="1886857" cy="18948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892514" cy="170720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GB"/>
              <a:t>S. Gao – FEMB design for VD LArTPC (CDR)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pic>
        <p:nvPicPr>
          <p:cNvPr id="9" name="Picture 8" descr="Logo_Big.jpg">
            <a:extLst>
              <a:ext uri="{FF2B5EF4-FFF2-40B4-BE49-F238E27FC236}">
                <a16:creationId xmlns:a16="http://schemas.microsoft.com/office/drawing/2014/main" id="{A5621645-9FF3-4E14-BB0B-B00301238BF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560" y="6437105"/>
            <a:ext cx="998567" cy="3661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  <p:sldLayoutId id="2147483688" r:id="rId8"/>
    <p:sldLayoutId id="2147483689" r:id="rId9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microsoft.com/office/2007/relationships/hdphoto" Target="../media/hdphoto1.wdp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2230"/>
            <a:ext cx="8218488" cy="1143000"/>
          </a:xfrm>
        </p:spPr>
        <p:txBody>
          <a:bodyPr/>
          <a:lstStyle/>
          <a:p>
            <a:pPr algn="ctr"/>
            <a:r>
              <a:rPr lang="en-US" sz="400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Bottom Electronics CDR</a:t>
            </a:r>
            <a:br>
              <a:rPr lang="en-US" sz="400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</a:br>
            <a:br>
              <a:rPr lang="en-US" sz="400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</a:br>
            <a:r>
              <a:rPr lang="en-US" sz="3200">
                <a:solidFill>
                  <a:srgbClr val="002060"/>
                </a:solidFill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FEMB Design Status</a:t>
            </a:r>
            <a:endParaRPr lang="en-GB">
              <a:solidFill>
                <a:srgbClr val="00206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4165155"/>
            <a:ext cx="8221663" cy="1721069"/>
          </a:xfrm>
        </p:spPr>
        <p:txBody>
          <a:bodyPr/>
          <a:lstStyle/>
          <a:p>
            <a:pPr algn="r"/>
            <a:r>
              <a:rPr lang="en-US" sz="2400" i="0"/>
              <a:t>Shanshan Gao</a:t>
            </a:r>
          </a:p>
          <a:p>
            <a:pPr algn="r"/>
            <a:r>
              <a:rPr lang="en-US" sz="2400"/>
              <a:t>05/28/2021</a:t>
            </a:r>
            <a:endParaRPr lang="en-US" sz="2400" i="0"/>
          </a:p>
        </p:txBody>
      </p:sp>
      <p:pic>
        <p:nvPicPr>
          <p:cNvPr id="5" name="Picture 4" descr="Logo_Big.jpg">
            <a:extLst>
              <a:ext uri="{FF2B5EF4-FFF2-40B4-BE49-F238E27FC236}">
                <a16:creationId xmlns:a16="http://schemas.microsoft.com/office/drawing/2014/main" id="{2095F631-4FE3-4A7E-B3B0-C7BF07917A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238" y="5886224"/>
            <a:ext cx="2236162" cy="81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026" y="289192"/>
            <a:ext cx="8229600" cy="488405"/>
          </a:xfrm>
        </p:spPr>
        <p:txBody>
          <a:bodyPr>
            <a:normAutofit/>
          </a:bodyPr>
          <a:lstStyle/>
          <a:p>
            <a:r>
              <a:rPr lang="en-GB" sz="2800" b="0"/>
              <a:t>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450855" y="784640"/>
            <a:ext cx="8232771" cy="50703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FEMB Design for both HD and VD single-phase LArTPC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FEMB Roadmap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F0000"/>
                </a:solidFill>
              </a:rPr>
              <a:t>Integration Tests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Consideration of the </a:t>
            </a:r>
            <a:r>
              <a:rPr lang="en-US" sz="2400" dirty="0"/>
              <a:t>EMI shielding box for FEMB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Consideration of Cabling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FEMB QC </a:t>
            </a:r>
            <a:r>
              <a:rPr lang="en-US" sz="2400" dirty="0"/>
              <a:t>Plan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884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2" y="775293"/>
            <a:ext cx="2695174" cy="5558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064" y="2729714"/>
            <a:ext cx="1144718" cy="197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" descr="image001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46" b="17217"/>
          <a:stretch/>
        </p:blipFill>
        <p:spPr bwMode="auto">
          <a:xfrm>
            <a:off x="4973572" y="4404160"/>
            <a:ext cx="1654447" cy="1710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28019" y="5283414"/>
            <a:ext cx="2309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Cold electronics module and its attachment to the APA frame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05235" y="153638"/>
            <a:ext cx="5434754" cy="854236"/>
          </a:xfrm>
        </p:spPr>
        <p:txBody>
          <a:bodyPr>
            <a:noAutofit/>
          </a:bodyPr>
          <a:lstStyle/>
          <a:p>
            <a:r>
              <a:rPr lang="en-US" sz="2800" b="0"/>
              <a:t>Integral System Design Concept</a:t>
            </a:r>
            <a:br>
              <a:rPr lang="en-US" sz="2800" b="0"/>
            </a:br>
            <a:r>
              <a:rPr lang="en-US" sz="2800" b="0"/>
              <a:t>                        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5/28/2020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S. Gao – FEMB design for VD LArTPC (CDR)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757060" y="2457432"/>
            <a:ext cx="213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b="1" i="1">
                <a:solidFill>
                  <a:srgbClr val="FF0000"/>
                </a:solidFill>
              </a:rPr>
              <a:t>ProtoDUNE-SP</a:t>
            </a:r>
          </a:p>
        </p:txBody>
      </p:sp>
      <p:pic>
        <p:nvPicPr>
          <p:cNvPr id="16" name="Picture 15" descr="populated wiec on tee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8" t="16482" b="29074"/>
          <a:stretch/>
        </p:blipFill>
        <p:spPr>
          <a:xfrm>
            <a:off x="2810160" y="1031608"/>
            <a:ext cx="1642074" cy="1472738"/>
          </a:xfrm>
          <a:prstGeom prst="rect">
            <a:avLst/>
          </a:prstGeom>
        </p:spPr>
      </p:pic>
      <p:pic>
        <p:nvPicPr>
          <p:cNvPr id="17" name="Picture 2" descr="C:\Users\sgao.BNL\AppData\Roaming\Foxmail7\Temp-4380-20161029114902\20161030_144255-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574" y="5077065"/>
            <a:ext cx="2209800" cy="118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2200940" y="1417029"/>
            <a:ext cx="1022848" cy="1944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</p:cNvCxnSpPr>
          <p:nvPr/>
        </p:nvCxnSpPr>
        <p:spPr>
          <a:xfrm>
            <a:off x="2081347" y="3102049"/>
            <a:ext cx="841265" cy="662331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</p:cNvCxnSpPr>
          <p:nvPr/>
        </p:nvCxnSpPr>
        <p:spPr>
          <a:xfrm>
            <a:off x="4090104" y="4404160"/>
            <a:ext cx="715812" cy="29928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715638" y="4597622"/>
            <a:ext cx="100794" cy="536934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049664" y="720089"/>
            <a:ext cx="51567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>
                <a:ea typeface="Palatino Linotype" charset="0"/>
                <a:cs typeface="Palatino Linotype" charset="0"/>
                <a:sym typeface="Wingdings"/>
              </a:rPr>
              <a:t>A necessary (but not sufficient!) condition to achieve a good performance</a:t>
            </a:r>
            <a:r>
              <a:rPr lang="en-US">
                <a:ea typeface="Palatino Linotype" charset="0"/>
                <a:cs typeface="Palatino Linotype" charset="0"/>
              </a:rPr>
              <a:t>, </a:t>
            </a:r>
            <a:r>
              <a:rPr lang="en-US" b="1" dirty="0">
                <a:ea typeface="Palatino Linotype" charset="0"/>
                <a:cs typeface="Palatino Linotype" charset="0"/>
              </a:rPr>
              <a:t>the integral design concept</a:t>
            </a:r>
            <a:r>
              <a:rPr lang="en-US" b="1">
                <a:ea typeface="Palatino Linotype" charset="0"/>
                <a:cs typeface="Palatino Linotype" charset="0"/>
              </a:rPr>
              <a:t> </a:t>
            </a:r>
            <a:r>
              <a:rPr lang="en-US">
                <a:ea typeface="Palatino Linotype" charset="0"/>
                <a:cs typeface="Palatino Linotype" charset="0"/>
              </a:rPr>
              <a:t>of APA + CE + Feed-through, plus Warm Interface Electronics with </a:t>
            </a:r>
            <a:r>
              <a:rPr lang="en-US" b="1" dirty="0">
                <a:ea typeface="Palatino Linotype" charset="0"/>
                <a:cs typeface="Palatino Linotype" charset="0"/>
              </a:rPr>
              <a:t>local diagnostics </a:t>
            </a:r>
            <a:r>
              <a:rPr lang="en-US">
                <a:ea typeface="Palatino Linotype" charset="0"/>
                <a:cs typeface="Palatino Linotype" charset="0"/>
              </a:rPr>
              <a:t>and strict isolation and </a:t>
            </a:r>
            <a:r>
              <a:rPr lang="en-US" b="1" dirty="0">
                <a:ea typeface="Palatino Linotype" charset="0"/>
                <a:cs typeface="Palatino Linotype" charset="0"/>
              </a:rPr>
              <a:t>grounding rules </a:t>
            </a:r>
            <a:r>
              <a:rPr lang="en-US">
                <a:ea typeface="Palatino Linotype" charset="0"/>
                <a:cs typeface="Palatino Linotype" charset="0"/>
              </a:rPr>
              <a:t>will have to be followed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DCED8A-22B0-40D0-A2EC-9F7A5E7D120F}"/>
              </a:ext>
            </a:extLst>
          </p:cNvPr>
          <p:cNvSpPr txBox="1"/>
          <p:nvPr/>
        </p:nvSpPr>
        <p:spPr>
          <a:xfrm>
            <a:off x="4973572" y="2400311"/>
            <a:ext cx="41772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/>
              <a:t>HD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/>
              <a:t>BNL: 40% APA test stand (LN</a:t>
            </a:r>
            <a:r>
              <a:rPr lang="en-US" sz="1600" b="0" baseline="-25000"/>
              <a:t>2</a:t>
            </a:r>
            <a:r>
              <a:rPr lang="en-US" sz="1600" b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/>
              <a:t>CERN: Cold box test stand (Cold N</a:t>
            </a:r>
            <a:r>
              <a:rPr lang="en-US" sz="1600" b="0" baseline="-25000"/>
              <a:t>2</a:t>
            </a:r>
            <a:r>
              <a:rPr lang="en-US" sz="1600" b="0"/>
              <a:t> gas)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/>
              <a:t>Fermilab: ICEBERG test stand (</a:t>
            </a:r>
            <a:r>
              <a:rPr lang="en-US" sz="1600" b="0" err="1"/>
              <a:t>LAr</a:t>
            </a:r>
            <a:r>
              <a:rPr lang="en-US" sz="1600" b="0"/>
              <a:t>)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VD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BNL: CRP cold box (LN2) under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CERN: 50L for small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CERN: CRP cold box (</a:t>
            </a:r>
            <a:r>
              <a:rPr lang="en-US" sz="1600" b="1" dirty="0" err="1">
                <a:solidFill>
                  <a:srgbClr val="FF0000"/>
                </a:solidFill>
              </a:rPr>
              <a:t>LAr</a:t>
            </a:r>
            <a:r>
              <a:rPr lang="en-US" sz="1600" b="1" dirty="0">
                <a:solidFill>
                  <a:srgbClr val="FF0000"/>
                </a:solidFill>
              </a:rPr>
              <a:t>)</a:t>
            </a:r>
          </a:p>
          <a:p>
            <a:endParaRPr lang="en-US" sz="1600" b="0"/>
          </a:p>
        </p:txBody>
      </p:sp>
    </p:spTree>
    <p:extLst>
      <p:ext uri="{BB962C8B-B14F-4D97-AF65-F5344CB8AC3E}">
        <p14:creationId xmlns:p14="http://schemas.microsoft.com/office/powerpoint/2010/main" val="344348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93D1A-C114-DB41-AEB0-2322931D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241140"/>
            <a:ext cx="8229600" cy="647102"/>
          </a:xfrm>
        </p:spPr>
        <p:txBody>
          <a:bodyPr/>
          <a:lstStyle/>
          <a:p>
            <a:r>
              <a:rPr lang="en-US">
                <a:latin typeface="Palatino Linotype" charset="0"/>
                <a:ea typeface="Palatino Linotype" charset="0"/>
                <a:cs typeface="Palatino Linotype" charset="0"/>
              </a:rPr>
              <a:t>40% APA Integration Test Stand at BNL</a:t>
            </a:r>
            <a:endParaRPr lang="en-US" b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C724-7E14-0B4B-83D7-906D4B5954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51A8-DE0C-2C40-9987-0FC34928C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E73E9-EEC2-E343-9D54-51BE07BB8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E47DA5E-B0DB-4BC5-BE53-CAC5CD864CC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0A3A6BD-8888-2A41-A558-96A27642EC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26" b="4783"/>
          <a:stretch/>
        </p:blipFill>
        <p:spPr>
          <a:xfrm>
            <a:off x="550633" y="4152466"/>
            <a:ext cx="3657600" cy="1891631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CF17FEE-C5A4-4347-93FF-47804DA378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633" y="2621508"/>
            <a:ext cx="3657600" cy="141633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76E408F-D95D-FC4F-9B01-1F6DD5511D0E}"/>
              </a:ext>
            </a:extLst>
          </p:cNvPr>
          <p:cNvSpPr txBox="1"/>
          <p:nvPr/>
        </p:nvSpPr>
        <p:spPr>
          <a:xfrm>
            <a:off x="971227" y="6078485"/>
            <a:ext cx="28164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>
                <a:solidFill>
                  <a:srgbClr val="000000"/>
                </a:solidFill>
                <a:latin typeface="+mn-lt"/>
              </a:rPr>
              <a:t>40% APA Integration Test at BNL</a:t>
            </a:r>
            <a:endParaRPr lang="en-US" sz="1400" b="0" i="0" u="none" strike="noStrike" baseline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B1D3885-B04F-C348-A11F-9C970AD801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049346"/>
            <a:ext cx="3657600" cy="247677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3C824C4-7B52-DB4C-A1F2-3A8C7CB2104E}"/>
              </a:ext>
            </a:extLst>
          </p:cNvPr>
          <p:cNvSpPr txBox="1"/>
          <p:nvPr/>
        </p:nvSpPr>
        <p:spPr>
          <a:xfrm>
            <a:off x="5131631" y="3246597"/>
            <a:ext cx="1269169" cy="4616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0"/>
              <a:t>LN2, APA Loc#B2</a:t>
            </a:r>
          </a:p>
          <a:p>
            <a:r>
              <a:rPr lang="en-US" sz="1200" b="0"/>
              <a:t>3-ASIC FEMB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E08B0B2-DBCD-DC4B-A49E-C45CF1DF8A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1140" y="720507"/>
            <a:ext cx="2494761" cy="14481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B2B1AF-C223-FA43-8A23-426DBB38D7C2}"/>
              </a:ext>
            </a:extLst>
          </p:cNvPr>
          <p:cNvSpPr txBox="1"/>
          <p:nvPr/>
        </p:nvSpPr>
        <p:spPr>
          <a:xfrm>
            <a:off x="1103516" y="2160452"/>
            <a:ext cx="237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3-ASIC FEMB Prototype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F20A7D4-E877-EA44-AD59-F748C247159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006"/>
          <a:stretch/>
        </p:blipFill>
        <p:spPr>
          <a:xfrm>
            <a:off x="4572000" y="617872"/>
            <a:ext cx="3657600" cy="243147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81A7378-4E4F-2843-AB90-BC769B3F285B}"/>
              </a:ext>
            </a:extLst>
          </p:cNvPr>
          <p:cNvSpPr txBox="1"/>
          <p:nvPr/>
        </p:nvSpPr>
        <p:spPr>
          <a:xfrm>
            <a:off x="5037923" y="1433425"/>
            <a:ext cx="1264437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200"/>
              <a:t>LN2, APA Loc#B2</a:t>
            </a:r>
          </a:p>
          <a:p>
            <a:r>
              <a:rPr lang="en-US" sz="1200"/>
              <a:t>SBND FEMB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6D7AEC-AB30-5C43-9895-8E08006A52DC}"/>
              </a:ext>
            </a:extLst>
          </p:cNvPr>
          <p:cNvSpPr/>
          <p:nvPr/>
        </p:nvSpPr>
        <p:spPr>
          <a:xfrm>
            <a:off x="4511144" y="5561052"/>
            <a:ext cx="4172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Consistent with previous measurements with ProtoDUNE or SBND FEMB</a:t>
            </a:r>
          </a:p>
        </p:txBody>
      </p:sp>
    </p:spTree>
    <p:extLst>
      <p:ext uri="{BB962C8B-B14F-4D97-AF65-F5344CB8AC3E}">
        <p14:creationId xmlns:p14="http://schemas.microsoft.com/office/powerpoint/2010/main" val="3470192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93D1A-C114-DB41-AEB0-2322931D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241140"/>
            <a:ext cx="8229600" cy="647102"/>
          </a:xfrm>
        </p:spPr>
        <p:txBody>
          <a:bodyPr/>
          <a:lstStyle/>
          <a:p>
            <a:r>
              <a:rPr lang="en-US">
                <a:latin typeface="Palatino Linotype" charset="0"/>
                <a:ea typeface="Palatino Linotype" charset="0"/>
                <a:cs typeface="Palatino Linotype" charset="0"/>
              </a:rPr>
              <a:t>ICEBERG Test Result</a:t>
            </a:r>
            <a:endParaRPr lang="en-US" b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C724-7E14-0B4B-83D7-906D4B5954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51A8-DE0C-2C40-9987-0FC34928C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E73E9-EEC2-E343-9D54-51BE07BB8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E47DA5E-B0DB-4BC5-BE53-CAC5CD864CC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B9883E-660C-924B-93A7-C51AAB4D1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426" y="648342"/>
            <a:ext cx="6400800" cy="25236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4BEA85A-8BD6-3B4C-AA64-9D5B56307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8426" y="3172006"/>
            <a:ext cx="6400800" cy="25299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A973F3-EB6A-764E-A1D0-9ACE6100D3C3}"/>
              </a:ext>
            </a:extLst>
          </p:cNvPr>
          <p:cNvSpPr txBox="1"/>
          <p:nvPr/>
        </p:nvSpPr>
        <p:spPr>
          <a:xfrm>
            <a:off x="429478" y="5701912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3-ASIC FEMB has the similar level of noise compared to ProtoDUNE FEMBs, few % higher than SBND FEMBs based on the commercial off the shelf ADC.</a:t>
            </a:r>
          </a:p>
        </p:txBody>
      </p:sp>
    </p:spTree>
    <p:extLst>
      <p:ext uri="{BB962C8B-B14F-4D97-AF65-F5344CB8AC3E}">
        <p14:creationId xmlns:p14="http://schemas.microsoft.com/office/powerpoint/2010/main" val="98735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93D1A-C114-DB41-AEB0-2322931D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Palatino Linotype" charset="0"/>
                <a:ea typeface="Palatino Linotype" charset="0"/>
                <a:cs typeface="Palatino Linotype" charset="0"/>
              </a:rPr>
              <a:t>CERN 50L Setup</a:t>
            </a:r>
            <a:endParaRPr lang="en-US" b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5AE1FA7-FE55-7743-A856-550CE849541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6" y="875057"/>
            <a:ext cx="8232771" cy="872557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Vertical drift anode PCB demonstrators with integrated bottom electronics</a:t>
            </a:r>
          </a:p>
          <a:p>
            <a:pPr lvl="1"/>
            <a:r>
              <a:rPr lang="en-GB" sz="1600" dirty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Serhan Tufanli. DUNE collaboration meeting, May 20, 2021</a:t>
            </a:r>
            <a:endParaRPr lang="en-GB" sz="16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1"/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C724-7E14-0B4B-83D7-906D4B5954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51A8-DE0C-2C40-9987-0FC34928C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E73E9-EEC2-E343-9D54-51BE07BB8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E47DA5E-B0DB-4BC5-BE53-CAC5CD864CC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6" name="Google Shape;210;p34">
            <a:extLst>
              <a:ext uri="{FF2B5EF4-FFF2-40B4-BE49-F238E27FC236}">
                <a16:creationId xmlns:a16="http://schemas.microsoft.com/office/drawing/2014/main" id="{FEEED3E1-85B1-4246-B1F7-6FF211C29867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 r="9999"/>
          <a:stretch/>
        </p:blipFill>
        <p:spPr>
          <a:xfrm>
            <a:off x="2992632" y="1543310"/>
            <a:ext cx="3200400" cy="217124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4D63C36-7D2C-D649-9BA1-FDDB56BCCE71}"/>
              </a:ext>
            </a:extLst>
          </p:cNvPr>
          <p:cNvSpPr txBox="1"/>
          <p:nvPr/>
        </p:nvSpPr>
        <p:spPr>
          <a:xfrm>
            <a:off x="6295800" y="1810064"/>
            <a:ext cx="262052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ENC of 2-view at </a:t>
            </a:r>
            <a:r>
              <a:rPr lang="en-US" sz="1600" err="1"/>
              <a:t>LAr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C = ~ 320 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I = ~355 e</a:t>
            </a:r>
          </a:p>
          <a:p>
            <a:r>
              <a:rPr lang="en-US" sz="1600"/>
              <a:t>After coherent noise removal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~300 e for both C and I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326992-389B-7B44-ABBD-06618BF6C273}"/>
              </a:ext>
            </a:extLst>
          </p:cNvPr>
          <p:cNvSpPr txBox="1"/>
          <p:nvPr/>
        </p:nvSpPr>
        <p:spPr>
          <a:xfrm>
            <a:off x="4772634" y="1824847"/>
            <a:ext cx="7380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2-view</a:t>
            </a:r>
          </a:p>
        </p:txBody>
      </p:sp>
      <p:pic>
        <p:nvPicPr>
          <p:cNvPr id="21" name="Google Shape;365;p45">
            <a:extLst>
              <a:ext uri="{FF2B5EF4-FFF2-40B4-BE49-F238E27FC236}">
                <a16:creationId xmlns:a16="http://schemas.microsoft.com/office/drawing/2014/main" id="{FA8E3352-9348-F340-9785-EDB7AF85FF1A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4552" y="3847030"/>
            <a:ext cx="3200400" cy="18276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1404C06-083E-614F-955A-FA4BEDD0F9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1749" y="3851776"/>
            <a:ext cx="2832251" cy="168941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0BC5D27-0092-DC48-AFFA-4A13316BEA51}"/>
              </a:ext>
            </a:extLst>
          </p:cNvPr>
          <p:cNvSpPr txBox="1"/>
          <p:nvPr/>
        </p:nvSpPr>
        <p:spPr>
          <a:xfrm>
            <a:off x="4994146" y="4111578"/>
            <a:ext cx="7380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3-view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9EA6A0-9B88-44B1-BBC6-7ECCDEBEB295}"/>
              </a:ext>
            </a:extLst>
          </p:cNvPr>
          <p:cNvSpPr txBox="1"/>
          <p:nvPr/>
        </p:nvSpPr>
        <p:spPr>
          <a:xfrm>
            <a:off x="407482" y="3482444"/>
            <a:ext cx="2628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2-view: FEMB without CE box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885BE-577F-44E7-8B63-73DD5864C92B}"/>
              </a:ext>
            </a:extLst>
          </p:cNvPr>
          <p:cNvSpPr txBox="1"/>
          <p:nvPr/>
        </p:nvSpPr>
        <p:spPr>
          <a:xfrm>
            <a:off x="3385966" y="47018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See Serhan and Filippo’s talk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740289-42C6-4BDE-A58D-83761F0CBE7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5233"/>
          <a:stretch/>
        </p:blipFill>
        <p:spPr>
          <a:xfrm>
            <a:off x="498867" y="1563867"/>
            <a:ext cx="2442381" cy="19360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AA777A-9586-4CF2-9628-0EB3437301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463" y="3931392"/>
            <a:ext cx="2333331" cy="198216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89F4730-0317-4A7D-982E-CEC68D2C7B50}"/>
              </a:ext>
            </a:extLst>
          </p:cNvPr>
          <p:cNvSpPr txBox="1"/>
          <p:nvPr/>
        </p:nvSpPr>
        <p:spPr>
          <a:xfrm>
            <a:off x="454026" y="5892996"/>
            <a:ext cx="2628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3-view: FEMB without CE box</a:t>
            </a:r>
          </a:p>
        </p:txBody>
      </p:sp>
    </p:spTree>
    <p:extLst>
      <p:ext uri="{BB962C8B-B14F-4D97-AF65-F5344CB8AC3E}">
        <p14:creationId xmlns:p14="http://schemas.microsoft.com/office/powerpoint/2010/main" val="3500257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026" y="289192"/>
            <a:ext cx="8229600" cy="488405"/>
          </a:xfrm>
        </p:spPr>
        <p:txBody>
          <a:bodyPr>
            <a:normAutofit/>
          </a:bodyPr>
          <a:lstStyle/>
          <a:p>
            <a:r>
              <a:rPr lang="en-GB" sz="2800" b="0"/>
              <a:t>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450855" y="784640"/>
            <a:ext cx="8232771" cy="50703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FEMB Design for both HD and VD single-phase LArTPC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FEMB Roadmap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Integration Tests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F0000"/>
                </a:solidFill>
              </a:rPr>
              <a:t>Consideration of the EMI shielding box for FEMB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Consideration of Cabling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FEMB QC </a:t>
            </a:r>
            <a:r>
              <a:rPr lang="en-US" sz="2400" dirty="0"/>
              <a:t>Plan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863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6">
            <a:extLst>
              <a:ext uri="{FF2B5EF4-FFF2-40B4-BE49-F238E27FC236}">
                <a16:creationId xmlns:a16="http://schemas.microsoft.com/office/drawing/2014/main" id="{0938D409-1393-A64C-AAF1-070AC1B4C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206" y="3118593"/>
            <a:ext cx="4972056" cy="2643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893D1A-C114-DB41-AEB0-2322931D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Palatino Linotype" charset="0"/>
                <a:ea typeface="Palatino Linotype" charset="0"/>
                <a:cs typeface="Palatino Linotype" charset="0"/>
              </a:rPr>
              <a:t>CE Box for 3-View Prototype</a:t>
            </a:r>
            <a:endParaRPr lang="en-US" b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5AE1FA7-FE55-7743-A856-550CE8495410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187287" y="757023"/>
            <a:ext cx="8780443" cy="277161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sz="2000" dirty="0">
                <a:latin typeface="Helvetica Neue"/>
                <a:ea typeface="Helvetica Neue"/>
                <a:cs typeface="Helvetica Neue"/>
                <a:sym typeface="Helvetica Neue"/>
              </a:rPr>
              <a:t>2-View Anode PCB</a:t>
            </a:r>
          </a:p>
          <a:p>
            <a:pPr lvl="1">
              <a:lnSpc>
                <a:spcPct val="120000"/>
              </a:lnSpc>
            </a:pPr>
            <a:r>
              <a:rPr lang="en-GB" sz="1800" dirty="0">
                <a:latin typeface="Helvetica Neue"/>
                <a:ea typeface="Helvetica Neue"/>
                <a:cs typeface="Helvetica Neue"/>
                <a:sym typeface="Helvetica Neue"/>
              </a:rPr>
              <a:t>The adapter board between FEMB and anode PCB has an entire copper plane to common ground, which provide good EMI shielding </a:t>
            </a:r>
          </a:p>
          <a:p>
            <a:pPr lvl="1">
              <a:lnSpc>
                <a:spcPct val="120000"/>
              </a:lnSpc>
            </a:pPr>
            <a:r>
              <a:rPr lang="en-GB" sz="1800" dirty="0">
                <a:latin typeface="Helvetica Neue"/>
                <a:ea typeface="Helvetica Neue"/>
                <a:cs typeface="Helvetica Neue"/>
                <a:sym typeface="Helvetica Neue"/>
              </a:rPr>
              <a:t>No trace or HV capacitor on the adapter board right under the FEMB</a:t>
            </a:r>
          </a:p>
          <a:p>
            <a:pPr>
              <a:lnSpc>
                <a:spcPct val="120000"/>
              </a:lnSpc>
            </a:pPr>
            <a:r>
              <a:rPr lang="en-GB" sz="2000" dirty="0">
                <a:latin typeface="Helvetica Neue"/>
                <a:ea typeface="Helvetica Neue"/>
                <a:cs typeface="Helvetica Neue"/>
                <a:sym typeface="Helvetica Neue"/>
              </a:rPr>
              <a:t>3-View Anode PCB</a:t>
            </a:r>
          </a:p>
          <a:p>
            <a:pPr lvl="1">
              <a:lnSpc>
                <a:spcPct val="120000"/>
              </a:lnSpc>
            </a:pPr>
            <a:r>
              <a:rPr lang="en-GB" sz="1800" dirty="0">
                <a:latin typeface="Helvetica Neue"/>
                <a:ea typeface="Helvetica Neue"/>
                <a:cs typeface="Helvetica Neue"/>
                <a:sym typeface="Helvetica Neue"/>
              </a:rPr>
              <a:t>The adapter board between two FEMBs and anode PCB has limited copper plane area</a:t>
            </a:r>
          </a:p>
          <a:p>
            <a:pPr lvl="1">
              <a:lnSpc>
                <a:spcPct val="120000"/>
              </a:lnSpc>
            </a:pPr>
            <a:r>
              <a:rPr lang="en-GB" sz="1800" dirty="0">
                <a:latin typeface="Helvetica Neue"/>
                <a:ea typeface="Helvetica Neue"/>
                <a:cs typeface="Helvetica Neue"/>
                <a:sym typeface="Helvetica Neue"/>
              </a:rPr>
              <a:t>Many traces and HV capacitors right under one FEMB, digitization (ADCs) emits noise to them. </a:t>
            </a:r>
          </a:p>
          <a:p>
            <a:pPr lvl="2">
              <a:lnSpc>
                <a:spcPct val="120000"/>
              </a:lnSpc>
            </a:pPr>
            <a:r>
              <a:rPr lang="en-US" sz="1600" dirty="0">
                <a:latin typeface="Calibri" panose="020F0502020204030204" pitchFamily="34" charset="0"/>
                <a:ea typeface="宋体" panose="02010600030101010101" pitchFamily="2" charset="-122"/>
              </a:rPr>
              <a:t>T</a:t>
            </a:r>
            <a:r>
              <a:rPr lang="en-US" sz="1600" dirty="0">
                <a:effectLst/>
                <a:latin typeface="Calibri" panose="020F0502020204030204" pitchFamily="34" charset="0"/>
                <a:ea typeface="宋体" panose="02010600030101010101" pitchFamily="2" charset="-122"/>
              </a:rPr>
              <a:t>he placement of the FEMB module in this picture was due to space constraints inside the 50L cryostat.  On the large CRPs, the FEMB are not placed directly above the fan-in traces</a:t>
            </a:r>
            <a:endParaRPr lang="en-GB" sz="16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1"/>
            <a:endParaRPr lang="en-GB" sz="1800" dirty="0">
              <a:solidFill>
                <a:srgbClr val="004C97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1"/>
            <a:endParaRPr lang="en-GB" sz="18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1"/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C724-7E14-0B4B-83D7-906D4B5954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51A8-DE0C-2C40-9987-0FC34928C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E73E9-EEC2-E343-9D54-51BE07BB8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E47DA5E-B0DB-4BC5-BE53-CAC5CD864CC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26" name="Picture 5">
            <a:extLst>
              <a:ext uri="{FF2B5EF4-FFF2-40B4-BE49-F238E27FC236}">
                <a16:creationId xmlns:a16="http://schemas.microsoft.com/office/drawing/2014/main" id="{A4D6A0DA-E62E-C14F-8730-DBD6A02108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53" y="3313944"/>
            <a:ext cx="2943373" cy="2207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>
            <a:extLst>
              <a:ext uri="{FF2B5EF4-FFF2-40B4-BE49-F238E27FC236}">
                <a16:creationId xmlns:a16="http://schemas.microsoft.com/office/drawing/2014/main" id="{31E8AEF4-D4F6-A84A-AD94-C2C1464BB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612040"/>
            <a:ext cx="2913321" cy="544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CF25F3F-23AD-FD45-9897-82FB4C6C39F8}"/>
              </a:ext>
            </a:extLst>
          </p:cNvPr>
          <p:cNvSpPr txBox="1"/>
          <p:nvPr/>
        </p:nvSpPr>
        <p:spPr>
          <a:xfrm>
            <a:off x="3744391" y="5714244"/>
            <a:ext cx="4972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Higher than expected</a:t>
            </a:r>
            <a:r>
              <a:rPr lang="en-US" sz="1400"/>
              <a:t> noise even at RT shows with the channels having traces on the adapter board under FEMB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618FAE-7296-E24F-99E5-81144B0BACA5}"/>
              </a:ext>
            </a:extLst>
          </p:cNvPr>
          <p:cNvSpPr txBox="1"/>
          <p:nvPr/>
        </p:nvSpPr>
        <p:spPr>
          <a:xfrm>
            <a:off x="3923504" y="3363397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3-view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A5FE97-A59E-3944-919D-7961A9CF5130}"/>
              </a:ext>
            </a:extLst>
          </p:cNvPr>
          <p:cNvSpPr txBox="1"/>
          <p:nvPr/>
        </p:nvSpPr>
        <p:spPr>
          <a:xfrm>
            <a:off x="879220" y="3308009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3-view</a:t>
            </a:r>
          </a:p>
        </p:txBody>
      </p:sp>
    </p:spTree>
    <p:extLst>
      <p:ext uri="{BB962C8B-B14F-4D97-AF65-F5344CB8AC3E}">
        <p14:creationId xmlns:p14="http://schemas.microsoft.com/office/powerpoint/2010/main" val="3411279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93D1A-C114-DB41-AEB0-2322931D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Palatino Linotype" charset="0"/>
                <a:ea typeface="Palatino Linotype" charset="0"/>
                <a:cs typeface="Palatino Linotype" charset="0"/>
              </a:rPr>
              <a:t>CE Box for 3-View Prototype</a:t>
            </a:r>
            <a:endParaRPr lang="en-US" b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C724-7E14-0B4B-83D7-906D4B5954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51A8-DE0C-2C40-9987-0FC34928C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E73E9-EEC2-E343-9D54-51BE07BB8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E47DA5E-B0DB-4BC5-BE53-CAC5CD864CC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F94FF50-C1E5-9D46-A2DA-9C5AE2F8AB81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21897" y="4652184"/>
            <a:ext cx="8756456" cy="1588815"/>
          </a:xfrm>
        </p:spPr>
        <p:txBody>
          <a:bodyPr>
            <a:normAutofit/>
          </a:bodyPr>
          <a:lstStyle/>
          <a:p>
            <a:r>
              <a:rPr lang="en-US" sz="1900"/>
              <a:t>The shielding plane under FEMBs can mitigate pick-up noise significantly at RT</a:t>
            </a:r>
          </a:p>
          <a:p>
            <a:r>
              <a:rPr lang="en-US" sz="1900"/>
              <a:t>At cryogenic temperatures, the shielding plane under FEMBs can mitigate the pick-up noise to an acceptable level but not optimal </a:t>
            </a:r>
          </a:p>
          <a:p>
            <a:pPr lvl="1"/>
            <a:r>
              <a:rPr lang="en-US" sz="1600"/>
              <a:t>Digital devices (ADC, FPGA, COLDATA) on FEMB could be noise sources </a:t>
            </a:r>
          </a:p>
          <a:p>
            <a:pPr lvl="1"/>
            <a:r>
              <a:rPr lang="en-US" sz="1500"/>
              <a:t>CE box is recommended since potential noise </a:t>
            </a:r>
            <a:r>
              <a:rPr lang="en-US" sz="1500" dirty="0"/>
              <a:t>path </a:t>
            </a:r>
            <a:r>
              <a:rPr lang="en-US" sz="1500"/>
              <a:t>in full-size CRU could be hard to control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07316843-A1A6-594A-9043-BC0D37FBB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25" y="932986"/>
            <a:ext cx="4114800" cy="308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AB1E9754-0005-7248-A9E1-6AD8DB88D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977" y="932985"/>
            <a:ext cx="4114800" cy="308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48D5B9-F32D-1640-87CA-34F7B93FE6D1}"/>
              </a:ext>
            </a:extLst>
          </p:cNvPr>
          <p:cNvSpPr txBox="1"/>
          <p:nvPr/>
        </p:nvSpPr>
        <p:spPr>
          <a:xfrm>
            <a:off x="69160" y="4067409"/>
            <a:ext cx="4504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Adding a copper shielding plane between FEMB and the adapter board helps mitigate extra pick-up noise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42BC95-B261-554B-A20A-8D1838E6CEAA}"/>
              </a:ext>
            </a:extLst>
          </p:cNvPr>
          <p:cNvSpPr txBox="1"/>
          <p:nvPr/>
        </p:nvSpPr>
        <p:spPr>
          <a:xfrm>
            <a:off x="4666400" y="4082841"/>
            <a:ext cx="4311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CE boxes are added to provide sufficient shielding</a:t>
            </a:r>
          </a:p>
        </p:txBody>
      </p:sp>
    </p:spTree>
    <p:extLst>
      <p:ext uri="{BB962C8B-B14F-4D97-AF65-F5344CB8AC3E}">
        <p14:creationId xmlns:p14="http://schemas.microsoft.com/office/powerpoint/2010/main" val="3554946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93D1A-C114-DB41-AEB0-2322931D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Palatino Linotype" charset="0"/>
                <a:ea typeface="Palatino Linotype" charset="0"/>
                <a:cs typeface="Palatino Linotype" charset="0"/>
              </a:rPr>
              <a:t>Thinner and lighter CE box in Aluminum</a:t>
            </a:r>
            <a:endParaRPr lang="en-US" b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C724-7E14-0B4B-83D7-906D4B5954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51A8-DE0C-2C40-9987-0FC34928C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E73E9-EEC2-E343-9D54-51BE07BB8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E47DA5E-B0DB-4BC5-BE53-CAC5CD864CC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8666739-5971-B448-A1C2-F96675D0B8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623" y="3374538"/>
            <a:ext cx="3657600" cy="23746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B571612-DD47-6B4A-B5ED-F1082E431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5284" y="932986"/>
            <a:ext cx="3657600" cy="23162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AAD9B3D-36B8-A549-BCB1-9C9FC1ABE4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3351078"/>
            <a:ext cx="3657600" cy="2398143"/>
          </a:xfrm>
          <a:prstGeom prst="rect">
            <a:avLst/>
          </a:prstGeom>
        </p:spPr>
      </p:pic>
      <p:pic>
        <p:nvPicPr>
          <p:cNvPr id="19" name="id-F94201F4-E308-4210-9850-CED5C5BD5476" descr="Image.jpeg">
            <a:extLst>
              <a:ext uri="{FF2B5EF4-FFF2-40B4-BE49-F238E27FC236}">
                <a16:creationId xmlns:a16="http://schemas.microsoft.com/office/drawing/2014/main" id="{7DD6B6EC-708E-5C41-AF83-8881C0EC9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3242" y="1108779"/>
            <a:ext cx="2286000" cy="174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AB46115-8295-8A41-8D4C-3CB1F6DBB1A9}"/>
              </a:ext>
            </a:extLst>
          </p:cNvPr>
          <p:cNvSpPr txBox="1"/>
          <p:nvPr/>
        </p:nvSpPr>
        <p:spPr>
          <a:xfrm>
            <a:off x="548352" y="2983500"/>
            <a:ext cx="424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CE box is designed for the monolithic FEMB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9AB6C4-D031-4BA9-8B3C-D83D5D22A884}"/>
              </a:ext>
            </a:extLst>
          </p:cNvPr>
          <p:cNvSpPr txBox="1"/>
          <p:nvPr/>
        </p:nvSpPr>
        <p:spPr>
          <a:xfrm>
            <a:off x="683374" y="558528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18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he weight of CE box (without FEMB) is reduced from 767g to 394g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C12334-A723-4FFB-A5A9-E9D2A6AC896D}"/>
              </a:ext>
            </a:extLst>
          </p:cNvPr>
          <p:cNvSpPr txBox="1"/>
          <p:nvPr/>
        </p:nvSpPr>
        <p:spPr>
          <a:xfrm>
            <a:off x="6729530" y="651986"/>
            <a:ext cx="24144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See </a:t>
            </a:r>
            <a:r>
              <a:rPr lang="en-US" dirty="0" err="1"/>
              <a:t>Manhong’s</a:t>
            </a:r>
            <a:r>
              <a:rPr lang="en-US" dirty="0"/>
              <a:t> talk</a:t>
            </a:r>
          </a:p>
        </p:txBody>
      </p:sp>
    </p:spTree>
    <p:extLst>
      <p:ext uri="{BB962C8B-B14F-4D97-AF65-F5344CB8AC3E}">
        <p14:creationId xmlns:p14="http://schemas.microsoft.com/office/powerpoint/2010/main" val="4275701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4E202405-E255-C447-BAD2-93CBAB974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FEMB w/wo CE box for the CRP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780F992-AC41-254F-8052-4EFB7150BB1B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FEMB with CE box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Better EMI shielding to avoid anode PCB picking up noise from FEMB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Easy for strain relief design</a:t>
            </a:r>
          </a:p>
          <a:p>
            <a:pPr lvl="2">
              <a:spcBef>
                <a:spcPts val="600"/>
              </a:spcBef>
            </a:pPr>
            <a:r>
              <a:rPr lang="en-US" sz="1600" dirty="0"/>
              <a:t>Strain relief is on the CE box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More freedom of CR adapter design and FEMB placement on the CRP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 FEMB without CE box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Much lighter, easy the requirement of the suspension design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Redesign strain relief for cold cables attached to the FEMBs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A shielding layer (entire copper plane) of the CR adapter board between FEMB and Anode PCB is necessary</a:t>
            </a:r>
          </a:p>
          <a:p>
            <a:pPr>
              <a:spcBef>
                <a:spcPts val="600"/>
              </a:spcBef>
            </a:pPr>
            <a:r>
              <a:rPr lang="en-US" sz="2000" dirty="0">
                <a:solidFill>
                  <a:srgbClr val="FF0000"/>
                </a:solidFill>
              </a:rPr>
              <a:t>NP02 cold box test can help make the decision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Preliminary plan for a CRP testing in NP02 cold box</a:t>
            </a:r>
          </a:p>
          <a:p>
            <a:pPr lvl="2">
              <a:spcBef>
                <a:spcPts val="600"/>
              </a:spcBef>
            </a:pPr>
            <a:r>
              <a:rPr lang="en-US" sz="1600" dirty="0"/>
              <a:t>FEMBs enclosed in CE boxes will be populated one CRU</a:t>
            </a:r>
          </a:p>
          <a:p>
            <a:pPr lvl="2">
              <a:spcBef>
                <a:spcPts val="600"/>
              </a:spcBef>
            </a:pPr>
            <a:r>
              <a:rPr lang="en-US" sz="1600" dirty="0"/>
              <a:t>The other CRU will have FEMBs w/o CE boxes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E9BE21-E739-454F-8603-BD69BF7BE1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842A39-2D4D-7B46-A164-9E386730E7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352AB-236B-3741-A6DD-0FD9C57895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674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026" y="289192"/>
            <a:ext cx="8229600" cy="488405"/>
          </a:xfrm>
        </p:spPr>
        <p:txBody>
          <a:bodyPr>
            <a:normAutofit/>
          </a:bodyPr>
          <a:lstStyle/>
          <a:p>
            <a:r>
              <a:rPr lang="en-GB" sz="2800" b="0"/>
              <a:t>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450855" y="784640"/>
            <a:ext cx="8232771" cy="50703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F0000"/>
                </a:solidFill>
              </a:rPr>
              <a:t>FEMB Design for both HD and VD single-phase LArTPC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FEMB Roadmap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Integration Tests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Consideration of the </a:t>
            </a:r>
            <a:r>
              <a:rPr lang="en-US" sz="2400" dirty="0"/>
              <a:t>EMI shielding box for FEMB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Consideration of Cabling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FEMB QC </a:t>
            </a:r>
            <a:r>
              <a:rPr lang="en-US" sz="2400" dirty="0"/>
              <a:t>Plan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2543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026" y="289192"/>
            <a:ext cx="8229600" cy="488405"/>
          </a:xfrm>
        </p:spPr>
        <p:txBody>
          <a:bodyPr>
            <a:normAutofit/>
          </a:bodyPr>
          <a:lstStyle/>
          <a:p>
            <a:r>
              <a:rPr lang="en-GB" sz="2800" b="0"/>
              <a:t>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450855" y="784640"/>
            <a:ext cx="8232771" cy="50703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FEMB Design for both HD and VD single-phase LArTPC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FEMB Roadmap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Integration Tests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Consideration of the EMI shielding box for FEMB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F0000"/>
                </a:solidFill>
              </a:rPr>
              <a:t>Consideration of Cabling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FEMB QC </a:t>
            </a:r>
            <a:r>
              <a:rPr lang="en-US" sz="2400" dirty="0"/>
              <a:t>Plan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5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DC114123-1A06-45D4-94E8-599847744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3602" y="2127580"/>
            <a:ext cx="1728317" cy="648947"/>
          </a:xfrm>
          <a:prstGeom prst="rect">
            <a:avLst/>
          </a:prstGeom>
        </p:spPr>
      </p:pic>
      <p:pic>
        <p:nvPicPr>
          <p:cNvPr id="25" name="Picture 1" descr="image001">
            <a:extLst>
              <a:ext uri="{FF2B5EF4-FFF2-40B4-BE49-F238E27FC236}">
                <a16:creationId xmlns:a16="http://schemas.microsoft.com/office/drawing/2014/main" id="{5FC402AA-274F-4603-BCAC-0DB55DCC28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842"/>
          <a:stretch/>
        </p:blipFill>
        <p:spPr bwMode="auto">
          <a:xfrm>
            <a:off x="614288" y="2335845"/>
            <a:ext cx="2434104" cy="140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00D3D9E-1D97-415D-BDDC-B605463F12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7968" y="2278637"/>
            <a:ext cx="2330787" cy="143084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AFDA95F-EC51-4CF6-B25C-9F95F4F630B0}"/>
              </a:ext>
            </a:extLst>
          </p:cNvPr>
          <p:cNvSpPr txBox="1"/>
          <p:nvPr/>
        </p:nvSpPr>
        <p:spPr>
          <a:xfrm>
            <a:off x="5887090" y="3713776"/>
            <a:ext cx="3091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Verified 2 x 7m mini-SAS cables and an adapter board on flange for 50L setup 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025C701-96E7-4F15-B42D-56E14FE7837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3" t="4530" r="51337" b="67035"/>
          <a:stretch/>
        </p:blipFill>
        <p:spPr>
          <a:xfrm>
            <a:off x="4280449" y="2768492"/>
            <a:ext cx="1375210" cy="902709"/>
          </a:xfrm>
          <a:prstGeom prst="rect">
            <a:avLst/>
          </a:prstGeom>
        </p:spPr>
      </p:pic>
      <p:pic>
        <p:nvPicPr>
          <p:cNvPr id="1028" name="Picture 4" descr="75783-0132">
            <a:extLst>
              <a:ext uri="{FF2B5EF4-FFF2-40B4-BE49-F238E27FC236}">
                <a16:creationId xmlns:a16="http://schemas.microsoft.com/office/drawing/2014/main" id="{B5F543FF-ED2F-44E3-B2B5-395073344B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9" b="10362"/>
          <a:stretch/>
        </p:blipFill>
        <p:spPr bwMode="auto">
          <a:xfrm>
            <a:off x="3397053" y="2784563"/>
            <a:ext cx="1128501" cy="890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C61A8F9-44D5-4509-BB5D-444FC13939D1}"/>
              </a:ext>
            </a:extLst>
          </p:cNvPr>
          <p:cNvSpPr txBox="1"/>
          <p:nvPr/>
        </p:nvSpPr>
        <p:spPr>
          <a:xfrm>
            <a:off x="415472" y="3731924"/>
            <a:ext cx="25315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Samtec</a:t>
            </a:r>
            <a:r>
              <a:rPr lang="en-US" sz="1600" dirty="0"/>
              <a:t> cable and connector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62724AF-68A7-4478-BF91-300A76845251}"/>
              </a:ext>
            </a:extLst>
          </p:cNvPr>
          <p:cNvSpPr txBox="1"/>
          <p:nvPr/>
        </p:nvSpPr>
        <p:spPr>
          <a:xfrm>
            <a:off x="3397053" y="3718070"/>
            <a:ext cx="2542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Mini-SAS cable and connector used in SBND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39F938DD-B965-4B0F-AA2F-98BB0824D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Cabling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AA852A5-349E-4104-8D08-B4D969E88DC8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6" y="764502"/>
            <a:ext cx="8232771" cy="159348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COLDATA support high-speed link over 35m </a:t>
            </a:r>
            <a:r>
              <a:rPr lang="en-US" dirty="0" err="1"/>
              <a:t>Samtec</a:t>
            </a:r>
            <a:r>
              <a:rPr lang="en-US" dirty="0"/>
              <a:t> cable</a:t>
            </a:r>
          </a:p>
          <a:p>
            <a:pPr>
              <a:lnSpc>
                <a:spcPct val="110000"/>
              </a:lnSpc>
            </a:pPr>
            <a:r>
              <a:rPr lang="en-US" dirty="0"/>
              <a:t>Possible minor revision of FEMB from FD1 to FD2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FD1: a signal cable from the CE flange to the FEMB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FD2: 1) same single cable as FD1 (but longer, from 22m to 26m)</a:t>
            </a:r>
          </a:p>
          <a:p>
            <a:pPr lvl="1">
              <a:lnSpc>
                <a:spcPct val="110000"/>
              </a:lnSpc>
            </a:pPr>
            <a:r>
              <a:rPr lang="en-US" b="1" dirty="0"/>
              <a:t>         2) a patch panel is also considered as an option </a:t>
            </a:r>
          </a:p>
          <a:p>
            <a:pPr lvl="1"/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034A4B-DF50-4B2F-BD6E-430BB78038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37AF71-4B0F-40D1-9564-8BF1B5E70F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011EE6-B9EA-4AA7-8063-5EF641D133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24A32D-0EDF-4516-AC18-DA68E9CF45E7}"/>
              </a:ext>
            </a:extLst>
          </p:cNvPr>
          <p:cNvSpPr/>
          <p:nvPr/>
        </p:nvSpPr>
        <p:spPr>
          <a:xfrm>
            <a:off x="279043" y="4279727"/>
            <a:ext cx="1322024" cy="517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CE flange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4DE81D-5978-433E-B9FF-FCD9DE437BB3}"/>
              </a:ext>
            </a:extLst>
          </p:cNvPr>
          <p:cNvSpPr/>
          <p:nvPr/>
        </p:nvSpPr>
        <p:spPr>
          <a:xfrm>
            <a:off x="3662206" y="4279725"/>
            <a:ext cx="1455994" cy="517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Patch panel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BCBEA4-52D3-4E9F-8906-268A217C5900}"/>
              </a:ext>
            </a:extLst>
          </p:cNvPr>
          <p:cNvSpPr/>
          <p:nvPr/>
        </p:nvSpPr>
        <p:spPr>
          <a:xfrm>
            <a:off x="7750334" y="4279726"/>
            <a:ext cx="1008519" cy="5177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FEMBs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C98B84-13D2-42C4-A29E-4B2376B6EDF8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 flipV="1">
            <a:off x="1601067" y="4538622"/>
            <a:ext cx="2061139" cy="2"/>
          </a:xfrm>
          <a:prstGeom prst="straightConnector1">
            <a:avLst/>
          </a:prstGeom>
          <a:ln w="508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F260967-F280-46CD-82F5-A9AA4EB589AC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5118200" y="4538621"/>
            <a:ext cx="2632134" cy="2"/>
          </a:xfrm>
          <a:prstGeom prst="straightConnector1">
            <a:avLst/>
          </a:prstGeom>
          <a:ln w="508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AB44613-CF51-400E-A8C1-D5F6477E4A52}"/>
              </a:ext>
            </a:extLst>
          </p:cNvPr>
          <p:cNvSpPr txBox="1"/>
          <p:nvPr/>
        </p:nvSpPr>
        <p:spPr>
          <a:xfrm>
            <a:off x="1943495" y="4191871"/>
            <a:ext cx="1082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DUNE long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3B2CE4-5D65-4026-B2D9-EFD4004A82C2}"/>
              </a:ext>
            </a:extLst>
          </p:cNvPr>
          <p:cNvSpPr txBox="1"/>
          <p:nvPr/>
        </p:nvSpPr>
        <p:spPr>
          <a:xfrm>
            <a:off x="1899325" y="4549641"/>
            <a:ext cx="1280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Samtec</a:t>
            </a:r>
            <a:r>
              <a:rPr lang="en-US" sz="1600" dirty="0"/>
              <a:t> cable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6075B6-179B-47FD-A19D-3D9056CE714B}"/>
              </a:ext>
            </a:extLst>
          </p:cNvPr>
          <p:cNvSpPr txBox="1"/>
          <p:nvPr/>
        </p:nvSpPr>
        <p:spPr>
          <a:xfrm>
            <a:off x="5425571" y="4572055"/>
            <a:ext cx="21259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2) Short Mini-SAS cable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64C928-823F-4A32-B6FE-CF75212E12EB}"/>
              </a:ext>
            </a:extLst>
          </p:cNvPr>
          <p:cNvSpPr txBox="1"/>
          <p:nvPr/>
        </p:nvSpPr>
        <p:spPr>
          <a:xfrm>
            <a:off x="5443258" y="4170113"/>
            <a:ext cx="19918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1) Short </a:t>
            </a:r>
            <a:r>
              <a:rPr lang="en-US" sz="1600" dirty="0" err="1"/>
              <a:t>Samtec</a:t>
            </a:r>
            <a:r>
              <a:rPr lang="en-US" sz="1600" dirty="0"/>
              <a:t> cable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3B51A32-3D1A-43B6-AC48-920108EF3C7F}"/>
              </a:ext>
            </a:extLst>
          </p:cNvPr>
          <p:cNvSpPr txBox="1"/>
          <p:nvPr/>
        </p:nvSpPr>
        <p:spPr>
          <a:xfrm>
            <a:off x="304934" y="4888195"/>
            <a:ext cx="845391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The patch panel can simplify the installation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Both short </a:t>
            </a:r>
            <a:r>
              <a:rPr lang="en-US" dirty="0" err="1"/>
              <a:t>Samtec</a:t>
            </a:r>
            <a:r>
              <a:rPr lang="en-US" dirty="0"/>
              <a:t> cable and mini-SAS cable will be evaluated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/>
              <a:t>A prototype adapter board is designed to test the data transmission of COLDATA, and verify that the readout signals are not degraded by the insertion of the connector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Drawback: one extra connection increase the chance of  point of failure</a:t>
            </a:r>
          </a:p>
        </p:txBody>
      </p:sp>
    </p:spTree>
    <p:extLst>
      <p:ext uri="{BB962C8B-B14F-4D97-AF65-F5344CB8AC3E}">
        <p14:creationId xmlns:p14="http://schemas.microsoft.com/office/powerpoint/2010/main" val="2157334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C158E0C-4508-43D3-9266-8B47C7D38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prototype cable adapter is being fabricated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700D7D0-C412-46BB-A050-F7BB5EBCD04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6" y="794437"/>
            <a:ext cx="8689974" cy="5070302"/>
          </a:xfrm>
        </p:spPr>
        <p:txBody>
          <a:bodyPr/>
          <a:lstStyle/>
          <a:p>
            <a:r>
              <a:rPr lang="en-US" dirty="0"/>
              <a:t>The prototype cable adapter</a:t>
            </a:r>
          </a:p>
          <a:p>
            <a:pPr lvl="1"/>
            <a:r>
              <a:rPr lang="en-US" dirty="0"/>
              <a:t>To verify the feasibility of the patch panel</a:t>
            </a:r>
          </a:p>
          <a:p>
            <a:pPr lvl="1"/>
            <a:r>
              <a:rPr lang="en-US" sz="1800" dirty="0"/>
              <a:t>Option 1: DUNE </a:t>
            </a:r>
            <a:r>
              <a:rPr lang="en-US" sz="1800" dirty="0" err="1"/>
              <a:t>Samtec</a:t>
            </a:r>
            <a:r>
              <a:rPr lang="en-US" sz="1800" dirty="0"/>
              <a:t> connector to DUNE </a:t>
            </a:r>
            <a:r>
              <a:rPr lang="en-US" sz="1800" dirty="0" err="1"/>
              <a:t>Samtec</a:t>
            </a:r>
            <a:r>
              <a:rPr lang="en-US" sz="1800" dirty="0"/>
              <a:t> connector</a:t>
            </a:r>
          </a:p>
          <a:p>
            <a:pPr lvl="1"/>
            <a:r>
              <a:rPr lang="en-US" sz="1800" dirty="0"/>
              <a:t>Option 2: DUNE </a:t>
            </a:r>
            <a:r>
              <a:rPr lang="en-US" sz="1800" dirty="0" err="1"/>
              <a:t>Samtec</a:t>
            </a:r>
            <a:r>
              <a:rPr lang="en-US" sz="1800" dirty="0"/>
              <a:t> connector to mini-SAS connector (SBND)</a:t>
            </a:r>
          </a:p>
          <a:p>
            <a:pPr lvl="1"/>
            <a:r>
              <a:rPr lang="en-US" sz="1800" dirty="0"/>
              <a:t>Option 3: Adapter for power distribution if power cable goes to the patch panel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059B12-3B35-49FC-A4BA-C1E5B2FBC19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A0230C-C0EB-418E-9412-655ACA76E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C6ABAD-2C3E-4CDE-8A1D-3935D011D0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3AF1077-FFA0-464B-9F3C-6D2466C78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6" y="2618408"/>
            <a:ext cx="2712352" cy="368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2D4C262-15C7-4095-BE88-0BDA4A6EB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5473" y="2678793"/>
            <a:ext cx="4975941" cy="312952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155EE0-A1D0-493B-82CF-39A2F45AEF3A}"/>
              </a:ext>
            </a:extLst>
          </p:cNvPr>
          <p:cNvSpPr txBox="1"/>
          <p:nvPr/>
        </p:nvSpPr>
        <p:spPr>
          <a:xfrm>
            <a:off x="3760895" y="5863406"/>
            <a:ext cx="459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 to be done in the coming month</a:t>
            </a:r>
          </a:p>
        </p:txBody>
      </p:sp>
    </p:spTree>
    <p:extLst>
      <p:ext uri="{BB962C8B-B14F-4D97-AF65-F5344CB8AC3E}">
        <p14:creationId xmlns:p14="http://schemas.microsoft.com/office/powerpoint/2010/main" val="2641508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026" y="289192"/>
            <a:ext cx="8229600" cy="488405"/>
          </a:xfrm>
        </p:spPr>
        <p:txBody>
          <a:bodyPr>
            <a:normAutofit/>
          </a:bodyPr>
          <a:lstStyle/>
          <a:p>
            <a:r>
              <a:rPr lang="en-GB" sz="2800" b="0"/>
              <a:t>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450855" y="784640"/>
            <a:ext cx="8232771" cy="50703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FEMB Design for both HD and VD single-phase LArTPC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FEMB Roadmap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Integration Tests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Consideration of the EMI shielding box for FEMB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Consideration of Cabling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F0000"/>
                </a:solidFill>
              </a:rPr>
              <a:t>FEMB QC Plan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4589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C9749EE-AEAF-4E2C-877B-9236C5260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FEMB QC Plan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927B483-6800-4343-A4B4-55BC7D0B710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58618" y="902343"/>
            <a:ext cx="8645237" cy="5286133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en-US" sz="2000" dirty="0"/>
              <a:t>A comprehensive set of QA/QC tests carried out for all components to ensure reliable operation of FEMB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800" dirty="0"/>
              <a:t>DUNE FEMB QC plan is still under discussion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en-US" sz="2000" dirty="0"/>
              <a:t>Lessons learned from ProtoDUNE-SP and SBND CE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800" dirty="0"/>
              <a:t>FEMB QA/QC procedures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</a:pPr>
            <a:r>
              <a:rPr lang="en-US" sz="1600" dirty="0"/>
              <a:t>Post-assembly screening test before installation in CE box</a:t>
            </a:r>
          </a:p>
          <a:p>
            <a:pPr lvl="3" algn="just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Get rid of defective FEMB assemblies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</a:pPr>
            <a:r>
              <a:rPr lang="en-US" sz="1600" dirty="0"/>
              <a:t>Characterization both at RT and LN2 after assembly </a:t>
            </a:r>
          </a:p>
          <a:p>
            <a:pPr lvl="3" algn="just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A whole assembly includes FEMB, CE box, cold power cable and data cable  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</a:pPr>
            <a:r>
              <a:rPr lang="en-US" sz="1600" dirty="0"/>
              <a:t>Reception checkout test (RT) is recommended </a:t>
            </a:r>
          </a:p>
          <a:p>
            <a:pPr lvl="2" algn="just">
              <a:lnSpc>
                <a:spcPct val="120000"/>
              </a:lnSpc>
              <a:spcBef>
                <a:spcPts val="600"/>
              </a:spcBef>
            </a:pPr>
            <a:r>
              <a:rPr lang="en-US" sz="1600" dirty="0"/>
              <a:t>Cold box integration test can further assure correct and reliable connection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</a:pPr>
            <a:r>
              <a:rPr lang="en-US" sz="2000" dirty="0"/>
              <a:t>Challenge for DUNE FEMB QC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800" dirty="0"/>
              <a:t>Ensure that QC procedures are applied uniformly at different test sites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</a:pPr>
            <a:r>
              <a:rPr lang="en-US" sz="1800" dirty="0"/>
              <a:t>Online database for logging</a:t>
            </a:r>
          </a:p>
          <a:p>
            <a:pPr algn="just">
              <a:lnSpc>
                <a:spcPct val="120000"/>
              </a:lnSpc>
            </a:pPr>
            <a:r>
              <a:rPr lang="en-US" b="1" dirty="0">
                <a:solidFill>
                  <a:srgbClr val="FF0000"/>
                </a:solidFill>
              </a:rPr>
              <a:t>ASICs/FEMBs task force was formed on 04/05/2021</a:t>
            </a:r>
          </a:p>
          <a:p>
            <a:pPr lvl="1" algn="just">
              <a:lnSpc>
                <a:spcPct val="120000"/>
              </a:lnSpc>
            </a:pPr>
            <a:r>
              <a:rPr lang="en-US" dirty="0"/>
              <a:t>Weekly meeting since 04/19/2021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4839A9-50A8-4644-8317-CDE5453426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A2F636-79F2-422A-A4D9-C185F4F3A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317650-871A-45A7-AAA8-7561FB9C70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8985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52C659F-4006-451F-AB5F-8AD8721CE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ProtoDUNE </a:t>
            </a:r>
            <a:r>
              <a:rPr lang="en-US" sz="2800" dirty="0"/>
              <a:t>FEMB QC Test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391F33C-12EE-471D-9C09-79F4BC290F2C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02957" y="899311"/>
            <a:ext cx="4986192" cy="5070302"/>
          </a:xfrm>
        </p:spPr>
        <p:txBody>
          <a:bodyPr/>
          <a:lstStyle/>
          <a:p>
            <a:r>
              <a:rPr lang="en-US" sz="2000" dirty="0"/>
              <a:t>Power cycle test</a:t>
            </a:r>
          </a:p>
          <a:p>
            <a:pPr lvl="1"/>
            <a:r>
              <a:rPr lang="en-US" sz="1800" dirty="0"/>
              <a:t>Power to FEMB cycled and simple baseline measurement performed</a:t>
            </a:r>
          </a:p>
          <a:p>
            <a:pPr lvl="1"/>
            <a:r>
              <a:rPr lang="en-US" sz="1800" dirty="0"/>
              <a:t>5 iterations</a:t>
            </a:r>
          </a:p>
          <a:p>
            <a:r>
              <a:rPr lang="en-US" sz="2000" dirty="0"/>
              <a:t>Gain/ENC measurements</a:t>
            </a:r>
          </a:p>
          <a:p>
            <a:pPr lvl="1"/>
            <a:r>
              <a:rPr lang="en-US" sz="1800" dirty="0"/>
              <a:t>17 separate gain/ENC measurements performed with different combinations of configurations</a:t>
            </a:r>
          </a:p>
          <a:p>
            <a:pPr lvl="2"/>
            <a:r>
              <a:rPr lang="en-US" sz="1600" dirty="0"/>
              <a:t>Gain: 14mV/</a:t>
            </a:r>
            <a:r>
              <a:rPr lang="en-US" sz="1600" dirty="0" err="1"/>
              <a:t>fC</a:t>
            </a:r>
            <a:r>
              <a:rPr lang="en-US" sz="1600" dirty="0"/>
              <a:t>, 25mV/</a:t>
            </a:r>
            <a:r>
              <a:rPr lang="en-US" sz="1600" dirty="0" err="1"/>
              <a:t>fC</a:t>
            </a:r>
            <a:endParaRPr lang="en-US" sz="1600" dirty="0"/>
          </a:p>
          <a:p>
            <a:pPr lvl="2"/>
            <a:r>
              <a:rPr lang="en-US" sz="1600" dirty="0"/>
              <a:t>Shaping time: 0.5us, 1.0us, 2.0us, 3.0us</a:t>
            </a:r>
          </a:p>
          <a:p>
            <a:pPr lvl="2"/>
            <a:r>
              <a:rPr lang="en-US" sz="1600" dirty="0"/>
              <a:t>Both FPGA-DAC and ASIC-DAC calibration</a:t>
            </a:r>
          </a:p>
          <a:p>
            <a:pPr lvl="2"/>
            <a:r>
              <a:rPr lang="en-US" sz="1600" dirty="0"/>
              <a:t>One check of internal ADC clocks using nominal FE settings</a:t>
            </a:r>
          </a:p>
          <a:p>
            <a:r>
              <a:rPr lang="en-US" sz="2000" dirty="0"/>
              <a:t>Power / current monitoring</a:t>
            </a:r>
            <a:endParaRPr lang="en-US" sz="2000" dirty="0">
              <a:cs typeface="Calibri"/>
            </a:endParaRPr>
          </a:p>
          <a:p>
            <a:pPr lvl="1"/>
            <a:r>
              <a:rPr lang="en-US" sz="1800" dirty="0"/>
              <a:t>Reads back FEMB voltages/currents measured on WIB</a:t>
            </a:r>
          </a:p>
          <a:p>
            <a:r>
              <a:rPr lang="en-US" sz="2000" dirty="0"/>
              <a:t>Summary PDF of test results created as part of the test </a:t>
            </a:r>
            <a:r>
              <a:rPr lang="en-US" sz="2000" dirty="0">
                <a:ea typeface="+mn-lt"/>
                <a:cs typeface="+mn-lt"/>
              </a:rPr>
              <a:t>automatically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EE8699-7DAE-4F0C-8BC3-456D708A16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F377D-7C25-4D55-A2D3-879EF831E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069632-38A9-473E-87BC-1E47338C2F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10" name="Content Placeholder 7">
            <a:extLst>
              <a:ext uri="{FF2B5EF4-FFF2-40B4-BE49-F238E27FC236}">
                <a16:creationId xmlns:a16="http://schemas.microsoft.com/office/drawing/2014/main" id="{048F32C2-448B-4783-BC85-48FBAE82BD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221" y="932986"/>
            <a:ext cx="3297649" cy="2473237"/>
          </a:xfrm>
          <a:prstGeom prst="rect">
            <a:avLst/>
          </a:prstGeom>
        </p:spPr>
      </p:pic>
      <p:pic>
        <p:nvPicPr>
          <p:cNvPr id="11" name="Content Placeholder 9">
            <a:extLst>
              <a:ext uri="{FF2B5EF4-FFF2-40B4-BE49-F238E27FC236}">
                <a16:creationId xmlns:a16="http://schemas.microsoft.com/office/drawing/2014/main" id="{1C837E78-7E34-4683-A874-A5DB2F3967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219" y="3508545"/>
            <a:ext cx="3297651" cy="24732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737BEC-C316-4F45-8338-003A4DB6C1F9}"/>
              </a:ext>
            </a:extLst>
          </p:cNvPr>
          <p:cNvSpPr txBox="1"/>
          <p:nvPr/>
        </p:nvSpPr>
        <p:spPr>
          <a:xfrm>
            <a:off x="6736046" y="4560498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MSU CTS</a:t>
            </a:r>
          </a:p>
        </p:txBody>
      </p:sp>
    </p:spTree>
    <p:extLst>
      <p:ext uri="{BB962C8B-B14F-4D97-AF65-F5344CB8AC3E}">
        <p14:creationId xmlns:p14="http://schemas.microsoft.com/office/powerpoint/2010/main" val="3811456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D0A14B1-70BA-4287-AA02-5D896D5CE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379F649-47D7-467A-94DF-ED66AB10CB93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7200" y="994594"/>
            <a:ext cx="8345277" cy="507030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US" sz="2000" dirty="0">
                <a:solidFill>
                  <a:srgbClr val="FF0000"/>
                </a:solidFill>
              </a:rPr>
              <a:t>No issues with using the FD-1 cold electronics for the readout of the bottom CRUs in the vertical drift detector (FD-2) 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en-US" dirty="0"/>
              <a:t>Identical to FD-1 HD FEMB design (See Cheng-Ju’s talk)</a:t>
            </a:r>
          </a:p>
          <a:p>
            <a:pPr lvl="2">
              <a:lnSpc>
                <a:spcPct val="114000"/>
              </a:lnSpc>
              <a:spcBef>
                <a:spcPts val="600"/>
              </a:spcBef>
            </a:pPr>
            <a:r>
              <a:rPr lang="en-US" dirty="0"/>
              <a:t>Minor revision if the patch panel is presented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en-US" dirty="0"/>
              <a:t>3-ASIC FEMB solution meets all the DUNE needs</a:t>
            </a:r>
          </a:p>
          <a:p>
            <a:pPr lvl="2">
              <a:lnSpc>
                <a:spcPct val="114000"/>
              </a:lnSpc>
              <a:spcBef>
                <a:spcPts val="600"/>
              </a:spcBef>
            </a:pPr>
            <a:r>
              <a:rPr lang="en-US" dirty="0"/>
              <a:t>See Dave’s talk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en-US" dirty="0"/>
              <a:t>Production of CE components for the vertical drift detector will follow that of components for the horizontal drift detector</a:t>
            </a:r>
          </a:p>
          <a:p>
            <a:pPr lvl="2">
              <a:lnSpc>
                <a:spcPct val="114000"/>
              </a:lnSpc>
              <a:spcBef>
                <a:spcPts val="600"/>
              </a:spcBef>
            </a:pPr>
            <a:r>
              <a:rPr lang="en-US" dirty="0"/>
              <a:t>ASICs/FEMBs task force was formed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en-US" sz="2000" dirty="0"/>
              <a:t>Continuous effort should be made for the integration test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en-US" sz="2000" dirty="0">
                <a:cs typeface="Palatino Linotype"/>
                <a:sym typeface="Wingdings"/>
              </a:rPr>
              <a:t>The integral system design concept is crucial</a:t>
            </a:r>
            <a:endParaRPr lang="en-US" dirty="0"/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en-US" dirty="0"/>
              <a:t>50L setup shows the promising result (See Serhan and Filippo’s talk)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r>
              <a:rPr lang="en-US" dirty="0"/>
              <a:t>Confidence of FEMB design is expected to be gained from the CERN cold box testing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B12881-A657-4A35-A2AE-D623E150258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2988F-CBB6-488C-8C12-7DF213595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BFCC60-DE90-4BCE-BDA1-D514990F5E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63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026" y="289192"/>
            <a:ext cx="8229600" cy="488405"/>
          </a:xfrm>
        </p:spPr>
        <p:txBody>
          <a:bodyPr>
            <a:noAutofit/>
          </a:bodyPr>
          <a:lstStyle/>
          <a:p>
            <a:r>
              <a:rPr lang="en-US" sz="2400" b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Using the horizontal drift electronics for the bottom CRUs</a:t>
            </a:r>
            <a:endParaRPr lang="en-GB" sz="2400" b="0"/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450855" y="784640"/>
            <a:ext cx="8401045" cy="552726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en-US" sz="2000"/>
              <a:t>Electronics designed to be immersed in </a:t>
            </a:r>
            <a:r>
              <a:rPr lang="en-US" sz="2000" err="1"/>
              <a:t>LAr</a:t>
            </a:r>
            <a:r>
              <a:rPr lang="en-US" sz="2000"/>
              <a:t>, installed very close to the pickup electrodes, transmit digitized signals on long cold cables (9-22 m for the horizontal drift)</a:t>
            </a:r>
            <a:endParaRPr lang="en-US" sz="2000" dirty="0"/>
          </a:p>
          <a:p>
            <a:pPr lvl="1" algn="just">
              <a:lnSpc>
                <a:spcPct val="114000"/>
              </a:lnSpc>
              <a:spcBef>
                <a:spcPts val="600"/>
              </a:spcBef>
            </a:pPr>
            <a:r>
              <a:rPr lang="en-US" sz="1800" b="1" dirty="0">
                <a:solidFill>
                  <a:srgbClr val="FF0000"/>
                </a:solidFill>
              </a:rPr>
              <a:t>Minimize noise / space required on feedthroughs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en-US" sz="2000"/>
              <a:t>SBND FEMBs used to read out prototype in the CERN 50L prototype</a:t>
            </a:r>
            <a:endParaRPr lang="en-US" sz="2000" dirty="0"/>
          </a:p>
          <a:p>
            <a:pPr lvl="1" algn="just">
              <a:lnSpc>
                <a:spcPct val="114000"/>
              </a:lnSpc>
              <a:spcBef>
                <a:spcPts val="600"/>
              </a:spcBef>
            </a:pPr>
            <a:r>
              <a:rPr lang="en-US" sz="1800"/>
              <a:t>Promising performance with both 2-view and 3-view anode PCB prototype</a:t>
            </a:r>
            <a:endParaRPr lang="en-US" sz="1800" dirty="0"/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en-US" sz="2000"/>
              <a:t>The design of the FEMBs, WIBs, WIECs, services on top of the cryostat inherit from the horizontal drift detector</a:t>
            </a:r>
            <a:r>
              <a:rPr lang="en-US" sz="2000" dirty="0"/>
              <a:t> (no change or minor revision)</a:t>
            </a:r>
          </a:p>
          <a:p>
            <a:pPr lvl="1" algn="just">
              <a:lnSpc>
                <a:spcPct val="114000"/>
              </a:lnSpc>
              <a:spcBef>
                <a:spcPts val="600"/>
              </a:spcBef>
            </a:pPr>
            <a:r>
              <a:rPr lang="en-US" sz="1800" dirty="0"/>
              <a:t>Production of detector components for the vertical drift detector will follow that of components for the horizontal drift detector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en-US" sz="2000" dirty="0"/>
              <a:t>Heat generated by electronics is negligible</a:t>
            </a:r>
          </a:p>
          <a:p>
            <a:pPr lvl="1" algn="just">
              <a:lnSpc>
                <a:spcPct val="114000"/>
              </a:lnSpc>
              <a:spcBef>
                <a:spcPts val="600"/>
              </a:spcBef>
            </a:pPr>
            <a:r>
              <a:rPr lang="en-US" sz="1800" dirty="0"/>
              <a:t>Tests have been made at BNL with cryostat with </a:t>
            </a:r>
            <a:r>
              <a:rPr lang="en-US" sz="1800" dirty="0" err="1"/>
              <a:t>LAr</a:t>
            </a:r>
            <a:r>
              <a:rPr lang="en-US" sz="1800" dirty="0"/>
              <a:t> under pressure. At 14 m depth, no bubbles are released from heating elements with power density up to 4W/cm</a:t>
            </a:r>
            <a:r>
              <a:rPr lang="en-US" sz="1800" baseline="30000" dirty="0"/>
              <a:t>2</a:t>
            </a:r>
            <a:r>
              <a:rPr lang="en-US" sz="1800" dirty="0"/>
              <a:t>  </a:t>
            </a:r>
            <a:r>
              <a:rPr lang="en-US" sz="1800" dirty="0">
                <a:sym typeface="Symbol" panose="05050102010706020507" pitchFamily="18" charset="2"/>
              </a:rPr>
              <a:t> no bubble formation (</a:t>
            </a:r>
            <a:r>
              <a:rPr lang="en-US" sz="1800" dirty="0"/>
              <a:t>gas boils bubbles collapse immediately under hydrostatic pressure)</a:t>
            </a:r>
          </a:p>
          <a:p>
            <a:pPr lvl="1">
              <a:lnSpc>
                <a:spcPct val="114000"/>
              </a:lnSpc>
            </a:pPr>
            <a:endParaRPr lang="en-US" sz="1800" dirty="0"/>
          </a:p>
          <a:p>
            <a:endParaRPr lang="en-US" sz="2000"/>
          </a:p>
          <a:p>
            <a:endParaRPr lang="en-US" sz="20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8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DF1A048F-3FC2-4C4A-8305-59EA9A5721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396"/>
          <a:stretch/>
        </p:blipFill>
        <p:spPr>
          <a:xfrm>
            <a:off x="4745369" y="4058670"/>
            <a:ext cx="3657600" cy="115986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11" y="135473"/>
            <a:ext cx="8229600" cy="647102"/>
          </a:xfrm>
        </p:spPr>
        <p:txBody>
          <a:bodyPr>
            <a:noAutofit/>
          </a:bodyPr>
          <a:lstStyle/>
          <a:p>
            <a:r>
              <a:rPr lang="en-US" sz="2400" b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Using the horizontal drift electronics for the bottom CRUs</a:t>
            </a:r>
            <a:endParaRPr lang="en-GB" sz="2400" b="0"/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158500" y="575912"/>
            <a:ext cx="8823821" cy="1189142"/>
          </a:xfrm>
        </p:spPr>
        <p:txBody>
          <a:bodyPr>
            <a:normAutofit fontScale="92500"/>
          </a:bodyPr>
          <a:lstStyle/>
          <a:p>
            <a:r>
              <a:rPr lang="en-US" sz="2000"/>
              <a:t>SBND FEMBs used to read out 2-view and 3-view anode PCB prototype</a:t>
            </a:r>
          </a:p>
          <a:p>
            <a:pPr lvl="1"/>
            <a:r>
              <a:rPr lang="en-US" sz="1500" dirty="0"/>
              <a:t>Anode PCB, adapter board and CE were thoroughly verified at BNL in LN2</a:t>
            </a:r>
          </a:p>
          <a:p>
            <a:pPr lvl="1">
              <a:buClr>
                <a:srgbClr val="595959"/>
              </a:buClr>
            </a:pPr>
            <a:r>
              <a:rPr lang="en-GB" sz="1500" dirty="0"/>
              <a:t>2-view and 3-view anode PCB prototypes with integrated CEs have been working excellently at 50L setup</a:t>
            </a:r>
          </a:p>
          <a:p>
            <a:pPr lvl="2"/>
            <a:r>
              <a:rPr lang="en-GB" sz="1300" dirty="0" err="1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Serhan</a:t>
            </a:r>
            <a:r>
              <a:rPr lang="en-GB" sz="1300" dirty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1300" dirty="0" err="1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Tufanli</a:t>
            </a:r>
            <a:r>
              <a:rPr lang="en-GB" sz="1300" dirty="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Vertical drift anode PCB demonstrators with integrated bottom electronics. DUNE collaboration meeting, May 20, 2021</a:t>
            </a:r>
            <a:endParaRPr lang="en-GB" sz="130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2"/>
            <a:endParaRPr lang="en-US" sz="140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ACE358-9E84-0843-8AC9-983EE4EC5E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3783" b="48338"/>
          <a:stretch/>
        </p:blipFill>
        <p:spPr>
          <a:xfrm>
            <a:off x="74430" y="4019534"/>
            <a:ext cx="4572000" cy="2296632"/>
          </a:xfrm>
          <a:prstGeom prst="rect">
            <a:avLst/>
          </a:prstGeom>
        </p:spPr>
      </p:pic>
      <p:pic>
        <p:nvPicPr>
          <p:cNvPr id="13" name="Content Placeholder 4" descr="A circuit board&#10;&#10;Description automatically generated">
            <a:extLst>
              <a:ext uri="{FF2B5EF4-FFF2-40B4-BE49-F238E27FC236}">
                <a16:creationId xmlns:a16="http://schemas.microsoft.com/office/drawing/2014/main" id="{AC3DA56F-267B-F747-8A38-BB5830CA41B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2" t="4457" r="16522" b="6376"/>
          <a:stretch/>
        </p:blipFill>
        <p:spPr>
          <a:xfrm rot="10800000">
            <a:off x="213853" y="1817746"/>
            <a:ext cx="1828800" cy="18265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4C61C8-E7BB-1144-ACE2-95163B5D2E3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r="8977"/>
          <a:stretch/>
        </p:blipFill>
        <p:spPr>
          <a:xfrm rot="5400000">
            <a:off x="2117181" y="1941993"/>
            <a:ext cx="1929416" cy="1709442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C7B39BA9-BF93-E845-98E2-C0686EDC9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440" y="1832006"/>
            <a:ext cx="243727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F47EB07F-0C04-7442-9C20-E5B4B08AA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867" y="1832006"/>
            <a:ext cx="243727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4840575-7552-DD44-898F-D866675F308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34086" b="1"/>
          <a:stretch/>
        </p:blipFill>
        <p:spPr>
          <a:xfrm>
            <a:off x="4726067" y="5099714"/>
            <a:ext cx="3657600" cy="11598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72D2A0-1974-3D4A-A9BA-97750483D84F}"/>
              </a:ext>
            </a:extLst>
          </p:cNvPr>
          <p:cNvSpPr txBox="1"/>
          <p:nvPr/>
        </p:nvSpPr>
        <p:spPr>
          <a:xfrm>
            <a:off x="5122220" y="5153590"/>
            <a:ext cx="873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FEMB#1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701CA2-24C2-A044-9833-49BABB07259B}"/>
              </a:ext>
            </a:extLst>
          </p:cNvPr>
          <p:cNvSpPr txBox="1"/>
          <p:nvPr/>
        </p:nvSpPr>
        <p:spPr>
          <a:xfrm>
            <a:off x="5122219" y="4121875"/>
            <a:ext cx="873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FEMB#2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63894A-3DB4-AE44-BE12-AD7782592929}"/>
              </a:ext>
            </a:extLst>
          </p:cNvPr>
          <p:cNvSpPr txBox="1"/>
          <p:nvPr/>
        </p:nvSpPr>
        <p:spPr>
          <a:xfrm>
            <a:off x="610911" y="4849206"/>
            <a:ext cx="1224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ENC at LN2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9E303B5-5130-7040-ADE5-1D9149159876}"/>
              </a:ext>
            </a:extLst>
          </p:cNvPr>
          <p:cNvSpPr/>
          <p:nvPr/>
        </p:nvSpPr>
        <p:spPr>
          <a:xfrm>
            <a:off x="806041" y="3755933"/>
            <a:ext cx="28422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/>
              <a:t>2-view anode PCB tested at BNL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6DF7CB8-3CF4-1548-97C5-0C33DB4287F9}"/>
              </a:ext>
            </a:extLst>
          </p:cNvPr>
          <p:cNvSpPr/>
          <p:nvPr/>
        </p:nvSpPr>
        <p:spPr>
          <a:xfrm>
            <a:off x="4570411" y="3689930"/>
            <a:ext cx="35155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/>
              <a:t>3-view anode PCB with CE tested at BNL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23280C-4F97-4E36-891D-A45916FE7721}"/>
              </a:ext>
            </a:extLst>
          </p:cNvPr>
          <p:cNvSpPr txBox="1"/>
          <p:nvPr/>
        </p:nvSpPr>
        <p:spPr>
          <a:xfrm>
            <a:off x="3532268" y="4849206"/>
            <a:ext cx="808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2-view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A0B53D-0D58-4EE5-B886-2549CE8582EF}"/>
              </a:ext>
            </a:extLst>
          </p:cNvPr>
          <p:cNvSpPr txBox="1"/>
          <p:nvPr/>
        </p:nvSpPr>
        <p:spPr>
          <a:xfrm>
            <a:off x="7533429" y="4094487"/>
            <a:ext cx="808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3-view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CCA6EA-3A00-4ED0-BA42-CC17B4A5E3D2}"/>
              </a:ext>
            </a:extLst>
          </p:cNvPr>
          <p:cNvSpPr txBox="1"/>
          <p:nvPr/>
        </p:nvSpPr>
        <p:spPr>
          <a:xfrm>
            <a:off x="7584635" y="5099714"/>
            <a:ext cx="808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3-view</a:t>
            </a:r>
          </a:p>
        </p:txBody>
      </p:sp>
    </p:spTree>
    <p:extLst>
      <p:ext uri="{BB962C8B-B14F-4D97-AF65-F5344CB8AC3E}">
        <p14:creationId xmlns:p14="http://schemas.microsoft.com/office/powerpoint/2010/main" val="1881324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025" y="289192"/>
            <a:ext cx="8468301" cy="488405"/>
          </a:xfrm>
        </p:spPr>
        <p:txBody>
          <a:bodyPr>
            <a:normAutofit/>
          </a:bodyPr>
          <a:lstStyle/>
          <a:p>
            <a:r>
              <a:rPr lang="en-US" sz="2400" b="0"/>
              <a:t>1</a:t>
            </a:r>
            <a:r>
              <a:rPr lang="en-US" sz="2400" b="0" baseline="30000"/>
              <a:t>st</a:t>
            </a:r>
            <a:r>
              <a:rPr lang="en-US" sz="2400" b="0"/>
              <a:t> Cold Box 3-View Design : Bottom CRU Assembly Details</a:t>
            </a:r>
            <a:endParaRPr lang="en-GB" sz="2400" b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F7351D-4F3D-4F71-9E99-0F69377267AA}"/>
              </a:ext>
            </a:extLst>
          </p:cNvPr>
          <p:cNvSpPr txBox="1"/>
          <p:nvPr/>
        </p:nvSpPr>
        <p:spPr>
          <a:xfrm>
            <a:off x="255066" y="911404"/>
            <a:ext cx="811033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/>
              <a:t>8 unique CE adapter boards carries 13 CE modules, in addition to the high voltage coupling capacitors and current limiting resistors.</a:t>
            </a:r>
          </a:p>
          <a:p>
            <a:pPr>
              <a:spcBef>
                <a:spcPts val="600"/>
              </a:spcBef>
            </a:pPr>
            <a:r>
              <a:rPr lang="en-US" sz="1600"/>
              <a:t>2 of the 13 modules on the CRU use 96 of the total of 128 channels.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561B51-6D02-43DE-A7F3-03E0ABF8B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17" y="1997383"/>
            <a:ext cx="6112099" cy="42403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34DBB6E-4D20-4531-A5F6-03FD6ECA239D}"/>
              </a:ext>
            </a:extLst>
          </p:cNvPr>
          <p:cNvSpPr/>
          <p:nvPr/>
        </p:nvSpPr>
        <p:spPr>
          <a:xfrm>
            <a:off x="6417327" y="1737537"/>
            <a:ext cx="25146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/>
              <a:t>Initial evaluation of the 50L 3-view setup at BNL showed noise pickup when the FEMBs are not enclosed the metal boxes. </a:t>
            </a:r>
          </a:p>
          <a:p>
            <a:pPr>
              <a:spcBef>
                <a:spcPts val="600"/>
              </a:spcBef>
            </a:pPr>
            <a:r>
              <a:rPr lang="en-US" sz="1600"/>
              <a:t>To ensure good noise performance in the cold box test, the adapter boards, and composite frame holding the CRUs are designed to accommodate the CE boxes.</a:t>
            </a:r>
          </a:p>
          <a:p>
            <a:pPr>
              <a:spcBef>
                <a:spcPts val="600"/>
              </a:spcBef>
            </a:pPr>
            <a:r>
              <a:rPr lang="en-US" sz="1600"/>
              <a:t>In the meantime, the CE boxes are being redesigned to be thinner, shorter, and lighter for the monolithic FEMBs.</a:t>
            </a:r>
          </a:p>
          <a:p>
            <a:r>
              <a:rPr lang="en-US" sz="1600"/>
              <a:t>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D70BB8-42E9-9149-9FDA-24CA85345428}"/>
              </a:ext>
            </a:extLst>
          </p:cNvPr>
          <p:cNvSpPr txBox="1"/>
          <p:nvPr/>
        </p:nvSpPr>
        <p:spPr>
          <a:xfrm>
            <a:off x="4093742" y="603168"/>
            <a:ext cx="464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</a:t>
            </a:r>
            <a:r>
              <a:rPr lang="en-US"/>
              <a:t> from Yu Bo in DUNE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2083113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4026" y="289192"/>
            <a:ext cx="8229600" cy="488405"/>
          </a:xfrm>
        </p:spPr>
        <p:txBody>
          <a:bodyPr>
            <a:normAutofit/>
          </a:bodyPr>
          <a:lstStyle/>
          <a:p>
            <a:r>
              <a:rPr lang="en-GB" sz="2800" b="0"/>
              <a:t>Content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>
          <a:xfrm>
            <a:off x="450855" y="784640"/>
            <a:ext cx="8232771" cy="50703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FEMB Design for both HD and VD single-phase LArTPC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F0000"/>
                </a:solidFill>
              </a:rPr>
              <a:t>FEMB Roadmap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/>
              <a:t>Integration Tests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Consideration of the </a:t>
            </a:r>
            <a:r>
              <a:rPr lang="en-US" sz="2400" dirty="0"/>
              <a:t>EMI shielding box for FEMB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Consideration of Cabling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FEMB QC </a:t>
            </a:r>
            <a:r>
              <a:rPr lang="en-US" sz="2400" dirty="0"/>
              <a:t>Plan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400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92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2F29026-89C0-DB44-B285-C347E466A2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4754"/>
          <a:stretch/>
        </p:blipFill>
        <p:spPr>
          <a:xfrm>
            <a:off x="1355436" y="3093477"/>
            <a:ext cx="6433127" cy="15039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893D1A-C114-DB41-AEB0-2322931D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8986"/>
            <a:ext cx="8229600" cy="647102"/>
          </a:xfrm>
        </p:spPr>
        <p:txBody>
          <a:bodyPr/>
          <a:lstStyle/>
          <a:p>
            <a:r>
              <a:rPr lang="en-US" b="0"/>
              <a:t>FEMB Roadmap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C724-7E14-0B4B-83D7-906D4B5954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51A8-DE0C-2C40-9987-0FC34928C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E73E9-EEC2-E343-9D54-51BE07BB8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E47DA5E-B0DB-4BC5-BE53-CAC5CD864CC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9A611C-FFA4-2549-BDCB-63780C597D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87"/>
          <a:stretch/>
        </p:blipFill>
        <p:spPr>
          <a:xfrm>
            <a:off x="857954" y="595424"/>
            <a:ext cx="7718311" cy="259374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3BE9D7A-7004-994A-9095-6F5E022497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9135" y="4733425"/>
            <a:ext cx="2286000" cy="132700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BB3321B-B6FA-6949-B8A9-2877DAE05B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9522" y="4597393"/>
            <a:ext cx="1744954" cy="1463040"/>
          </a:xfrm>
          <a:prstGeom prst="rect">
            <a:avLst/>
          </a:prstGeom>
        </p:spPr>
      </p:pic>
      <p:pic>
        <p:nvPicPr>
          <p:cNvPr id="24" name="id-F94201F4-E308-4210-9850-CED5C5BD5476" descr="Image.jpeg">
            <a:extLst>
              <a:ext uri="{FF2B5EF4-FFF2-40B4-BE49-F238E27FC236}">
                <a16:creationId xmlns:a16="http://schemas.microsoft.com/office/drawing/2014/main" id="{C2AC5B67-DB2F-8A46-832C-D03F1E903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7098" y="4597393"/>
            <a:ext cx="1929609" cy="147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31F0C60-8F4A-3D4D-BBA3-C9520C1AA834}"/>
              </a:ext>
            </a:extLst>
          </p:cNvPr>
          <p:cNvSpPr txBox="1"/>
          <p:nvPr/>
        </p:nvSpPr>
        <p:spPr>
          <a:xfrm>
            <a:off x="1378502" y="6027188"/>
            <a:ext cx="1859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COLDATA FEMB (R0)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3DDB11-9397-8549-A3CB-88CD9E988778}"/>
              </a:ext>
            </a:extLst>
          </p:cNvPr>
          <p:cNvSpPr txBox="1"/>
          <p:nvPr/>
        </p:nvSpPr>
        <p:spPr>
          <a:xfrm>
            <a:off x="3664502" y="6057975"/>
            <a:ext cx="1859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COLDATA FEMB (R1)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70FF5C-B6D6-504F-BED4-FC2C45989A6E}"/>
              </a:ext>
            </a:extLst>
          </p:cNvPr>
          <p:cNvSpPr txBox="1"/>
          <p:nvPr/>
        </p:nvSpPr>
        <p:spPr>
          <a:xfrm>
            <a:off x="5733357" y="6052475"/>
            <a:ext cx="2180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Monolithic</a:t>
            </a:r>
            <a:r>
              <a:rPr lang="en-US" sz="1600"/>
              <a:t> FEMB (Final)</a:t>
            </a:r>
          </a:p>
        </p:txBody>
      </p:sp>
    </p:spTree>
    <p:extLst>
      <p:ext uri="{BB962C8B-B14F-4D97-AF65-F5344CB8AC3E}">
        <p14:creationId xmlns:p14="http://schemas.microsoft.com/office/powerpoint/2010/main" val="233656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2C42709-BE8F-1746-9546-6A94DB392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One final design iteration on the monolithic FEMB 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B970041-87ED-4F4C-9715-37BD3FAC6E5E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293298" y="804813"/>
            <a:ext cx="8738559" cy="5018017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minor revision, design changes do not present any risk</a:t>
            </a:r>
          </a:p>
          <a:p>
            <a:pPr>
              <a:spcBef>
                <a:spcPts val="600"/>
              </a:spcBef>
            </a:pPr>
            <a:r>
              <a:rPr lang="en-US" b="1" dirty="0"/>
              <a:t>Reduce the cable plant between the FEMB and the CE flange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Necessary for FD1-HD</a:t>
            </a:r>
          </a:p>
          <a:p>
            <a:pPr lvl="1">
              <a:spcBef>
                <a:spcPts val="600"/>
              </a:spcBef>
            </a:pPr>
            <a:r>
              <a:rPr lang="en-US" sz="18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Reduction in the number of connections per FEMB is useful also for FD2-VD</a:t>
            </a:r>
          </a:p>
          <a:p>
            <a:pPr>
              <a:spcBef>
                <a:spcPts val="600"/>
              </a:spcBef>
            </a:pPr>
            <a:r>
              <a:rPr lang="en-US" dirty="0"/>
              <a:t>Enhanced analog monitoring feature(requires COLDATA P4)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8x LArASIC: each channel output, bandgap reference, and temperature 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1x ColdADC: Voltage references can be monitored</a:t>
            </a:r>
          </a:p>
          <a:p>
            <a:pPr lvl="2">
              <a:spcBef>
                <a:spcPts val="600"/>
              </a:spcBef>
            </a:pPr>
            <a:r>
              <a:rPr lang="en-US" sz="1600" dirty="0"/>
              <a:t>Share the same path with LArASIC monitoring by the analog switch</a:t>
            </a:r>
          </a:p>
          <a:p>
            <a:pPr>
              <a:spcBef>
                <a:spcPts val="600"/>
              </a:spcBef>
            </a:pPr>
            <a:r>
              <a:rPr lang="en-US" dirty="0"/>
              <a:t>Incorporate lessons learned from the first monolithic FEMB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Possible layout optimization for better performance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Mechanical optimization for assembly installation</a:t>
            </a:r>
          </a:p>
          <a:p>
            <a:pPr lvl="2">
              <a:spcBef>
                <a:spcPts val="600"/>
              </a:spcBef>
            </a:pPr>
            <a:r>
              <a:rPr lang="en-US" sz="1600" dirty="0"/>
              <a:t>Locations of connectors, assembly holes, and etc. 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FD1-HD to FD2-VD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If patch panel and mini-SAS cable are chosen</a:t>
            </a:r>
          </a:p>
          <a:p>
            <a:pPr lvl="2">
              <a:spcBef>
                <a:spcPts val="600"/>
              </a:spcBef>
            </a:pPr>
            <a:r>
              <a:rPr lang="en-US" sz="1600" dirty="0"/>
              <a:t>Minor revision to replace </a:t>
            </a:r>
            <a:r>
              <a:rPr lang="en-US" sz="1600" dirty="0" err="1"/>
              <a:t>Samtec</a:t>
            </a:r>
            <a:r>
              <a:rPr lang="en-US" sz="1600" dirty="0"/>
              <a:t> data connector to mini-SAS connector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If CE box is removed</a:t>
            </a:r>
          </a:p>
          <a:p>
            <a:pPr lvl="2">
              <a:spcBef>
                <a:spcPts val="600"/>
              </a:spcBef>
            </a:pPr>
            <a:r>
              <a:rPr lang="en-US" sz="1600" dirty="0"/>
              <a:t>New cable relief scheme should be considered</a:t>
            </a:r>
          </a:p>
          <a:p>
            <a:pPr lvl="1">
              <a:lnSpc>
                <a:spcPct val="114000"/>
              </a:lnSpc>
              <a:spcBef>
                <a:spcPts val="600"/>
              </a:spcBef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9FBCD9-5169-6E40-8B0A-0D607CE231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Helvetica"/>
                <a:cs typeface="Helvetica"/>
              </a:rPr>
              <a:t>5/28/2020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C090E2-96B2-2E42-B21E-8C283C02B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S. Gao – FEMB design for VD LArTPC (CDR)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582780-836D-324C-970F-198515FCF1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59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93D1A-C114-DB41-AEB0-2322931DB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241140"/>
            <a:ext cx="8229600" cy="647102"/>
          </a:xfrm>
        </p:spPr>
        <p:txBody>
          <a:bodyPr/>
          <a:lstStyle/>
          <a:p>
            <a:r>
              <a:rPr lang="en-US" b="0"/>
              <a:t>Latest Mezzanine 3-ASIC FEMB Characterization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2C724-7E14-0B4B-83D7-906D4B59541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5/28/2020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651A8-DE0C-2C40-9987-0FC34928CE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Gao – FEMB design for VD LArTPC (CDR)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E73E9-EEC2-E343-9D54-51BE07BB8C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9E47DA5E-B0DB-4BC5-BE53-CAC5CD864CC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CC9FB7D-ABDC-4A22-BAF9-90E8C2027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601" y="1874155"/>
            <a:ext cx="2164826" cy="1815077"/>
          </a:xfrm>
          <a:prstGeom prst="rect">
            <a:avLst/>
          </a:prstGeom>
        </p:spPr>
      </p:pic>
      <p:sp>
        <p:nvSpPr>
          <p:cNvPr id="28" name="Content Placeholder 4">
            <a:extLst>
              <a:ext uri="{FF2B5EF4-FFF2-40B4-BE49-F238E27FC236}">
                <a16:creationId xmlns:a16="http://schemas.microsoft.com/office/drawing/2014/main" id="{2947B756-942A-43BB-807B-ACE02EDDBFD5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454026" y="718208"/>
            <a:ext cx="8477323" cy="120155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/>
              <a:t>Reported in the DUNE CE consortium meeting on 04/26/2021</a:t>
            </a:r>
          </a:p>
          <a:p>
            <a:pPr lvl="1">
              <a:spcBef>
                <a:spcPts val="600"/>
              </a:spcBef>
            </a:pPr>
            <a:r>
              <a:rPr lang="en-US" sz="1700"/>
              <a:t>The latest Mezzanine 3-ASIC FEMB (intermediate FEMB towards the monolithic FEMB design) shows promising performance with the bench-top test stand at BNL</a:t>
            </a:r>
          </a:p>
          <a:p>
            <a:pPr>
              <a:spcBef>
                <a:spcPts val="600"/>
              </a:spcBef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13" name="Content Placeholder 7">
            <a:extLst>
              <a:ext uri="{FF2B5EF4-FFF2-40B4-BE49-F238E27FC236}">
                <a16:creationId xmlns:a16="http://schemas.microsoft.com/office/drawing/2014/main" id="{F0A0D68B-AD5B-CF42-A771-F674BA651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51490" y="3919236"/>
            <a:ext cx="2164826" cy="21291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535FEF7-B6E6-C84B-9FBC-C92BB3CC9721}"/>
              </a:ext>
            </a:extLst>
          </p:cNvPr>
          <p:cNvSpPr txBox="1"/>
          <p:nvPr/>
        </p:nvSpPr>
        <p:spPr>
          <a:xfrm>
            <a:off x="703445" y="3653252"/>
            <a:ext cx="2886046" cy="369332"/>
          </a:xfrm>
          <a:prstGeom prst="rect">
            <a:avLst/>
          </a:prstGeom>
          <a:noFill/>
          <a:ln>
            <a:noFill/>
          </a:ln>
        </p:spPr>
        <p:txBody>
          <a:bodyPr wrap="none" rtlCol="0" anchor="ctr" anchorCtr="1">
            <a:spAutoFit/>
          </a:bodyPr>
          <a:lstStyle/>
          <a:p>
            <a:r>
              <a:rPr lang="en-US"/>
              <a:t>Mezzanine 3-ASIC FEMB (R1)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448BB2-15E2-554B-A62A-50DA0E092B04}"/>
              </a:ext>
            </a:extLst>
          </p:cNvPr>
          <p:cNvSpPr txBox="1"/>
          <p:nvPr/>
        </p:nvSpPr>
        <p:spPr>
          <a:xfrm>
            <a:off x="1460734" y="5976465"/>
            <a:ext cx="13463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/>
              <a:t>Zynq+ WIB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102AF46-F49F-514C-83C6-D0C1742FB9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500"/>
          <a:stretch/>
        </p:blipFill>
        <p:spPr>
          <a:xfrm>
            <a:off x="3731173" y="1874155"/>
            <a:ext cx="4572000" cy="21373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10E81D-5572-FA4E-BE0D-FA62269212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1173" y="3980379"/>
            <a:ext cx="4572000" cy="2286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47DC8F7-312C-6246-84E8-65A105101742}"/>
              </a:ext>
            </a:extLst>
          </p:cNvPr>
          <p:cNvSpPr/>
          <p:nvPr/>
        </p:nvSpPr>
        <p:spPr>
          <a:xfrm>
            <a:off x="6227096" y="2047562"/>
            <a:ext cx="1006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14mV/</a:t>
            </a:r>
            <a:r>
              <a:rPr lang="en-US" err="1"/>
              <a:t>fC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26099"/>
      </p:ext>
    </p:extLst>
  </p:cSld>
  <p:clrMapOvr>
    <a:masterClrMapping/>
  </p:clrMapOvr>
</p:sld>
</file>

<file path=ppt/theme/theme1.xml><?xml version="1.0" encoding="utf-8"?>
<a:theme xmlns:a="http://schemas.openxmlformats.org/drawingml/2006/main" name="Dune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2393</Words>
  <Application>Microsoft Office PowerPoint</Application>
  <PresentationFormat>On-screen Show (4:3)</PresentationFormat>
  <Paragraphs>337</Paragraphs>
  <Slides>26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Helvetica Neue</vt:lpstr>
      <vt:lpstr>Lucida Grande</vt:lpstr>
      <vt:lpstr>Arial</vt:lpstr>
      <vt:lpstr>Calibri</vt:lpstr>
      <vt:lpstr>Helvetica</vt:lpstr>
      <vt:lpstr>Palatino Linotype</vt:lpstr>
      <vt:lpstr>Wingdings</vt:lpstr>
      <vt:lpstr>Dune Template_051215</vt:lpstr>
      <vt:lpstr>LBNF Content-Footer Theme</vt:lpstr>
      <vt:lpstr>Bottom Electronics CDR  FEMB Design Status</vt:lpstr>
      <vt:lpstr>Content</vt:lpstr>
      <vt:lpstr>Using the horizontal drift electronics for the bottom CRUs</vt:lpstr>
      <vt:lpstr>Using the horizontal drift electronics for the bottom CRUs</vt:lpstr>
      <vt:lpstr>1st Cold Box 3-View Design : Bottom CRU Assembly Details</vt:lpstr>
      <vt:lpstr>Content</vt:lpstr>
      <vt:lpstr>FEMB Roadmap</vt:lpstr>
      <vt:lpstr>One final design iteration on the monolithic FEMB </vt:lpstr>
      <vt:lpstr>Latest Mezzanine 3-ASIC FEMB Characterization </vt:lpstr>
      <vt:lpstr>Content</vt:lpstr>
      <vt:lpstr>Integral System Design Concept                          </vt:lpstr>
      <vt:lpstr>40% APA Integration Test Stand at BNL</vt:lpstr>
      <vt:lpstr>ICEBERG Test Result</vt:lpstr>
      <vt:lpstr>CERN 50L Setup</vt:lpstr>
      <vt:lpstr>Content</vt:lpstr>
      <vt:lpstr>CE Box for 3-View Prototype</vt:lpstr>
      <vt:lpstr>CE Box for 3-View Prototype</vt:lpstr>
      <vt:lpstr>Thinner and lighter CE box in Aluminum</vt:lpstr>
      <vt:lpstr>FEMB w/wo CE box for the CRP</vt:lpstr>
      <vt:lpstr>Content</vt:lpstr>
      <vt:lpstr>Cabling</vt:lpstr>
      <vt:lpstr>A prototype cable adapter is being fabricated </vt:lpstr>
      <vt:lpstr>Content</vt:lpstr>
      <vt:lpstr>FEMB QC Plan</vt:lpstr>
      <vt:lpstr>Example of ProtoDUNE FEMB QC Test</vt:lpstr>
      <vt:lpstr>Summary</vt:lpstr>
    </vt:vector>
  </TitlesOfParts>
  <Manager/>
  <Company>Sandbox Studio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DUNE PowerPoint Presentation</dc:title>
  <dc:subject/>
  <dc:creator>Sandbox Studio</dc:creator>
  <cp:keywords/>
  <dc:description>Modified by A. Weber</dc:description>
  <cp:lastModifiedBy>Gao, Shanshan</cp:lastModifiedBy>
  <cp:revision>1</cp:revision>
  <dcterms:created xsi:type="dcterms:W3CDTF">2015-04-30T14:29:22Z</dcterms:created>
  <dcterms:modified xsi:type="dcterms:W3CDTF">2021-05-27T13:35:09Z</dcterms:modified>
  <cp:category/>
</cp:coreProperties>
</file>