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1" r:id="rId5"/>
    <p:sldMasterId id="2147483688" r:id="rId6"/>
    <p:sldMasterId id="2147483696" r:id="rId7"/>
  </p:sldMasterIdLst>
  <p:notesMasterIdLst>
    <p:notesMasterId r:id="rId24"/>
  </p:notesMasterIdLst>
  <p:handoutMasterIdLst>
    <p:handoutMasterId r:id="rId25"/>
  </p:handoutMasterIdLst>
  <p:sldIdLst>
    <p:sldId id="263" r:id="rId8"/>
    <p:sldId id="1844" r:id="rId9"/>
    <p:sldId id="1845" r:id="rId10"/>
    <p:sldId id="1846" r:id="rId11"/>
    <p:sldId id="1858" r:id="rId12"/>
    <p:sldId id="1850" r:id="rId13"/>
    <p:sldId id="1848" r:id="rId14"/>
    <p:sldId id="1851" r:id="rId15"/>
    <p:sldId id="1857" r:id="rId16"/>
    <p:sldId id="1849" r:id="rId17"/>
    <p:sldId id="1852" r:id="rId18"/>
    <p:sldId id="1853" r:id="rId19"/>
    <p:sldId id="1854" r:id="rId20"/>
    <p:sldId id="1856" r:id="rId21"/>
    <p:sldId id="1855" r:id="rId22"/>
    <p:sldId id="1807" r:id="rId2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988">
          <p15:clr>
            <a:srgbClr val="A4A3A4"/>
          </p15:clr>
        </p15:guide>
        <p15:guide id="2" orient="horz" pos="4186">
          <p15:clr>
            <a:srgbClr val="A4A3A4"/>
          </p15:clr>
        </p15:guide>
        <p15:guide id="3" orient="horz" pos="3394">
          <p15:clr>
            <a:srgbClr val="A4A3A4"/>
          </p15:clr>
        </p15:guide>
        <p15:guide id="4" orient="horz" pos="777">
          <p15:clr>
            <a:srgbClr val="A4A3A4"/>
          </p15:clr>
        </p15:guide>
        <p15:guide id="5" orient="horz" pos="1749">
          <p15:clr>
            <a:srgbClr val="A4A3A4"/>
          </p15:clr>
        </p15:guide>
        <p15:guide id="6" orient="horz" pos="457">
          <p15:clr>
            <a:srgbClr val="A4A3A4"/>
          </p15:clr>
        </p15:guide>
        <p15:guide id="7" pos="285">
          <p15:clr>
            <a:srgbClr val="A4A3A4"/>
          </p15:clr>
        </p15:guide>
        <p15:guide id="8" pos="551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ck Fowler" initials="JF"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666A"/>
    <a:srgbClr val="00B5E2"/>
    <a:srgbClr val="F79646"/>
    <a:srgbClr val="F8F8F8"/>
    <a:srgbClr val="C0504D"/>
    <a:srgbClr val="5A5A5A"/>
    <a:srgbClr val="4F81BD"/>
    <a:srgbClr val="004C97"/>
    <a:srgbClr val="676767"/>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43" autoAdjust="0"/>
    <p:restoredTop sz="50000" autoAdjust="0"/>
  </p:normalViewPr>
  <p:slideViewPr>
    <p:cSldViewPr snapToGrid="0" snapToObjects="1">
      <p:cViewPr varScale="1">
        <p:scale>
          <a:sx n="103" d="100"/>
          <a:sy n="103" d="100"/>
        </p:scale>
        <p:origin x="1224" y="59"/>
      </p:cViewPr>
      <p:guideLst>
        <p:guide orient="horz" pos="988"/>
        <p:guide orient="horz" pos="4186"/>
        <p:guide orient="horz" pos="3394"/>
        <p:guide orient="horz" pos="777"/>
        <p:guide orient="horz" pos="1749"/>
        <p:guide orient="horz" pos="457"/>
        <p:guide pos="285"/>
        <p:guide pos="5512"/>
      </p:guideLst>
    </p:cSldViewPr>
  </p:slideViewPr>
  <p:notesTextViewPr>
    <p:cViewPr>
      <p:scale>
        <a:sx n="100" d="100"/>
        <a:sy n="100" d="100"/>
      </p:scale>
      <p:origin x="0" y="0"/>
    </p:cViewPr>
  </p:notesTextViewPr>
  <p:sorterViewPr>
    <p:cViewPr>
      <p:scale>
        <a:sx n="100" d="100"/>
        <a:sy n="100" d="100"/>
      </p:scale>
      <p:origin x="0" y="-5587"/>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71800" cy="457200"/>
          </a:xfrm>
          <a:prstGeom prst="rect">
            <a:avLst/>
          </a:prstGeom>
        </p:spPr>
        <p:txBody>
          <a:bodyPr vert="horz" lIns="91427" tIns="45713" rIns="91427" bIns="45713" rtlCol="0"/>
          <a:lstStyle>
            <a:lvl1pPr algn="l" fontAlgn="auto">
              <a:spcBef>
                <a:spcPts val="0"/>
              </a:spcBef>
              <a:spcAft>
                <a:spcPts val="0"/>
              </a:spcAft>
              <a:defRPr sz="11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2" y="2"/>
            <a:ext cx="2971800" cy="457200"/>
          </a:xfrm>
          <a:prstGeom prst="rect">
            <a:avLst/>
          </a:prstGeom>
        </p:spPr>
        <p:txBody>
          <a:bodyPr vert="horz" lIns="91427" tIns="45713" rIns="91427" bIns="45713" rtlCol="0"/>
          <a:lstStyle>
            <a:lvl1pPr algn="r" fontAlgn="auto">
              <a:spcBef>
                <a:spcPts val="0"/>
              </a:spcBef>
              <a:spcAft>
                <a:spcPts val="0"/>
              </a:spcAft>
              <a:defRPr sz="1100" smtClean="0">
                <a:latin typeface="+mn-lt"/>
                <a:ea typeface="+mn-ea"/>
                <a:cs typeface="+mn-cs"/>
              </a:defRPr>
            </a:lvl1pPr>
          </a:lstStyle>
          <a:p>
            <a:pPr>
              <a:defRPr/>
            </a:pPr>
            <a:fld id="{FB589245-636E-234E-BFAD-9607949806CA}" type="datetimeFigureOut">
              <a:rPr lang="en-US"/>
              <a:pPr>
                <a:defRPr/>
              </a:pPr>
              <a:t>6/14/2021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27" tIns="45713" rIns="91427" bIns="45713" rtlCol="0" anchor="b"/>
          <a:lstStyle>
            <a:lvl1pPr algn="l" fontAlgn="auto">
              <a:spcBef>
                <a:spcPts val="0"/>
              </a:spcBef>
              <a:spcAft>
                <a:spcPts val="0"/>
              </a:spcAft>
              <a:defRPr sz="11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2" y="8685213"/>
            <a:ext cx="2971800" cy="457200"/>
          </a:xfrm>
          <a:prstGeom prst="rect">
            <a:avLst/>
          </a:prstGeom>
        </p:spPr>
        <p:txBody>
          <a:bodyPr vert="horz" lIns="91427" tIns="45713" rIns="91427" bIns="45713" rtlCol="0" anchor="b"/>
          <a:lstStyle>
            <a:lvl1pPr algn="r" fontAlgn="auto">
              <a:spcBef>
                <a:spcPts val="0"/>
              </a:spcBef>
              <a:spcAft>
                <a:spcPts val="0"/>
              </a:spcAft>
              <a:defRPr sz="1100" smtClean="0">
                <a:latin typeface="+mn-lt"/>
                <a:ea typeface="+mn-ea"/>
                <a:cs typeface="+mn-cs"/>
              </a:defRPr>
            </a:lvl1pPr>
          </a:lstStyle>
          <a:p>
            <a:pPr>
              <a:defRPr/>
            </a:pPr>
            <a:fld id="{62F3B233-32CA-1B4D-AFEE-D703F5CA5C37}" type="slidenum">
              <a:rPr lang="en-US"/>
              <a:pPr>
                <a:defRPr/>
              </a:pPr>
              <a:t>‹#›</a:t>
            </a:fld>
            <a:endParaRPr lang="en-US"/>
          </a:p>
        </p:txBody>
      </p:sp>
    </p:spTree>
    <p:extLst>
      <p:ext uri="{BB962C8B-B14F-4D97-AF65-F5344CB8AC3E}">
        <p14:creationId xmlns:p14="http://schemas.microsoft.com/office/powerpoint/2010/main" val="32602863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71800" cy="457200"/>
          </a:xfrm>
          <a:prstGeom prst="rect">
            <a:avLst/>
          </a:prstGeom>
        </p:spPr>
        <p:txBody>
          <a:bodyPr vert="horz" lIns="91427" tIns="45713" rIns="91427" bIns="45713" rtlCol="0"/>
          <a:lstStyle>
            <a:lvl1pPr algn="l" fontAlgn="auto">
              <a:spcBef>
                <a:spcPts val="0"/>
              </a:spcBef>
              <a:spcAft>
                <a:spcPts val="0"/>
              </a:spcAft>
              <a:defRPr sz="11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2" y="2"/>
            <a:ext cx="2971800" cy="457200"/>
          </a:xfrm>
          <a:prstGeom prst="rect">
            <a:avLst/>
          </a:prstGeom>
        </p:spPr>
        <p:txBody>
          <a:bodyPr vert="horz" lIns="91427" tIns="45713" rIns="91427" bIns="45713" rtlCol="0"/>
          <a:lstStyle>
            <a:lvl1pPr algn="r" fontAlgn="auto">
              <a:spcBef>
                <a:spcPts val="0"/>
              </a:spcBef>
              <a:spcAft>
                <a:spcPts val="0"/>
              </a:spcAft>
              <a:defRPr sz="1100" smtClean="0">
                <a:latin typeface="+mn-lt"/>
                <a:ea typeface="+mn-ea"/>
                <a:cs typeface="+mn-cs"/>
              </a:defRPr>
            </a:lvl1pPr>
          </a:lstStyle>
          <a:p>
            <a:pPr>
              <a:defRPr/>
            </a:pPr>
            <a:fld id="{129BCED8-DCF3-A94B-99F8-D2FB79A8911E}" type="datetimeFigureOut">
              <a:rPr lang="en-US"/>
              <a:pPr>
                <a:defRPr/>
              </a:pPr>
              <a:t>6/14/2021</a:t>
            </a:fld>
            <a:endParaRPr lang="en-US"/>
          </a:p>
        </p:txBody>
      </p:sp>
      <p:sp>
        <p:nvSpPr>
          <p:cNvPr id="4" name="Slide Image Placeholder 3"/>
          <p:cNvSpPr>
            <a:spLocks noGrp="1" noRot="1" noChangeAspect="1"/>
          </p:cNvSpPr>
          <p:nvPr>
            <p:ph type="sldImg" idx="2"/>
          </p:nvPr>
        </p:nvSpPr>
        <p:spPr>
          <a:xfrm>
            <a:off x="1144588" y="685800"/>
            <a:ext cx="4570412" cy="3429000"/>
          </a:xfrm>
          <a:prstGeom prst="rect">
            <a:avLst/>
          </a:prstGeom>
          <a:noFill/>
          <a:ln w="12700">
            <a:solidFill>
              <a:prstClr val="black"/>
            </a:solidFill>
          </a:ln>
        </p:spPr>
        <p:txBody>
          <a:bodyPr vert="horz" lIns="91427" tIns="45713" rIns="91427" bIns="45713" rtlCol="0" anchor="ctr"/>
          <a:lstStyle/>
          <a:p>
            <a:pPr lvl="0"/>
            <a:endParaRPr lang="en-US" noProof="0"/>
          </a:p>
        </p:txBody>
      </p:sp>
      <p:sp>
        <p:nvSpPr>
          <p:cNvPr id="5" name="Notes Placeholder 4"/>
          <p:cNvSpPr>
            <a:spLocks noGrp="1"/>
          </p:cNvSpPr>
          <p:nvPr>
            <p:ph type="body" sz="quarter" idx="3"/>
          </p:nvPr>
        </p:nvSpPr>
        <p:spPr>
          <a:xfrm>
            <a:off x="685800" y="4343401"/>
            <a:ext cx="5486400" cy="4114800"/>
          </a:xfrm>
          <a:prstGeom prst="rect">
            <a:avLst/>
          </a:prstGeom>
        </p:spPr>
        <p:txBody>
          <a:bodyPr vert="horz" lIns="91427" tIns="45713" rIns="91427" bIns="45713"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27" tIns="45713" rIns="91427" bIns="45713" rtlCol="0" anchor="b"/>
          <a:lstStyle>
            <a:lvl1pPr algn="l" fontAlgn="auto">
              <a:spcBef>
                <a:spcPts val="0"/>
              </a:spcBef>
              <a:spcAft>
                <a:spcPts val="0"/>
              </a:spcAft>
              <a:defRPr sz="11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2" y="8685213"/>
            <a:ext cx="2971800" cy="457200"/>
          </a:xfrm>
          <a:prstGeom prst="rect">
            <a:avLst/>
          </a:prstGeom>
        </p:spPr>
        <p:txBody>
          <a:bodyPr vert="horz" lIns="91427" tIns="45713" rIns="91427" bIns="45713" rtlCol="0" anchor="b"/>
          <a:lstStyle>
            <a:lvl1pPr algn="r" fontAlgn="auto">
              <a:spcBef>
                <a:spcPts val="0"/>
              </a:spcBef>
              <a:spcAft>
                <a:spcPts val="0"/>
              </a:spcAft>
              <a:defRPr sz="1100" smtClean="0">
                <a:latin typeface="+mn-lt"/>
                <a:ea typeface="+mn-ea"/>
                <a:cs typeface="+mn-cs"/>
              </a:defRPr>
            </a:lvl1pPr>
          </a:lstStyle>
          <a:p>
            <a:pPr>
              <a:defRPr/>
            </a:pPr>
            <a:fld id="{EEA82294-BF3E-954A-9E49-35D72A5F0004}" type="slidenum">
              <a:rPr lang="en-US"/>
              <a:pPr>
                <a:defRPr/>
              </a:pPr>
              <a:t>‹#›</a:t>
            </a:fld>
            <a:endParaRPr lang="en-US"/>
          </a:p>
        </p:txBody>
      </p:sp>
    </p:spTree>
    <p:extLst>
      <p:ext uri="{BB962C8B-B14F-4D97-AF65-F5344CB8AC3E}">
        <p14:creationId xmlns:p14="http://schemas.microsoft.com/office/powerpoint/2010/main" val="3007741859"/>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Geneva" charset="0"/>
        <a:cs typeface="Geneva" charset="0"/>
      </a:defRPr>
    </a:lvl1pPr>
    <a:lvl2pPr marL="457200" algn="l" defTabSz="457200" rtl="0" fontAlgn="base">
      <a:spcBef>
        <a:spcPct val="30000"/>
      </a:spcBef>
      <a:spcAft>
        <a:spcPct val="0"/>
      </a:spcAft>
      <a:defRPr sz="1200" kern="1200">
        <a:solidFill>
          <a:schemeClr val="tx1"/>
        </a:solidFill>
        <a:latin typeface="+mn-lt"/>
        <a:ea typeface="Geneva" charset="0"/>
        <a:cs typeface="+mn-cs"/>
      </a:defRPr>
    </a:lvl2pPr>
    <a:lvl3pPr marL="914400" algn="l" defTabSz="457200" rtl="0" fontAlgn="base">
      <a:spcBef>
        <a:spcPct val="30000"/>
      </a:spcBef>
      <a:spcAft>
        <a:spcPct val="0"/>
      </a:spcAft>
      <a:defRPr sz="1200" kern="1200">
        <a:solidFill>
          <a:schemeClr val="tx1"/>
        </a:solidFill>
        <a:latin typeface="+mn-lt"/>
        <a:ea typeface="Geneva" charset="0"/>
        <a:cs typeface="+mn-cs"/>
      </a:defRPr>
    </a:lvl3pPr>
    <a:lvl4pPr marL="1371600" algn="l" defTabSz="457200" rtl="0" fontAlgn="base">
      <a:spcBef>
        <a:spcPct val="30000"/>
      </a:spcBef>
      <a:spcAft>
        <a:spcPct val="0"/>
      </a:spcAft>
      <a:defRPr sz="1200" kern="1200">
        <a:solidFill>
          <a:schemeClr val="tx1"/>
        </a:solidFill>
        <a:latin typeface="+mn-lt"/>
        <a:ea typeface="Geneva" charset="0"/>
        <a:cs typeface="+mn-cs"/>
      </a:defRPr>
    </a:lvl4pPr>
    <a:lvl5pPr marL="1828800" algn="l" defTabSz="457200" rtl="0" fontAlgn="base">
      <a:spcBef>
        <a:spcPct val="30000"/>
      </a:spcBef>
      <a:spcAft>
        <a:spcPct val="0"/>
      </a:spcAft>
      <a:defRPr sz="1200" kern="1200">
        <a:solidFill>
          <a:schemeClr val="tx1"/>
        </a:solidFill>
        <a:latin typeface="+mn-lt"/>
        <a:ea typeface="Geneva"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Logos">
    <p:spTree>
      <p:nvGrpSpPr>
        <p:cNvPr id="1" name=""/>
        <p:cNvGrpSpPr/>
        <p:nvPr/>
      </p:nvGrpSpPr>
      <p:grpSpPr>
        <a:xfrm>
          <a:off x="0" y="0"/>
          <a:ext cx="0" cy="0"/>
          <a:chOff x="0" y="0"/>
          <a:chExt cx="0" cy="0"/>
        </a:xfrm>
      </p:grpSpPr>
      <p:sp>
        <p:nvSpPr>
          <p:cNvPr id="2" name="Title 1"/>
          <p:cNvSpPr>
            <a:spLocks noGrp="1"/>
          </p:cNvSpPr>
          <p:nvPr>
            <p:ph type="title"/>
          </p:nvPr>
        </p:nvSpPr>
        <p:spPr>
          <a:xfrm>
            <a:off x="457200" y="1711746"/>
            <a:ext cx="8293100" cy="1143000"/>
          </a:xfrm>
          <a:prstGeom prst="rect">
            <a:avLst/>
          </a:prstGeom>
        </p:spPr>
        <p:txBody>
          <a:bodyPr vert="horz" lIns="0" tIns="0" rIns="0" bIns="0" anchor="b" anchorCtr="0"/>
          <a:lstStyle>
            <a:lvl1pPr algn="l">
              <a:defRPr sz="3200" b="1" i="0" baseline="0">
                <a:solidFill>
                  <a:srgbClr val="004C97"/>
                </a:solidFill>
                <a:latin typeface="Helvetica"/>
              </a:defRPr>
            </a:lvl1pPr>
          </a:lstStyle>
          <a:p>
            <a:r>
              <a:rPr lang="en-US"/>
              <a:t>Click to edit Master title style</a:t>
            </a:r>
            <a:endParaRPr lang="en-US" dirty="0"/>
          </a:p>
        </p:txBody>
      </p:sp>
      <p:sp>
        <p:nvSpPr>
          <p:cNvPr id="4" name="Text Placeholder 3"/>
          <p:cNvSpPr>
            <a:spLocks noGrp="1"/>
          </p:cNvSpPr>
          <p:nvPr>
            <p:ph type="body" sz="quarter" idx="10"/>
          </p:nvPr>
        </p:nvSpPr>
        <p:spPr>
          <a:xfrm>
            <a:off x="454025" y="3209907"/>
            <a:ext cx="8296275" cy="1721069"/>
          </a:xfrm>
          <a:prstGeom prst="rect">
            <a:avLst/>
          </a:prstGeom>
        </p:spPr>
        <p:txBody>
          <a:bodyPr vert="horz" lIns="0" tIns="0" rIns="0" bIns="0"/>
          <a:lstStyle>
            <a:lvl1pPr marL="0" indent="0">
              <a:buFontTx/>
              <a:buNone/>
              <a:defRPr sz="2200" baseline="0">
                <a:solidFill>
                  <a:srgbClr val="004C97"/>
                </a:solidFill>
                <a:latin typeface="Helvetica"/>
              </a:defRPr>
            </a:lvl1pPr>
            <a:lvl2pPr marL="0" indent="0">
              <a:buFontTx/>
              <a:buNone/>
              <a:defRPr sz="1800" baseline="0">
                <a:solidFill>
                  <a:srgbClr val="004C97"/>
                </a:solidFill>
                <a:latin typeface="Helvetica"/>
              </a:defRPr>
            </a:lvl2pPr>
            <a:lvl3pPr marL="0" indent="0">
              <a:buFontTx/>
              <a:buNone/>
              <a:defRPr sz="1800" baseline="0">
                <a:solidFill>
                  <a:srgbClr val="004C97"/>
                </a:solidFill>
                <a:latin typeface="Helvetica"/>
              </a:defRPr>
            </a:lvl3pPr>
            <a:lvl4pPr marL="0" indent="0">
              <a:buFontTx/>
              <a:buNone/>
              <a:defRPr sz="1800" baseline="0">
                <a:solidFill>
                  <a:srgbClr val="004C97"/>
                </a:solidFill>
                <a:latin typeface="Helvetica"/>
              </a:defRPr>
            </a:lvl4pPr>
            <a:lvl5pPr marL="0" indent="0">
              <a:buFontTx/>
              <a:buNone/>
              <a:defRPr sz="1800" baseline="0">
                <a:solidFill>
                  <a:srgbClr val="004C97"/>
                </a:solidFill>
                <a:latin typeface="Helvetica"/>
              </a:defRPr>
            </a:lvl5pPr>
          </a:lstStyle>
          <a:p>
            <a:pPr lvl="0"/>
            <a:r>
              <a:rPr lang="en-US"/>
              <a:t>Click to edit Master text styles</a:t>
            </a:r>
          </a:p>
        </p:txBody>
      </p:sp>
      <p:pic>
        <p:nvPicPr>
          <p:cNvPr id="3" name="Picture 2">
            <a:extLst>
              <a:ext uri="{FF2B5EF4-FFF2-40B4-BE49-F238E27FC236}">
                <a16:creationId xmlns:a16="http://schemas.microsoft.com/office/drawing/2014/main" id="{64F7763F-ED70-49E6-AC98-FFA8B0A70025}"/>
              </a:ext>
            </a:extLst>
          </p:cNvPr>
          <p:cNvPicPr>
            <a:picLocks noChangeAspect="1"/>
          </p:cNvPicPr>
          <p:nvPr userDrawn="1"/>
        </p:nvPicPr>
        <p:blipFill>
          <a:blip r:embed="rId2"/>
          <a:stretch>
            <a:fillRect/>
          </a:stretch>
        </p:blipFill>
        <p:spPr>
          <a:xfrm>
            <a:off x="7806813" y="6424447"/>
            <a:ext cx="1145611" cy="306193"/>
          </a:xfrm>
          <a:prstGeom prst="rect">
            <a:avLst/>
          </a:prstGeom>
        </p:spPr>
      </p:pic>
    </p:spTree>
    <p:extLst>
      <p:ext uri="{BB962C8B-B14F-4D97-AF65-F5344CB8AC3E}">
        <p14:creationId xmlns:p14="http://schemas.microsoft.com/office/powerpoint/2010/main" val="3422023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2" name="Title 1"/>
          <p:cNvSpPr>
            <a:spLocks noGrp="1"/>
          </p:cNvSpPr>
          <p:nvPr>
            <p:ph type="title"/>
          </p:nvPr>
        </p:nvSpPr>
        <p:spPr>
          <a:xfrm>
            <a:off x="457200" y="432609"/>
            <a:ext cx="8293100" cy="548785"/>
          </a:xfrm>
          <a:prstGeom prst="rect">
            <a:avLst/>
          </a:prstGeom>
        </p:spPr>
        <p:txBody>
          <a:bodyPr vert="horz" lIns="0" tIns="0" rIns="0" bIns="0"/>
          <a:lstStyle>
            <a:lvl1pPr algn="l">
              <a:defRPr sz="2200" b="1" i="0" baseline="0">
                <a:solidFill>
                  <a:srgbClr val="004C97"/>
                </a:solidFill>
                <a:latin typeface="Helvetica"/>
              </a:defRPr>
            </a:lvl1pPr>
          </a:lstStyle>
          <a:p>
            <a:r>
              <a:rPr lang="en-US" dirty="0"/>
              <a:t>Click to edit Master title style</a:t>
            </a:r>
          </a:p>
        </p:txBody>
      </p:sp>
      <p:sp>
        <p:nvSpPr>
          <p:cNvPr id="5" name="Date Placeholder 3"/>
          <p:cNvSpPr>
            <a:spLocks noGrp="1"/>
          </p:cNvSpPr>
          <p:nvPr>
            <p:ph type="dt" sz="half" idx="13"/>
          </p:nvPr>
        </p:nvSpPr>
        <p:spPr/>
        <p:txBody>
          <a:bodyPr/>
          <a:lstStyle>
            <a:lvl1pPr>
              <a:defRPr/>
            </a:lvl1pPr>
          </a:lstStyle>
          <a:p>
            <a:pPr>
              <a:defRPr/>
            </a:pPr>
            <a:r>
              <a:rPr lang="en-US"/>
              <a:t>14 June, 2021</a:t>
            </a:r>
            <a:endParaRPr lang="en-US" dirty="0"/>
          </a:p>
        </p:txBody>
      </p:sp>
      <p:sp>
        <p:nvSpPr>
          <p:cNvPr id="6" name="Footer Placeholder 4"/>
          <p:cNvSpPr>
            <a:spLocks noGrp="1"/>
          </p:cNvSpPr>
          <p:nvPr>
            <p:ph type="ftr" sz="quarter" idx="14"/>
          </p:nvPr>
        </p:nvSpPr>
        <p:spPr/>
        <p:txBody>
          <a:bodyPr/>
          <a:lstStyle>
            <a:lvl1pPr>
              <a:defRPr/>
            </a:lvl1pPr>
          </a:lstStyle>
          <a:p>
            <a:pPr>
              <a:defRPr/>
            </a:pPr>
            <a:r>
              <a:rPr lang="en-US"/>
              <a:t>FD2-VD HVS CDR</a:t>
            </a:r>
            <a:endParaRPr lang="en-US" dirty="0"/>
          </a:p>
        </p:txBody>
      </p:sp>
      <p:sp>
        <p:nvSpPr>
          <p:cNvPr id="7" name="Slide Number Placeholder 5"/>
          <p:cNvSpPr>
            <a:spLocks noGrp="1"/>
          </p:cNvSpPr>
          <p:nvPr>
            <p:ph type="sldNum" sz="quarter" idx="15"/>
          </p:nvPr>
        </p:nvSpPr>
        <p:spPr/>
        <p:txBody>
          <a:bodyPr/>
          <a:lstStyle>
            <a:lvl1pPr>
              <a:defRPr/>
            </a:lvl1pPr>
          </a:lstStyle>
          <a:p>
            <a:pPr>
              <a:defRPr/>
            </a:pPr>
            <a:fld id="{98AA3EDC-84CE-5D44-955B-22A59AD27526}" type="slidenum">
              <a:rPr lang="en-US"/>
              <a:pPr>
                <a:defRPr/>
              </a:pPr>
              <a:t>‹#›</a:t>
            </a:fld>
            <a:endParaRPr lang="en-US"/>
          </a:p>
        </p:txBody>
      </p:sp>
      <p:sp>
        <p:nvSpPr>
          <p:cNvPr id="8" name="Content Placeholder 2"/>
          <p:cNvSpPr>
            <a:spLocks noGrp="1"/>
          </p:cNvSpPr>
          <p:nvPr>
            <p:ph idx="16"/>
          </p:nvPr>
        </p:nvSpPr>
        <p:spPr>
          <a:xfrm>
            <a:off x="457200" y="1238250"/>
            <a:ext cx="3998846" cy="4846638"/>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7"/>
          </p:nvPr>
        </p:nvSpPr>
        <p:spPr>
          <a:xfrm>
            <a:off x="4751454" y="1238250"/>
            <a:ext cx="3998846" cy="4846638"/>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04396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4" y="5347368"/>
            <a:ext cx="4003605" cy="737519"/>
          </a:xfrm>
          <a:prstGeom prst="rect">
            <a:avLst/>
          </a:prstGeom>
        </p:spPr>
        <p:txBody>
          <a:bodyPr lIns="0" tIns="0" rIns="0" bIns="0" anchor="t" anchorCtr="0"/>
          <a:lstStyle>
            <a:lvl1pPr marL="0" indent="0">
              <a:buNone/>
              <a:defRPr sz="1600" b="0" i="0" baseline="0">
                <a:solidFill>
                  <a:srgbClr val="00B5E2"/>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3" name="Title 1"/>
          <p:cNvSpPr>
            <a:spLocks noGrp="1"/>
          </p:cNvSpPr>
          <p:nvPr>
            <p:ph type="title"/>
          </p:nvPr>
        </p:nvSpPr>
        <p:spPr>
          <a:xfrm>
            <a:off x="446058" y="432610"/>
            <a:ext cx="8304267" cy="579507"/>
          </a:xfrm>
          <a:prstGeom prst="rect">
            <a:avLst/>
          </a:prstGeom>
        </p:spPr>
        <p:txBody>
          <a:bodyPr vert="horz" lIns="0" tIns="0" rIns="0" bIns="0"/>
          <a:lstStyle>
            <a:lvl1pPr algn="l">
              <a:defRPr sz="2200" b="1" i="0" baseline="0">
                <a:solidFill>
                  <a:srgbClr val="004C97"/>
                </a:solidFill>
                <a:latin typeface="Helvetica"/>
              </a:defRPr>
            </a:lvl1pPr>
          </a:lstStyle>
          <a:p>
            <a:r>
              <a:rPr lang="en-US" dirty="0"/>
              <a:t>Click to edit Master title style</a:t>
            </a:r>
          </a:p>
        </p:txBody>
      </p:sp>
      <p:sp>
        <p:nvSpPr>
          <p:cNvPr id="14" name="Text Placeholder 2"/>
          <p:cNvSpPr>
            <a:spLocks noGrp="1"/>
          </p:cNvSpPr>
          <p:nvPr>
            <p:ph type="body" idx="13"/>
          </p:nvPr>
        </p:nvSpPr>
        <p:spPr>
          <a:xfrm>
            <a:off x="4683195" y="5347368"/>
            <a:ext cx="4067130" cy="737519"/>
          </a:xfrm>
          <a:prstGeom prst="rect">
            <a:avLst/>
          </a:prstGeom>
        </p:spPr>
        <p:txBody>
          <a:bodyPr lIns="0" tIns="0" rIns="0" bIns="0" anchor="t" anchorCtr="0"/>
          <a:lstStyle>
            <a:lvl1pPr marL="0" indent="0">
              <a:buNone/>
              <a:defRPr sz="1600" b="0" i="0" baseline="0">
                <a:solidFill>
                  <a:srgbClr val="00B5E2"/>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7" name="Date Placeholder 3"/>
          <p:cNvSpPr>
            <a:spLocks noGrp="1"/>
          </p:cNvSpPr>
          <p:nvPr>
            <p:ph type="dt" sz="half" idx="16"/>
          </p:nvPr>
        </p:nvSpPr>
        <p:spPr/>
        <p:txBody>
          <a:bodyPr/>
          <a:lstStyle>
            <a:lvl1pPr>
              <a:defRPr/>
            </a:lvl1pPr>
          </a:lstStyle>
          <a:p>
            <a:pPr>
              <a:defRPr/>
            </a:pPr>
            <a:r>
              <a:rPr lang="en-US"/>
              <a:t>14 June, 2021</a:t>
            </a:r>
            <a:endParaRPr lang="en-US" dirty="0"/>
          </a:p>
        </p:txBody>
      </p:sp>
      <p:sp>
        <p:nvSpPr>
          <p:cNvPr id="8" name="Footer Placeholder 4"/>
          <p:cNvSpPr>
            <a:spLocks noGrp="1"/>
          </p:cNvSpPr>
          <p:nvPr>
            <p:ph type="ftr" sz="quarter" idx="17"/>
          </p:nvPr>
        </p:nvSpPr>
        <p:spPr/>
        <p:txBody>
          <a:bodyPr/>
          <a:lstStyle>
            <a:lvl1pPr>
              <a:defRPr/>
            </a:lvl1pPr>
          </a:lstStyle>
          <a:p>
            <a:pPr>
              <a:defRPr/>
            </a:pPr>
            <a:r>
              <a:rPr lang="en-US"/>
              <a:t>FD2-VD HVS CDR</a:t>
            </a:r>
            <a:endParaRPr lang="en-US" dirty="0"/>
          </a:p>
        </p:txBody>
      </p:sp>
      <p:sp>
        <p:nvSpPr>
          <p:cNvPr id="9" name="Slide Number Placeholder 5"/>
          <p:cNvSpPr>
            <a:spLocks noGrp="1"/>
          </p:cNvSpPr>
          <p:nvPr>
            <p:ph type="sldNum" sz="quarter" idx="18"/>
          </p:nvPr>
        </p:nvSpPr>
        <p:spPr/>
        <p:txBody>
          <a:bodyPr/>
          <a:lstStyle>
            <a:lvl1pPr>
              <a:defRPr/>
            </a:lvl1pPr>
          </a:lstStyle>
          <a:p>
            <a:pPr>
              <a:defRPr/>
            </a:pPr>
            <a:fld id="{68139268-D729-4C4B-81BB-35603E7F3BD0}" type="slidenum">
              <a:rPr lang="en-US"/>
              <a:pPr>
                <a:defRPr/>
              </a:pPr>
              <a:t>‹#›</a:t>
            </a:fld>
            <a:endParaRPr lang="en-US"/>
          </a:p>
        </p:txBody>
      </p:sp>
      <p:sp>
        <p:nvSpPr>
          <p:cNvPr id="10" name="Content Placeholder 2"/>
          <p:cNvSpPr>
            <a:spLocks noGrp="1"/>
          </p:cNvSpPr>
          <p:nvPr>
            <p:ph idx="19"/>
          </p:nvPr>
        </p:nvSpPr>
        <p:spPr>
          <a:xfrm>
            <a:off x="457200" y="1238250"/>
            <a:ext cx="3998846" cy="3892550"/>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20"/>
          </p:nvPr>
        </p:nvSpPr>
        <p:spPr>
          <a:xfrm>
            <a:off x="4751454" y="1238250"/>
            <a:ext cx="3998846" cy="3892550"/>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989087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9" name="Title 1"/>
          <p:cNvSpPr>
            <a:spLocks noGrp="1"/>
          </p:cNvSpPr>
          <p:nvPr>
            <p:ph type="title"/>
          </p:nvPr>
        </p:nvSpPr>
        <p:spPr>
          <a:xfrm>
            <a:off x="457200" y="432609"/>
            <a:ext cx="8293100" cy="646957"/>
          </a:xfrm>
          <a:prstGeom prst="rect">
            <a:avLst/>
          </a:prstGeom>
        </p:spPr>
        <p:txBody>
          <a:bodyPr vert="horz" lIns="0" tIns="0" rIns="0" bIns="0"/>
          <a:lstStyle>
            <a:lvl1pPr algn="l">
              <a:defRPr sz="2200" b="1" i="0" baseline="0">
                <a:solidFill>
                  <a:srgbClr val="004C97"/>
                </a:solidFill>
                <a:latin typeface="Helvetica"/>
              </a:defRPr>
            </a:lvl1pPr>
          </a:lstStyle>
          <a:p>
            <a:r>
              <a:rPr lang="en-US" dirty="0"/>
              <a:t>Click to edit Master title style</a:t>
            </a:r>
          </a:p>
        </p:txBody>
      </p:sp>
      <p:sp>
        <p:nvSpPr>
          <p:cNvPr id="13" name="Picture Placeholder 12"/>
          <p:cNvSpPr>
            <a:spLocks noGrp="1"/>
          </p:cNvSpPr>
          <p:nvPr>
            <p:ph type="pic" sz="quarter" idx="10"/>
          </p:nvPr>
        </p:nvSpPr>
        <p:spPr>
          <a:xfrm>
            <a:off x="457200" y="1238250"/>
            <a:ext cx="8293100" cy="4846639"/>
          </a:xfrm>
          <a:prstGeom prst="rect">
            <a:avLst/>
          </a:prstGeom>
        </p:spPr>
        <p:txBody>
          <a:bodyPr vert="horz"/>
          <a:lstStyle>
            <a:lvl1pPr marL="0" indent="0">
              <a:buFontTx/>
              <a:buNone/>
              <a:defRPr>
                <a:solidFill>
                  <a:srgbClr val="63666A"/>
                </a:solidFill>
                <a:latin typeface="Helvetica"/>
              </a:defRPr>
            </a:lvl1pPr>
          </a:lstStyle>
          <a:p>
            <a:pPr lvl="0"/>
            <a:endParaRPr lang="en-US" noProof="0"/>
          </a:p>
        </p:txBody>
      </p:sp>
      <p:sp>
        <p:nvSpPr>
          <p:cNvPr id="4" name="Date Placeholder 3"/>
          <p:cNvSpPr>
            <a:spLocks noGrp="1"/>
          </p:cNvSpPr>
          <p:nvPr>
            <p:ph type="dt" sz="half" idx="11"/>
          </p:nvPr>
        </p:nvSpPr>
        <p:spPr/>
        <p:txBody>
          <a:bodyPr/>
          <a:lstStyle>
            <a:lvl1pPr>
              <a:defRPr/>
            </a:lvl1pPr>
          </a:lstStyle>
          <a:p>
            <a:pPr>
              <a:defRPr/>
            </a:pPr>
            <a:r>
              <a:rPr lang="en-US"/>
              <a:t>14 June, 2021</a:t>
            </a:r>
            <a:endParaRPr lang="en-US" dirty="0"/>
          </a:p>
        </p:txBody>
      </p:sp>
      <p:sp>
        <p:nvSpPr>
          <p:cNvPr id="5" name="Footer Placeholder 4"/>
          <p:cNvSpPr>
            <a:spLocks noGrp="1"/>
          </p:cNvSpPr>
          <p:nvPr>
            <p:ph type="ftr" sz="quarter" idx="12"/>
          </p:nvPr>
        </p:nvSpPr>
        <p:spPr/>
        <p:txBody>
          <a:bodyPr/>
          <a:lstStyle>
            <a:lvl1pPr>
              <a:defRPr/>
            </a:lvl1pPr>
          </a:lstStyle>
          <a:p>
            <a:pPr>
              <a:defRPr/>
            </a:pPr>
            <a:r>
              <a:rPr lang="en-US"/>
              <a:t>FD2-VD HVS CDR</a:t>
            </a:r>
            <a:endParaRPr lang="en-US" dirty="0"/>
          </a:p>
        </p:txBody>
      </p:sp>
      <p:sp>
        <p:nvSpPr>
          <p:cNvPr id="6" name="Slide Number Placeholder 5"/>
          <p:cNvSpPr>
            <a:spLocks noGrp="1"/>
          </p:cNvSpPr>
          <p:nvPr>
            <p:ph type="sldNum" sz="quarter" idx="13"/>
          </p:nvPr>
        </p:nvSpPr>
        <p:spPr/>
        <p:txBody>
          <a:bodyPr/>
          <a:lstStyle>
            <a:lvl1pPr>
              <a:defRPr/>
            </a:lvl1pPr>
          </a:lstStyle>
          <a:p>
            <a:pPr>
              <a:defRPr/>
            </a:pPr>
            <a:fld id="{C663080B-B7DD-F94E-BF93-E5AF96AB2174}" type="slidenum">
              <a:rPr lang="en-US"/>
              <a:pPr>
                <a:defRPr/>
              </a:pPr>
              <a:t>‹#›</a:t>
            </a:fld>
            <a:endParaRPr lang="en-US"/>
          </a:p>
        </p:txBody>
      </p:sp>
    </p:spTree>
    <p:extLst>
      <p:ext uri="{BB962C8B-B14F-4D97-AF65-F5344CB8AC3E}">
        <p14:creationId xmlns:p14="http://schemas.microsoft.com/office/powerpoint/2010/main" val="5251850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8" name="Picture Placeholder 12"/>
          <p:cNvSpPr>
            <a:spLocks noGrp="1"/>
          </p:cNvSpPr>
          <p:nvPr>
            <p:ph type="pic" sz="quarter" idx="10"/>
          </p:nvPr>
        </p:nvSpPr>
        <p:spPr>
          <a:xfrm>
            <a:off x="0" y="0"/>
            <a:ext cx="9144000" cy="6099175"/>
          </a:xfrm>
          <a:prstGeom prst="rect">
            <a:avLst/>
          </a:prstGeom>
        </p:spPr>
        <p:txBody>
          <a:bodyPr vert="horz"/>
          <a:lstStyle>
            <a:lvl1pPr marL="0" indent="0">
              <a:buFontTx/>
              <a:buNone/>
              <a:defRPr>
                <a:solidFill>
                  <a:srgbClr val="63666A"/>
                </a:solidFill>
                <a:latin typeface="Helvetica"/>
              </a:defRPr>
            </a:lvl1pPr>
          </a:lstStyle>
          <a:p>
            <a:pPr lvl="0"/>
            <a:endParaRPr lang="en-US" noProof="0"/>
          </a:p>
        </p:txBody>
      </p:sp>
      <p:sp>
        <p:nvSpPr>
          <p:cNvPr id="3" name="Date Placeholder 3"/>
          <p:cNvSpPr>
            <a:spLocks noGrp="1"/>
          </p:cNvSpPr>
          <p:nvPr>
            <p:ph type="dt" sz="half" idx="11"/>
          </p:nvPr>
        </p:nvSpPr>
        <p:spPr/>
        <p:txBody>
          <a:bodyPr/>
          <a:lstStyle>
            <a:lvl1pPr>
              <a:defRPr/>
            </a:lvl1pPr>
          </a:lstStyle>
          <a:p>
            <a:pPr>
              <a:defRPr/>
            </a:pPr>
            <a:r>
              <a:rPr lang="en-US"/>
              <a:t>14 June, 2021</a:t>
            </a:r>
            <a:endParaRPr lang="en-US" dirty="0"/>
          </a:p>
        </p:txBody>
      </p:sp>
      <p:sp>
        <p:nvSpPr>
          <p:cNvPr id="4" name="Footer Placeholder 4"/>
          <p:cNvSpPr>
            <a:spLocks noGrp="1"/>
          </p:cNvSpPr>
          <p:nvPr>
            <p:ph type="ftr" sz="quarter" idx="12"/>
          </p:nvPr>
        </p:nvSpPr>
        <p:spPr/>
        <p:txBody>
          <a:bodyPr/>
          <a:lstStyle>
            <a:lvl1pPr>
              <a:defRPr/>
            </a:lvl1pPr>
          </a:lstStyle>
          <a:p>
            <a:pPr>
              <a:defRPr/>
            </a:pPr>
            <a:r>
              <a:rPr lang="en-US"/>
              <a:t>FD2-VD HVS CDR</a:t>
            </a:r>
            <a:endParaRPr lang="en-US" dirty="0"/>
          </a:p>
        </p:txBody>
      </p:sp>
      <p:sp>
        <p:nvSpPr>
          <p:cNvPr id="5" name="Slide Number Placeholder 5"/>
          <p:cNvSpPr>
            <a:spLocks noGrp="1"/>
          </p:cNvSpPr>
          <p:nvPr>
            <p:ph type="sldNum" sz="quarter" idx="13"/>
          </p:nvPr>
        </p:nvSpPr>
        <p:spPr/>
        <p:txBody>
          <a:bodyPr/>
          <a:lstStyle>
            <a:lvl1pPr>
              <a:defRPr/>
            </a:lvl1pPr>
          </a:lstStyle>
          <a:p>
            <a:pPr>
              <a:defRPr/>
            </a:pPr>
            <a:fld id="{72F71154-E60D-9942-9C7E-C9963561CB3F}" type="slidenum">
              <a:rPr lang="en-US"/>
              <a:pPr>
                <a:defRPr/>
              </a:pPr>
              <a:t>‹#›</a:t>
            </a:fld>
            <a:endParaRPr lang="en-US"/>
          </a:p>
        </p:txBody>
      </p:sp>
    </p:spTree>
    <p:extLst>
      <p:ext uri="{BB962C8B-B14F-4D97-AF65-F5344CB8AC3E}">
        <p14:creationId xmlns:p14="http://schemas.microsoft.com/office/powerpoint/2010/main" val="11760305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Text Placeholder 2"/>
          <p:cNvSpPr>
            <a:spLocks noGrp="1"/>
          </p:cNvSpPr>
          <p:nvPr>
            <p:ph type="body" idx="11"/>
          </p:nvPr>
        </p:nvSpPr>
        <p:spPr>
          <a:xfrm>
            <a:off x="457204" y="5175906"/>
            <a:ext cx="3017520" cy="915332"/>
          </a:xfrm>
          <a:prstGeom prst="rect">
            <a:avLst/>
          </a:prstGeom>
        </p:spPr>
        <p:txBody>
          <a:bodyPr lIns="0" tIns="0" rIns="0" bIns="0" anchor="t" anchorCtr="0"/>
          <a:lstStyle>
            <a:lvl1pPr marL="0" indent="0">
              <a:buNone/>
              <a:defRPr sz="1600" b="0" i="0" baseline="0">
                <a:solidFill>
                  <a:srgbClr val="00B5E2"/>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Picture Placeholder 12"/>
          <p:cNvSpPr>
            <a:spLocks noGrp="1"/>
          </p:cNvSpPr>
          <p:nvPr>
            <p:ph type="pic" sz="quarter" idx="15"/>
          </p:nvPr>
        </p:nvSpPr>
        <p:spPr>
          <a:xfrm>
            <a:off x="3716338" y="1238250"/>
            <a:ext cx="5033962" cy="4852988"/>
          </a:xfrm>
          <a:prstGeom prst="rect">
            <a:avLst/>
          </a:prstGeom>
        </p:spPr>
        <p:txBody>
          <a:bodyPr vert="horz"/>
          <a:lstStyle>
            <a:lvl1pPr marL="0" indent="0">
              <a:buFontTx/>
              <a:buNone/>
              <a:defRPr>
                <a:solidFill>
                  <a:srgbClr val="63666A"/>
                </a:solidFill>
                <a:latin typeface="Helvetica"/>
              </a:defRPr>
            </a:lvl1pPr>
          </a:lstStyle>
          <a:p>
            <a:pPr lvl="0"/>
            <a:endParaRPr lang="en-US" noProof="0"/>
          </a:p>
        </p:txBody>
      </p:sp>
      <p:sp>
        <p:nvSpPr>
          <p:cNvPr id="6" name="Date Placeholder 3"/>
          <p:cNvSpPr>
            <a:spLocks noGrp="1"/>
          </p:cNvSpPr>
          <p:nvPr>
            <p:ph type="dt" sz="half" idx="16"/>
          </p:nvPr>
        </p:nvSpPr>
        <p:spPr/>
        <p:txBody>
          <a:bodyPr/>
          <a:lstStyle>
            <a:lvl1pPr>
              <a:defRPr sz="1200" baseline="0" smtClean="0">
                <a:solidFill>
                  <a:srgbClr val="004C97"/>
                </a:solidFill>
                <a:latin typeface="Helvetica"/>
              </a:defRPr>
            </a:lvl1pPr>
          </a:lstStyle>
          <a:p>
            <a:pPr>
              <a:defRPr/>
            </a:pPr>
            <a:r>
              <a:rPr lang="en-US"/>
              <a:t>14 June, 2021</a:t>
            </a:r>
            <a:endParaRPr lang="en-US" dirty="0"/>
          </a:p>
        </p:txBody>
      </p:sp>
      <p:sp>
        <p:nvSpPr>
          <p:cNvPr id="7" name="Footer Placeholder 4"/>
          <p:cNvSpPr>
            <a:spLocks noGrp="1"/>
          </p:cNvSpPr>
          <p:nvPr>
            <p:ph type="ftr" sz="quarter" idx="17"/>
          </p:nvPr>
        </p:nvSpPr>
        <p:spPr/>
        <p:txBody>
          <a:bodyPr/>
          <a:lstStyle>
            <a:lvl1pPr>
              <a:defRPr sz="1200" baseline="0" dirty="0">
                <a:solidFill>
                  <a:srgbClr val="004C97"/>
                </a:solidFill>
                <a:latin typeface="Helvetica"/>
              </a:defRPr>
            </a:lvl1pPr>
          </a:lstStyle>
          <a:p>
            <a:pPr>
              <a:defRPr/>
            </a:pPr>
            <a:r>
              <a:rPr lang="en-US"/>
              <a:t>FD2-VD HVS CDR</a:t>
            </a:r>
            <a:endParaRPr lang="en-US" dirty="0"/>
          </a:p>
        </p:txBody>
      </p:sp>
      <p:sp>
        <p:nvSpPr>
          <p:cNvPr id="8" name="Slide Number Placeholder 5"/>
          <p:cNvSpPr>
            <a:spLocks noGrp="1"/>
          </p:cNvSpPr>
          <p:nvPr>
            <p:ph type="sldNum" sz="quarter" idx="18"/>
          </p:nvPr>
        </p:nvSpPr>
        <p:spPr/>
        <p:txBody>
          <a:bodyPr/>
          <a:lstStyle>
            <a:lvl1pPr>
              <a:defRPr sz="1200" b="1" i="0" baseline="0" smtClean="0">
                <a:solidFill>
                  <a:srgbClr val="004C97"/>
                </a:solidFill>
                <a:latin typeface="Helvetica"/>
              </a:defRPr>
            </a:lvl1pPr>
          </a:lstStyle>
          <a:p>
            <a:pPr>
              <a:defRPr/>
            </a:pPr>
            <a:fld id="{609735B5-E0F8-D44A-A3DE-E2CD0DCDE7CF}" type="slidenum">
              <a:rPr lang="en-US"/>
              <a:pPr>
                <a:defRPr/>
              </a:pPr>
              <a:t>‹#›</a:t>
            </a:fld>
            <a:endParaRPr lang="en-US"/>
          </a:p>
        </p:txBody>
      </p:sp>
      <p:sp>
        <p:nvSpPr>
          <p:cNvPr id="2" name="Title 1"/>
          <p:cNvSpPr>
            <a:spLocks noGrp="1"/>
          </p:cNvSpPr>
          <p:nvPr>
            <p:ph type="title"/>
          </p:nvPr>
        </p:nvSpPr>
        <p:spPr>
          <a:xfrm>
            <a:off x="457200" y="429098"/>
            <a:ext cx="8293100" cy="647102"/>
          </a:xfrm>
          <a:prstGeom prst="rect">
            <a:avLst/>
          </a:prstGeom>
        </p:spPr>
        <p:txBody>
          <a:bodyPr vert="horz" lIns="0" tIns="0" rIns="0" bIns="0"/>
          <a:lstStyle>
            <a:lvl1pPr algn="l">
              <a:defRPr sz="2200" b="1" i="0" baseline="0">
                <a:solidFill>
                  <a:srgbClr val="004C97"/>
                </a:solidFill>
                <a:latin typeface="Helvetica"/>
              </a:defRPr>
            </a:lvl1pPr>
          </a:lstStyle>
          <a:p>
            <a:r>
              <a:rPr lang="en-US" dirty="0"/>
              <a:t>Click to edit Master title style</a:t>
            </a:r>
          </a:p>
        </p:txBody>
      </p:sp>
      <p:sp>
        <p:nvSpPr>
          <p:cNvPr id="9" name="Content Placeholder 2"/>
          <p:cNvSpPr>
            <a:spLocks noGrp="1"/>
          </p:cNvSpPr>
          <p:nvPr>
            <p:ph idx="19"/>
          </p:nvPr>
        </p:nvSpPr>
        <p:spPr>
          <a:xfrm>
            <a:off x="457200" y="1238250"/>
            <a:ext cx="3017524" cy="3722688"/>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574922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54024" y="1227137"/>
            <a:ext cx="8296275" cy="4241851"/>
          </a:xfrm>
          <a:prstGeom prst="rect">
            <a:avLst/>
          </a:prstGeom>
        </p:spPr>
        <p:txBody>
          <a:bodyPr/>
          <a:lstStyle>
            <a:lvl1pPr marL="0" indent="0">
              <a:buNone/>
              <a:defRPr sz="3200">
                <a:solidFill>
                  <a:srgbClr val="63666A"/>
                </a:solidFill>
                <a:latin typeface="Helvetica"/>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2" name="Text Placeholder 2"/>
          <p:cNvSpPr>
            <a:spLocks noGrp="1"/>
          </p:cNvSpPr>
          <p:nvPr>
            <p:ph type="body" idx="11"/>
          </p:nvPr>
        </p:nvSpPr>
        <p:spPr>
          <a:xfrm>
            <a:off x="457203" y="5686118"/>
            <a:ext cx="8293095" cy="439738"/>
          </a:xfrm>
          <a:prstGeom prst="rect">
            <a:avLst/>
          </a:prstGeom>
        </p:spPr>
        <p:txBody>
          <a:bodyPr lIns="0" tIns="0" rIns="0" bIns="0" anchor="t" anchorCtr="0"/>
          <a:lstStyle>
            <a:lvl1pPr marL="0" indent="0">
              <a:buNone/>
              <a:defRPr sz="1600" b="0" i="0" baseline="0">
                <a:solidFill>
                  <a:srgbClr val="00B5E2"/>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Date Placeholder 3"/>
          <p:cNvSpPr>
            <a:spLocks noGrp="1"/>
          </p:cNvSpPr>
          <p:nvPr>
            <p:ph type="dt" sz="half" idx="12"/>
          </p:nvPr>
        </p:nvSpPr>
        <p:spPr/>
        <p:txBody>
          <a:bodyPr/>
          <a:lstStyle>
            <a:lvl1pPr>
              <a:defRPr sz="1200" baseline="0" smtClean="0">
                <a:solidFill>
                  <a:srgbClr val="004C97"/>
                </a:solidFill>
                <a:latin typeface="Helvetica"/>
              </a:defRPr>
            </a:lvl1pPr>
          </a:lstStyle>
          <a:p>
            <a:pPr>
              <a:defRPr/>
            </a:pPr>
            <a:r>
              <a:rPr lang="en-US"/>
              <a:t>14 June, 2021</a:t>
            </a:r>
            <a:endParaRPr lang="en-US" dirty="0"/>
          </a:p>
        </p:txBody>
      </p:sp>
      <p:sp>
        <p:nvSpPr>
          <p:cNvPr id="6" name="Footer Placeholder 4"/>
          <p:cNvSpPr>
            <a:spLocks noGrp="1"/>
          </p:cNvSpPr>
          <p:nvPr>
            <p:ph type="ftr" sz="quarter" idx="13"/>
          </p:nvPr>
        </p:nvSpPr>
        <p:spPr/>
        <p:txBody>
          <a:bodyPr/>
          <a:lstStyle>
            <a:lvl1pPr>
              <a:defRPr sz="1200" baseline="0" dirty="0">
                <a:solidFill>
                  <a:srgbClr val="004C97"/>
                </a:solidFill>
                <a:latin typeface="Helvetica"/>
              </a:defRPr>
            </a:lvl1pPr>
          </a:lstStyle>
          <a:p>
            <a:pPr>
              <a:defRPr/>
            </a:pPr>
            <a:r>
              <a:rPr lang="en-US"/>
              <a:t>FD2-VD HVS CDR</a:t>
            </a:r>
            <a:endParaRPr lang="en-US" dirty="0"/>
          </a:p>
        </p:txBody>
      </p:sp>
      <p:sp>
        <p:nvSpPr>
          <p:cNvPr id="7" name="Slide Number Placeholder 5"/>
          <p:cNvSpPr>
            <a:spLocks noGrp="1"/>
          </p:cNvSpPr>
          <p:nvPr>
            <p:ph type="sldNum" sz="quarter" idx="14"/>
          </p:nvPr>
        </p:nvSpPr>
        <p:spPr/>
        <p:txBody>
          <a:bodyPr/>
          <a:lstStyle>
            <a:lvl1pPr>
              <a:defRPr sz="1200" b="1" i="0" baseline="0" smtClean="0">
                <a:solidFill>
                  <a:srgbClr val="004C97"/>
                </a:solidFill>
                <a:latin typeface="Helvetica"/>
              </a:defRPr>
            </a:lvl1pPr>
          </a:lstStyle>
          <a:p>
            <a:pPr>
              <a:defRPr/>
            </a:pPr>
            <a:fld id="{D7C6703C-D516-5C41-9D7B-DB72F4B68AE4}" type="slidenum">
              <a:rPr lang="en-US"/>
              <a:pPr>
                <a:defRPr/>
              </a:pPr>
              <a:t>‹#›</a:t>
            </a:fld>
            <a:endParaRPr lang="en-US"/>
          </a:p>
        </p:txBody>
      </p:sp>
      <p:sp>
        <p:nvSpPr>
          <p:cNvPr id="2" name="Title 1"/>
          <p:cNvSpPr>
            <a:spLocks noGrp="1"/>
          </p:cNvSpPr>
          <p:nvPr>
            <p:ph type="title"/>
          </p:nvPr>
        </p:nvSpPr>
        <p:spPr>
          <a:xfrm>
            <a:off x="457204" y="425568"/>
            <a:ext cx="8293096" cy="603767"/>
          </a:xfrm>
          <a:prstGeom prst="rect">
            <a:avLst/>
          </a:prstGeom>
        </p:spPr>
        <p:txBody>
          <a:bodyPr vert="horz" lIns="0" tIns="0" rIns="0" bIns="0"/>
          <a:lstStyle>
            <a:lvl1pPr algn="l">
              <a:defRPr sz="2200" b="1" i="0" baseline="0">
                <a:solidFill>
                  <a:srgbClr val="004C97"/>
                </a:solidFill>
                <a:latin typeface="Helvetica"/>
              </a:defRPr>
            </a:lvl1pPr>
          </a:lstStyle>
          <a:p>
            <a:r>
              <a:rPr lang="en-US"/>
              <a:t>Click to edit Master title style</a:t>
            </a:r>
          </a:p>
        </p:txBody>
      </p:sp>
    </p:spTree>
    <p:extLst>
      <p:ext uri="{BB962C8B-B14F-4D97-AF65-F5344CB8AC3E}">
        <p14:creationId xmlns:p14="http://schemas.microsoft.com/office/powerpoint/2010/main" val="803285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endParaRPr lang="en-US"/>
          </a:p>
        </p:txBody>
      </p:sp>
      <p:sp>
        <p:nvSpPr>
          <p:cNvPr id="2" name="Title 1"/>
          <p:cNvSpPr>
            <a:spLocks noGrp="1"/>
          </p:cNvSpPr>
          <p:nvPr>
            <p:ph type="title"/>
          </p:nvPr>
        </p:nvSpPr>
        <p:spPr>
          <a:xfrm>
            <a:off x="457200" y="432610"/>
            <a:ext cx="8293100" cy="569268"/>
          </a:xfrm>
          <a:prstGeom prst="rect">
            <a:avLst/>
          </a:prstGeom>
        </p:spPr>
        <p:txBody>
          <a:bodyPr vert="horz" lIns="0" tIns="0" rIns="0" bIns="0"/>
          <a:lstStyle>
            <a:lvl1pPr algn="l">
              <a:defRPr sz="2200" b="1" i="0" baseline="0">
                <a:solidFill>
                  <a:srgbClr val="004C97"/>
                </a:solidFill>
                <a:latin typeface="Helvetica"/>
              </a:defRPr>
            </a:lvl1pPr>
          </a:lstStyle>
          <a:p>
            <a:r>
              <a:rPr lang="en-US" dirty="0"/>
              <a:t>Click to edit Master title style</a:t>
            </a:r>
          </a:p>
        </p:txBody>
      </p:sp>
      <p:sp>
        <p:nvSpPr>
          <p:cNvPr id="3" name="Date Placeholder 2"/>
          <p:cNvSpPr>
            <a:spLocks noGrp="1"/>
          </p:cNvSpPr>
          <p:nvPr>
            <p:ph type="dt" sz="half" idx="10"/>
          </p:nvPr>
        </p:nvSpPr>
        <p:spPr/>
        <p:txBody>
          <a:bodyPr/>
          <a:lstStyle/>
          <a:p>
            <a:pPr>
              <a:defRPr/>
            </a:pPr>
            <a:r>
              <a:rPr lang="en-US"/>
              <a:t>14 June, 2021</a:t>
            </a:r>
            <a:endParaRPr lang="en-US" dirty="0"/>
          </a:p>
        </p:txBody>
      </p:sp>
      <p:sp>
        <p:nvSpPr>
          <p:cNvPr id="5" name="Footer Placeholder 4"/>
          <p:cNvSpPr>
            <a:spLocks noGrp="1"/>
          </p:cNvSpPr>
          <p:nvPr>
            <p:ph type="ftr" sz="quarter" idx="11"/>
          </p:nvPr>
        </p:nvSpPr>
        <p:spPr/>
        <p:txBody>
          <a:bodyPr/>
          <a:lstStyle/>
          <a:p>
            <a:pPr>
              <a:defRPr/>
            </a:pPr>
            <a:r>
              <a:rPr lang="en-US"/>
              <a:t>FD2-VD HVS CDR</a:t>
            </a:r>
            <a:endParaRPr lang="en-US" dirty="0"/>
          </a:p>
        </p:txBody>
      </p:sp>
      <p:sp>
        <p:nvSpPr>
          <p:cNvPr id="6" name="Slide Number Placeholder 5"/>
          <p:cNvSpPr>
            <a:spLocks noGrp="1"/>
          </p:cNvSpPr>
          <p:nvPr>
            <p:ph type="sldNum" sz="quarter" idx="12"/>
          </p:nvPr>
        </p:nvSpPr>
        <p:spPr/>
        <p:txBody>
          <a:bodyPr/>
          <a:lstStyle/>
          <a:p>
            <a:pPr>
              <a:defRPr/>
            </a:pPr>
            <a:fld id="{0C39C72E-2A13-EB4D-AD45-6D4E6ACAED8D}" type="slidenum">
              <a:rPr lang="en-US" smtClean="0"/>
              <a:pPr>
                <a:defRPr/>
              </a:pPr>
              <a:t>‹#›</a:t>
            </a:fld>
            <a:endParaRPr lang="en-US"/>
          </a:p>
        </p:txBody>
      </p:sp>
      <p:sp>
        <p:nvSpPr>
          <p:cNvPr id="8" name="Content Placeholder 2"/>
          <p:cNvSpPr>
            <a:spLocks noGrp="1"/>
          </p:cNvSpPr>
          <p:nvPr>
            <p:ph idx="13"/>
          </p:nvPr>
        </p:nvSpPr>
        <p:spPr>
          <a:xfrm>
            <a:off x="457200" y="1238250"/>
            <a:ext cx="8293100" cy="4846638"/>
          </a:xfrm>
          <a:prstGeom prst="rect">
            <a:avLst/>
          </a:prstGeom>
        </p:spPr>
        <p:txBody>
          <a:bodyPr lIns="0" rIns="0"/>
          <a:lstStyle>
            <a:lvl1pPr marL="256032" indent="-265176">
              <a:lnSpc>
                <a:spcPct val="100000"/>
              </a:lnSpc>
              <a:spcBef>
                <a:spcPts val="600"/>
              </a:spcBef>
              <a:spcAft>
                <a:spcPts val="600"/>
              </a:spcAft>
              <a:buFont typeface="Arial"/>
              <a:buChar char="•"/>
              <a:defRPr sz="2200" b="0" i="0">
                <a:solidFill>
                  <a:srgbClr val="63666A"/>
                </a:solidFill>
                <a:latin typeface="Helvetica"/>
              </a:defRPr>
            </a:lvl1pPr>
            <a:lvl2pPr marL="320040" indent="256032">
              <a:lnSpc>
                <a:spcPct val="100000"/>
              </a:lnSpc>
              <a:spcBef>
                <a:spcPts val="300"/>
              </a:spcBef>
              <a:spcAft>
                <a:spcPts val="300"/>
              </a:spcAft>
              <a:buSzPct val="90000"/>
              <a:buFont typeface="Lucida Grande"/>
              <a:buChar char="-"/>
              <a:defRPr sz="2000" b="0" i="0">
                <a:solidFill>
                  <a:srgbClr val="63666A"/>
                </a:solidFill>
                <a:latin typeface="Helvetica"/>
              </a:defRPr>
            </a:lvl2pPr>
            <a:lvl3pPr marL="640080" indent="228600">
              <a:lnSpc>
                <a:spcPct val="100000"/>
              </a:lnSpc>
              <a:spcBef>
                <a:spcPts val="300"/>
              </a:spcBef>
              <a:spcAft>
                <a:spcPts val="300"/>
              </a:spcAft>
              <a:buSzPct val="88000"/>
              <a:buFont typeface="Arial"/>
              <a:buChar char="•"/>
              <a:defRPr sz="1800" b="0" i="0">
                <a:solidFill>
                  <a:srgbClr val="63666A"/>
                </a:solidFill>
                <a:latin typeface="Helvetica"/>
              </a:defRPr>
            </a:lvl3pPr>
            <a:lvl4pPr marL="914400" indent="228600">
              <a:lnSpc>
                <a:spcPct val="100000"/>
              </a:lnSpc>
              <a:spcBef>
                <a:spcPts val="300"/>
              </a:spcBef>
              <a:spcAft>
                <a:spcPts val="300"/>
              </a:spcAft>
              <a:buSzPct val="90000"/>
              <a:buFont typeface="Lucida Grande"/>
              <a:buChar char="-"/>
              <a:defRPr sz="1600" b="0" i="0">
                <a:solidFill>
                  <a:srgbClr val="63666A"/>
                </a:solidFill>
                <a:latin typeface="Helvetica"/>
              </a:defRPr>
            </a:lvl4pPr>
            <a:lvl5pPr marL="1143000" indent="192024">
              <a:lnSpc>
                <a:spcPct val="100000"/>
              </a:lnSpc>
              <a:spcBef>
                <a:spcPts val="300"/>
              </a:spcBef>
              <a:spcAft>
                <a:spcPts val="30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3268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2" name="Title 1"/>
          <p:cNvSpPr>
            <a:spLocks noGrp="1"/>
          </p:cNvSpPr>
          <p:nvPr>
            <p:ph type="title"/>
          </p:nvPr>
        </p:nvSpPr>
        <p:spPr>
          <a:xfrm>
            <a:off x="457200" y="432609"/>
            <a:ext cx="8293100" cy="548785"/>
          </a:xfrm>
          <a:prstGeom prst="rect">
            <a:avLst/>
          </a:prstGeom>
        </p:spPr>
        <p:txBody>
          <a:bodyPr vert="horz" lIns="0" tIns="0" rIns="0" bIns="0"/>
          <a:lstStyle>
            <a:lvl1pPr algn="l">
              <a:defRPr sz="2200" b="1" i="0" baseline="0">
                <a:solidFill>
                  <a:srgbClr val="004C97"/>
                </a:solidFill>
                <a:latin typeface="Helvetica"/>
              </a:defRPr>
            </a:lvl1pPr>
          </a:lstStyle>
          <a:p>
            <a:r>
              <a:rPr lang="en-US" dirty="0"/>
              <a:t>Click to edit Master title style</a:t>
            </a:r>
          </a:p>
        </p:txBody>
      </p:sp>
      <p:sp>
        <p:nvSpPr>
          <p:cNvPr id="5" name="Date Placeholder 3"/>
          <p:cNvSpPr>
            <a:spLocks noGrp="1"/>
          </p:cNvSpPr>
          <p:nvPr>
            <p:ph type="dt" sz="half" idx="13"/>
          </p:nvPr>
        </p:nvSpPr>
        <p:spPr/>
        <p:txBody>
          <a:bodyPr/>
          <a:lstStyle>
            <a:lvl1pPr>
              <a:defRPr/>
            </a:lvl1pPr>
          </a:lstStyle>
          <a:p>
            <a:pPr>
              <a:defRPr/>
            </a:pPr>
            <a:r>
              <a:rPr lang="en-US"/>
              <a:t>14 June, 2021</a:t>
            </a:r>
            <a:endParaRPr lang="en-US" dirty="0"/>
          </a:p>
        </p:txBody>
      </p:sp>
      <p:sp>
        <p:nvSpPr>
          <p:cNvPr id="6" name="Footer Placeholder 4"/>
          <p:cNvSpPr>
            <a:spLocks noGrp="1"/>
          </p:cNvSpPr>
          <p:nvPr>
            <p:ph type="ftr" sz="quarter" idx="14"/>
          </p:nvPr>
        </p:nvSpPr>
        <p:spPr/>
        <p:txBody>
          <a:bodyPr/>
          <a:lstStyle>
            <a:lvl1pPr>
              <a:defRPr/>
            </a:lvl1pPr>
          </a:lstStyle>
          <a:p>
            <a:pPr>
              <a:defRPr/>
            </a:pPr>
            <a:r>
              <a:rPr lang="en-US"/>
              <a:t>FD2-VD HVS CDR</a:t>
            </a:r>
            <a:endParaRPr lang="en-US" dirty="0"/>
          </a:p>
        </p:txBody>
      </p:sp>
      <p:sp>
        <p:nvSpPr>
          <p:cNvPr id="7" name="Slide Number Placeholder 5"/>
          <p:cNvSpPr>
            <a:spLocks noGrp="1"/>
          </p:cNvSpPr>
          <p:nvPr>
            <p:ph type="sldNum" sz="quarter" idx="15"/>
          </p:nvPr>
        </p:nvSpPr>
        <p:spPr/>
        <p:txBody>
          <a:bodyPr/>
          <a:lstStyle>
            <a:lvl1pPr>
              <a:defRPr/>
            </a:lvl1pPr>
          </a:lstStyle>
          <a:p>
            <a:pPr>
              <a:defRPr/>
            </a:pPr>
            <a:fld id="{98AA3EDC-84CE-5D44-955B-22A59AD27526}" type="slidenum">
              <a:rPr lang="en-US"/>
              <a:pPr>
                <a:defRPr/>
              </a:pPr>
              <a:t>‹#›</a:t>
            </a:fld>
            <a:endParaRPr lang="en-US"/>
          </a:p>
        </p:txBody>
      </p:sp>
      <p:sp>
        <p:nvSpPr>
          <p:cNvPr id="8" name="Content Placeholder 2"/>
          <p:cNvSpPr>
            <a:spLocks noGrp="1"/>
          </p:cNvSpPr>
          <p:nvPr>
            <p:ph idx="16"/>
          </p:nvPr>
        </p:nvSpPr>
        <p:spPr>
          <a:xfrm>
            <a:off x="457200" y="1238250"/>
            <a:ext cx="3998846" cy="4846638"/>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7"/>
          </p:nvPr>
        </p:nvSpPr>
        <p:spPr>
          <a:xfrm>
            <a:off x="4751454" y="1238250"/>
            <a:ext cx="3998846" cy="4846638"/>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293287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4" y="5347368"/>
            <a:ext cx="4003605" cy="737519"/>
          </a:xfrm>
          <a:prstGeom prst="rect">
            <a:avLst/>
          </a:prstGeom>
        </p:spPr>
        <p:txBody>
          <a:bodyPr lIns="0" tIns="0" rIns="0" bIns="0" anchor="t" anchorCtr="0"/>
          <a:lstStyle>
            <a:lvl1pPr marL="0" indent="0">
              <a:buNone/>
              <a:defRPr sz="1600" b="0" i="0" baseline="0">
                <a:solidFill>
                  <a:srgbClr val="00B5E2"/>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3" name="Title 1"/>
          <p:cNvSpPr>
            <a:spLocks noGrp="1"/>
          </p:cNvSpPr>
          <p:nvPr>
            <p:ph type="title"/>
          </p:nvPr>
        </p:nvSpPr>
        <p:spPr>
          <a:xfrm>
            <a:off x="446058" y="432610"/>
            <a:ext cx="8304267" cy="579507"/>
          </a:xfrm>
          <a:prstGeom prst="rect">
            <a:avLst/>
          </a:prstGeom>
        </p:spPr>
        <p:txBody>
          <a:bodyPr vert="horz" lIns="0" tIns="0" rIns="0" bIns="0"/>
          <a:lstStyle>
            <a:lvl1pPr algn="l">
              <a:defRPr sz="2200" b="1" i="0" baseline="0">
                <a:solidFill>
                  <a:srgbClr val="004C97"/>
                </a:solidFill>
                <a:latin typeface="Helvetica"/>
              </a:defRPr>
            </a:lvl1pPr>
          </a:lstStyle>
          <a:p>
            <a:r>
              <a:rPr lang="en-US" dirty="0"/>
              <a:t>Click to edit Master title style</a:t>
            </a:r>
          </a:p>
        </p:txBody>
      </p:sp>
      <p:sp>
        <p:nvSpPr>
          <p:cNvPr id="14" name="Text Placeholder 2"/>
          <p:cNvSpPr>
            <a:spLocks noGrp="1"/>
          </p:cNvSpPr>
          <p:nvPr>
            <p:ph type="body" idx="13"/>
          </p:nvPr>
        </p:nvSpPr>
        <p:spPr>
          <a:xfrm>
            <a:off x="4683195" y="5347368"/>
            <a:ext cx="4067130" cy="737519"/>
          </a:xfrm>
          <a:prstGeom prst="rect">
            <a:avLst/>
          </a:prstGeom>
        </p:spPr>
        <p:txBody>
          <a:bodyPr lIns="0" tIns="0" rIns="0" bIns="0" anchor="t" anchorCtr="0"/>
          <a:lstStyle>
            <a:lvl1pPr marL="0" indent="0">
              <a:buNone/>
              <a:defRPr sz="1600" b="0" i="0" baseline="0">
                <a:solidFill>
                  <a:srgbClr val="00B5E2"/>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7" name="Date Placeholder 3"/>
          <p:cNvSpPr>
            <a:spLocks noGrp="1"/>
          </p:cNvSpPr>
          <p:nvPr>
            <p:ph type="dt" sz="half" idx="16"/>
          </p:nvPr>
        </p:nvSpPr>
        <p:spPr/>
        <p:txBody>
          <a:bodyPr/>
          <a:lstStyle>
            <a:lvl1pPr>
              <a:defRPr/>
            </a:lvl1pPr>
          </a:lstStyle>
          <a:p>
            <a:pPr>
              <a:defRPr/>
            </a:pPr>
            <a:r>
              <a:rPr lang="en-US"/>
              <a:t>14 June, 2021</a:t>
            </a:r>
            <a:endParaRPr lang="en-US" dirty="0"/>
          </a:p>
        </p:txBody>
      </p:sp>
      <p:sp>
        <p:nvSpPr>
          <p:cNvPr id="8" name="Footer Placeholder 4"/>
          <p:cNvSpPr>
            <a:spLocks noGrp="1"/>
          </p:cNvSpPr>
          <p:nvPr>
            <p:ph type="ftr" sz="quarter" idx="17"/>
          </p:nvPr>
        </p:nvSpPr>
        <p:spPr/>
        <p:txBody>
          <a:bodyPr/>
          <a:lstStyle>
            <a:lvl1pPr>
              <a:defRPr/>
            </a:lvl1pPr>
          </a:lstStyle>
          <a:p>
            <a:pPr>
              <a:defRPr/>
            </a:pPr>
            <a:r>
              <a:rPr lang="en-US"/>
              <a:t>FD2-VD HVS CDR</a:t>
            </a:r>
            <a:endParaRPr lang="en-US" dirty="0"/>
          </a:p>
        </p:txBody>
      </p:sp>
      <p:sp>
        <p:nvSpPr>
          <p:cNvPr id="9" name="Slide Number Placeholder 5"/>
          <p:cNvSpPr>
            <a:spLocks noGrp="1"/>
          </p:cNvSpPr>
          <p:nvPr>
            <p:ph type="sldNum" sz="quarter" idx="18"/>
          </p:nvPr>
        </p:nvSpPr>
        <p:spPr/>
        <p:txBody>
          <a:bodyPr/>
          <a:lstStyle>
            <a:lvl1pPr>
              <a:defRPr/>
            </a:lvl1pPr>
          </a:lstStyle>
          <a:p>
            <a:pPr>
              <a:defRPr/>
            </a:pPr>
            <a:fld id="{68139268-D729-4C4B-81BB-35603E7F3BD0}" type="slidenum">
              <a:rPr lang="en-US"/>
              <a:pPr>
                <a:defRPr/>
              </a:pPr>
              <a:t>‹#›</a:t>
            </a:fld>
            <a:endParaRPr lang="en-US"/>
          </a:p>
        </p:txBody>
      </p:sp>
      <p:sp>
        <p:nvSpPr>
          <p:cNvPr id="10" name="Content Placeholder 2"/>
          <p:cNvSpPr>
            <a:spLocks noGrp="1"/>
          </p:cNvSpPr>
          <p:nvPr>
            <p:ph idx="19"/>
          </p:nvPr>
        </p:nvSpPr>
        <p:spPr>
          <a:xfrm>
            <a:off x="457200" y="1238250"/>
            <a:ext cx="3998846" cy="3892550"/>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20"/>
          </p:nvPr>
        </p:nvSpPr>
        <p:spPr>
          <a:xfrm>
            <a:off x="4751454" y="1238250"/>
            <a:ext cx="3998846" cy="3892550"/>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28011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9" name="Title 1"/>
          <p:cNvSpPr>
            <a:spLocks noGrp="1"/>
          </p:cNvSpPr>
          <p:nvPr>
            <p:ph type="title"/>
          </p:nvPr>
        </p:nvSpPr>
        <p:spPr>
          <a:xfrm>
            <a:off x="457200" y="432609"/>
            <a:ext cx="8293100" cy="646957"/>
          </a:xfrm>
          <a:prstGeom prst="rect">
            <a:avLst/>
          </a:prstGeom>
        </p:spPr>
        <p:txBody>
          <a:bodyPr vert="horz" lIns="0" tIns="0" rIns="0" bIns="0"/>
          <a:lstStyle>
            <a:lvl1pPr algn="l">
              <a:defRPr sz="2200" b="1" i="0" baseline="0">
                <a:solidFill>
                  <a:srgbClr val="004C97"/>
                </a:solidFill>
                <a:latin typeface="Helvetica"/>
              </a:defRPr>
            </a:lvl1pPr>
          </a:lstStyle>
          <a:p>
            <a:r>
              <a:rPr lang="en-US" dirty="0"/>
              <a:t>Click to edit Master title style</a:t>
            </a:r>
          </a:p>
        </p:txBody>
      </p:sp>
      <p:sp>
        <p:nvSpPr>
          <p:cNvPr id="13" name="Picture Placeholder 12"/>
          <p:cNvSpPr>
            <a:spLocks noGrp="1"/>
          </p:cNvSpPr>
          <p:nvPr>
            <p:ph type="pic" sz="quarter" idx="10"/>
          </p:nvPr>
        </p:nvSpPr>
        <p:spPr>
          <a:xfrm>
            <a:off x="457200" y="1238250"/>
            <a:ext cx="8293100" cy="4846639"/>
          </a:xfrm>
          <a:prstGeom prst="rect">
            <a:avLst/>
          </a:prstGeom>
        </p:spPr>
        <p:txBody>
          <a:bodyPr vert="horz"/>
          <a:lstStyle>
            <a:lvl1pPr marL="0" indent="0">
              <a:buFontTx/>
              <a:buNone/>
              <a:defRPr>
                <a:solidFill>
                  <a:srgbClr val="63666A"/>
                </a:solidFill>
                <a:latin typeface="Helvetica"/>
              </a:defRPr>
            </a:lvl1pPr>
          </a:lstStyle>
          <a:p>
            <a:pPr lvl="0"/>
            <a:endParaRPr lang="en-US" noProof="0"/>
          </a:p>
        </p:txBody>
      </p:sp>
      <p:sp>
        <p:nvSpPr>
          <p:cNvPr id="4" name="Date Placeholder 3"/>
          <p:cNvSpPr>
            <a:spLocks noGrp="1"/>
          </p:cNvSpPr>
          <p:nvPr>
            <p:ph type="dt" sz="half" idx="11"/>
          </p:nvPr>
        </p:nvSpPr>
        <p:spPr/>
        <p:txBody>
          <a:bodyPr/>
          <a:lstStyle>
            <a:lvl1pPr>
              <a:defRPr/>
            </a:lvl1pPr>
          </a:lstStyle>
          <a:p>
            <a:pPr>
              <a:defRPr/>
            </a:pPr>
            <a:r>
              <a:rPr lang="en-US"/>
              <a:t>14 June, 2021</a:t>
            </a:r>
            <a:endParaRPr lang="en-US" dirty="0"/>
          </a:p>
        </p:txBody>
      </p:sp>
      <p:sp>
        <p:nvSpPr>
          <p:cNvPr id="5" name="Footer Placeholder 4"/>
          <p:cNvSpPr>
            <a:spLocks noGrp="1"/>
          </p:cNvSpPr>
          <p:nvPr>
            <p:ph type="ftr" sz="quarter" idx="12"/>
          </p:nvPr>
        </p:nvSpPr>
        <p:spPr/>
        <p:txBody>
          <a:bodyPr/>
          <a:lstStyle>
            <a:lvl1pPr>
              <a:defRPr/>
            </a:lvl1pPr>
          </a:lstStyle>
          <a:p>
            <a:pPr>
              <a:defRPr/>
            </a:pPr>
            <a:r>
              <a:rPr lang="en-US"/>
              <a:t>FD2-VD HVS CDR</a:t>
            </a:r>
            <a:endParaRPr lang="en-US" dirty="0"/>
          </a:p>
        </p:txBody>
      </p:sp>
      <p:sp>
        <p:nvSpPr>
          <p:cNvPr id="6" name="Slide Number Placeholder 5"/>
          <p:cNvSpPr>
            <a:spLocks noGrp="1"/>
          </p:cNvSpPr>
          <p:nvPr>
            <p:ph type="sldNum" sz="quarter" idx="13"/>
          </p:nvPr>
        </p:nvSpPr>
        <p:spPr/>
        <p:txBody>
          <a:bodyPr/>
          <a:lstStyle>
            <a:lvl1pPr>
              <a:defRPr/>
            </a:lvl1pPr>
          </a:lstStyle>
          <a:p>
            <a:pPr>
              <a:defRPr/>
            </a:pPr>
            <a:fld id="{C663080B-B7DD-F94E-BF93-E5AF96AB2174}" type="slidenum">
              <a:rPr lang="en-US"/>
              <a:pPr>
                <a:defRPr/>
              </a:pPr>
              <a:t>‹#›</a:t>
            </a:fld>
            <a:endParaRPr lang="en-US"/>
          </a:p>
        </p:txBody>
      </p:sp>
    </p:spTree>
    <p:extLst>
      <p:ext uri="{BB962C8B-B14F-4D97-AF65-F5344CB8AC3E}">
        <p14:creationId xmlns:p14="http://schemas.microsoft.com/office/powerpoint/2010/main" val="2821799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endParaRPr lang="en-US"/>
          </a:p>
        </p:txBody>
      </p:sp>
      <p:sp>
        <p:nvSpPr>
          <p:cNvPr id="2" name="Title 1"/>
          <p:cNvSpPr>
            <a:spLocks noGrp="1"/>
          </p:cNvSpPr>
          <p:nvPr>
            <p:ph type="title"/>
          </p:nvPr>
        </p:nvSpPr>
        <p:spPr>
          <a:xfrm>
            <a:off x="457200" y="432610"/>
            <a:ext cx="8293100" cy="569268"/>
          </a:xfrm>
          <a:prstGeom prst="rect">
            <a:avLst/>
          </a:prstGeom>
        </p:spPr>
        <p:txBody>
          <a:bodyPr vert="horz" lIns="0" tIns="0" rIns="0" bIns="0"/>
          <a:lstStyle>
            <a:lvl1pPr algn="l">
              <a:defRPr sz="2200" b="1" i="0" baseline="0">
                <a:solidFill>
                  <a:srgbClr val="004C97"/>
                </a:solidFill>
                <a:latin typeface="Helvetica Neue" panose="02000503000000020004" pitchFamily="2" charset="0"/>
                <a:ea typeface="Helvetica Neue" panose="02000503000000020004" pitchFamily="2" charset="0"/>
                <a:cs typeface="Helvetica Neue" panose="02000503000000020004" pitchFamily="2" charset="0"/>
              </a:defRPr>
            </a:lvl1pPr>
          </a:lstStyle>
          <a:p>
            <a:r>
              <a:rPr lang="en-US" dirty="0"/>
              <a:t>Click to edit Master title style</a:t>
            </a:r>
          </a:p>
        </p:txBody>
      </p:sp>
      <p:sp>
        <p:nvSpPr>
          <p:cNvPr id="3" name="Date Placeholder 2"/>
          <p:cNvSpPr>
            <a:spLocks noGrp="1"/>
          </p:cNvSpPr>
          <p:nvPr>
            <p:ph type="dt" sz="half" idx="10"/>
          </p:nvPr>
        </p:nvSpPr>
        <p:spPr/>
        <p:txBody>
          <a:bodyPr/>
          <a:lstStyle/>
          <a:p>
            <a:pPr>
              <a:defRPr/>
            </a:pPr>
            <a:r>
              <a:rPr lang="en-US"/>
              <a:t>14 June, 2021</a:t>
            </a:r>
            <a:endParaRPr lang="en-US" dirty="0"/>
          </a:p>
        </p:txBody>
      </p:sp>
      <p:sp>
        <p:nvSpPr>
          <p:cNvPr id="5" name="Footer Placeholder 4"/>
          <p:cNvSpPr>
            <a:spLocks noGrp="1"/>
          </p:cNvSpPr>
          <p:nvPr>
            <p:ph type="ftr" sz="quarter" idx="11"/>
          </p:nvPr>
        </p:nvSpPr>
        <p:spPr>
          <a:xfrm>
            <a:off x="2116139" y="6488430"/>
            <a:ext cx="4422314" cy="187325"/>
          </a:xfrm>
        </p:spPr>
        <p:txBody>
          <a:bodyPr/>
          <a:lstStyle/>
          <a:p>
            <a:pPr>
              <a:defRPr/>
            </a:pPr>
            <a:r>
              <a:rPr lang="en-US"/>
              <a:t>FD2-VD HVS CDR</a:t>
            </a:r>
            <a:endParaRPr lang="en-US" dirty="0"/>
          </a:p>
        </p:txBody>
      </p:sp>
      <p:sp>
        <p:nvSpPr>
          <p:cNvPr id="6" name="Slide Number Placeholder 5"/>
          <p:cNvSpPr>
            <a:spLocks noGrp="1"/>
          </p:cNvSpPr>
          <p:nvPr>
            <p:ph type="sldNum" sz="quarter" idx="12"/>
          </p:nvPr>
        </p:nvSpPr>
        <p:spPr/>
        <p:txBody>
          <a:bodyPr/>
          <a:lstStyle/>
          <a:p>
            <a:pPr>
              <a:defRPr/>
            </a:pPr>
            <a:fld id="{0C39C72E-2A13-EB4D-AD45-6D4E6ACAED8D}" type="slidenum">
              <a:rPr lang="en-US" smtClean="0"/>
              <a:pPr>
                <a:defRPr/>
              </a:pPr>
              <a:t>‹#›</a:t>
            </a:fld>
            <a:endParaRPr lang="en-US"/>
          </a:p>
        </p:txBody>
      </p:sp>
      <p:sp>
        <p:nvSpPr>
          <p:cNvPr id="8" name="Content Placeholder 2"/>
          <p:cNvSpPr>
            <a:spLocks noGrp="1"/>
          </p:cNvSpPr>
          <p:nvPr>
            <p:ph idx="13"/>
          </p:nvPr>
        </p:nvSpPr>
        <p:spPr>
          <a:xfrm>
            <a:off x="457200" y="1238250"/>
            <a:ext cx="8293100" cy="4846638"/>
          </a:xfrm>
          <a:prstGeom prst="rect">
            <a:avLst/>
          </a:prstGeom>
        </p:spPr>
        <p:txBody>
          <a:bodyPr lIns="0" rIns="0"/>
          <a:lstStyle>
            <a:lvl1pPr marL="256032" indent="-265176">
              <a:lnSpc>
                <a:spcPct val="100000"/>
              </a:lnSpc>
              <a:spcBef>
                <a:spcPts val="600"/>
              </a:spcBef>
              <a:spcAft>
                <a:spcPts val="600"/>
              </a:spcAft>
              <a:buFont typeface="Arial"/>
              <a:buChar char="•"/>
              <a:defRPr sz="22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1pPr>
            <a:lvl2pPr marL="320040" indent="256032">
              <a:lnSpc>
                <a:spcPct val="100000"/>
              </a:lnSpc>
              <a:spcBef>
                <a:spcPts val="300"/>
              </a:spcBef>
              <a:spcAft>
                <a:spcPts val="300"/>
              </a:spcAft>
              <a:buSzPct val="90000"/>
              <a:buFont typeface="Lucida Grande"/>
              <a:buChar char="-"/>
              <a:defRPr sz="20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2pPr>
            <a:lvl3pPr marL="640080" indent="228600">
              <a:lnSpc>
                <a:spcPct val="100000"/>
              </a:lnSpc>
              <a:spcBef>
                <a:spcPts val="300"/>
              </a:spcBef>
              <a:spcAft>
                <a:spcPts val="300"/>
              </a:spcAft>
              <a:buSzPct val="88000"/>
              <a:buFont typeface="Arial"/>
              <a:buChar char="•"/>
              <a:defRPr sz="18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3pPr>
            <a:lvl4pPr marL="914400" indent="228600">
              <a:lnSpc>
                <a:spcPct val="100000"/>
              </a:lnSpc>
              <a:spcBef>
                <a:spcPts val="300"/>
              </a:spcBef>
              <a:spcAft>
                <a:spcPts val="300"/>
              </a:spcAft>
              <a:buSzPct val="90000"/>
              <a:buFont typeface="Lucida Grande"/>
              <a:buChar char="-"/>
              <a:defRPr sz="16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4pPr>
            <a:lvl5pPr marL="1143000" indent="192024">
              <a:lnSpc>
                <a:spcPct val="100000"/>
              </a:lnSpc>
              <a:spcBef>
                <a:spcPts val="300"/>
              </a:spcBef>
              <a:spcAft>
                <a:spcPts val="300"/>
              </a:spcAft>
              <a:buSzPct val="88000"/>
              <a:buFont typeface="Arial"/>
              <a:buChar char="•"/>
              <a:defRPr sz="14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796845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8" name="Picture Placeholder 12"/>
          <p:cNvSpPr>
            <a:spLocks noGrp="1"/>
          </p:cNvSpPr>
          <p:nvPr>
            <p:ph type="pic" sz="quarter" idx="10"/>
          </p:nvPr>
        </p:nvSpPr>
        <p:spPr>
          <a:xfrm>
            <a:off x="0" y="0"/>
            <a:ext cx="9144000" cy="6099175"/>
          </a:xfrm>
          <a:prstGeom prst="rect">
            <a:avLst/>
          </a:prstGeom>
        </p:spPr>
        <p:txBody>
          <a:bodyPr vert="horz"/>
          <a:lstStyle>
            <a:lvl1pPr marL="0" indent="0">
              <a:buFontTx/>
              <a:buNone/>
              <a:defRPr>
                <a:solidFill>
                  <a:srgbClr val="63666A"/>
                </a:solidFill>
                <a:latin typeface="Helvetica"/>
              </a:defRPr>
            </a:lvl1pPr>
          </a:lstStyle>
          <a:p>
            <a:pPr lvl="0"/>
            <a:endParaRPr lang="en-US" noProof="0"/>
          </a:p>
        </p:txBody>
      </p:sp>
      <p:sp>
        <p:nvSpPr>
          <p:cNvPr id="3" name="Date Placeholder 3"/>
          <p:cNvSpPr>
            <a:spLocks noGrp="1"/>
          </p:cNvSpPr>
          <p:nvPr>
            <p:ph type="dt" sz="half" idx="11"/>
          </p:nvPr>
        </p:nvSpPr>
        <p:spPr/>
        <p:txBody>
          <a:bodyPr/>
          <a:lstStyle>
            <a:lvl1pPr>
              <a:defRPr/>
            </a:lvl1pPr>
          </a:lstStyle>
          <a:p>
            <a:pPr>
              <a:defRPr/>
            </a:pPr>
            <a:r>
              <a:rPr lang="en-US"/>
              <a:t>14 June, 2021</a:t>
            </a:r>
            <a:endParaRPr lang="en-US" dirty="0"/>
          </a:p>
        </p:txBody>
      </p:sp>
      <p:sp>
        <p:nvSpPr>
          <p:cNvPr id="4" name="Footer Placeholder 4"/>
          <p:cNvSpPr>
            <a:spLocks noGrp="1"/>
          </p:cNvSpPr>
          <p:nvPr>
            <p:ph type="ftr" sz="quarter" idx="12"/>
          </p:nvPr>
        </p:nvSpPr>
        <p:spPr/>
        <p:txBody>
          <a:bodyPr/>
          <a:lstStyle>
            <a:lvl1pPr>
              <a:defRPr/>
            </a:lvl1pPr>
          </a:lstStyle>
          <a:p>
            <a:pPr>
              <a:defRPr/>
            </a:pPr>
            <a:r>
              <a:rPr lang="en-US"/>
              <a:t>FD2-VD HVS CDR</a:t>
            </a:r>
            <a:endParaRPr lang="en-US" dirty="0"/>
          </a:p>
        </p:txBody>
      </p:sp>
      <p:sp>
        <p:nvSpPr>
          <p:cNvPr id="5" name="Slide Number Placeholder 5"/>
          <p:cNvSpPr>
            <a:spLocks noGrp="1"/>
          </p:cNvSpPr>
          <p:nvPr>
            <p:ph type="sldNum" sz="quarter" idx="13"/>
          </p:nvPr>
        </p:nvSpPr>
        <p:spPr/>
        <p:txBody>
          <a:bodyPr/>
          <a:lstStyle>
            <a:lvl1pPr>
              <a:defRPr/>
            </a:lvl1pPr>
          </a:lstStyle>
          <a:p>
            <a:pPr>
              <a:defRPr/>
            </a:pPr>
            <a:fld id="{72F71154-E60D-9942-9C7E-C9963561CB3F}" type="slidenum">
              <a:rPr lang="en-US"/>
              <a:pPr>
                <a:defRPr/>
              </a:pPr>
              <a:t>‹#›</a:t>
            </a:fld>
            <a:endParaRPr lang="en-US"/>
          </a:p>
        </p:txBody>
      </p:sp>
    </p:spTree>
    <p:extLst>
      <p:ext uri="{BB962C8B-B14F-4D97-AF65-F5344CB8AC3E}">
        <p14:creationId xmlns:p14="http://schemas.microsoft.com/office/powerpoint/2010/main" val="1643265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Text Placeholder 2"/>
          <p:cNvSpPr>
            <a:spLocks noGrp="1"/>
          </p:cNvSpPr>
          <p:nvPr>
            <p:ph type="body" idx="11"/>
          </p:nvPr>
        </p:nvSpPr>
        <p:spPr>
          <a:xfrm>
            <a:off x="457204" y="5175906"/>
            <a:ext cx="3017520" cy="915332"/>
          </a:xfrm>
          <a:prstGeom prst="rect">
            <a:avLst/>
          </a:prstGeom>
        </p:spPr>
        <p:txBody>
          <a:bodyPr lIns="0" tIns="0" rIns="0" bIns="0" anchor="t" anchorCtr="0"/>
          <a:lstStyle>
            <a:lvl1pPr marL="0" indent="0">
              <a:buNone/>
              <a:defRPr sz="1600" b="0" i="0" baseline="0">
                <a:solidFill>
                  <a:srgbClr val="00B5E2"/>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Picture Placeholder 12"/>
          <p:cNvSpPr>
            <a:spLocks noGrp="1"/>
          </p:cNvSpPr>
          <p:nvPr>
            <p:ph type="pic" sz="quarter" idx="15"/>
          </p:nvPr>
        </p:nvSpPr>
        <p:spPr>
          <a:xfrm>
            <a:off x="3716338" y="1238250"/>
            <a:ext cx="5033962" cy="4852988"/>
          </a:xfrm>
          <a:prstGeom prst="rect">
            <a:avLst/>
          </a:prstGeom>
        </p:spPr>
        <p:txBody>
          <a:bodyPr vert="horz"/>
          <a:lstStyle>
            <a:lvl1pPr marL="0" indent="0">
              <a:buFontTx/>
              <a:buNone/>
              <a:defRPr>
                <a:solidFill>
                  <a:srgbClr val="63666A"/>
                </a:solidFill>
                <a:latin typeface="Helvetica"/>
              </a:defRPr>
            </a:lvl1pPr>
          </a:lstStyle>
          <a:p>
            <a:pPr lvl="0"/>
            <a:endParaRPr lang="en-US" noProof="0"/>
          </a:p>
        </p:txBody>
      </p:sp>
      <p:sp>
        <p:nvSpPr>
          <p:cNvPr id="6" name="Date Placeholder 3"/>
          <p:cNvSpPr>
            <a:spLocks noGrp="1"/>
          </p:cNvSpPr>
          <p:nvPr>
            <p:ph type="dt" sz="half" idx="16"/>
          </p:nvPr>
        </p:nvSpPr>
        <p:spPr/>
        <p:txBody>
          <a:bodyPr/>
          <a:lstStyle>
            <a:lvl1pPr>
              <a:defRPr sz="1200" baseline="0" smtClean="0">
                <a:solidFill>
                  <a:srgbClr val="004C97"/>
                </a:solidFill>
                <a:latin typeface="Helvetica"/>
              </a:defRPr>
            </a:lvl1pPr>
          </a:lstStyle>
          <a:p>
            <a:pPr>
              <a:defRPr/>
            </a:pPr>
            <a:r>
              <a:rPr lang="en-US"/>
              <a:t>14 June, 2021</a:t>
            </a:r>
            <a:endParaRPr lang="en-US" dirty="0"/>
          </a:p>
        </p:txBody>
      </p:sp>
      <p:sp>
        <p:nvSpPr>
          <p:cNvPr id="7" name="Footer Placeholder 4"/>
          <p:cNvSpPr>
            <a:spLocks noGrp="1"/>
          </p:cNvSpPr>
          <p:nvPr>
            <p:ph type="ftr" sz="quarter" idx="17"/>
          </p:nvPr>
        </p:nvSpPr>
        <p:spPr/>
        <p:txBody>
          <a:bodyPr/>
          <a:lstStyle>
            <a:lvl1pPr>
              <a:defRPr sz="1200" baseline="0" dirty="0">
                <a:solidFill>
                  <a:srgbClr val="004C97"/>
                </a:solidFill>
                <a:latin typeface="Helvetica"/>
              </a:defRPr>
            </a:lvl1pPr>
          </a:lstStyle>
          <a:p>
            <a:pPr>
              <a:defRPr/>
            </a:pPr>
            <a:r>
              <a:rPr lang="en-US"/>
              <a:t>FD2-VD HVS CDR</a:t>
            </a:r>
            <a:endParaRPr lang="en-US" dirty="0"/>
          </a:p>
        </p:txBody>
      </p:sp>
      <p:sp>
        <p:nvSpPr>
          <p:cNvPr id="8" name="Slide Number Placeholder 5"/>
          <p:cNvSpPr>
            <a:spLocks noGrp="1"/>
          </p:cNvSpPr>
          <p:nvPr>
            <p:ph type="sldNum" sz="quarter" idx="18"/>
          </p:nvPr>
        </p:nvSpPr>
        <p:spPr/>
        <p:txBody>
          <a:bodyPr/>
          <a:lstStyle>
            <a:lvl1pPr>
              <a:defRPr sz="1200" b="1" i="0" baseline="0" smtClean="0">
                <a:solidFill>
                  <a:srgbClr val="004C97"/>
                </a:solidFill>
                <a:latin typeface="Helvetica"/>
              </a:defRPr>
            </a:lvl1pPr>
          </a:lstStyle>
          <a:p>
            <a:pPr>
              <a:defRPr/>
            </a:pPr>
            <a:fld id="{609735B5-E0F8-D44A-A3DE-E2CD0DCDE7CF}" type="slidenum">
              <a:rPr lang="en-US"/>
              <a:pPr>
                <a:defRPr/>
              </a:pPr>
              <a:t>‹#›</a:t>
            </a:fld>
            <a:endParaRPr lang="en-US"/>
          </a:p>
        </p:txBody>
      </p:sp>
      <p:sp>
        <p:nvSpPr>
          <p:cNvPr id="2" name="Title 1"/>
          <p:cNvSpPr>
            <a:spLocks noGrp="1"/>
          </p:cNvSpPr>
          <p:nvPr>
            <p:ph type="title"/>
          </p:nvPr>
        </p:nvSpPr>
        <p:spPr>
          <a:xfrm>
            <a:off x="457200" y="429098"/>
            <a:ext cx="8293100" cy="647102"/>
          </a:xfrm>
          <a:prstGeom prst="rect">
            <a:avLst/>
          </a:prstGeom>
        </p:spPr>
        <p:txBody>
          <a:bodyPr vert="horz" lIns="0" tIns="0" rIns="0" bIns="0"/>
          <a:lstStyle>
            <a:lvl1pPr algn="l">
              <a:defRPr sz="2200" b="1" i="0" baseline="0">
                <a:solidFill>
                  <a:srgbClr val="004C97"/>
                </a:solidFill>
                <a:latin typeface="Helvetica"/>
              </a:defRPr>
            </a:lvl1pPr>
          </a:lstStyle>
          <a:p>
            <a:r>
              <a:rPr lang="en-US" dirty="0"/>
              <a:t>Click to edit Master title style</a:t>
            </a:r>
          </a:p>
        </p:txBody>
      </p:sp>
      <p:sp>
        <p:nvSpPr>
          <p:cNvPr id="9" name="Content Placeholder 2"/>
          <p:cNvSpPr>
            <a:spLocks noGrp="1"/>
          </p:cNvSpPr>
          <p:nvPr>
            <p:ph idx="19"/>
          </p:nvPr>
        </p:nvSpPr>
        <p:spPr>
          <a:xfrm>
            <a:off x="457200" y="1238250"/>
            <a:ext cx="3017524" cy="3722688"/>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983613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54024" y="1227137"/>
            <a:ext cx="8296275" cy="4241851"/>
          </a:xfrm>
          <a:prstGeom prst="rect">
            <a:avLst/>
          </a:prstGeom>
        </p:spPr>
        <p:txBody>
          <a:bodyPr/>
          <a:lstStyle>
            <a:lvl1pPr marL="0" indent="0">
              <a:buNone/>
              <a:defRPr sz="3200">
                <a:solidFill>
                  <a:srgbClr val="63666A"/>
                </a:solidFill>
                <a:latin typeface="Helvetica"/>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2" name="Text Placeholder 2"/>
          <p:cNvSpPr>
            <a:spLocks noGrp="1"/>
          </p:cNvSpPr>
          <p:nvPr>
            <p:ph type="body" idx="11"/>
          </p:nvPr>
        </p:nvSpPr>
        <p:spPr>
          <a:xfrm>
            <a:off x="457203" y="5686118"/>
            <a:ext cx="8293095" cy="439738"/>
          </a:xfrm>
          <a:prstGeom prst="rect">
            <a:avLst/>
          </a:prstGeom>
        </p:spPr>
        <p:txBody>
          <a:bodyPr lIns="0" tIns="0" rIns="0" bIns="0" anchor="t" anchorCtr="0"/>
          <a:lstStyle>
            <a:lvl1pPr marL="0" indent="0">
              <a:buNone/>
              <a:defRPr sz="1600" b="0" i="0" baseline="0">
                <a:solidFill>
                  <a:srgbClr val="00B5E2"/>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Date Placeholder 3"/>
          <p:cNvSpPr>
            <a:spLocks noGrp="1"/>
          </p:cNvSpPr>
          <p:nvPr>
            <p:ph type="dt" sz="half" idx="12"/>
          </p:nvPr>
        </p:nvSpPr>
        <p:spPr/>
        <p:txBody>
          <a:bodyPr/>
          <a:lstStyle>
            <a:lvl1pPr>
              <a:defRPr sz="1200" baseline="0" smtClean="0">
                <a:solidFill>
                  <a:srgbClr val="004C97"/>
                </a:solidFill>
                <a:latin typeface="Helvetica"/>
              </a:defRPr>
            </a:lvl1pPr>
          </a:lstStyle>
          <a:p>
            <a:pPr>
              <a:defRPr/>
            </a:pPr>
            <a:r>
              <a:rPr lang="en-US"/>
              <a:t>14 June, 2021</a:t>
            </a:r>
            <a:endParaRPr lang="en-US" dirty="0"/>
          </a:p>
        </p:txBody>
      </p:sp>
      <p:sp>
        <p:nvSpPr>
          <p:cNvPr id="6" name="Footer Placeholder 4"/>
          <p:cNvSpPr>
            <a:spLocks noGrp="1"/>
          </p:cNvSpPr>
          <p:nvPr>
            <p:ph type="ftr" sz="quarter" idx="13"/>
          </p:nvPr>
        </p:nvSpPr>
        <p:spPr/>
        <p:txBody>
          <a:bodyPr/>
          <a:lstStyle>
            <a:lvl1pPr>
              <a:defRPr sz="1200" baseline="0" dirty="0">
                <a:solidFill>
                  <a:srgbClr val="004C97"/>
                </a:solidFill>
                <a:latin typeface="Helvetica"/>
              </a:defRPr>
            </a:lvl1pPr>
          </a:lstStyle>
          <a:p>
            <a:pPr>
              <a:defRPr/>
            </a:pPr>
            <a:r>
              <a:rPr lang="en-US"/>
              <a:t>FD2-VD HVS CDR</a:t>
            </a:r>
            <a:endParaRPr lang="en-US" dirty="0"/>
          </a:p>
        </p:txBody>
      </p:sp>
      <p:sp>
        <p:nvSpPr>
          <p:cNvPr id="7" name="Slide Number Placeholder 5"/>
          <p:cNvSpPr>
            <a:spLocks noGrp="1"/>
          </p:cNvSpPr>
          <p:nvPr>
            <p:ph type="sldNum" sz="quarter" idx="14"/>
          </p:nvPr>
        </p:nvSpPr>
        <p:spPr/>
        <p:txBody>
          <a:bodyPr/>
          <a:lstStyle>
            <a:lvl1pPr>
              <a:defRPr sz="1200" b="1" i="0" baseline="0" smtClean="0">
                <a:solidFill>
                  <a:srgbClr val="004C97"/>
                </a:solidFill>
                <a:latin typeface="Helvetica"/>
              </a:defRPr>
            </a:lvl1pPr>
          </a:lstStyle>
          <a:p>
            <a:pPr>
              <a:defRPr/>
            </a:pPr>
            <a:fld id="{D7C6703C-D516-5C41-9D7B-DB72F4B68AE4}" type="slidenum">
              <a:rPr lang="en-US"/>
              <a:pPr>
                <a:defRPr/>
              </a:pPr>
              <a:t>‹#›</a:t>
            </a:fld>
            <a:endParaRPr lang="en-US"/>
          </a:p>
        </p:txBody>
      </p:sp>
      <p:sp>
        <p:nvSpPr>
          <p:cNvPr id="2" name="Title 1"/>
          <p:cNvSpPr>
            <a:spLocks noGrp="1"/>
          </p:cNvSpPr>
          <p:nvPr>
            <p:ph type="title"/>
          </p:nvPr>
        </p:nvSpPr>
        <p:spPr>
          <a:xfrm>
            <a:off x="457204" y="425568"/>
            <a:ext cx="8293096" cy="603767"/>
          </a:xfrm>
          <a:prstGeom prst="rect">
            <a:avLst/>
          </a:prstGeom>
        </p:spPr>
        <p:txBody>
          <a:bodyPr vert="horz" lIns="0" tIns="0" rIns="0" bIns="0"/>
          <a:lstStyle>
            <a:lvl1pPr algn="l">
              <a:defRPr sz="2200" b="1" i="0" baseline="0">
                <a:solidFill>
                  <a:srgbClr val="004C97"/>
                </a:solidFill>
                <a:latin typeface="Helvetica"/>
              </a:defRPr>
            </a:lvl1pPr>
          </a:lstStyle>
          <a:p>
            <a:r>
              <a:rPr lang="en-US"/>
              <a:t>Click to edit Master title style</a:t>
            </a:r>
          </a:p>
        </p:txBody>
      </p:sp>
    </p:spTree>
    <p:extLst>
      <p:ext uri="{BB962C8B-B14F-4D97-AF65-F5344CB8AC3E}">
        <p14:creationId xmlns:p14="http://schemas.microsoft.com/office/powerpoint/2010/main" val="9841291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14 June, 2021</a:t>
            </a:r>
            <a:endParaRPr lang="en-US" dirty="0"/>
          </a:p>
        </p:txBody>
      </p:sp>
      <p:sp>
        <p:nvSpPr>
          <p:cNvPr id="4" name="Footer Placeholder 3"/>
          <p:cNvSpPr>
            <a:spLocks noGrp="1"/>
          </p:cNvSpPr>
          <p:nvPr>
            <p:ph type="ftr" sz="quarter" idx="11"/>
          </p:nvPr>
        </p:nvSpPr>
        <p:spPr/>
        <p:txBody>
          <a:bodyPr/>
          <a:lstStyle/>
          <a:p>
            <a:r>
              <a:rPr lang="en-US"/>
              <a:t>FD2-VD HVS CDR</a:t>
            </a:r>
            <a:endParaRPr lang="en-US" dirty="0"/>
          </a:p>
        </p:txBody>
      </p:sp>
      <p:sp>
        <p:nvSpPr>
          <p:cNvPr id="5" name="Slide Number Placeholder 4"/>
          <p:cNvSpPr>
            <a:spLocks noGrp="1"/>
          </p:cNvSpPr>
          <p:nvPr>
            <p:ph type="sldNum" sz="quarter" idx="12"/>
          </p:nvPr>
        </p:nvSpPr>
        <p:spPr/>
        <p:txBody>
          <a:bodyPr/>
          <a:lstStyle/>
          <a:p>
            <a:fld id="{4B49009C-6C5E-44F5-8A86-17792D67C94B}" type="slidenum">
              <a:rPr lang="en-US" smtClean="0"/>
              <a:t>‹#›</a:t>
            </a:fld>
            <a:endParaRPr lang="en-US"/>
          </a:p>
        </p:txBody>
      </p:sp>
    </p:spTree>
    <p:extLst>
      <p:ext uri="{BB962C8B-B14F-4D97-AF65-F5344CB8AC3E}">
        <p14:creationId xmlns:p14="http://schemas.microsoft.com/office/powerpoint/2010/main" val="10806648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0" y="971550"/>
            <a:ext cx="8672513" cy="50593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14 June, 2021</a:t>
            </a:r>
            <a:endParaRPr lang="en-US" dirty="0"/>
          </a:p>
        </p:txBody>
      </p:sp>
      <p:sp>
        <p:nvSpPr>
          <p:cNvPr id="9" name="Footer Placeholder 4"/>
          <p:cNvSpPr>
            <a:spLocks noGrp="1"/>
          </p:cNvSpPr>
          <p:nvPr>
            <p:ph type="ftr" sz="quarter" idx="3"/>
          </p:nvPr>
        </p:nvSpPr>
        <p:spPr>
          <a:xfrm>
            <a:off x="1530603" y="6504213"/>
            <a:ext cx="626211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FD2-VD HVS CDR</a:t>
            </a:r>
            <a:endParaRPr lang="en-US" b="1" dirty="0"/>
          </a:p>
        </p:txBody>
      </p:sp>
      <p:sp>
        <p:nvSpPr>
          <p:cNvPr id="10"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a:p>
        </p:txBody>
      </p:sp>
    </p:spTree>
    <p:extLst>
      <p:ext uri="{BB962C8B-B14F-4D97-AF65-F5344CB8AC3E}">
        <p14:creationId xmlns:p14="http://schemas.microsoft.com/office/powerpoint/2010/main" val="42180863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mp; Content">
    <p:bg>
      <p:bgPr>
        <a:solidFill>
          <a:schemeClr val="bg2">
            <a:alpha val="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1" y="103664"/>
            <a:ext cx="8672512" cy="641739"/>
          </a:xfrm>
          <a:prstGeom prst="rect">
            <a:avLst/>
          </a:prstGeom>
        </p:spPr>
        <p:txBody>
          <a:bodyPr lIns="0" tIns="0" rIns="0" bIns="0" anchor="b" anchorCtr="0"/>
          <a:lstStyle>
            <a:lvl1pPr>
              <a:defRPr sz="2400">
                <a:solidFill>
                  <a:srgbClr val="004C97"/>
                </a:solidFill>
              </a:defRPr>
            </a:lvl1pPr>
          </a:lstStyle>
          <a:p>
            <a:r>
              <a:rPr lang="en-US" dirty="0"/>
              <a:t>Click to edit Master title style</a:t>
            </a:r>
          </a:p>
        </p:txBody>
      </p:sp>
      <p:sp>
        <p:nvSpPr>
          <p:cNvPr id="3" name="Content Placeholder 2"/>
          <p:cNvSpPr>
            <a:spLocks noGrp="1"/>
          </p:cNvSpPr>
          <p:nvPr>
            <p:ph idx="1"/>
          </p:nvPr>
        </p:nvSpPr>
        <p:spPr>
          <a:xfrm>
            <a:off x="228600" y="1043046"/>
            <a:ext cx="8672513" cy="4987867"/>
          </a:xfrm>
          <a:prstGeom prst="rect">
            <a:avLst/>
          </a:prstGeom>
        </p:spPr>
        <p:txBody>
          <a:bodyPr lIns="0" tIns="0" rIns="0" bIns="0">
            <a:normAutofit/>
          </a:bodyPr>
          <a:lstStyle>
            <a:lvl1pPr>
              <a:spcBef>
                <a:spcPts val="1200"/>
              </a:spcBef>
              <a:defRPr sz="2400">
                <a:solidFill>
                  <a:srgbClr val="404040"/>
                </a:solidFill>
              </a:defRPr>
            </a:lvl1pPr>
            <a:lvl2pPr>
              <a:spcBef>
                <a:spcPts val="200"/>
              </a:spcBef>
              <a:defRPr sz="2200">
                <a:solidFill>
                  <a:srgbClr val="404040"/>
                </a:solidFill>
              </a:defRPr>
            </a:lvl2pPr>
            <a:lvl3pPr>
              <a:spcBef>
                <a:spcPts val="0"/>
              </a:spcBef>
              <a:defRPr sz="2000">
                <a:solidFill>
                  <a:srgbClr val="404040"/>
                </a:solidFill>
              </a:defRPr>
            </a:lvl3pPr>
            <a:lvl4pPr>
              <a:spcBef>
                <a:spcPts val="0"/>
              </a:spcBef>
              <a:defRPr sz="1800">
                <a:solidFill>
                  <a:srgbClr val="404040"/>
                </a:solidFill>
              </a:defRPr>
            </a:lvl4pPr>
            <a:lvl5pPr marL="2057400" indent="-228600">
              <a:spcBef>
                <a:spcPts val="0"/>
              </a:spcBef>
              <a:buFont typeface="Arial"/>
              <a:buChar char="•"/>
              <a:defRPr sz="1800">
                <a:solidFill>
                  <a:srgbClr val="40404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450013" y="6515100"/>
            <a:ext cx="1076325" cy="241300"/>
          </a:xfrm>
        </p:spPr>
        <p:txBody>
          <a:bodyPr/>
          <a:lstStyle>
            <a:lvl1pPr>
              <a:defRPr/>
            </a:lvl1pPr>
          </a:lstStyle>
          <a:p>
            <a:r>
              <a:rPr lang="en-US" altLang="en-US"/>
              <a:t>14 June, 2021</a:t>
            </a:r>
            <a:endParaRPr lang="en-US" altLang="en-US" dirty="0"/>
          </a:p>
        </p:txBody>
      </p:sp>
      <p:sp>
        <p:nvSpPr>
          <p:cNvPr id="5" name="Footer Placeholder 4"/>
          <p:cNvSpPr>
            <a:spLocks noGrp="1"/>
          </p:cNvSpPr>
          <p:nvPr>
            <p:ph type="ftr" sz="quarter" idx="11"/>
          </p:nvPr>
        </p:nvSpPr>
        <p:spPr>
          <a:xfrm>
            <a:off x="827007" y="6515100"/>
            <a:ext cx="4433370" cy="241300"/>
          </a:xfrm>
        </p:spPr>
        <p:txBody>
          <a:bodyPr/>
          <a:lstStyle>
            <a:lvl1pPr>
              <a:defRPr sz="1200">
                <a:solidFill>
                  <a:srgbClr val="004C97"/>
                </a:solidFill>
              </a:defRPr>
            </a:lvl1pPr>
          </a:lstStyle>
          <a:p>
            <a:pPr>
              <a:defRPr/>
            </a:pPr>
            <a:r>
              <a:rPr lang="en-US" b="1"/>
              <a:t>FD2-VD HVS CDR</a:t>
            </a:r>
            <a:endParaRPr lang="en-US" b="1" dirty="0"/>
          </a:p>
        </p:txBody>
      </p:sp>
      <p:sp>
        <p:nvSpPr>
          <p:cNvPr id="6" name="Slide Number Placeholder 5"/>
          <p:cNvSpPr>
            <a:spLocks noGrp="1"/>
          </p:cNvSpPr>
          <p:nvPr>
            <p:ph type="sldNum" sz="quarter" idx="12"/>
          </p:nvPr>
        </p:nvSpPr>
        <p:spPr/>
        <p:txBody>
          <a:bodyPr/>
          <a:lstStyle>
            <a:lvl1pPr>
              <a:defRPr/>
            </a:lvl1pPr>
          </a:lstStyle>
          <a:p>
            <a:fld id="{D4078CA2-75EA-4F42-B0AF-FB0975373545}" type="slidenum">
              <a:rPr lang="en-US" altLang="en-US"/>
              <a:pPr/>
              <a:t>‹#›</a:t>
            </a:fld>
            <a:endParaRPr lang="en-US" altLang="en-US"/>
          </a:p>
        </p:txBody>
      </p:sp>
    </p:spTree>
    <p:extLst>
      <p:ext uri="{BB962C8B-B14F-4D97-AF65-F5344CB8AC3E}">
        <p14:creationId xmlns:p14="http://schemas.microsoft.com/office/powerpoint/2010/main" val="17496995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2" name="Title 1"/>
          <p:cNvSpPr>
            <a:spLocks noGrp="1"/>
          </p:cNvSpPr>
          <p:nvPr>
            <p:ph type="title"/>
          </p:nvPr>
        </p:nvSpPr>
        <p:spPr>
          <a:xfrm>
            <a:off x="457200" y="432609"/>
            <a:ext cx="8293100" cy="548785"/>
          </a:xfrm>
          <a:prstGeom prst="rect">
            <a:avLst/>
          </a:prstGeom>
        </p:spPr>
        <p:txBody>
          <a:bodyPr vert="horz" lIns="0" tIns="0" rIns="0" bIns="0"/>
          <a:lstStyle>
            <a:lvl1pPr algn="l">
              <a:defRPr sz="2200" b="1" i="0" baseline="0">
                <a:solidFill>
                  <a:srgbClr val="004C97"/>
                </a:solidFill>
                <a:latin typeface="Helvetica Neue" panose="02000503000000020004" pitchFamily="2" charset="0"/>
                <a:ea typeface="Helvetica Neue" panose="02000503000000020004" pitchFamily="2" charset="0"/>
                <a:cs typeface="Helvetica Neue" panose="02000503000000020004" pitchFamily="2" charset="0"/>
              </a:defRPr>
            </a:lvl1pPr>
          </a:lstStyle>
          <a:p>
            <a:r>
              <a:rPr lang="en-US" dirty="0"/>
              <a:t>Click to edit Master title style</a:t>
            </a:r>
          </a:p>
        </p:txBody>
      </p:sp>
      <p:sp>
        <p:nvSpPr>
          <p:cNvPr id="5" name="Date Placeholder 3"/>
          <p:cNvSpPr>
            <a:spLocks noGrp="1"/>
          </p:cNvSpPr>
          <p:nvPr>
            <p:ph type="dt" sz="half" idx="13"/>
          </p:nvPr>
        </p:nvSpPr>
        <p:spPr/>
        <p:txBody>
          <a:bodyPr/>
          <a:lstStyle>
            <a:lvl1pPr>
              <a:defRPr/>
            </a:lvl1pPr>
          </a:lstStyle>
          <a:p>
            <a:pPr>
              <a:defRPr/>
            </a:pPr>
            <a:r>
              <a:rPr lang="en-US"/>
              <a:t>14 June, 2021</a:t>
            </a:r>
            <a:endParaRPr lang="en-US" dirty="0"/>
          </a:p>
        </p:txBody>
      </p:sp>
      <p:sp>
        <p:nvSpPr>
          <p:cNvPr id="6" name="Footer Placeholder 4"/>
          <p:cNvSpPr>
            <a:spLocks noGrp="1"/>
          </p:cNvSpPr>
          <p:nvPr>
            <p:ph type="ftr" sz="quarter" idx="14"/>
          </p:nvPr>
        </p:nvSpPr>
        <p:spPr/>
        <p:txBody>
          <a:bodyPr/>
          <a:lstStyle>
            <a:lvl1pPr>
              <a:defRPr/>
            </a:lvl1pPr>
          </a:lstStyle>
          <a:p>
            <a:pPr>
              <a:defRPr/>
            </a:pPr>
            <a:r>
              <a:rPr lang="en-US"/>
              <a:t>FD2-VD HVS CDR</a:t>
            </a:r>
            <a:endParaRPr lang="en-US" dirty="0"/>
          </a:p>
        </p:txBody>
      </p:sp>
      <p:sp>
        <p:nvSpPr>
          <p:cNvPr id="7" name="Slide Number Placeholder 5"/>
          <p:cNvSpPr>
            <a:spLocks noGrp="1"/>
          </p:cNvSpPr>
          <p:nvPr>
            <p:ph type="sldNum" sz="quarter" idx="15"/>
          </p:nvPr>
        </p:nvSpPr>
        <p:spPr/>
        <p:txBody>
          <a:bodyPr/>
          <a:lstStyle>
            <a:lvl1pPr>
              <a:defRPr/>
            </a:lvl1pPr>
          </a:lstStyle>
          <a:p>
            <a:pPr>
              <a:defRPr/>
            </a:pPr>
            <a:fld id="{98AA3EDC-84CE-5D44-955B-22A59AD27526}" type="slidenum">
              <a:rPr lang="en-US"/>
              <a:pPr>
                <a:defRPr/>
              </a:pPr>
              <a:t>‹#›</a:t>
            </a:fld>
            <a:endParaRPr lang="en-US"/>
          </a:p>
        </p:txBody>
      </p:sp>
      <p:sp>
        <p:nvSpPr>
          <p:cNvPr id="8" name="Content Placeholder 2"/>
          <p:cNvSpPr>
            <a:spLocks noGrp="1"/>
          </p:cNvSpPr>
          <p:nvPr>
            <p:ph idx="16"/>
          </p:nvPr>
        </p:nvSpPr>
        <p:spPr>
          <a:xfrm>
            <a:off x="457200" y="1238250"/>
            <a:ext cx="3998846" cy="4846638"/>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7"/>
          </p:nvPr>
        </p:nvSpPr>
        <p:spPr>
          <a:xfrm>
            <a:off x="4751454" y="1238250"/>
            <a:ext cx="3998846" cy="4846638"/>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82063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4" y="5347368"/>
            <a:ext cx="4003605" cy="737519"/>
          </a:xfrm>
          <a:prstGeom prst="rect">
            <a:avLst/>
          </a:prstGeom>
        </p:spPr>
        <p:txBody>
          <a:bodyPr lIns="0" tIns="0" rIns="0" bIns="0" anchor="t" anchorCtr="0"/>
          <a:lstStyle>
            <a:lvl1pPr marL="0" indent="0">
              <a:buNone/>
              <a:defRPr sz="1600" b="0" i="0" baseline="0">
                <a:solidFill>
                  <a:srgbClr val="00B5E2"/>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3" name="Title 1"/>
          <p:cNvSpPr>
            <a:spLocks noGrp="1"/>
          </p:cNvSpPr>
          <p:nvPr>
            <p:ph type="title"/>
          </p:nvPr>
        </p:nvSpPr>
        <p:spPr>
          <a:xfrm>
            <a:off x="446058" y="432610"/>
            <a:ext cx="8304267" cy="579507"/>
          </a:xfrm>
          <a:prstGeom prst="rect">
            <a:avLst/>
          </a:prstGeom>
        </p:spPr>
        <p:txBody>
          <a:bodyPr vert="horz" lIns="0" tIns="0" rIns="0" bIns="0"/>
          <a:lstStyle>
            <a:lvl1pPr algn="l">
              <a:defRPr sz="2200" b="1" i="0" baseline="0">
                <a:solidFill>
                  <a:srgbClr val="004C97"/>
                </a:solidFill>
                <a:latin typeface="Helvetica"/>
              </a:defRPr>
            </a:lvl1pPr>
          </a:lstStyle>
          <a:p>
            <a:r>
              <a:rPr lang="en-US" dirty="0"/>
              <a:t>Click to edit Master title style</a:t>
            </a:r>
          </a:p>
        </p:txBody>
      </p:sp>
      <p:sp>
        <p:nvSpPr>
          <p:cNvPr id="14" name="Text Placeholder 2"/>
          <p:cNvSpPr>
            <a:spLocks noGrp="1"/>
          </p:cNvSpPr>
          <p:nvPr>
            <p:ph type="body" idx="13"/>
          </p:nvPr>
        </p:nvSpPr>
        <p:spPr>
          <a:xfrm>
            <a:off x="4683195" y="5347368"/>
            <a:ext cx="4067130" cy="737519"/>
          </a:xfrm>
          <a:prstGeom prst="rect">
            <a:avLst/>
          </a:prstGeom>
        </p:spPr>
        <p:txBody>
          <a:bodyPr lIns="0" tIns="0" rIns="0" bIns="0" anchor="t" anchorCtr="0"/>
          <a:lstStyle>
            <a:lvl1pPr marL="0" indent="0">
              <a:buNone/>
              <a:defRPr sz="1600" b="0" i="0" baseline="0">
                <a:solidFill>
                  <a:srgbClr val="00B5E2"/>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7" name="Date Placeholder 3"/>
          <p:cNvSpPr>
            <a:spLocks noGrp="1"/>
          </p:cNvSpPr>
          <p:nvPr>
            <p:ph type="dt" sz="half" idx="16"/>
          </p:nvPr>
        </p:nvSpPr>
        <p:spPr/>
        <p:txBody>
          <a:bodyPr/>
          <a:lstStyle>
            <a:lvl1pPr>
              <a:defRPr/>
            </a:lvl1pPr>
          </a:lstStyle>
          <a:p>
            <a:pPr>
              <a:defRPr/>
            </a:pPr>
            <a:r>
              <a:rPr lang="en-US"/>
              <a:t>14 June, 2021</a:t>
            </a:r>
            <a:endParaRPr lang="en-US" dirty="0"/>
          </a:p>
        </p:txBody>
      </p:sp>
      <p:sp>
        <p:nvSpPr>
          <p:cNvPr id="8" name="Footer Placeholder 4"/>
          <p:cNvSpPr>
            <a:spLocks noGrp="1"/>
          </p:cNvSpPr>
          <p:nvPr>
            <p:ph type="ftr" sz="quarter" idx="17"/>
          </p:nvPr>
        </p:nvSpPr>
        <p:spPr/>
        <p:txBody>
          <a:bodyPr/>
          <a:lstStyle>
            <a:lvl1pPr>
              <a:defRPr/>
            </a:lvl1pPr>
          </a:lstStyle>
          <a:p>
            <a:pPr>
              <a:defRPr/>
            </a:pPr>
            <a:r>
              <a:rPr lang="en-US"/>
              <a:t>FD2-VD HVS CDR</a:t>
            </a:r>
            <a:endParaRPr lang="en-US" dirty="0"/>
          </a:p>
        </p:txBody>
      </p:sp>
      <p:sp>
        <p:nvSpPr>
          <p:cNvPr id="9" name="Slide Number Placeholder 5"/>
          <p:cNvSpPr>
            <a:spLocks noGrp="1"/>
          </p:cNvSpPr>
          <p:nvPr>
            <p:ph type="sldNum" sz="quarter" idx="18"/>
          </p:nvPr>
        </p:nvSpPr>
        <p:spPr/>
        <p:txBody>
          <a:bodyPr/>
          <a:lstStyle>
            <a:lvl1pPr>
              <a:defRPr/>
            </a:lvl1pPr>
          </a:lstStyle>
          <a:p>
            <a:pPr>
              <a:defRPr/>
            </a:pPr>
            <a:fld id="{68139268-D729-4C4B-81BB-35603E7F3BD0}" type="slidenum">
              <a:rPr lang="en-US"/>
              <a:pPr>
                <a:defRPr/>
              </a:pPr>
              <a:t>‹#›</a:t>
            </a:fld>
            <a:endParaRPr lang="en-US"/>
          </a:p>
        </p:txBody>
      </p:sp>
      <p:sp>
        <p:nvSpPr>
          <p:cNvPr id="10" name="Content Placeholder 2"/>
          <p:cNvSpPr>
            <a:spLocks noGrp="1"/>
          </p:cNvSpPr>
          <p:nvPr>
            <p:ph idx="19"/>
          </p:nvPr>
        </p:nvSpPr>
        <p:spPr>
          <a:xfrm>
            <a:off x="457200" y="1238250"/>
            <a:ext cx="3998846" cy="3892550"/>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20"/>
          </p:nvPr>
        </p:nvSpPr>
        <p:spPr>
          <a:xfrm>
            <a:off x="4751454" y="1238250"/>
            <a:ext cx="3998846" cy="3892550"/>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19620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9" name="Title 1"/>
          <p:cNvSpPr>
            <a:spLocks noGrp="1"/>
          </p:cNvSpPr>
          <p:nvPr>
            <p:ph type="title"/>
          </p:nvPr>
        </p:nvSpPr>
        <p:spPr>
          <a:xfrm>
            <a:off x="457200" y="432609"/>
            <a:ext cx="8293100" cy="646957"/>
          </a:xfrm>
          <a:prstGeom prst="rect">
            <a:avLst/>
          </a:prstGeom>
        </p:spPr>
        <p:txBody>
          <a:bodyPr vert="horz" lIns="0" tIns="0" rIns="0" bIns="0"/>
          <a:lstStyle>
            <a:lvl1pPr algn="l">
              <a:defRPr sz="2200" b="1" i="0" baseline="0">
                <a:solidFill>
                  <a:srgbClr val="004C97"/>
                </a:solidFill>
                <a:latin typeface="Helvetica"/>
              </a:defRPr>
            </a:lvl1pPr>
          </a:lstStyle>
          <a:p>
            <a:r>
              <a:rPr lang="en-US" dirty="0"/>
              <a:t>Click to edit Master title style</a:t>
            </a:r>
          </a:p>
        </p:txBody>
      </p:sp>
      <p:sp>
        <p:nvSpPr>
          <p:cNvPr id="13" name="Picture Placeholder 12"/>
          <p:cNvSpPr>
            <a:spLocks noGrp="1"/>
          </p:cNvSpPr>
          <p:nvPr>
            <p:ph type="pic" sz="quarter" idx="10"/>
          </p:nvPr>
        </p:nvSpPr>
        <p:spPr>
          <a:xfrm>
            <a:off x="457200" y="1238250"/>
            <a:ext cx="8293100" cy="4846639"/>
          </a:xfrm>
          <a:prstGeom prst="rect">
            <a:avLst/>
          </a:prstGeom>
        </p:spPr>
        <p:txBody>
          <a:bodyPr vert="horz"/>
          <a:lstStyle>
            <a:lvl1pPr marL="0" indent="0">
              <a:buFontTx/>
              <a:buNone/>
              <a:defRPr>
                <a:solidFill>
                  <a:srgbClr val="63666A"/>
                </a:solidFill>
                <a:latin typeface="Helvetica"/>
              </a:defRPr>
            </a:lvl1pPr>
          </a:lstStyle>
          <a:p>
            <a:pPr lvl="0"/>
            <a:endParaRPr lang="en-US" noProof="0"/>
          </a:p>
        </p:txBody>
      </p:sp>
      <p:sp>
        <p:nvSpPr>
          <p:cNvPr id="4" name="Date Placeholder 3"/>
          <p:cNvSpPr>
            <a:spLocks noGrp="1"/>
          </p:cNvSpPr>
          <p:nvPr>
            <p:ph type="dt" sz="half" idx="11"/>
          </p:nvPr>
        </p:nvSpPr>
        <p:spPr/>
        <p:txBody>
          <a:bodyPr/>
          <a:lstStyle>
            <a:lvl1pPr>
              <a:defRPr/>
            </a:lvl1pPr>
          </a:lstStyle>
          <a:p>
            <a:pPr>
              <a:defRPr/>
            </a:pPr>
            <a:r>
              <a:rPr lang="en-US"/>
              <a:t>14 June, 2021</a:t>
            </a:r>
            <a:endParaRPr lang="en-US" dirty="0"/>
          </a:p>
        </p:txBody>
      </p:sp>
      <p:sp>
        <p:nvSpPr>
          <p:cNvPr id="5" name="Footer Placeholder 4"/>
          <p:cNvSpPr>
            <a:spLocks noGrp="1"/>
          </p:cNvSpPr>
          <p:nvPr>
            <p:ph type="ftr" sz="quarter" idx="12"/>
          </p:nvPr>
        </p:nvSpPr>
        <p:spPr/>
        <p:txBody>
          <a:bodyPr/>
          <a:lstStyle>
            <a:lvl1pPr>
              <a:defRPr/>
            </a:lvl1pPr>
          </a:lstStyle>
          <a:p>
            <a:pPr>
              <a:defRPr/>
            </a:pPr>
            <a:r>
              <a:rPr lang="en-US"/>
              <a:t>FD2-VD HVS CDR</a:t>
            </a:r>
            <a:endParaRPr lang="en-US" dirty="0"/>
          </a:p>
        </p:txBody>
      </p:sp>
      <p:sp>
        <p:nvSpPr>
          <p:cNvPr id="6" name="Slide Number Placeholder 5"/>
          <p:cNvSpPr>
            <a:spLocks noGrp="1"/>
          </p:cNvSpPr>
          <p:nvPr>
            <p:ph type="sldNum" sz="quarter" idx="13"/>
          </p:nvPr>
        </p:nvSpPr>
        <p:spPr/>
        <p:txBody>
          <a:bodyPr/>
          <a:lstStyle>
            <a:lvl1pPr>
              <a:defRPr/>
            </a:lvl1pPr>
          </a:lstStyle>
          <a:p>
            <a:pPr>
              <a:defRPr/>
            </a:pPr>
            <a:fld id="{C663080B-B7DD-F94E-BF93-E5AF96AB2174}" type="slidenum">
              <a:rPr lang="en-US"/>
              <a:pPr>
                <a:defRPr/>
              </a:pPr>
              <a:t>‹#›</a:t>
            </a:fld>
            <a:endParaRPr lang="en-US"/>
          </a:p>
        </p:txBody>
      </p:sp>
    </p:spTree>
    <p:extLst>
      <p:ext uri="{BB962C8B-B14F-4D97-AF65-F5344CB8AC3E}">
        <p14:creationId xmlns:p14="http://schemas.microsoft.com/office/powerpoint/2010/main" val="2850782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8" name="Picture Placeholder 12"/>
          <p:cNvSpPr>
            <a:spLocks noGrp="1"/>
          </p:cNvSpPr>
          <p:nvPr>
            <p:ph type="pic" sz="quarter" idx="10"/>
          </p:nvPr>
        </p:nvSpPr>
        <p:spPr>
          <a:xfrm>
            <a:off x="0" y="0"/>
            <a:ext cx="9144000" cy="6099175"/>
          </a:xfrm>
          <a:prstGeom prst="rect">
            <a:avLst/>
          </a:prstGeom>
        </p:spPr>
        <p:txBody>
          <a:bodyPr vert="horz"/>
          <a:lstStyle>
            <a:lvl1pPr marL="0" indent="0">
              <a:buFontTx/>
              <a:buNone/>
              <a:defRPr>
                <a:solidFill>
                  <a:srgbClr val="63666A"/>
                </a:solidFill>
                <a:latin typeface="Helvetica"/>
              </a:defRPr>
            </a:lvl1pPr>
          </a:lstStyle>
          <a:p>
            <a:pPr lvl="0"/>
            <a:endParaRPr lang="en-US" noProof="0"/>
          </a:p>
        </p:txBody>
      </p:sp>
      <p:sp>
        <p:nvSpPr>
          <p:cNvPr id="3" name="Date Placeholder 3"/>
          <p:cNvSpPr>
            <a:spLocks noGrp="1"/>
          </p:cNvSpPr>
          <p:nvPr>
            <p:ph type="dt" sz="half" idx="11"/>
          </p:nvPr>
        </p:nvSpPr>
        <p:spPr/>
        <p:txBody>
          <a:bodyPr/>
          <a:lstStyle>
            <a:lvl1pPr>
              <a:defRPr/>
            </a:lvl1pPr>
          </a:lstStyle>
          <a:p>
            <a:pPr>
              <a:defRPr/>
            </a:pPr>
            <a:r>
              <a:rPr lang="en-US"/>
              <a:t>14 June, 2021</a:t>
            </a:r>
            <a:endParaRPr lang="en-US" dirty="0"/>
          </a:p>
        </p:txBody>
      </p:sp>
      <p:sp>
        <p:nvSpPr>
          <p:cNvPr id="4" name="Footer Placeholder 4"/>
          <p:cNvSpPr>
            <a:spLocks noGrp="1"/>
          </p:cNvSpPr>
          <p:nvPr>
            <p:ph type="ftr" sz="quarter" idx="12"/>
          </p:nvPr>
        </p:nvSpPr>
        <p:spPr/>
        <p:txBody>
          <a:bodyPr/>
          <a:lstStyle>
            <a:lvl1pPr>
              <a:defRPr/>
            </a:lvl1pPr>
          </a:lstStyle>
          <a:p>
            <a:pPr>
              <a:defRPr/>
            </a:pPr>
            <a:r>
              <a:rPr lang="en-US"/>
              <a:t>FD2-VD HVS CDR</a:t>
            </a:r>
            <a:endParaRPr lang="en-US" dirty="0"/>
          </a:p>
        </p:txBody>
      </p:sp>
      <p:sp>
        <p:nvSpPr>
          <p:cNvPr id="5" name="Slide Number Placeholder 5"/>
          <p:cNvSpPr>
            <a:spLocks noGrp="1"/>
          </p:cNvSpPr>
          <p:nvPr>
            <p:ph type="sldNum" sz="quarter" idx="13"/>
          </p:nvPr>
        </p:nvSpPr>
        <p:spPr/>
        <p:txBody>
          <a:bodyPr/>
          <a:lstStyle>
            <a:lvl1pPr>
              <a:defRPr/>
            </a:lvl1pPr>
          </a:lstStyle>
          <a:p>
            <a:pPr>
              <a:defRPr/>
            </a:pPr>
            <a:fld id="{72F71154-E60D-9942-9C7E-C9963561CB3F}" type="slidenum">
              <a:rPr lang="en-US"/>
              <a:pPr>
                <a:defRPr/>
              </a:pPr>
              <a:t>‹#›</a:t>
            </a:fld>
            <a:endParaRPr lang="en-US"/>
          </a:p>
        </p:txBody>
      </p:sp>
    </p:spTree>
    <p:extLst>
      <p:ext uri="{BB962C8B-B14F-4D97-AF65-F5344CB8AC3E}">
        <p14:creationId xmlns:p14="http://schemas.microsoft.com/office/powerpoint/2010/main" val="3458088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Text Placeholder 2"/>
          <p:cNvSpPr>
            <a:spLocks noGrp="1"/>
          </p:cNvSpPr>
          <p:nvPr>
            <p:ph type="body" idx="11"/>
          </p:nvPr>
        </p:nvSpPr>
        <p:spPr>
          <a:xfrm>
            <a:off x="457204" y="5175906"/>
            <a:ext cx="3017520" cy="915332"/>
          </a:xfrm>
          <a:prstGeom prst="rect">
            <a:avLst/>
          </a:prstGeom>
        </p:spPr>
        <p:txBody>
          <a:bodyPr lIns="0" tIns="0" rIns="0" bIns="0" anchor="t" anchorCtr="0"/>
          <a:lstStyle>
            <a:lvl1pPr marL="0" indent="0">
              <a:buNone/>
              <a:defRPr sz="1600" b="0" i="0" baseline="0">
                <a:solidFill>
                  <a:srgbClr val="00B5E2"/>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Picture Placeholder 12"/>
          <p:cNvSpPr>
            <a:spLocks noGrp="1"/>
          </p:cNvSpPr>
          <p:nvPr>
            <p:ph type="pic" sz="quarter" idx="15"/>
          </p:nvPr>
        </p:nvSpPr>
        <p:spPr>
          <a:xfrm>
            <a:off x="3716338" y="1238250"/>
            <a:ext cx="5033962" cy="4852988"/>
          </a:xfrm>
          <a:prstGeom prst="rect">
            <a:avLst/>
          </a:prstGeom>
        </p:spPr>
        <p:txBody>
          <a:bodyPr vert="horz"/>
          <a:lstStyle>
            <a:lvl1pPr marL="0" indent="0">
              <a:buFontTx/>
              <a:buNone/>
              <a:defRPr>
                <a:solidFill>
                  <a:srgbClr val="63666A"/>
                </a:solidFill>
                <a:latin typeface="Helvetica"/>
              </a:defRPr>
            </a:lvl1pPr>
          </a:lstStyle>
          <a:p>
            <a:pPr lvl="0"/>
            <a:endParaRPr lang="en-US" noProof="0"/>
          </a:p>
        </p:txBody>
      </p:sp>
      <p:sp>
        <p:nvSpPr>
          <p:cNvPr id="6" name="Date Placeholder 3"/>
          <p:cNvSpPr>
            <a:spLocks noGrp="1"/>
          </p:cNvSpPr>
          <p:nvPr>
            <p:ph type="dt" sz="half" idx="16"/>
          </p:nvPr>
        </p:nvSpPr>
        <p:spPr/>
        <p:txBody>
          <a:bodyPr/>
          <a:lstStyle>
            <a:lvl1pPr>
              <a:defRPr sz="1200" baseline="0" smtClean="0">
                <a:solidFill>
                  <a:srgbClr val="004C97"/>
                </a:solidFill>
                <a:latin typeface="Helvetica"/>
              </a:defRPr>
            </a:lvl1pPr>
          </a:lstStyle>
          <a:p>
            <a:pPr>
              <a:defRPr/>
            </a:pPr>
            <a:r>
              <a:rPr lang="en-US"/>
              <a:t>14 June, 2021</a:t>
            </a:r>
            <a:endParaRPr lang="en-US" dirty="0"/>
          </a:p>
        </p:txBody>
      </p:sp>
      <p:sp>
        <p:nvSpPr>
          <p:cNvPr id="7" name="Footer Placeholder 4"/>
          <p:cNvSpPr>
            <a:spLocks noGrp="1"/>
          </p:cNvSpPr>
          <p:nvPr>
            <p:ph type="ftr" sz="quarter" idx="17"/>
          </p:nvPr>
        </p:nvSpPr>
        <p:spPr/>
        <p:txBody>
          <a:bodyPr/>
          <a:lstStyle>
            <a:lvl1pPr>
              <a:defRPr sz="1200" baseline="0" dirty="0">
                <a:solidFill>
                  <a:srgbClr val="004C97"/>
                </a:solidFill>
                <a:latin typeface="Helvetica"/>
              </a:defRPr>
            </a:lvl1pPr>
          </a:lstStyle>
          <a:p>
            <a:pPr>
              <a:defRPr/>
            </a:pPr>
            <a:r>
              <a:rPr lang="en-US"/>
              <a:t>FD2-VD HVS CDR</a:t>
            </a:r>
            <a:endParaRPr lang="en-US" dirty="0"/>
          </a:p>
        </p:txBody>
      </p:sp>
      <p:sp>
        <p:nvSpPr>
          <p:cNvPr id="8" name="Slide Number Placeholder 5"/>
          <p:cNvSpPr>
            <a:spLocks noGrp="1"/>
          </p:cNvSpPr>
          <p:nvPr>
            <p:ph type="sldNum" sz="quarter" idx="18"/>
          </p:nvPr>
        </p:nvSpPr>
        <p:spPr/>
        <p:txBody>
          <a:bodyPr/>
          <a:lstStyle>
            <a:lvl1pPr>
              <a:defRPr sz="1200" b="1" i="0" baseline="0" smtClean="0">
                <a:solidFill>
                  <a:srgbClr val="004C97"/>
                </a:solidFill>
                <a:latin typeface="Helvetica"/>
              </a:defRPr>
            </a:lvl1pPr>
          </a:lstStyle>
          <a:p>
            <a:pPr>
              <a:defRPr/>
            </a:pPr>
            <a:fld id="{609735B5-E0F8-D44A-A3DE-E2CD0DCDE7CF}" type="slidenum">
              <a:rPr lang="en-US"/>
              <a:pPr>
                <a:defRPr/>
              </a:pPr>
              <a:t>‹#›</a:t>
            </a:fld>
            <a:endParaRPr lang="en-US"/>
          </a:p>
        </p:txBody>
      </p:sp>
      <p:sp>
        <p:nvSpPr>
          <p:cNvPr id="2" name="Title 1"/>
          <p:cNvSpPr>
            <a:spLocks noGrp="1"/>
          </p:cNvSpPr>
          <p:nvPr>
            <p:ph type="title"/>
          </p:nvPr>
        </p:nvSpPr>
        <p:spPr>
          <a:xfrm>
            <a:off x="457200" y="429098"/>
            <a:ext cx="8293100" cy="647102"/>
          </a:xfrm>
          <a:prstGeom prst="rect">
            <a:avLst/>
          </a:prstGeom>
        </p:spPr>
        <p:txBody>
          <a:bodyPr vert="horz" lIns="0" tIns="0" rIns="0" bIns="0"/>
          <a:lstStyle>
            <a:lvl1pPr algn="l">
              <a:defRPr sz="2200" b="1" i="0" baseline="0">
                <a:solidFill>
                  <a:srgbClr val="004C97"/>
                </a:solidFill>
                <a:latin typeface="Helvetica"/>
              </a:defRPr>
            </a:lvl1pPr>
          </a:lstStyle>
          <a:p>
            <a:r>
              <a:rPr lang="en-US" dirty="0"/>
              <a:t>Click to edit Master title style</a:t>
            </a:r>
          </a:p>
        </p:txBody>
      </p:sp>
      <p:sp>
        <p:nvSpPr>
          <p:cNvPr id="9" name="Content Placeholder 2"/>
          <p:cNvSpPr>
            <a:spLocks noGrp="1"/>
          </p:cNvSpPr>
          <p:nvPr>
            <p:ph idx="19"/>
          </p:nvPr>
        </p:nvSpPr>
        <p:spPr>
          <a:xfrm>
            <a:off x="457200" y="1238250"/>
            <a:ext cx="3017524" cy="3722688"/>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45480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54024" y="1227137"/>
            <a:ext cx="8296275" cy="4241851"/>
          </a:xfrm>
          <a:prstGeom prst="rect">
            <a:avLst/>
          </a:prstGeom>
        </p:spPr>
        <p:txBody>
          <a:bodyPr/>
          <a:lstStyle>
            <a:lvl1pPr marL="0" indent="0">
              <a:buNone/>
              <a:defRPr sz="3200">
                <a:solidFill>
                  <a:srgbClr val="63666A"/>
                </a:solidFill>
                <a:latin typeface="Helvetica"/>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2" name="Text Placeholder 2"/>
          <p:cNvSpPr>
            <a:spLocks noGrp="1"/>
          </p:cNvSpPr>
          <p:nvPr>
            <p:ph type="body" idx="11"/>
          </p:nvPr>
        </p:nvSpPr>
        <p:spPr>
          <a:xfrm>
            <a:off x="457203" y="5686118"/>
            <a:ext cx="8293095" cy="439738"/>
          </a:xfrm>
          <a:prstGeom prst="rect">
            <a:avLst/>
          </a:prstGeom>
        </p:spPr>
        <p:txBody>
          <a:bodyPr lIns="0" tIns="0" rIns="0" bIns="0" anchor="t" anchorCtr="0"/>
          <a:lstStyle>
            <a:lvl1pPr marL="0" indent="0">
              <a:buNone/>
              <a:defRPr sz="1600" b="0" i="0" baseline="0">
                <a:solidFill>
                  <a:srgbClr val="00B5E2"/>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Date Placeholder 3"/>
          <p:cNvSpPr>
            <a:spLocks noGrp="1"/>
          </p:cNvSpPr>
          <p:nvPr>
            <p:ph type="dt" sz="half" idx="12"/>
          </p:nvPr>
        </p:nvSpPr>
        <p:spPr/>
        <p:txBody>
          <a:bodyPr/>
          <a:lstStyle>
            <a:lvl1pPr>
              <a:defRPr sz="1200" baseline="0" smtClean="0">
                <a:solidFill>
                  <a:srgbClr val="004C97"/>
                </a:solidFill>
                <a:latin typeface="Helvetica"/>
              </a:defRPr>
            </a:lvl1pPr>
          </a:lstStyle>
          <a:p>
            <a:pPr>
              <a:defRPr/>
            </a:pPr>
            <a:r>
              <a:rPr lang="en-US"/>
              <a:t>14 June, 2021</a:t>
            </a:r>
            <a:endParaRPr lang="en-US" dirty="0"/>
          </a:p>
        </p:txBody>
      </p:sp>
      <p:sp>
        <p:nvSpPr>
          <p:cNvPr id="6" name="Footer Placeholder 4"/>
          <p:cNvSpPr>
            <a:spLocks noGrp="1"/>
          </p:cNvSpPr>
          <p:nvPr>
            <p:ph type="ftr" sz="quarter" idx="13"/>
          </p:nvPr>
        </p:nvSpPr>
        <p:spPr/>
        <p:txBody>
          <a:bodyPr/>
          <a:lstStyle>
            <a:lvl1pPr>
              <a:defRPr sz="1200" baseline="0" dirty="0">
                <a:solidFill>
                  <a:srgbClr val="004C97"/>
                </a:solidFill>
                <a:latin typeface="Helvetica"/>
              </a:defRPr>
            </a:lvl1pPr>
          </a:lstStyle>
          <a:p>
            <a:pPr>
              <a:defRPr/>
            </a:pPr>
            <a:r>
              <a:rPr lang="en-US"/>
              <a:t>FD2-VD HVS CDR</a:t>
            </a:r>
            <a:endParaRPr lang="en-US" dirty="0"/>
          </a:p>
        </p:txBody>
      </p:sp>
      <p:sp>
        <p:nvSpPr>
          <p:cNvPr id="7" name="Slide Number Placeholder 5"/>
          <p:cNvSpPr>
            <a:spLocks noGrp="1"/>
          </p:cNvSpPr>
          <p:nvPr>
            <p:ph type="sldNum" sz="quarter" idx="14"/>
          </p:nvPr>
        </p:nvSpPr>
        <p:spPr/>
        <p:txBody>
          <a:bodyPr/>
          <a:lstStyle>
            <a:lvl1pPr>
              <a:defRPr sz="1200" b="1" i="0" baseline="0" smtClean="0">
                <a:solidFill>
                  <a:srgbClr val="004C97"/>
                </a:solidFill>
                <a:latin typeface="Helvetica"/>
              </a:defRPr>
            </a:lvl1pPr>
          </a:lstStyle>
          <a:p>
            <a:pPr>
              <a:defRPr/>
            </a:pPr>
            <a:fld id="{D7C6703C-D516-5C41-9D7B-DB72F4B68AE4}" type="slidenum">
              <a:rPr lang="en-US"/>
              <a:pPr>
                <a:defRPr/>
              </a:pPr>
              <a:t>‹#›</a:t>
            </a:fld>
            <a:endParaRPr lang="en-US"/>
          </a:p>
        </p:txBody>
      </p:sp>
      <p:sp>
        <p:nvSpPr>
          <p:cNvPr id="2" name="Title 1"/>
          <p:cNvSpPr>
            <a:spLocks noGrp="1"/>
          </p:cNvSpPr>
          <p:nvPr>
            <p:ph type="title"/>
          </p:nvPr>
        </p:nvSpPr>
        <p:spPr>
          <a:xfrm>
            <a:off x="457204" y="425568"/>
            <a:ext cx="8293096" cy="603767"/>
          </a:xfrm>
          <a:prstGeom prst="rect">
            <a:avLst/>
          </a:prstGeom>
        </p:spPr>
        <p:txBody>
          <a:bodyPr vert="horz" lIns="0" tIns="0" rIns="0" bIns="0"/>
          <a:lstStyle>
            <a:lvl1pPr algn="l">
              <a:defRPr sz="2200" b="1" i="0" baseline="0">
                <a:solidFill>
                  <a:srgbClr val="004C97"/>
                </a:solidFill>
                <a:latin typeface="Helvetica"/>
              </a:defRPr>
            </a:lvl1pPr>
          </a:lstStyle>
          <a:p>
            <a:r>
              <a:rPr lang="en-US"/>
              <a:t>Click to edit Master title style</a:t>
            </a:r>
          </a:p>
        </p:txBody>
      </p:sp>
    </p:spTree>
    <p:extLst>
      <p:ext uri="{BB962C8B-B14F-4D97-AF65-F5344CB8AC3E}">
        <p14:creationId xmlns:p14="http://schemas.microsoft.com/office/powerpoint/2010/main" val="2412412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endParaRPr lang="en-US">
              <a:solidFill>
                <a:prstClr val="black"/>
              </a:solidFill>
            </a:endParaRPr>
          </a:p>
        </p:txBody>
      </p:sp>
      <p:sp>
        <p:nvSpPr>
          <p:cNvPr id="2" name="Title 1"/>
          <p:cNvSpPr>
            <a:spLocks noGrp="1"/>
          </p:cNvSpPr>
          <p:nvPr>
            <p:ph type="title"/>
          </p:nvPr>
        </p:nvSpPr>
        <p:spPr>
          <a:xfrm>
            <a:off x="457200" y="432610"/>
            <a:ext cx="8293100" cy="569268"/>
          </a:xfrm>
          <a:prstGeom prst="rect">
            <a:avLst/>
          </a:prstGeom>
        </p:spPr>
        <p:txBody>
          <a:bodyPr vert="horz" lIns="0" tIns="0" rIns="0" bIns="0"/>
          <a:lstStyle>
            <a:lvl1pPr algn="l">
              <a:defRPr sz="2200" b="1" i="0" baseline="0">
                <a:solidFill>
                  <a:srgbClr val="004C97"/>
                </a:solidFill>
                <a:latin typeface="Helvetica"/>
              </a:defRPr>
            </a:lvl1pPr>
          </a:lstStyle>
          <a:p>
            <a:r>
              <a:rPr lang="en-US" dirty="0"/>
              <a:t>Click to edit Master title style</a:t>
            </a:r>
          </a:p>
        </p:txBody>
      </p:sp>
      <p:sp>
        <p:nvSpPr>
          <p:cNvPr id="3" name="Date Placeholder 2"/>
          <p:cNvSpPr>
            <a:spLocks noGrp="1"/>
          </p:cNvSpPr>
          <p:nvPr>
            <p:ph type="dt" sz="half" idx="10"/>
          </p:nvPr>
        </p:nvSpPr>
        <p:spPr/>
        <p:txBody>
          <a:bodyPr/>
          <a:lstStyle/>
          <a:p>
            <a:pPr>
              <a:defRPr/>
            </a:pPr>
            <a:r>
              <a:rPr lang="en-US"/>
              <a:t>14 June, 2021</a:t>
            </a:r>
            <a:endParaRPr lang="en-US" dirty="0"/>
          </a:p>
        </p:txBody>
      </p:sp>
      <p:sp>
        <p:nvSpPr>
          <p:cNvPr id="5" name="Footer Placeholder 4"/>
          <p:cNvSpPr>
            <a:spLocks noGrp="1"/>
          </p:cNvSpPr>
          <p:nvPr>
            <p:ph type="ftr" sz="quarter" idx="11"/>
          </p:nvPr>
        </p:nvSpPr>
        <p:spPr/>
        <p:txBody>
          <a:bodyPr/>
          <a:lstStyle/>
          <a:p>
            <a:pPr>
              <a:defRPr/>
            </a:pPr>
            <a:r>
              <a:rPr lang="en-US"/>
              <a:t>FD2-VD HVS CDR</a:t>
            </a:r>
            <a:endParaRPr lang="en-US" dirty="0"/>
          </a:p>
        </p:txBody>
      </p:sp>
      <p:sp>
        <p:nvSpPr>
          <p:cNvPr id="6" name="Slide Number Placeholder 5"/>
          <p:cNvSpPr>
            <a:spLocks noGrp="1"/>
          </p:cNvSpPr>
          <p:nvPr>
            <p:ph type="sldNum" sz="quarter" idx="12"/>
          </p:nvPr>
        </p:nvSpPr>
        <p:spPr/>
        <p:txBody>
          <a:bodyPr/>
          <a:lstStyle/>
          <a:p>
            <a:pPr>
              <a:defRPr/>
            </a:pPr>
            <a:fld id="{0C39C72E-2A13-EB4D-AD45-6D4E6ACAED8D}" type="slidenum">
              <a:rPr lang="en-US"/>
              <a:pPr>
                <a:defRPr/>
              </a:pPr>
              <a:t>‹#›</a:t>
            </a:fld>
            <a:endParaRPr lang="en-US"/>
          </a:p>
        </p:txBody>
      </p:sp>
      <p:sp>
        <p:nvSpPr>
          <p:cNvPr id="8" name="Content Placeholder 2"/>
          <p:cNvSpPr>
            <a:spLocks noGrp="1"/>
          </p:cNvSpPr>
          <p:nvPr>
            <p:ph idx="13"/>
          </p:nvPr>
        </p:nvSpPr>
        <p:spPr>
          <a:xfrm>
            <a:off x="457200" y="1238250"/>
            <a:ext cx="8293100" cy="4846638"/>
          </a:xfrm>
          <a:prstGeom prst="rect">
            <a:avLst/>
          </a:prstGeom>
        </p:spPr>
        <p:txBody>
          <a:bodyPr lIns="0" rIns="0"/>
          <a:lstStyle>
            <a:lvl1pPr marL="256032" indent="-265176">
              <a:lnSpc>
                <a:spcPct val="100000"/>
              </a:lnSpc>
              <a:spcBef>
                <a:spcPts val="600"/>
              </a:spcBef>
              <a:spcAft>
                <a:spcPts val="600"/>
              </a:spcAft>
              <a:buFont typeface="Arial"/>
              <a:buChar char="•"/>
              <a:defRPr sz="2200" b="0" i="0">
                <a:solidFill>
                  <a:srgbClr val="63666A"/>
                </a:solidFill>
                <a:latin typeface="Helvetica"/>
              </a:defRPr>
            </a:lvl1pPr>
            <a:lvl2pPr marL="320040" indent="256032">
              <a:lnSpc>
                <a:spcPct val="100000"/>
              </a:lnSpc>
              <a:spcBef>
                <a:spcPts val="300"/>
              </a:spcBef>
              <a:spcAft>
                <a:spcPts val="300"/>
              </a:spcAft>
              <a:buSzPct val="90000"/>
              <a:buFont typeface="Lucida Grande"/>
              <a:buChar char="-"/>
              <a:defRPr sz="2000" b="0" i="0">
                <a:solidFill>
                  <a:srgbClr val="63666A"/>
                </a:solidFill>
                <a:latin typeface="Helvetica"/>
              </a:defRPr>
            </a:lvl2pPr>
            <a:lvl3pPr marL="640080" indent="228600">
              <a:lnSpc>
                <a:spcPct val="100000"/>
              </a:lnSpc>
              <a:spcBef>
                <a:spcPts val="300"/>
              </a:spcBef>
              <a:spcAft>
                <a:spcPts val="300"/>
              </a:spcAft>
              <a:buSzPct val="88000"/>
              <a:buFont typeface="Arial"/>
              <a:buChar char="•"/>
              <a:defRPr sz="1800" b="0" i="0">
                <a:solidFill>
                  <a:srgbClr val="63666A"/>
                </a:solidFill>
                <a:latin typeface="Helvetica"/>
              </a:defRPr>
            </a:lvl3pPr>
            <a:lvl4pPr marL="914400" indent="228600">
              <a:lnSpc>
                <a:spcPct val="100000"/>
              </a:lnSpc>
              <a:spcBef>
                <a:spcPts val="300"/>
              </a:spcBef>
              <a:spcAft>
                <a:spcPts val="300"/>
              </a:spcAft>
              <a:buSzPct val="90000"/>
              <a:buFont typeface="Lucida Grande"/>
              <a:buChar char="-"/>
              <a:defRPr sz="1600" b="0" i="0">
                <a:solidFill>
                  <a:srgbClr val="63666A"/>
                </a:solidFill>
                <a:latin typeface="Helvetica"/>
              </a:defRPr>
            </a:lvl4pPr>
            <a:lvl5pPr marL="1143000" indent="192024">
              <a:lnSpc>
                <a:spcPct val="100000"/>
              </a:lnSpc>
              <a:spcBef>
                <a:spcPts val="300"/>
              </a:spcBef>
              <a:spcAft>
                <a:spcPts val="30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5386130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10" Type="http://schemas.openxmlformats.org/officeDocument/2006/relationships/image" Target="../media/image1.png"/><Relationship Id="rId4" Type="http://schemas.openxmlformats.org/officeDocument/2006/relationships/slideLayout" Target="../slideLayouts/slideLayout5.xml"/><Relationship Id="rId9"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theme" Target="../theme/theme4.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 Placeholder 7"/>
          <p:cNvSpPr txBox="1">
            <a:spLocks/>
          </p:cNvSpPr>
          <p:nvPr/>
        </p:nvSpPr>
        <p:spPr>
          <a:xfrm>
            <a:off x="985866" y="195263"/>
            <a:ext cx="4381500" cy="247650"/>
          </a:xfrm>
          <a:prstGeom prst="rect">
            <a:avLst/>
          </a:prstGeom>
        </p:spPr>
        <p:txBody>
          <a:bodyPr lIns="0" tIns="0" rIns="0" bIns="0"/>
          <a:lstStyle>
            <a:lvl1pPr marL="0" indent="0" algn="l" defTabSz="457200" rtl="0" eaLnBrk="1" latinLnBrk="0" hangingPunct="1">
              <a:spcBef>
                <a:spcPts val="0"/>
              </a:spcBef>
              <a:buFontTx/>
              <a:buNone/>
              <a:defRPr sz="1400" b="0" kern="1200" baseline="0">
                <a:solidFill>
                  <a:srgbClr val="004C97"/>
                </a:solidFill>
                <a:latin typeface="Helvetica"/>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a:t>Long-Baseline Neutrino Facility</a:t>
            </a:r>
          </a:p>
        </p:txBody>
      </p:sp>
      <p:cxnSp>
        <p:nvCxnSpPr>
          <p:cNvPr id="10" name="Straight Connector 9"/>
          <p:cNvCxnSpPr/>
          <p:nvPr/>
        </p:nvCxnSpPr>
        <p:spPr>
          <a:xfrm>
            <a:off x="457200" y="475760"/>
            <a:ext cx="8302625" cy="0"/>
          </a:xfrm>
          <a:prstGeom prst="line">
            <a:avLst/>
          </a:prstGeom>
          <a:ln w="19050" cmpd="sng">
            <a:solidFill>
              <a:srgbClr val="004C97"/>
            </a:solidFill>
          </a:ln>
        </p:spPr>
        <p:style>
          <a:lnRef idx="1">
            <a:schemeClr val="dk1"/>
          </a:lnRef>
          <a:fillRef idx="0">
            <a:schemeClr val="dk1"/>
          </a:fillRef>
          <a:effectRef idx="0">
            <a:schemeClr val="dk1"/>
          </a:effectRef>
          <a:fontRef idx="minor">
            <a:schemeClr val="tx1"/>
          </a:fontRef>
        </p:style>
      </p:cxnSp>
      <p:sp>
        <p:nvSpPr>
          <p:cNvPr id="11" name="Text Placeholder 7"/>
          <p:cNvSpPr txBox="1">
            <a:spLocks/>
          </p:cNvSpPr>
          <p:nvPr/>
        </p:nvSpPr>
        <p:spPr>
          <a:xfrm>
            <a:off x="457200" y="196850"/>
            <a:ext cx="506413" cy="246063"/>
          </a:xfrm>
          <a:prstGeom prst="rect">
            <a:avLst/>
          </a:prstGeom>
        </p:spPr>
        <p:txBody>
          <a:bodyPr lIns="0" tIns="0" rIns="0" bIns="0"/>
          <a:lstStyle>
            <a:lvl1pPr marL="0" indent="0" algn="l" defTabSz="457200" rtl="0" eaLnBrk="1" latinLnBrk="0" hangingPunct="1">
              <a:spcBef>
                <a:spcPts val="0"/>
              </a:spcBef>
              <a:buFontTx/>
              <a:buNone/>
              <a:defRPr sz="1400" b="1" kern="1200" baseline="0">
                <a:solidFill>
                  <a:srgbClr val="004C97"/>
                </a:solidFill>
                <a:latin typeface="Helvetica"/>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a:t>LBNF</a:t>
            </a:r>
          </a:p>
        </p:txBody>
      </p:sp>
      <p:cxnSp>
        <p:nvCxnSpPr>
          <p:cNvPr id="13" name="Straight Connector 12"/>
          <p:cNvCxnSpPr/>
          <p:nvPr/>
        </p:nvCxnSpPr>
        <p:spPr>
          <a:xfrm>
            <a:off x="457200" y="6229465"/>
            <a:ext cx="8302625" cy="0"/>
          </a:xfrm>
          <a:prstGeom prst="line">
            <a:avLst/>
          </a:prstGeom>
          <a:ln>
            <a:solidFill>
              <a:srgbClr val="004C97"/>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9" r:id="rId1"/>
  </p:sldLayoutIdLst>
  <p:hf hdr="0"/>
  <p:txStyles>
    <p:titleStyle>
      <a:lvl1pPr algn="ctr" defTabSz="457200" rtl="0" eaLnBrk="1" fontAlgn="base" hangingPunct="1">
        <a:spcBef>
          <a:spcPct val="0"/>
        </a:spcBef>
        <a:spcAft>
          <a:spcPct val="0"/>
        </a:spcAft>
        <a:defRPr sz="4400" kern="1200">
          <a:solidFill>
            <a:schemeClr val="tx1"/>
          </a:solidFill>
          <a:latin typeface="+mj-lt"/>
          <a:ea typeface="Geneva" charset="0"/>
          <a:cs typeface="Geneva" charset="0"/>
        </a:defRPr>
      </a:lvl1pPr>
      <a:lvl2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2pPr>
      <a:lvl3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3pPr>
      <a:lvl4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4pPr>
      <a:lvl5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5pPr>
      <a:lvl6pPr marL="4572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6pPr>
      <a:lvl7pPr marL="9144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7pPr>
      <a:lvl8pPr marL="13716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8pPr>
      <a:lvl9pPr marL="18288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Text Placeholder 7"/>
          <p:cNvSpPr txBox="1">
            <a:spLocks/>
          </p:cNvSpPr>
          <p:nvPr/>
        </p:nvSpPr>
        <p:spPr>
          <a:xfrm>
            <a:off x="8356364" y="6502545"/>
            <a:ext cx="419100" cy="192024"/>
          </a:xfrm>
          <a:prstGeom prst="rect">
            <a:avLst/>
          </a:prstGeom>
        </p:spPr>
        <p:txBody>
          <a:bodyPr lIns="0" tIns="0" rIns="0" bIns="0" anchor="b"/>
          <a:lstStyle>
            <a:lvl1pPr marL="0" indent="0" algn="l" defTabSz="457200" rtl="0" eaLnBrk="1" latinLnBrk="0" hangingPunct="1">
              <a:spcBef>
                <a:spcPts val="0"/>
              </a:spcBef>
              <a:buFontTx/>
              <a:buNone/>
              <a:defRPr sz="1400" b="1" kern="1200" baseline="0">
                <a:solidFill>
                  <a:srgbClr val="004C97"/>
                </a:solidFill>
                <a:latin typeface="Helvetica"/>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sz="1200"/>
              <a:t>LBNF</a:t>
            </a:r>
          </a:p>
        </p:txBody>
      </p:sp>
      <p:cxnSp>
        <p:nvCxnSpPr>
          <p:cNvPr id="13" name="Straight Connector 12"/>
          <p:cNvCxnSpPr/>
          <p:nvPr/>
        </p:nvCxnSpPr>
        <p:spPr>
          <a:xfrm>
            <a:off x="457200" y="6357938"/>
            <a:ext cx="8293100" cy="0"/>
          </a:xfrm>
          <a:prstGeom prst="line">
            <a:avLst/>
          </a:prstGeom>
          <a:ln>
            <a:solidFill>
              <a:srgbClr val="004C97"/>
            </a:solidFill>
          </a:ln>
          <a:effectLst/>
        </p:spPr>
        <p:style>
          <a:lnRef idx="2">
            <a:schemeClr val="accent1"/>
          </a:lnRef>
          <a:fillRef idx="0">
            <a:schemeClr val="accent1"/>
          </a:fillRef>
          <a:effectRef idx="1">
            <a:schemeClr val="accent1"/>
          </a:effectRef>
          <a:fontRef idx="minor">
            <a:schemeClr val="tx1"/>
          </a:fontRef>
        </p:style>
      </p:cxnSp>
      <p:sp>
        <p:nvSpPr>
          <p:cNvPr id="4" name="Date Placeholder 3"/>
          <p:cNvSpPr>
            <a:spLocks noGrp="1"/>
          </p:cNvSpPr>
          <p:nvPr>
            <p:ph type="dt" sz="half" idx="2"/>
          </p:nvPr>
        </p:nvSpPr>
        <p:spPr>
          <a:xfrm>
            <a:off x="979488" y="6488430"/>
            <a:ext cx="1136650" cy="187325"/>
          </a:xfrm>
          <a:prstGeom prst="rect">
            <a:avLst/>
          </a:prstGeom>
        </p:spPr>
        <p:txBody>
          <a:bodyPr lIns="0" tIns="0" rIns="0" bIns="0" anchor="b" anchorCtr="0"/>
          <a:lstStyle>
            <a:lvl1pPr fontAlgn="auto">
              <a:spcBef>
                <a:spcPts val="0"/>
              </a:spcBef>
              <a:spcAft>
                <a:spcPts val="0"/>
              </a:spcAft>
              <a:defRPr sz="1200" baseline="0" smtClean="0">
                <a:solidFill>
                  <a:srgbClr val="004C97"/>
                </a:solidFill>
                <a:latin typeface="Helvetica"/>
                <a:ea typeface="+mn-ea"/>
                <a:cs typeface="+mn-cs"/>
              </a:defRPr>
            </a:lvl1pPr>
          </a:lstStyle>
          <a:p>
            <a:pPr>
              <a:defRPr/>
            </a:pPr>
            <a:r>
              <a:rPr lang="en-US"/>
              <a:t>14 June, 2021</a:t>
            </a:r>
            <a:endParaRPr lang="en-US" dirty="0"/>
          </a:p>
        </p:txBody>
      </p:sp>
      <p:sp>
        <p:nvSpPr>
          <p:cNvPr id="5" name="Footer Placeholder 4"/>
          <p:cNvSpPr>
            <a:spLocks noGrp="1"/>
          </p:cNvSpPr>
          <p:nvPr>
            <p:ph type="ftr" sz="quarter" idx="3"/>
          </p:nvPr>
        </p:nvSpPr>
        <p:spPr>
          <a:xfrm>
            <a:off x="2116138" y="6488430"/>
            <a:ext cx="5616575" cy="187325"/>
          </a:xfrm>
          <a:prstGeom prst="rect">
            <a:avLst/>
          </a:prstGeom>
        </p:spPr>
        <p:txBody>
          <a:bodyPr lIns="0" tIns="0" rIns="0" bIns="0" anchor="b" anchorCtr="0"/>
          <a:lstStyle>
            <a:lvl1pPr fontAlgn="auto">
              <a:spcBef>
                <a:spcPts val="0"/>
              </a:spcBef>
              <a:spcAft>
                <a:spcPts val="0"/>
              </a:spcAft>
              <a:defRPr sz="1200" baseline="0" dirty="0">
                <a:solidFill>
                  <a:srgbClr val="004C97"/>
                </a:solidFill>
                <a:latin typeface="Helvetica"/>
                <a:ea typeface="+mn-ea"/>
                <a:cs typeface="+mn-cs"/>
              </a:defRPr>
            </a:lvl1pPr>
          </a:lstStyle>
          <a:p>
            <a:pPr>
              <a:defRPr/>
            </a:pPr>
            <a:r>
              <a:rPr lang="en-US"/>
              <a:t>FD2-VD HVS CDR</a:t>
            </a:r>
            <a:endParaRPr lang="en-US" dirty="0"/>
          </a:p>
        </p:txBody>
      </p:sp>
      <p:sp>
        <p:nvSpPr>
          <p:cNvPr id="6" name="Slide Number Placeholder 5"/>
          <p:cNvSpPr>
            <a:spLocks noGrp="1"/>
          </p:cNvSpPr>
          <p:nvPr>
            <p:ph type="sldNum" sz="quarter" idx="4"/>
          </p:nvPr>
        </p:nvSpPr>
        <p:spPr>
          <a:xfrm>
            <a:off x="454025" y="6488430"/>
            <a:ext cx="525463" cy="187325"/>
          </a:xfrm>
          <a:prstGeom prst="rect">
            <a:avLst/>
          </a:prstGeom>
        </p:spPr>
        <p:txBody>
          <a:bodyPr lIns="0" tIns="0" rIns="0" bIns="0" anchor="b" anchorCtr="0"/>
          <a:lstStyle>
            <a:lvl1pPr fontAlgn="auto">
              <a:spcBef>
                <a:spcPts val="0"/>
              </a:spcBef>
              <a:spcAft>
                <a:spcPts val="0"/>
              </a:spcAft>
              <a:defRPr sz="1200" b="1" i="0" baseline="0" smtClean="0">
                <a:solidFill>
                  <a:srgbClr val="004C97"/>
                </a:solidFill>
                <a:latin typeface="Helvetica"/>
                <a:ea typeface="+mn-ea"/>
                <a:cs typeface="+mn-cs"/>
              </a:defRPr>
            </a:lvl1pPr>
          </a:lstStyle>
          <a:p>
            <a:pPr>
              <a:defRPr/>
            </a:pPr>
            <a:fld id="{0C39C72E-2A13-EB4D-AD45-6D4E6ACAED8D}" type="slidenum">
              <a:rPr lang="en-US"/>
              <a:pPr>
                <a:defRPr/>
              </a:pPr>
              <a:t>‹#›</a:t>
            </a:fld>
            <a:endParaRPr lang="en-US"/>
          </a:p>
        </p:txBody>
      </p:sp>
      <p:pic>
        <p:nvPicPr>
          <p:cNvPr id="7" name="Picture 6" descr="DUNElogoFINAL5.6.15_noType-01.png"/>
          <p:cNvPicPr>
            <a:picLocks noChangeAspect="1"/>
          </p:cNvPicPr>
          <p:nvPr userDrawn="1"/>
        </p:nvPicPr>
        <p:blipFill>
          <a:blip r:embed="rId9" cstate="print">
            <a:extLst>
              <a:ext uri="{28A0092B-C50C-407E-A947-70E740481C1C}">
                <a14:useLocalDpi xmlns:a14="http://schemas.microsoft.com/office/drawing/2010/main"/>
              </a:ext>
            </a:extLst>
          </a:blip>
          <a:stretch>
            <a:fillRect/>
          </a:stretch>
        </p:blipFill>
        <p:spPr>
          <a:xfrm>
            <a:off x="7892679" y="6516651"/>
            <a:ext cx="433761" cy="176462"/>
          </a:xfrm>
          <a:prstGeom prst="rect">
            <a:avLst/>
          </a:prstGeom>
        </p:spPr>
      </p:pic>
      <p:pic>
        <p:nvPicPr>
          <p:cNvPr id="2" name="Picture 1">
            <a:extLst>
              <a:ext uri="{FF2B5EF4-FFF2-40B4-BE49-F238E27FC236}">
                <a16:creationId xmlns:a16="http://schemas.microsoft.com/office/drawing/2014/main" id="{7D8D3C2C-A016-406A-AEF4-E5482471A541}"/>
              </a:ext>
            </a:extLst>
          </p:cNvPr>
          <p:cNvPicPr>
            <a:picLocks noChangeAspect="1"/>
          </p:cNvPicPr>
          <p:nvPr userDrawn="1"/>
        </p:nvPicPr>
        <p:blipFill>
          <a:blip r:embed="rId10"/>
          <a:stretch>
            <a:fillRect/>
          </a:stretch>
        </p:blipFill>
        <p:spPr>
          <a:xfrm>
            <a:off x="6983262" y="6502545"/>
            <a:ext cx="829434" cy="221687"/>
          </a:xfrm>
          <a:prstGeom prst="rect">
            <a:avLst/>
          </a:prstGeom>
        </p:spPr>
      </p:pic>
    </p:spTree>
  </p:cSld>
  <p:clrMap bg1="lt1" tx1="dk1" bg2="lt2" tx2="dk2" accent1="accent1" accent2="accent2" accent3="accent3" accent4="accent4" accent5="accent5" accent6="accent6" hlink="hlink" folHlink="folHlink"/>
  <p:sldLayoutIdLst>
    <p:sldLayoutId id="2147483684" r:id="rId1"/>
    <p:sldLayoutId id="2147483680" r:id="rId2"/>
    <p:sldLayoutId id="2147483681" r:id="rId3"/>
    <p:sldLayoutId id="2147483682" r:id="rId4"/>
    <p:sldLayoutId id="2147483683" r:id="rId5"/>
    <p:sldLayoutId id="2147483685" r:id="rId6"/>
    <p:sldLayoutId id="2147483686" r:id="rId7"/>
  </p:sldLayoutIdLst>
  <p:hf hdr="0"/>
  <p:txStyles>
    <p:titleStyle>
      <a:lvl1pPr algn="ctr" defTabSz="457200" rtl="0" fontAlgn="base">
        <a:spcBef>
          <a:spcPct val="0"/>
        </a:spcBef>
        <a:spcAft>
          <a:spcPct val="0"/>
        </a:spcAft>
        <a:defRPr sz="4400" kern="1200">
          <a:solidFill>
            <a:schemeClr val="tx1"/>
          </a:solidFill>
          <a:latin typeface="+mj-lt"/>
          <a:ea typeface="Geneva" charset="0"/>
          <a:cs typeface="Geneva" charset="0"/>
        </a:defRPr>
      </a:lvl1pPr>
      <a:lvl2pPr algn="ctr" defTabSz="457200" rtl="0" fontAlgn="base">
        <a:spcBef>
          <a:spcPct val="0"/>
        </a:spcBef>
        <a:spcAft>
          <a:spcPct val="0"/>
        </a:spcAft>
        <a:defRPr sz="4400">
          <a:solidFill>
            <a:schemeClr val="tx1"/>
          </a:solidFill>
          <a:latin typeface="Calibri" charset="0"/>
          <a:ea typeface="Geneva" charset="0"/>
          <a:cs typeface="Geneva" charset="0"/>
        </a:defRPr>
      </a:lvl2pPr>
      <a:lvl3pPr algn="ctr" defTabSz="457200" rtl="0" fontAlgn="base">
        <a:spcBef>
          <a:spcPct val="0"/>
        </a:spcBef>
        <a:spcAft>
          <a:spcPct val="0"/>
        </a:spcAft>
        <a:defRPr sz="4400">
          <a:solidFill>
            <a:schemeClr val="tx1"/>
          </a:solidFill>
          <a:latin typeface="Calibri" charset="0"/>
          <a:ea typeface="Geneva" charset="0"/>
          <a:cs typeface="Geneva" charset="0"/>
        </a:defRPr>
      </a:lvl3pPr>
      <a:lvl4pPr algn="ctr" defTabSz="457200" rtl="0" fontAlgn="base">
        <a:spcBef>
          <a:spcPct val="0"/>
        </a:spcBef>
        <a:spcAft>
          <a:spcPct val="0"/>
        </a:spcAft>
        <a:defRPr sz="4400">
          <a:solidFill>
            <a:schemeClr val="tx1"/>
          </a:solidFill>
          <a:latin typeface="Calibri" charset="0"/>
          <a:ea typeface="Geneva" charset="0"/>
          <a:cs typeface="Geneva" charset="0"/>
        </a:defRPr>
      </a:lvl4pPr>
      <a:lvl5pPr algn="ctr" defTabSz="457200" rtl="0" fontAlgn="base">
        <a:spcBef>
          <a:spcPct val="0"/>
        </a:spcBef>
        <a:spcAft>
          <a:spcPct val="0"/>
        </a:spcAft>
        <a:defRPr sz="4400">
          <a:solidFill>
            <a:schemeClr val="tx1"/>
          </a:solidFill>
          <a:latin typeface="Calibri" charset="0"/>
          <a:ea typeface="Geneva" charset="0"/>
          <a:cs typeface="Geneva" charset="0"/>
        </a:defRPr>
      </a:lvl5pPr>
      <a:lvl6pPr marL="457200" algn="ctr" defTabSz="457200" rtl="0" fontAlgn="base">
        <a:spcBef>
          <a:spcPct val="0"/>
        </a:spcBef>
        <a:spcAft>
          <a:spcPct val="0"/>
        </a:spcAft>
        <a:defRPr sz="4400">
          <a:solidFill>
            <a:schemeClr val="tx1"/>
          </a:solidFill>
          <a:latin typeface="Calibri" charset="0"/>
          <a:ea typeface="Geneva" charset="0"/>
          <a:cs typeface="Geneva" charset="0"/>
        </a:defRPr>
      </a:lvl6pPr>
      <a:lvl7pPr marL="914400" algn="ctr" defTabSz="457200" rtl="0" fontAlgn="base">
        <a:spcBef>
          <a:spcPct val="0"/>
        </a:spcBef>
        <a:spcAft>
          <a:spcPct val="0"/>
        </a:spcAft>
        <a:defRPr sz="4400">
          <a:solidFill>
            <a:schemeClr val="tx1"/>
          </a:solidFill>
          <a:latin typeface="Calibri" charset="0"/>
          <a:ea typeface="Geneva" charset="0"/>
          <a:cs typeface="Geneva" charset="0"/>
        </a:defRPr>
      </a:lvl7pPr>
      <a:lvl8pPr marL="1371600" algn="ctr" defTabSz="457200" rtl="0" fontAlgn="base">
        <a:spcBef>
          <a:spcPct val="0"/>
        </a:spcBef>
        <a:spcAft>
          <a:spcPct val="0"/>
        </a:spcAft>
        <a:defRPr sz="4400">
          <a:solidFill>
            <a:schemeClr val="tx1"/>
          </a:solidFill>
          <a:latin typeface="Calibri" charset="0"/>
          <a:ea typeface="Geneva" charset="0"/>
          <a:cs typeface="Geneva" charset="0"/>
        </a:defRPr>
      </a:lvl8pPr>
      <a:lvl9pPr marL="1828800" algn="ctr" defTabSz="457200" rtl="0" fontAlgn="base">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Text Placeholder 7"/>
          <p:cNvSpPr txBox="1">
            <a:spLocks/>
          </p:cNvSpPr>
          <p:nvPr/>
        </p:nvSpPr>
        <p:spPr>
          <a:xfrm>
            <a:off x="8337550" y="6483731"/>
            <a:ext cx="419100" cy="192024"/>
          </a:xfrm>
          <a:prstGeom prst="rect">
            <a:avLst/>
          </a:prstGeom>
        </p:spPr>
        <p:txBody>
          <a:bodyPr lIns="0" tIns="0" rIns="0" bIns="0" anchor="b"/>
          <a:lstStyle>
            <a:lvl1pPr marL="0" indent="0" algn="l" defTabSz="457200" rtl="0" eaLnBrk="1" latinLnBrk="0" hangingPunct="1">
              <a:spcBef>
                <a:spcPts val="0"/>
              </a:spcBef>
              <a:buFontTx/>
              <a:buNone/>
              <a:defRPr sz="1400" b="1" kern="1200" baseline="0">
                <a:solidFill>
                  <a:srgbClr val="004C97"/>
                </a:solidFill>
                <a:latin typeface="Helvetica"/>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sz="1200"/>
              <a:t>LBNF</a:t>
            </a:r>
          </a:p>
        </p:txBody>
      </p:sp>
      <p:cxnSp>
        <p:nvCxnSpPr>
          <p:cNvPr id="13" name="Straight Connector 12"/>
          <p:cNvCxnSpPr/>
          <p:nvPr/>
        </p:nvCxnSpPr>
        <p:spPr>
          <a:xfrm>
            <a:off x="457200" y="6357938"/>
            <a:ext cx="8293100" cy="0"/>
          </a:xfrm>
          <a:prstGeom prst="line">
            <a:avLst/>
          </a:prstGeom>
          <a:ln>
            <a:solidFill>
              <a:srgbClr val="004C97"/>
            </a:solidFill>
          </a:ln>
          <a:effectLst/>
        </p:spPr>
        <p:style>
          <a:lnRef idx="2">
            <a:schemeClr val="accent1"/>
          </a:lnRef>
          <a:fillRef idx="0">
            <a:schemeClr val="accent1"/>
          </a:fillRef>
          <a:effectRef idx="1">
            <a:schemeClr val="accent1"/>
          </a:effectRef>
          <a:fontRef idx="minor">
            <a:schemeClr val="tx1"/>
          </a:fontRef>
        </p:style>
      </p:cxnSp>
      <p:sp>
        <p:nvSpPr>
          <p:cNvPr id="4" name="Date Placeholder 3"/>
          <p:cNvSpPr>
            <a:spLocks noGrp="1"/>
          </p:cNvSpPr>
          <p:nvPr>
            <p:ph type="dt" sz="half" idx="2"/>
          </p:nvPr>
        </p:nvSpPr>
        <p:spPr>
          <a:xfrm>
            <a:off x="979488" y="6488430"/>
            <a:ext cx="1136650" cy="187325"/>
          </a:xfrm>
          <a:prstGeom prst="rect">
            <a:avLst/>
          </a:prstGeom>
        </p:spPr>
        <p:txBody>
          <a:bodyPr lIns="0" tIns="0" rIns="0" bIns="0" anchor="b" anchorCtr="0"/>
          <a:lstStyle>
            <a:lvl1pPr fontAlgn="auto">
              <a:spcBef>
                <a:spcPts val="0"/>
              </a:spcBef>
              <a:spcAft>
                <a:spcPts val="0"/>
              </a:spcAft>
              <a:defRPr sz="1200" baseline="0" smtClean="0">
                <a:solidFill>
                  <a:srgbClr val="004C97"/>
                </a:solidFill>
                <a:latin typeface="Helvetica"/>
                <a:ea typeface="+mn-ea"/>
                <a:cs typeface="+mn-cs"/>
              </a:defRPr>
            </a:lvl1pPr>
          </a:lstStyle>
          <a:p>
            <a:pPr>
              <a:defRPr/>
            </a:pPr>
            <a:r>
              <a:rPr lang="en-US"/>
              <a:t>14 June, 2021</a:t>
            </a:r>
            <a:endParaRPr lang="en-US" dirty="0"/>
          </a:p>
        </p:txBody>
      </p:sp>
      <p:sp>
        <p:nvSpPr>
          <p:cNvPr id="5" name="Footer Placeholder 4"/>
          <p:cNvSpPr>
            <a:spLocks noGrp="1"/>
          </p:cNvSpPr>
          <p:nvPr>
            <p:ph type="ftr" sz="quarter" idx="3"/>
          </p:nvPr>
        </p:nvSpPr>
        <p:spPr>
          <a:xfrm>
            <a:off x="2116138" y="6488430"/>
            <a:ext cx="5616575" cy="187325"/>
          </a:xfrm>
          <a:prstGeom prst="rect">
            <a:avLst/>
          </a:prstGeom>
        </p:spPr>
        <p:txBody>
          <a:bodyPr lIns="0" tIns="0" rIns="0" bIns="0" anchor="b" anchorCtr="0"/>
          <a:lstStyle>
            <a:lvl1pPr fontAlgn="auto">
              <a:spcBef>
                <a:spcPts val="0"/>
              </a:spcBef>
              <a:spcAft>
                <a:spcPts val="0"/>
              </a:spcAft>
              <a:defRPr sz="1200" baseline="0" dirty="0">
                <a:solidFill>
                  <a:srgbClr val="004C97"/>
                </a:solidFill>
                <a:latin typeface="Helvetica"/>
                <a:ea typeface="+mn-ea"/>
                <a:cs typeface="+mn-cs"/>
              </a:defRPr>
            </a:lvl1pPr>
          </a:lstStyle>
          <a:p>
            <a:pPr>
              <a:defRPr/>
            </a:pPr>
            <a:r>
              <a:rPr lang="en-US"/>
              <a:t>FD2-VD HVS CDR</a:t>
            </a:r>
            <a:endParaRPr lang="en-US" dirty="0"/>
          </a:p>
        </p:txBody>
      </p:sp>
      <p:sp>
        <p:nvSpPr>
          <p:cNvPr id="6" name="Slide Number Placeholder 5"/>
          <p:cNvSpPr>
            <a:spLocks noGrp="1"/>
          </p:cNvSpPr>
          <p:nvPr>
            <p:ph type="sldNum" sz="quarter" idx="4"/>
          </p:nvPr>
        </p:nvSpPr>
        <p:spPr>
          <a:xfrm>
            <a:off x="454025" y="6488430"/>
            <a:ext cx="525463" cy="187325"/>
          </a:xfrm>
          <a:prstGeom prst="rect">
            <a:avLst/>
          </a:prstGeom>
        </p:spPr>
        <p:txBody>
          <a:bodyPr lIns="0" tIns="0" rIns="0" bIns="0" anchor="b" anchorCtr="0"/>
          <a:lstStyle>
            <a:lvl1pPr fontAlgn="auto">
              <a:spcBef>
                <a:spcPts val="0"/>
              </a:spcBef>
              <a:spcAft>
                <a:spcPts val="0"/>
              </a:spcAft>
              <a:defRPr sz="1200" b="1" i="0" baseline="0" smtClean="0">
                <a:solidFill>
                  <a:srgbClr val="004C97"/>
                </a:solidFill>
                <a:latin typeface="Helvetica"/>
                <a:ea typeface="+mn-ea"/>
                <a:cs typeface="+mn-cs"/>
              </a:defRPr>
            </a:lvl1pPr>
          </a:lstStyle>
          <a:p>
            <a:pPr>
              <a:defRPr/>
            </a:pPr>
            <a:fld id="{0C39C72E-2A13-EB4D-AD45-6D4E6ACAED8D}" type="slidenum">
              <a:rPr lang="en-US"/>
              <a:pPr>
                <a:defRPr/>
              </a:pPr>
              <a:t>‹#›</a:t>
            </a:fld>
            <a:endParaRPr lang="en-US"/>
          </a:p>
        </p:txBody>
      </p:sp>
    </p:spTree>
    <p:extLst>
      <p:ext uri="{BB962C8B-B14F-4D97-AF65-F5344CB8AC3E}">
        <p14:creationId xmlns:p14="http://schemas.microsoft.com/office/powerpoint/2010/main" val="2236271561"/>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Lst>
  <p:hf hdr="0"/>
  <p:txStyles>
    <p:titleStyle>
      <a:lvl1pPr algn="ctr" defTabSz="457200" rtl="0" fontAlgn="base">
        <a:spcBef>
          <a:spcPct val="0"/>
        </a:spcBef>
        <a:spcAft>
          <a:spcPct val="0"/>
        </a:spcAft>
        <a:defRPr sz="4400" kern="1200">
          <a:solidFill>
            <a:schemeClr val="tx1"/>
          </a:solidFill>
          <a:latin typeface="+mj-lt"/>
          <a:ea typeface="Geneva" charset="0"/>
          <a:cs typeface="Geneva" charset="0"/>
        </a:defRPr>
      </a:lvl1pPr>
      <a:lvl2pPr algn="ctr" defTabSz="457200" rtl="0" fontAlgn="base">
        <a:spcBef>
          <a:spcPct val="0"/>
        </a:spcBef>
        <a:spcAft>
          <a:spcPct val="0"/>
        </a:spcAft>
        <a:defRPr sz="4400">
          <a:solidFill>
            <a:schemeClr val="tx1"/>
          </a:solidFill>
          <a:latin typeface="Calibri" charset="0"/>
          <a:ea typeface="Geneva" charset="0"/>
          <a:cs typeface="Geneva" charset="0"/>
        </a:defRPr>
      </a:lvl2pPr>
      <a:lvl3pPr algn="ctr" defTabSz="457200" rtl="0" fontAlgn="base">
        <a:spcBef>
          <a:spcPct val="0"/>
        </a:spcBef>
        <a:spcAft>
          <a:spcPct val="0"/>
        </a:spcAft>
        <a:defRPr sz="4400">
          <a:solidFill>
            <a:schemeClr val="tx1"/>
          </a:solidFill>
          <a:latin typeface="Calibri" charset="0"/>
          <a:ea typeface="Geneva" charset="0"/>
          <a:cs typeface="Geneva" charset="0"/>
        </a:defRPr>
      </a:lvl3pPr>
      <a:lvl4pPr algn="ctr" defTabSz="457200" rtl="0" fontAlgn="base">
        <a:spcBef>
          <a:spcPct val="0"/>
        </a:spcBef>
        <a:spcAft>
          <a:spcPct val="0"/>
        </a:spcAft>
        <a:defRPr sz="4400">
          <a:solidFill>
            <a:schemeClr val="tx1"/>
          </a:solidFill>
          <a:latin typeface="Calibri" charset="0"/>
          <a:ea typeface="Geneva" charset="0"/>
          <a:cs typeface="Geneva" charset="0"/>
        </a:defRPr>
      </a:lvl4pPr>
      <a:lvl5pPr algn="ctr" defTabSz="457200" rtl="0" fontAlgn="base">
        <a:spcBef>
          <a:spcPct val="0"/>
        </a:spcBef>
        <a:spcAft>
          <a:spcPct val="0"/>
        </a:spcAft>
        <a:defRPr sz="4400">
          <a:solidFill>
            <a:schemeClr val="tx1"/>
          </a:solidFill>
          <a:latin typeface="Calibri" charset="0"/>
          <a:ea typeface="Geneva" charset="0"/>
          <a:cs typeface="Geneva" charset="0"/>
        </a:defRPr>
      </a:lvl5pPr>
      <a:lvl6pPr marL="457200" algn="ctr" defTabSz="457200" rtl="0" fontAlgn="base">
        <a:spcBef>
          <a:spcPct val="0"/>
        </a:spcBef>
        <a:spcAft>
          <a:spcPct val="0"/>
        </a:spcAft>
        <a:defRPr sz="4400">
          <a:solidFill>
            <a:schemeClr val="tx1"/>
          </a:solidFill>
          <a:latin typeface="Calibri" charset="0"/>
          <a:ea typeface="Geneva" charset="0"/>
          <a:cs typeface="Geneva" charset="0"/>
        </a:defRPr>
      </a:lvl6pPr>
      <a:lvl7pPr marL="914400" algn="ctr" defTabSz="457200" rtl="0" fontAlgn="base">
        <a:spcBef>
          <a:spcPct val="0"/>
        </a:spcBef>
        <a:spcAft>
          <a:spcPct val="0"/>
        </a:spcAft>
        <a:defRPr sz="4400">
          <a:solidFill>
            <a:schemeClr val="tx1"/>
          </a:solidFill>
          <a:latin typeface="Calibri" charset="0"/>
          <a:ea typeface="Geneva" charset="0"/>
          <a:cs typeface="Geneva" charset="0"/>
        </a:defRPr>
      </a:lvl7pPr>
      <a:lvl8pPr marL="1371600" algn="ctr" defTabSz="457200" rtl="0" fontAlgn="base">
        <a:spcBef>
          <a:spcPct val="0"/>
        </a:spcBef>
        <a:spcAft>
          <a:spcPct val="0"/>
        </a:spcAft>
        <a:defRPr sz="4400">
          <a:solidFill>
            <a:schemeClr val="tx1"/>
          </a:solidFill>
          <a:latin typeface="Calibri" charset="0"/>
          <a:ea typeface="Geneva" charset="0"/>
          <a:cs typeface="Geneva" charset="0"/>
        </a:defRPr>
      </a:lvl8pPr>
      <a:lvl9pPr marL="1828800" algn="ctr" defTabSz="457200" rtl="0" fontAlgn="base">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Text Placeholder 7"/>
          <p:cNvSpPr txBox="1">
            <a:spLocks/>
          </p:cNvSpPr>
          <p:nvPr/>
        </p:nvSpPr>
        <p:spPr>
          <a:xfrm>
            <a:off x="8337550" y="6483731"/>
            <a:ext cx="419100" cy="192024"/>
          </a:xfrm>
          <a:prstGeom prst="rect">
            <a:avLst/>
          </a:prstGeom>
        </p:spPr>
        <p:txBody>
          <a:bodyPr lIns="0" tIns="0" rIns="0" bIns="0" anchor="b"/>
          <a:lstStyle>
            <a:lvl1pPr marL="0" indent="0" algn="l" defTabSz="457200" rtl="0" eaLnBrk="1" latinLnBrk="0" hangingPunct="1">
              <a:spcBef>
                <a:spcPts val="0"/>
              </a:spcBef>
              <a:buFontTx/>
              <a:buNone/>
              <a:defRPr sz="1400" b="1" kern="1200" baseline="0">
                <a:solidFill>
                  <a:srgbClr val="004C97"/>
                </a:solidFill>
                <a:latin typeface="Helvetica"/>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sz="1200"/>
              <a:t>LBNF</a:t>
            </a:r>
          </a:p>
        </p:txBody>
      </p:sp>
      <p:cxnSp>
        <p:nvCxnSpPr>
          <p:cNvPr id="13" name="Straight Connector 12"/>
          <p:cNvCxnSpPr/>
          <p:nvPr/>
        </p:nvCxnSpPr>
        <p:spPr>
          <a:xfrm>
            <a:off x="457200" y="6357938"/>
            <a:ext cx="8293100" cy="0"/>
          </a:xfrm>
          <a:prstGeom prst="line">
            <a:avLst/>
          </a:prstGeom>
          <a:ln>
            <a:solidFill>
              <a:srgbClr val="004C97"/>
            </a:solidFill>
          </a:ln>
          <a:effectLst/>
        </p:spPr>
        <p:style>
          <a:lnRef idx="2">
            <a:schemeClr val="accent1"/>
          </a:lnRef>
          <a:fillRef idx="0">
            <a:schemeClr val="accent1"/>
          </a:fillRef>
          <a:effectRef idx="1">
            <a:schemeClr val="accent1"/>
          </a:effectRef>
          <a:fontRef idx="minor">
            <a:schemeClr val="tx1"/>
          </a:fontRef>
        </p:style>
      </p:cxnSp>
      <p:sp>
        <p:nvSpPr>
          <p:cNvPr id="4" name="Date Placeholder 3"/>
          <p:cNvSpPr>
            <a:spLocks noGrp="1"/>
          </p:cNvSpPr>
          <p:nvPr>
            <p:ph type="dt" sz="half" idx="2"/>
          </p:nvPr>
        </p:nvSpPr>
        <p:spPr>
          <a:xfrm>
            <a:off x="979488" y="6488430"/>
            <a:ext cx="1136650" cy="187325"/>
          </a:xfrm>
          <a:prstGeom prst="rect">
            <a:avLst/>
          </a:prstGeom>
        </p:spPr>
        <p:txBody>
          <a:bodyPr lIns="0" tIns="0" rIns="0" bIns="0" anchor="b" anchorCtr="0"/>
          <a:lstStyle>
            <a:lvl1pPr fontAlgn="auto">
              <a:spcBef>
                <a:spcPts val="0"/>
              </a:spcBef>
              <a:spcAft>
                <a:spcPts val="0"/>
              </a:spcAft>
              <a:defRPr sz="1200" baseline="0" smtClean="0">
                <a:solidFill>
                  <a:srgbClr val="004C97"/>
                </a:solidFill>
                <a:latin typeface="Helvetica"/>
                <a:ea typeface="+mn-ea"/>
                <a:cs typeface="+mn-cs"/>
              </a:defRPr>
            </a:lvl1pPr>
          </a:lstStyle>
          <a:p>
            <a:pPr>
              <a:defRPr/>
            </a:pPr>
            <a:r>
              <a:rPr lang="en-US"/>
              <a:t>14 June, 2021</a:t>
            </a:r>
            <a:endParaRPr lang="en-US" dirty="0"/>
          </a:p>
        </p:txBody>
      </p:sp>
      <p:sp>
        <p:nvSpPr>
          <p:cNvPr id="5" name="Footer Placeholder 4"/>
          <p:cNvSpPr>
            <a:spLocks noGrp="1"/>
          </p:cNvSpPr>
          <p:nvPr>
            <p:ph type="ftr" sz="quarter" idx="3"/>
          </p:nvPr>
        </p:nvSpPr>
        <p:spPr>
          <a:xfrm>
            <a:off x="2116138" y="6488430"/>
            <a:ext cx="5616575" cy="187325"/>
          </a:xfrm>
          <a:prstGeom prst="rect">
            <a:avLst/>
          </a:prstGeom>
        </p:spPr>
        <p:txBody>
          <a:bodyPr lIns="0" tIns="0" rIns="0" bIns="0" anchor="b" anchorCtr="0"/>
          <a:lstStyle>
            <a:lvl1pPr fontAlgn="auto">
              <a:spcBef>
                <a:spcPts val="0"/>
              </a:spcBef>
              <a:spcAft>
                <a:spcPts val="0"/>
              </a:spcAft>
              <a:defRPr sz="1200" baseline="0" dirty="0">
                <a:solidFill>
                  <a:srgbClr val="004C97"/>
                </a:solidFill>
                <a:latin typeface="Helvetica"/>
                <a:ea typeface="+mn-ea"/>
                <a:cs typeface="+mn-cs"/>
              </a:defRPr>
            </a:lvl1pPr>
          </a:lstStyle>
          <a:p>
            <a:pPr>
              <a:defRPr/>
            </a:pPr>
            <a:r>
              <a:rPr lang="en-US"/>
              <a:t>FD2-VD HVS CDR</a:t>
            </a:r>
            <a:endParaRPr lang="en-US" dirty="0"/>
          </a:p>
        </p:txBody>
      </p:sp>
      <p:sp>
        <p:nvSpPr>
          <p:cNvPr id="6" name="Slide Number Placeholder 5"/>
          <p:cNvSpPr>
            <a:spLocks noGrp="1"/>
          </p:cNvSpPr>
          <p:nvPr>
            <p:ph type="sldNum" sz="quarter" idx="4"/>
          </p:nvPr>
        </p:nvSpPr>
        <p:spPr>
          <a:xfrm>
            <a:off x="454025" y="6488430"/>
            <a:ext cx="525463" cy="187325"/>
          </a:xfrm>
          <a:prstGeom prst="rect">
            <a:avLst/>
          </a:prstGeom>
        </p:spPr>
        <p:txBody>
          <a:bodyPr lIns="0" tIns="0" rIns="0" bIns="0" anchor="b" anchorCtr="0"/>
          <a:lstStyle>
            <a:lvl1pPr fontAlgn="auto">
              <a:spcBef>
                <a:spcPts val="0"/>
              </a:spcBef>
              <a:spcAft>
                <a:spcPts val="0"/>
              </a:spcAft>
              <a:defRPr sz="1200" b="1" i="0" baseline="0" smtClean="0">
                <a:solidFill>
                  <a:srgbClr val="004C97"/>
                </a:solidFill>
                <a:latin typeface="Helvetica"/>
                <a:ea typeface="+mn-ea"/>
                <a:cs typeface="+mn-cs"/>
              </a:defRPr>
            </a:lvl1pPr>
          </a:lstStyle>
          <a:p>
            <a:pPr>
              <a:defRPr/>
            </a:pPr>
            <a:fld id="{0C39C72E-2A13-EB4D-AD45-6D4E6ACAED8D}" type="slidenum">
              <a:rPr lang="en-US"/>
              <a:pPr>
                <a:defRPr/>
              </a:pPr>
              <a:t>‹#›</a:t>
            </a:fld>
            <a:endParaRPr lang="en-US"/>
          </a:p>
        </p:txBody>
      </p:sp>
    </p:spTree>
    <p:extLst>
      <p:ext uri="{BB962C8B-B14F-4D97-AF65-F5344CB8AC3E}">
        <p14:creationId xmlns:p14="http://schemas.microsoft.com/office/powerpoint/2010/main" val="182321489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Lst>
  <p:hf hdr="0"/>
  <p:txStyles>
    <p:titleStyle>
      <a:lvl1pPr algn="ctr" defTabSz="457200" rtl="0" fontAlgn="base">
        <a:spcBef>
          <a:spcPct val="0"/>
        </a:spcBef>
        <a:spcAft>
          <a:spcPct val="0"/>
        </a:spcAft>
        <a:defRPr sz="4400" kern="1200">
          <a:solidFill>
            <a:schemeClr val="tx1"/>
          </a:solidFill>
          <a:latin typeface="+mj-lt"/>
          <a:ea typeface="Geneva" charset="0"/>
          <a:cs typeface="Geneva" charset="0"/>
        </a:defRPr>
      </a:lvl1pPr>
      <a:lvl2pPr algn="ctr" defTabSz="457200" rtl="0" fontAlgn="base">
        <a:spcBef>
          <a:spcPct val="0"/>
        </a:spcBef>
        <a:spcAft>
          <a:spcPct val="0"/>
        </a:spcAft>
        <a:defRPr sz="4400">
          <a:solidFill>
            <a:schemeClr val="tx1"/>
          </a:solidFill>
          <a:latin typeface="Calibri" charset="0"/>
          <a:ea typeface="Geneva" charset="0"/>
          <a:cs typeface="Geneva" charset="0"/>
        </a:defRPr>
      </a:lvl2pPr>
      <a:lvl3pPr algn="ctr" defTabSz="457200" rtl="0" fontAlgn="base">
        <a:spcBef>
          <a:spcPct val="0"/>
        </a:spcBef>
        <a:spcAft>
          <a:spcPct val="0"/>
        </a:spcAft>
        <a:defRPr sz="4400">
          <a:solidFill>
            <a:schemeClr val="tx1"/>
          </a:solidFill>
          <a:latin typeface="Calibri" charset="0"/>
          <a:ea typeface="Geneva" charset="0"/>
          <a:cs typeface="Geneva" charset="0"/>
        </a:defRPr>
      </a:lvl3pPr>
      <a:lvl4pPr algn="ctr" defTabSz="457200" rtl="0" fontAlgn="base">
        <a:spcBef>
          <a:spcPct val="0"/>
        </a:spcBef>
        <a:spcAft>
          <a:spcPct val="0"/>
        </a:spcAft>
        <a:defRPr sz="4400">
          <a:solidFill>
            <a:schemeClr val="tx1"/>
          </a:solidFill>
          <a:latin typeface="Calibri" charset="0"/>
          <a:ea typeface="Geneva" charset="0"/>
          <a:cs typeface="Geneva" charset="0"/>
        </a:defRPr>
      </a:lvl4pPr>
      <a:lvl5pPr algn="ctr" defTabSz="457200" rtl="0" fontAlgn="base">
        <a:spcBef>
          <a:spcPct val="0"/>
        </a:spcBef>
        <a:spcAft>
          <a:spcPct val="0"/>
        </a:spcAft>
        <a:defRPr sz="4400">
          <a:solidFill>
            <a:schemeClr val="tx1"/>
          </a:solidFill>
          <a:latin typeface="Calibri" charset="0"/>
          <a:ea typeface="Geneva" charset="0"/>
          <a:cs typeface="Geneva" charset="0"/>
        </a:defRPr>
      </a:lvl5pPr>
      <a:lvl6pPr marL="457200" algn="ctr" defTabSz="457200" rtl="0" fontAlgn="base">
        <a:spcBef>
          <a:spcPct val="0"/>
        </a:spcBef>
        <a:spcAft>
          <a:spcPct val="0"/>
        </a:spcAft>
        <a:defRPr sz="4400">
          <a:solidFill>
            <a:schemeClr val="tx1"/>
          </a:solidFill>
          <a:latin typeface="Calibri" charset="0"/>
          <a:ea typeface="Geneva" charset="0"/>
          <a:cs typeface="Geneva" charset="0"/>
        </a:defRPr>
      </a:lvl6pPr>
      <a:lvl7pPr marL="914400" algn="ctr" defTabSz="457200" rtl="0" fontAlgn="base">
        <a:spcBef>
          <a:spcPct val="0"/>
        </a:spcBef>
        <a:spcAft>
          <a:spcPct val="0"/>
        </a:spcAft>
        <a:defRPr sz="4400">
          <a:solidFill>
            <a:schemeClr val="tx1"/>
          </a:solidFill>
          <a:latin typeface="Calibri" charset="0"/>
          <a:ea typeface="Geneva" charset="0"/>
          <a:cs typeface="Geneva" charset="0"/>
        </a:defRPr>
      </a:lvl7pPr>
      <a:lvl8pPr marL="1371600" algn="ctr" defTabSz="457200" rtl="0" fontAlgn="base">
        <a:spcBef>
          <a:spcPct val="0"/>
        </a:spcBef>
        <a:spcAft>
          <a:spcPct val="0"/>
        </a:spcAft>
        <a:defRPr sz="4400">
          <a:solidFill>
            <a:schemeClr val="tx1"/>
          </a:solidFill>
          <a:latin typeface="Calibri" charset="0"/>
          <a:ea typeface="Geneva" charset="0"/>
          <a:cs typeface="Geneva" charset="0"/>
        </a:defRPr>
      </a:lvl8pPr>
      <a:lvl9pPr marL="1828800" algn="ctr" defTabSz="457200" rtl="0" fontAlgn="base">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docs.dunescience.org/cgi-bin/private/ShowDocument?docid=1320"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itle 1"/>
          <p:cNvSpPr>
            <a:spLocks noGrp="1"/>
          </p:cNvSpPr>
          <p:nvPr>
            <p:ph type="title"/>
          </p:nvPr>
        </p:nvSpPr>
        <p:spPr bwMode="auto">
          <a:xfrm>
            <a:off x="457200" y="1711325"/>
            <a:ext cx="8218488" cy="11430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compatLnSpc="1">
            <a:prstTxWarp prst="textNoShape">
              <a:avLst/>
            </a:prstTxWarp>
          </a:bodyPr>
          <a:lstStyle/>
          <a:p>
            <a:r>
              <a:rPr lang="en-US" dirty="0"/>
              <a:t>	</a:t>
            </a:r>
            <a:br>
              <a:rPr lang="en-US" dirty="0"/>
            </a:br>
            <a:r>
              <a:rPr lang="en-US" dirty="0"/>
              <a:t>​FD2 HVS Interfaces and Installation</a:t>
            </a:r>
          </a:p>
        </p:txBody>
      </p:sp>
      <p:sp>
        <p:nvSpPr>
          <p:cNvPr id="6146" name="Text Placeholder 2"/>
          <p:cNvSpPr>
            <a:spLocks noGrp="1"/>
          </p:cNvSpPr>
          <p:nvPr>
            <p:ph type="body" sz="quarter" idx="10"/>
          </p:nvPr>
        </p:nvSpPr>
        <p:spPr bwMode="auto">
          <a:xfrm>
            <a:off x="487268" y="3337246"/>
            <a:ext cx="8221663" cy="172085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ts val="1200"/>
              </a:spcBef>
            </a:pPr>
            <a:r>
              <a:rPr lang="en-US" sz="1800" dirty="0">
                <a:latin typeface="Helvetica Neue" panose="02000503000000020004" pitchFamily="2" charset="0"/>
                <a:ea typeface="Helvetica Neue" panose="02000503000000020004" pitchFamily="2" charset="0"/>
                <a:cs typeface="Helvetica Neue" panose="02000503000000020004" pitchFamily="2" charset="0"/>
              </a:rPr>
              <a:t>Bo Yu </a:t>
            </a:r>
          </a:p>
          <a:p>
            <a:pPr>
              <a:spcBef>
                <a:spcPts val="1200"/>
              </a:spcBef>
            </a:pPr>
            <a:r>
              <a:rPr lang="en-US" sz="1800" dirty="0">
                <a:latin typeface="Helvetica Neue" panose="02000503000000020004" pitchFamily="2" charset="0"/>
                <a:ea typeface="Helvetica Neue" panose="02000503000000020004" pitchFamily="2" charset="0"/>
                <a:cs typeface="Helvetica Neue" panose="02000503000000020004" pitchFamily="2" charset="0"/>
              </a:rPr>
              <a:t>Brookhaven National Laboratory</a:t>
            </a:r>
          </a:p>
          <a:p>
            <a:pPr>
              <a:spcBef>
                <a:spcPts val="1200"/>
              </a:spcBef>
            </a:pPr>
            <a:r>
              <a:rPr lang="en-US" sz="1600" dirty="0">
                <a:latin typeface="Helvetica Neue" panose="02000503000000020004" pitchFamily="2" charset="0"/>
                <a:ea typeface="Helvetica Neue" panose="02000503000000020004" pitchFamily="2" charset="0"/>
                <a:cs typeface="Helvetica Neue" panose="02000503000000020004" pitchFamily="2" charset="0"/>
              </a:rPr>
              <a:t>DUNE FD2-VD High Voltage System Conceptual Design Review</a:t>
            </a:r>
          </a:p>
          <a:p>
            <a:pPr>
              <a:spcBef>
                <a:spcPts val="1200"/>
              </a:spcBef>
            </a:pPr>
            <a:r>
              <a:rPr lang="en-US" sz="1600" dirty="0">
                <a:latin typeface="Helvetica Neue" panose="02000503000000020004" pitchFamily="2" charset="0"/>
                <a:ea typeface="Helvetica Neue" panose="02000503000000020004" pitchFamily="2" charset="0"/>
                <a:cs typeface="Helvetica Neue" panose="02000503000000020004" pitchFamily="2" charset="0"/>
              </a:rPr>
              <a:t>14 June 2021</a:t>
            </a:r>
          </a:p>
        </p:txBody>
      </p:sp>
      <p:pic>
        <p:nvPicPr>
          <p:cNvPr id="4" name="Picture 3" descr="DUNElogoFINAL5.6.15_noType-01.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572322" y="1"/>
            <a:ext cx="1123842" cy="4572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CA9DF27-78DC-4342-937F-409172F1607C}"/>
              </a:ext>
            </a:extLst>
          </p:cNvPr>
          <p:cNvSpPr>
            <a:spLocks noGrp="1"/>
          </p:cNvSpPr>
          <p:nvPr>
            <p:ph type="title"/>
          </p:nvPr>
        </p:nvSpPr>
        <p:spPr/>
        <p:txBody>
          <a:bodyPr/>
          <a:lstStyle/>
          <a:p>
            <a:r>
              <a:rPr lang="en-US" dirty="0"/>
              <a:t>Interfaces with CALCI</a:t>
            </a:r>
          </a:p>
        </p:txBody>
      </p:sp>
      <p:sp>
        <p:nvSpPr>
          <p:cNvPr id="3" name="Date Placeholder 2">
            <a:extLst>
              <a:ext uri="{FF2B5EF4-FFF2-40B4-BE49-F238E27FC236}">
                <a16:creationId xmlns:a16="http://schemas.microsoft.com/office/drawing/2014/main" id="{1AE82E40-1181-4E5D-8147-B70E7FF73CF2}"/>
              </a:ext>
            </a:extLst>
          </p:cNvPr>
          <p:cNvSpPr>
            <a:spLocks noGrp="1"/>
          </p:cNvSpPr>
          <p:nvPr>
            <p:ph type="dt" sz="half" idx="10"/>
          </p:nvPr>
        </p:nvSpPr>
        <p:spPr/>
        <p:txBody>
          <a:bodyPr/>
          <a:lstStyle/>
          <a:p>
            <a:pPr>
              <a:defRPr/>
            </a:pPr>
            <a:r>
              <a:rPr lang="en-US"/>
              <a:t>14 June, 2021</a:t>
            </a:r>
            <a:endParaRPr lang="en-US" dirty="0"/>
          </a:p>
        </p:txBody>
      </p:sp>
      <p:sp>
        <p:nvSpPr>
          <p:cNvPr id="4" name="Footer Placeholder 3">
            <a:extLst>
              <a:ext uri="{FF2B5EF4-FFF2-40B4-BE49-F238E27FC236}">
                <a16:creationId xmlns:a16="http://schemas.microsoft.com/office/drawing/2014/main" id="{C3299F51-9A35-4E9D-9FF4-2FD484E1BAD6}"/>
              </a:ext>
            </a:extLst>
          </p:cNvPr>
          <p:cNvSpPr>
            <a:spLocks noGrp="1"/>
          </p:cNvSpPr>
          <p:nvPr>
            <p:ph type="ftr" sz="quarter" idx="11"/>
          </p:nvPr>
        </p:nvSpPr>
        <p:spPr/>
        <p:txBody>
          <a:bodyPr/>
          <a:lstStyle/>
          <a:p>
            <a:pPr>
              <a:defRPr/>
            </a:pPr>
            <a:r>
              <a:rPr lang="en-US"/>
              <a:t>FD2-VD HVS CDR</a:t>
            </a:r>
            <a:endParaRPr lang="en-US" dirty="0"/>
          </a:p>
        </p:txBody>
      </p:sp>
      <p:sp>
        <p:nvSpPr>
          <p:cNvPr id="5" name="Slide Number Placeholder 4">
            <a:extLst>
              <a:ext uri="{FF2B5EF4-FFF2-40B4-BE49-F238E27FC236}">
                <a16:creationId xmlns:a16="http://schemas.microsoft.com/office/drawing/2014/main" id="{4FC50F40-BD8F-457F-9D9E-CF67B75A4256}"/>
              </a:ext>
            </a:extLst>
          </p:cNvPr>
          <p:cNvSpPr>
            <a:spLocks noGrp="1"/>
          </p:cNvSpPr>
          <p:nvPr>
            <p:ph type="sldNum" sz="quarter" idx="12"/>
          </p:nvPr>
        </p:nvSpPr>
        <p:spPr/>
        <p:txBody>
          <a:bodyPr/>
          <a:lstStyle/>
          <a:p>
            <a:pPr>
              <a:defRPr/>
            </a:pPr>
            <a:fld id="{98AA3EDC-84CE-5D44-955B-22A59AD27526}" type="slidenum">
              <a:rPr lang="en-US" smtClean="0"/>
              <a:pPr>
                <a:defRPr/>
              </a:pPr>
              <a:t>10</a:t>
            </a:fld>
            <a:endParaRPr lang="en-US"/>
          </a:p>
        </p:txBody>
      </p:sp>
      <p:sp>
        <p:nvSpPr>
          <p:cNvPr id="9" name="Content Placeholder 8">
            <a:extLst>
              <a:ext uri="{FF2B5EF4-FFF2-40B4-BE49-F238E27FC236}">
                <a16:creationId xmlns:a16="http://schemas.microsoft.com/office/drawing/2014/main" id="{BB63CADB-0EAC-468A-9742-326D02025CF7}"/>
              </a:ext>
            </a:extLst>
          </p:cNvPr>
          <p:cNvSpPr>
            <a:spLocks noGrp="1"/>
          </p:cNvSpPr>
          <p:nvPr>
            <p:ph idx="13"/>
          </p:nvPr>
        </p:nvSpPr>
        <p:spPr/>
        <p:txBody>
          <a:bodyPr/>
          <a:lstStyle/>
          <a:p>
            <a:r>
              <a:rPr lang="en-US" dirty="0"/>
              <a:t>The scope of CALCI in FD2 is not yet defined. </a:t>
            </a:r>
          </a:p>
          <a:p>
            <a:r>
              <a:rPr lang="en-US" dirty="0"/>
              <a:t>Potential features to implement</a:t>
            </a:r>
          </a:p>
          <a:p>
            <a:pPr lvl="1"/>
            <a:r>
              <a:rPr lang="en-US" dirty="0"/>
              <a:t>Radioactive point sources on cathode</a:t>
            </a:r>
          </a:p>
          <a:p>
            <a:pPr lvl="1"/>
            <a:r>
              <a:rPr lang="en-US" dirty="0"/>
              <a:t>Photoelectric targets on cathode</a:t>
            </a:r>
          </a:p>
          <a:p>
            <a:pPr lvl="1"/>
            <a:r>
              <a:rPr lang="en-US" dirty="0"/>
              <a:t>Ionization laser through field cage:</a:t>
            </a:r>
          </a:p>
          <a:p>
            <a:pPr lvl="2"/>
            <a:r>
              <a:rPr lang="en-US" dirty="0"/>
              <a:t>Straightforward for top drift volume with the 70% transparent FC</a:t>
            </a:r>
          </a:p>
          <a:p>
            <a:pPr lvl="2"/>
            <a:r>
              <a:rPr lang="en-US" dirty="0"/>
              <a:t>Challenging for the bottom drift volume </a:t>
            </a:r>
          </a:p>
          <a:p>
            <a:pPr lvl="1"/>
            <a:endParaRPr lang="en-US" dirty="0"/>
          </a:p>
        </p:txBody>
      </p:sp>
    </p:spTree>
    <p:extLst>
      <p:ext uri="{BB962C8B-B14F-4D97-AF65-F5344CB8AC3E}">
        <p14:creationId xmlns:p14="http://schemas.microsoft.com/office/powerpoint/2010/main" val="29701418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CA9DF27-78DC-4342-937F-409172F1607C}"/>
              </a:ext>
            </a:extLst>
          </p:cNvPr>
          <p:cNvSpPr>
            <a:spLocks noGrp="1"/>
          </p:cNvSpPr>
          <p:nvPr>
            <p:ph type="title"/>
          </p:nvPr>
        </p:nvSpPr>
        <p:spPr/>
        <p:txBody>
          <a:bodyPr/>
          <a:lstStyle/>
          <a:p>
            <a:r>
              <a:rPr lang="en-US" dirty="0"/>
              <a:t>Assembly and Installation of the HV System</a:t>
            </a:r>
          </a:p>
        </p:txBody>
      </p:sp>
      <p:sp>
        <p:nvSpPr>
          <p:cNvPr id="3" name="Date Placeholder 2">
            <a:extLst>
              <a:ext uri="{FF2B5EF4-FFF2-40B4-BE49-F238E27FC236}">
                <a16:creationId xmlns:a16="http://schemas.microsoft.com/office/drawing/2014/main" id="{1AE82E40-1181-4E5D-8147-B70E7FF73CF2}"/>
              </a:ext>
            </a:extLst>
          </p:cNvPr>
          <p:cNvSpPr>
            <a:spLocks noGrp="1"/>
          </p:cNvSpPr>
          <p:nvPr>
            <p:ph type="dt" sz="half" idx="10"/>
          </p:nvPr>
        </p:nvSpPr>
        <p:spPr/>
        <p:txBody>
          <a:bodyPr/>
          <a:lstStyle/>
          <a:p>
            <a:pPr>
              <a:defRPr/>
            </a:pPr>
            <a:r>
              <a:rPr lang="en-US"/>
              <a:t>14 June, 2021</a:t>
            </a:r>
            <a:endParaRPr lang="en-US" dirty="0"/>
          </a:p>
        </p:txBody>
      </p:sp>
      <p:sp>
        <p:nvSpPr>
          <p:cNvPr id="4" name="Footer Placeholder 3">
            <a:extLst>
              <a:ext uri="{FF2B5EF4-FFF2-40B4-BE49-F238E27FC236}">
                <a16:creationId xmlns:a16="http://schemas.microsoft.com/office/drawing/2014/main" id="{C3299F51-9A35-4E9D-9FF4-2FD484E1BAD6}"/>
              </a:ext>
            </a:extLst>
          </p:cNvPr>
          <p:cNvSpPr>
            <a:spLocks noGrp="1"/>
          </p:cNvSpPr>
          <p:nvPr>
            <p:ph type="ftr" sz="quarter" idx="11"/>
          </p:nvPr>
        </p:nvSpPr>
        <p:spPr/>
        <p:txBody>
          <a:bodyPr/>
          <a:lstStyle/>
          <a:p>
            <a:pPr>
              <a:defRPr/>
            </a:pPr>
            <a:r>
              <a:rPr lang="en-US"/>
              <a:t>FD2-VD HVS CDR</a:t>
            </a:r>
            <a:endParaRPr lang="en-US" dirty="0"/>
          </a:p>
        </p:txBody>
      </p:sp>
      <p:sp>
        <p:nvSpPr>
          <p:cNvPr id="5" name="Slide Number Placeholder 4">
            <a:extLst>
              <a:ext uri="{FF2B5EF4-FFF2-40B4-BE49-F238E27FC236}">
                <a16:creationId xmlns:a16="http://schemas.microsoft.com/office/drawing/2014/main" id="{4FC50F40-BD8F-457F-9D9E-CF67B75A4256}"/>
              </a:ext>
            </a:extLst>
          </p:cNvPr>
          <p:cNvSpPr>
            <a:spLocks noGrp="1"/>
          </p:cNvSpPr>
          <p:nvPr>
            <p:ph type="sldNum" sz="quarter" idx="12"/>
          </p:nvPr>
        </p:nvSpPr>
        <p:spPr/>
        <p:txBody>
          <a:bodyPr/>
          <a:lstStyle/>
          <a:p>
            <a:pPr>
              <a:defRPr/>
            </a:pPr>
            <a:fld id="{98AA3EDC-84CE-5D44-955B-22A59AD27526}" type="slidenum">
              <a:rPr lang="en-US" smtClean="0"/>
              <a:pPr>
                <a:defRPr/>
              </a:pPr>
              <a:t>11</a:t>
            </a:fld>
            <a:endParaRPr lang="en-US"/>
          </a:p>
        </p:txBody>
      </p:sp>
      <p:sp>
        <p:nvSpPr>
          <p:cNvPr id="9" name="Content Placeholder 8">
            <a:extLst>
              <a:ext uri="{FF2B5EF4-FFF2-40B4-BE49-F238E27FC236}">
                <a16:creationId xmlns:a16="http://schemas.microsoft.com/office/drawing/2014/main" id="{BB63CADB-0EAC-468A-9742-326D02025CF7}"/>
              </a:ext>
            </a:extLst>
          </p:cNvPr>
          <p:cNvSpPr>
            <a:spLocks noGrp="1"/>
          </p:cNvSpPr>
          <p:nvPr>
            <p:ph idx="13"/>
          </p:nvPr>
        </p:nvSpPr>
        <p:spPr>
          <a:xfrm>
            <a:off x="457200" y="1001878"/>
            <a:ext cx="8293100" cy="5083010"/>
          </a:xfrm>
        </p:spPr>
        <p:txBody>
          <a:bodyPr/>
          <a:lstStyle/>
          <a:p>
            <a:r>
              <a:rPr lang="en-US" sz="1800" dirty="0"/>
              <a:t>The installation of the HVPS, cables and ripple filters can be done as soon as the rack space on the cryostat top is available, and before the installation of the HVFT and extender. (I&amp;I + HVS labor)</a:t>
            </a:r>
          </a:p>
          <a:p>
            <a:r>
              <a:rPr lang="en-US" sz="1800" dirty="0"/>
              <a:t>The final assembly (two half cathode into a full cathode) and integration of the cathode (with PDs) need to start a few days before the CRP/cathode installation starts. (HVS + PDS labor)</a:t>
            </a:r>
          </a:p>
          <a:p>
            <a:pPr lvl="1"/>
            <a:r>
              <a:rPr lang="en-US" sz="1600" dirty="0"/>
              <a:t>Floor space inside the cryostat on the TCO ends for two(?) cathode integration stations (~5m x 5m each) is needed ~ 1 week prior to the start of the CRP/cathode installation.</a:t>
            </a:r>
          </a:p>
          <a:p>
            <a:r>
              <a:rPr lang="en-US" sz="1800" dirty="0"/>
              <a:t>The assembly of the field cage modules needs to start ~ 1 week before the installation of the FC super modules. (HVS labor)</a:t>
            </a:r>
          </a:p>
          <a:p>
            <a:pPr lvl="1"/>
            <a:r>
              <a:rPr lang="en-US" sz="1600" dirty="0"/>
              <a:t>Floor space inside the cryostat on the TCO ends for two FC assembly stations (~5mx5m each) is required ~ 2 weeks prior to the start of the FC installation</a:t>
            </a:r>
          </a:p>
          <a:p>
            <a:r>
              <a:rPr lang="en-US" sz="1800" dirty="0"/>
              <a:t>Since the bottom of the field cage is lower than the temporary floor of the cryostat, sections of the floor must be removed prior to the installation of the FC.</a:t>
            </a:r>
          </a:p>
          <a:p>
            <a:pPr lvl="1"/>
            <a:endParaRPr lang="en-US" sz="1600" dirty="0"/>
          </a:p>
        </p:txBody>
      </p:sp>
    </p:spTree>
    <p:extLst>
      <p:ext uri="{BB962C8B-B14F-4D97-AF65-F5344CB8AC3E}">
        <p14:creationId xmlns:p14="http://schemas.microsoft.com/office/powerpoint/2010/main" val="38592817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CA9DF27-78DC-4342-937F-409172F1607C}"/>
              </a:ext>
            </a:extLst>
          </p:cNvPr>
          <p:cNvSpPr>
            <a:spLocks noGrp="1"/>
          </p:cNvSpPr>
          <p:nvPr>
            <p:ph type="title"/>
          </p:nvPr>
        </p:nvSpPr>
        <p:spPr/>
        <p:txBody>
          <a:bodyPr/>
          <a:lstStyle/>
          <a:p>
            <a:r>
              <a:rPr lang="en-US" dirty="0"/>
              <a:t>Installation of the Cathode Modules</a:t>
            </a:r>
          </a:p>
        </p:txBody>
      </p:sp>
      <p:sp>
        <p:nvSpPr>
          <p:cNvPr id="3" name="Date Placeholder 2">
            <a:extLst>
              <a:ext uri="{FF2B5EF4-FFF2-40B4-BE49-F238E27FC236}">
                <a16:creationId xmlns:a16="http://schemas.microsoft.com/office/drawing/2014/main" id="{1AE82E40-1181-4E5D-8147-B70E7FF73CF2}"/>
              </a:ext>
            </a:extLst>
          </p:cNvPr>
          <p:cNvSpPr>
            <a:spLocks noGrp="1"/>
          </p:cNvSpPr>
          <p:nvPr>
            <p:ph type="dt" sz="half" idx="10"/>
          </p:nvPr>
        </p:nvSpPr>
        <p:spPr/>
        <p:txBody>
          <a:bodyPr/>
          <a:lstStyle/>
          <a:p>
            <a:pPr>
              <a:defRPr/>
            </a:pPr>
            <a:r>
              <a:rPr lang="en-US"/>
              <a:t>14 June, 2021</a:t>
            </a:r>
            <a:endParaRPr lang="en-US" dirty="0"/>
          </a:p>
        </p:txBody>
      </p:sp>
      <p:sp>
        <p:nvSpPr>
          <p:cNvPr id="4" name="Footer Placeholder 3">
            <a:extLst>
              <a:ext uri="{FF2B5EF4-FFF2-40B4-BE49-F238E27FC236}">
                <a16:creationId xmlns:a16="http://schemas.microsoft.com/office/drawing/2014/main" id="{C3299F51-9A35-4E9D-9FF4-2FD484E1BAD6}"/>
              </a:ext>
            </a:extLst>
          </p:cNvPr>
          <p:cNvSpPr>
            <a:spLocks noGrp="1"/>
          </p:cNvSpPr>
          <p:nvPr>
            <p:ph type="ftr" sz="quarter" idx="11"/>
          </p:nvPr>
        </p:nvSpPr>
        <p:spPr/>
        <p:txBody>
          <a:bodyPr/>
          <a:lstStyle/>
          <a:p>
            <a:pPr>
              <a:defRPr/>
            </a:pPr>
            <a:r>
              <a:rPr lang="en-US"/>
              <a:t>FD2-VD HVS CDR</a:t>
            </a:r>
            <a:endParaRPr lang="en-US" dirty="0"/>
          </a:p>
        </p:txBody>
      </p:sp>
      <p:sp>
        <p:nvSpPr>
          <p:cNvPr id="5" name="Slide Number Placeholder 4">
            <a:extLst>
              <a:ext uri="{FF2B5EF4-FFF2-40B4-BE49-F238E27FC236}">
                <a16:creationId xmlns:a16="http://schemas.microsoft.com/office/drawing/2014/main" id="{4FC50F40-BD8F-457F-9D9E-CF67B75A4256}"/>
              </a:ext>
            </a:extLst>
          </p:cNvPr>
          <p:cNvSpPr>
            <a:spLocks noGrp="1"/>
          </p:cNvSpPr>
          <p:nvPr>
            <p:ph type="sldNum" sz="quarter" idx="12"/>
          </p:nvPr>
        </p:nvSpPr>
        <p:spPr/>
        <p:txBody>
          <a:bodyPr/>
          <a:lstStyle/>
          <a:p>
            <a:pPr>
              <a:defRPr/>
            </a:pPr>
            <a:fld id="{98AA3EDC-84CE-5D44-955B-22A59AD27526}" type="slidenum">
              <a:rPr lang="en-US" smtClean="0"/>
              <a:pPr>
                <a:defRPr/>
              </a:pPr>
              <a:t>12</a:t>
            </a:fld>
            <a:endParaRPr lang="en-US"/>
          </a:p>
        </p:txBody>
      </p:sp>
      <p:sp>
        <p:nvSpPr>
          <p:cNvPr id="9" name="Content Placeholder 8">
            <a:extLst>
              <a:ext uri="{FF2B5EF4-FFF2-40B4-BE49-F238E27FC236}">
                <a16:creationId xmlns:a16="http://schemas.microsoft.com/office/drawing/2014/main" id="{BB63CADB-0EAC-468A-9742-326D02025CF7}"/>
              </a:ext>
            </a:extLst>
          </p:cNvPr>
          <p:cNvSpPr>
            <a:spLocks noGrp="1"/>
          </p:cNvSpPr>
          <p:nvPr>
            <p:ph idx="13"/>
          </p:nvPr>
        </p:nvSpPr>
        <p:spPr>
          <a:xfrm>
            <a:off x="457200" y="1099414"/>
            <a:ext cx="8293100" cy="4846638"/>
          </a:xfrm>
        </p:spPr>
        <p:txBody>
          <a:bodyPr/>
          <a:lstStyle/>
          <a:p>
            <a:r>
              <a:rPr lang="en-US" sz="1800" dirty="0"/>
              <a:t>The cathode modules are constructed in the factory with all internal PDs interconnect wiring installed.  Each module may be shipped in a folded configuration for the ease of transportation to SDWF.</a:t>
            </a:r>
          </a:p>
          <a:p>
            <a:r>
              <a:rPr lang="en-US" sz="1800" dirty="0"/>
              <a:t>Each cathode module is moved into the cryostat to the assembly table and restored to the full CRP size by the HVS crew. PDS crew will install the PD modules inside the cathode, and verify the electrical/optical connections.</a:t>
            </a:r>
          </a:p>
          <a:p>
            <a:r>
              <a:rPr lang="en-US" sz="1800" dirty="0"/>
              <a:t>Either 2 or 6 finished cathode modules are positioned under the CRPs already suspended at 7m height.  The cathode modules are connected to their suspension ropes. All intra-cathode cables/fibers are routed and secured to the sides of the cathode. If these cables/fibers are integral part of the fiber bundle already in the cable trays, they are connected to the patch panel/hub on the cathode modules.</a:t>
            </a:r>
          </a:p>
          <a:p>
            <a:r>
              <a:rPr lang="en-US" sz="1800" dirty="0"/>
              <a:t>The super CRP structure with CRP and cathode modules are raised to the final height.  Make interconnects to neighboring cathode modules already in final position.</a:t>
            </a:r>
          </a:p>
          <a:p>
            <a:pPr lvl="1"/>
            <a:endParaRPr lang="en-US" sz="1600" dirty="0"/>
          </a:p>
        </p:txBody>
      </p:sp>
    </p:spTree>
    <p:extLst>
      <p:ext uri="{BB962C8B-B14F-4D97-AF65-F5344CB8AC3E}">
        <p14:creationId xmlns:p14="http://schemas.microsoft.com/office/powerpoint/2010/main" val="15454961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78CE5A9-AB48-44A6-BAB6-017C6BDC65BA}"/>
              </a:ext>
            </a:extLst>
          </p:cNvPr>
          <p:cNvPicPr>
            <a:picLocks noChangeAspect="1"/>
          </p:cNvPicPr>
          <p:nvPr/>
        </p:nvPicPr>
        <p:blipFill>
          <a:blip r:embed="rId2"/>
          <a:stretch>
            <a:fillRect/>
          </a:stretch>
        </p:blipFill>
        <p:spPr>
          <a:xfrm>
            <a:off x="3657600" y="3557350"/>
            <a:ext cx="5450005" cy="2761336"/>
          </a:xfrm>
          <a:prstGeom prst="rect">
            <a:avLst/>
          </a:prstGeom>
        </p:spPr>
      </p:pic>
      <p:sp>
        <p:nvSpPr>
          <p:cNvPr id="8" name="Title 7">
            <a:extLst>
              <a:ext uri="{FF2B5EF4-FFF2-40B4-BE49-F238E27FC236}">
                <a16:creationId xmlns:a16="http://schemas.microsoft.com/office/drawing/2014/main" id="{FCA9DF27-78DC-4342-937F-409172F1607C}"/>
              </a:ext>
            </a:extLst>
          </p:cNvPr>
          <p:cNvSpPr>
            <a:spLocks noGrp="1"/>
          </p:cNvSpPr>
          <p:nvPr>
            <p:ph type="title"/>
          </p:nvPr>
        </p:nvSpPr>
        <p:spPr/>
        <p:txBody>
          <a:bodyPr/>
          <a:lstStyle/>
          <a:p>
            <a:r>
              <a:rPr lang="en-US" dirty="0"/>
              <a:t>Installation of the Field Cage Modules, 1 of 2</a:t>
            </a:r>
          </a:p>
        </p:txBody>
      </p:sp>
      <p:sp>
        <p:nvSpPr>
          <p:cNvPr id="3" name="Date Placeholder 2">
            <a:extLst>
              <a:ext uri="{FF2B5EF4-FFF2-40B4-BE49-F238E27FC236}">
                <a16:creationId xmlns:a16="http://schemas.microsoft.com/office/drawing/2014/main" id="{1AE82E40-1181-4E5D-8147-B70E7FF73CF2}"/>
              </a:ext>
            </a:extLst>
          </p:cNvPr>
          <p:cNvSpPr>
            <a:spLocks noGrp="1"/>
          </p:cNvSpPr>
          <p:nvPr>
            <p:ph type="dt" sz="half" idx="10"/>
          </p:nvPr>
        </p:nvSpPr>
        <p:spPr/>
        <p:txBody>
          <a:bodyPr/>
          <a:lstStyle/>
          <a:p>
            <a:pPr>
              <a:defRPr/>
            </a:pPr>
            <a:r>
              <a:rPr lang="en-US"/>
              <a:t>14 June, 2021</a:t>
            </a:r>
            <a:endParaRPr lang="en-US" dirty="0"/>
          </a:p>
        </p:txBody>
      </p:sp>
      <p:sp>
        <p:nvSpPr>
          <p:cNvPr id="4" name="Footer Placeholder 3">
            <a:extLst>
              <a:ext uri="{FF2B5EF4-FFF2-40B4-BE49-F238E27FC236}">
                <a16:creationId xmlns:a16="http://schemas.microsoft.com/office/drawing/2014/main" id="{C3299F51-9A35-4E9D-9FF4-2FD484E1BAD6}"/>
              </a:ext>
            </a:extLst>
          </p:cNvPr>
          <p:cNvSpPr>
            <a:spLocks noGrp="1"/>
          </p:cNvSpPr>
          <p:nvPr>
            <p:ph type="ftr" sz="quarter" idx="11"/>
          </p:nvPr>
        </p:nvSpPr>
        <p:spPr/>
        <p:txBody>
          <a:bodyPr/>
          <a:lstStyle/>
          <a:p>
            <a:pPr>
              <a:defRPr/>
            </a:pPr>
            <a:r>
              <a:rPr lang="en-US"/>
              <a:t>FD2-VD HVS CDR</a:t>
            </a:r>
            <a:endParaRPr lang="en-US" dirty="0"/>
          </a:p>
        </p:txBody>
      </p:sp>
      <p:sp>
        <p:nvSpPr>
          <p:cNvPr id="5" name="Slide Number Placeholder 4">
            <a:extLst>
              <a:ext uri="{FF2B5EF4-FFF2-40B4-BE49-F238E27FC236}">
                <a16:creationId xmlns:a16="http://schemas.microsoft.com/office/drawing/2014/main" id="{4FC50F40-BD8F-457F-9D9E-CF67B75A4256}"/>
              </a:ext>
            </a:extLst>
          </p:cNvPr>
          <p:cNvSpPr>
            <a:spLocks noGrp="1"/>
          </p:cNvSpPr>
          <p:nvPr>
            <p:ph type="sldNum" sz="quarter" idx="12"/>
          </p:nvPr>
        </p:nvSpPr>
        <p:spPr/>
        <p:txBody>
          <a:bodyPr/>
          <a:lstStyle/>
          <a:p>
            <a:pPr>
              <a:defRPr/>
            </a:pPr>
            <a:fld id="{98AA3EDC-84CE-5D44-955B-22A59AD27526}" type="slidenum">
              <a:rPr lang="en-US" smtClean="0"/>
              <a:pPr>
                <a:defRPr/>
              </a:pPr>
              <a:t>13</a:t>
            </a:fld>
            <a:endParaRPr lang="en-US"/>
          </a:p>
        </p:txBody>
      </p:sp>
      <p:sp>
        <p:nvSpPr>
          <p:cNvPr id="9" name="Content Placeholder 8">
            <a:extLst>
              <a:ext uri="{FF2B5EF4-FFF2-40B4-BE49-F238E27FC236}">
                <a16:creationId xmlns:a16="http://schemas.microsoft.com/office/drawing/2014/main" id="{BB63CADB-0EAC-468A-9742-326D02025CF7}"/>
              </a:ext>
            </a:extLst>
          </p:cNvPr>
          <p:cNvSpPr>
            <a:spLocks noGrp="1"/>
          </p:cNvSpPr>
          <p:nvPr>
            <p:ph idx="13"/>
          </p:nvPr>
        </p:nvSpPr>
        <p:spPr>
          <a:xfrm>
            <a:off x="275324" y="959265"/>
            <a:ext cx="8704903" cy="4846638"/>
          </a:xfrm>
        </p:spPr>
        <p:txBody>
          <a:bodyPr/>
          <a:lstStyle/>
          <a:p>
            <a:pPr>
              <a:spcAft>
                <a:spcPts val="0"/>
              </a:spcAft>
            </a:pPr>
            <a:r>
              <a:rPr lang="en-US" sz="1600" dirty="0"/>
              <a:t>The field cage modules are assembled inside the cryostat on two assembly stations a few days before their installation.</a:t>
            </a:r>
          </a:p>
          <a:p>
            <a:pPr>
              <a:spcAft>
                <a:spcPts val="0"/>
              </a:spcAft>
            </a:pPr>
            <a:r>
              <a:rPr lang="en-US" sz="1600" dirty="0"/>
              <a:t>The FC installation takes place after an adjacent super CRP/cathode is in position.</a:t>
            </a:r>
          </a:p>
          <a:p>
            <a:pPr>
              <a:spcAft>
                <a:spcPts val="0"/>
              </a:spcAft>
            </a:pPr>
            <a:r>
              <a:rPr lang="en-US" sz="1600" dirty="0"/>
              <a:t>A stainless-steel FC support beam is connected with two winches at the top of the cryostat. The FC yokes are already mounted on the I-beam.  Position the winches such that the I-beam is farthest away from the CRP/cathode already at height.</a:t>
            </a:r>
          </a:p>
          <a:p>
            <a:pPr>
              <a:spcAft>
                <a:spcPts val="0"/>
              </a:spcAft>
            </a:pPr>
            <a:r>
              <a:rPr lang="en-US" sz="1600" dirty="0"/>
              <a:t>Raise the I-beam to ~ 3.5m height, attach two top FC modules to the yokes under the I-beam.  Connect the top FC termination cables.</a:t>
            </a:r>
          </a:p>
          <a:p>
            <a:pPr>
              <a:spcAft>
                <a:spcPts val="0"/>
              </a:spcAft>
            </a:pPr>
            <a:r>
              <a:rPr lang="en-US" sz="1600" dirty="0"/>
              <a:t>Raise the top row FC modules by another 3.5m, attach the row two FC modules. Interconnect the RDBs to row 1, interconnect the HV bus between the two modules.</a:t>
            </a:r>
          </a:p>
          <a:p>
            <a:pPr>
              <a:spcAft>
                <a:spcPts val="0"/>
              </a:spcAft>
            </a:pPr>
            <a:r>
              <a:rPr lang="en-US" sz="1600" dirty="0"/>
              <a:t>Repeat the similar steps to attach and interconnect the bottom </a:t>
            </a:r>
            <a:br>
              <a:rPr lang="en-US" sz="1600" dirty="0"/>
            </a:br>
            <a:r>
              <a:rPr lang="en-US" sz="1600" dirty="0"/>
              <a:t>two rows of the FC modules.  The floor needs to be partially </a:t>
            </a:r>
            <a:br>
              <a:rPr lang="en-US" sz="1600" dirty="0"/>
            </a:br>
            <a:r>
              <a:rPr lang="en-US" sz="1600" dirty="0"/>
              <a:t>removed to clear the space for the bottom row of </a:t>
            </a:r>
            <a:br>
              <a:rPr lang="en-US" sz="1600" dirty="0"/>
            </a:br>
            <a:r>
              <a:rPr lang="en-US" sz="1600" dirty="0"/>
              <a:t>FC modules.</a:t>
            </a:r>
            <a:endParaRPr lang="en-US" sz="1200" dirty="0"/>
          </a:p>
          <a:p>
            <a:pPr lvl="1"/>
            <a:endParaRPr lang="en-US" sz="1400" dirty="0"/>
          </a:p>
        </p:txBody>
      </p:sp>
    </p:spTree>
    <p:extLst>
      <p:ext uri="{BB962C8B-B14F-4D97-AF65-F5344CB8AC3E}">
        <p14:creationId xmlns:p14="http://schemas.microsoft.com/office/powerpoint/2010/main" val="3249457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CA9DF27-78DC-4342-937F-409172F1607C}"/>
              </a:ext>
            </a:extLst>
          </p:cNvPr>
          <p:cNvSpPr>
            <a:spLocks noGrp="1"/>
          </p:cNvSpPr>
          <p:nvPr>
            <p:ph type="title"/>
          </p:nvPr>
        </p:nvSpPr>
        <p:spPr/>
        <p:txBody>
          <a:bodyPr/>
          <a:lstStyle/>
          <a:p>
            <a:r>
              <a:rPr lang="en-US" dirty="0"/>
              <a:t>Installation of the Field Cage Modules, 2 of 2</a:t>
            </a:r>
          </a:p>
        </p:txBody>
      </p:sp>
      <p:sp>
        <p:nvSpPr>
          <p:cNvPr id="3" name="Date Placeholder 2">
            <a:extLst>
              <a:ext uri="{FF2B5EF4-FFF2-40B4-BE49-F238E27FC236}">
                <a16:creationId xmlns:a16="http://schemas.microsoft.com/office/drawing/2014/main" id="{1AE82E40-1181-4E5D-8147-B70E7FF73CF2}"/>
              </a:ext>
            </a:extLst>
          </p:cNvPr>
          <p:cNvSpPr>
            <a:spLocks noGrp="1"/>
          </p:cNvSpPr>
          <p:nvPr>
            <p:ph type="dt" sz="half" idx="10"/>
          </p:nvPr>
        </p:nvSpPr>
        <p:spPr/>
        <p:txBody>
          <a:bodyPr/>
          <a:lstStyle/>
          <a:p>
            <a:pPr>
              <a:defRPr/>
            </a:pPr>
            <a:r>
              <a:rPr lang="en-US"/>
              <a:t>14 June, 2021</a:t>
            </a:r>
            <a:endParaRPr lang="en-US" dirty="0"/>
          </a:p>
        </p:txBody>
      </p:sp>
      <p:sp>
        <p:nvSpPr>
          <p:cNvPr id="4" name="Footer Placeholder 3">
            <a:extLst>
              <a:ext uri="{FF2B5EF4-FFF2-40B4-BE49-F238E27FC236}">
                <a16:creationId xmlns:a16="http://schemas.microsoft.com/office/drawing/2014/main" id="{C3299F51-9A35-4E9D-9FF4-2FD484E1BAD6}"/>
              </a:ext>
            </a:extLst>
          </p:cNvPr>
          <p:cNvSpPr>
            <a:spLocks noGrp="1"/>
          </p:cNvSpPr>
          <p:nvPr>
            <p:ph type="ftr" sz="quarter" idx="11"/>
          </p:nvPr>
        </p:nvSpPr>
        <p:spPr/>
        <p:txBody>
          <a:bodyPr/>
          <a:lstStyle/>
          <a:p>
            <a:pPr>
              <a:defRPr/>
            </a:pPr>
            <a:r>
              <a:rPr lang="en-US"/>
              <a:t>FD2-VD HVS CDR</a:t>
            </a:r>
            <a:endParaRPr lang="en-US" dirty="0"/>
          </a:p>
        </p:txBody>
      </p:sp>
      <p:sp>
        <p:nvSpPr>
          <p:cNvPr id="5" name="Slide Number Placeholder 4">
            <a:extLst>
              <a:ext uri="{FF2B5EF4-FFF2-40B4-BE49-F238E27FC236}">
                <a16:creationId xmlns:a16="http://schemas.microsoft.com/office/drawing/2014/main" id="{4FC50F40-BD8F-457F-9D9E-CF67B75A4256}"/>
              </a:ext>
            </a:extLst>
          </p:cNvPr>
          <p:cNvSpPr>
            <a:spLocks noGrp="1"/>
          </p:cNvSpPr>
          <p:nvPr>
            <p:ph type="sldNum" sz="quarter" idx="12"/>
          </p:nvPr>
        </p:nvSpPr>
        <p:spPr/>
        <p:txBody>
          <a:bodyPr/>
          <a:lstStyle/>
          <a:p>
            <a:pPr>
              <a:defRPr/>
            </a:pPr>
            <a:fld id="{98AA3EDC-84CE-5D44-955B-22A59AD27526}" type="slidenum">
              <a:rPr lang="en-US" smtClean="0"/>
              <a:pPr>
                <a:defRPr/>
              </a:pPr>
              <a:t>14</a:t>
            </a:fld>
            <a:endParaRPr lang="en-US"/>
          </a:p>
        </p:txBody>
      </p:sp>
      <p:sp>
        <p:nvSpPr>
          <p:cNvPr id="9" name="Content Placeholder 8">
            <a:extLst>
              <a:ext uri="{FF2B5EF4-FFF2-40B4-BE49-F238E27FC236}">
                <a16:creationId xmlns:a16="http://schemas.microsoft.com/office/drawing/2014/main" id="{BB63CADB-0EAC-468A-9742-326D02025CF7}"/>
              </a:ext>
            </a:extLst>
          </p:cNvPr>
          <p:cNvSpPr>
            <a:spLocks noGrp="1"/>
          </p:cNvSpPr>
          <p:nvPr>
            <p:ph idx="13"/>
          </p:nvPr>
        </p:nvSpPr>
        <p:spPr>
          <a:xfrm>
            <a:off x="395785" y="1064206"/>
            <a:ext cx="8438866" cy="4846638"/>
          </a:xfrm>
        </p:spPr>
        <p:txBody>
          <a:bodyPr/>
          <a:lstStyle/>
          <a:p>
            <a:pPr>
              <a:spcAft>
                <a:spcPts val="0"/>
              </a:spcAft>
            </a:pPr>
            <a:r>
              <a:rPr lang="en-US" sz="1600" dirty="0"/>
              <a:t>From inside the FC, use a scissor lift to reach the intersection between the cathode and FC.  Connect the HV bus on the newly installed FC modules to any existing FC already in position, and connect the HV bus to the cathode at the designated locations. </a:t>
            </a:r>
          </a:p>
          <a:p>
            <a:pPr>
              <a:spcAft>
                <a:spcPts val="0"/>
              </a:spcAft>
            </a:pPr>
            <a:r>
              <a:rPr lang="en-US" sz="1600" dirty="0"/>
              <a:t>Connect the bottom FC termination cables already in the bottom cable tray to the bottom of the RDBs. </a:t>
            </a:r>
          </a:p>
          <a:p>
            <a:pPr>
              <a:spcAft>
                <a:spcPts val="0"/>
              </a:spcAft>
            </a:pPr>
            <a:r>
              <a:rPr lang="en-US" sz="1600" dirty="0"/>
              <a:t>If the FC support penetrations also house the top FC termination feedthroughs, the termination cables should have been attached to the FC lift rods and pulled out of the FC feedthrough.  Thread the cables through the side ports and connect to the SHV feedthrough flange. </a:t>
            </a:r>
          </a:p>
          <a:p>
            <a:pPr>
              <a:spcAft>
                <a:spcPts val="0"/>
              </a:spcAft>
            </a:pPr>
            <a:r>
              <a:rPr lang="en-US" sz="1600" dirty="0"/>
              <a:t>Route/secure the PDS fiber bundles along the FRP I-beams of the newly installed FC modules until they reach the bottom cable trays. Confirm optical connection to the PDS (PDS screw)</a:t>
            </a:r>
          </a:p>
          <a:p>
            <a:pPr>
              <a:spcAft>
                <a:spcPts val="0"/>
              </a:spcAft>
            </a:pPr>
            <a:r>
              <a:rPr lang="en-US" sz="1600" dirty="0"/>
              <a:t>Move the super FC module closer to the CRP/cathode into final </a:t>
            </a:r>
            <a:br>
              <a:rPr lang="en-US" sz="1600" dirty="0"/>
            </a:br>
            <a:r>
              <a:rPr lang="en-US" sz="1600" dirty="0"/>
              <a:t>position. Verify height and level of the FC super module. (I&amp;I crew)</a:t>
            </a:r>
          </a:p>
          <a:p>
            <a:pPr>
              <a:spcAft>
                <a:spcPts val="0"/>
              </a:spcAft>
            </a:pPr>
            <a:r>
              <a:rPr lang="en-US" sz="1600" dirty="0"/>
              <a:t>The bottom row of the EWFC modules are not attached to their </a:t>
            </a:r>
            <a:br>
              <a:rPr lang="en-US" sz="1600" dirty="0"/>
            </a:br>
            <a:r>
              <a:rPr lang="en-US" sz="1600" dirty="0"/>
              <a:t>upper rows right after the top CRP/cathode installation.  They are </a:t>
            </a:r>
            <a:br>
              <a:rPr lang="en-US" sz="1600" dirty="0"/>
            </a:br>
            <a:r>
              <a:rPr lang="en-US" sz="1600" dirty="0"/>
              <a:t>to be installed AFTER the entire bottom CRPs are installed. </a:t>
            </a:r>
            <a:br>
              <a:rPr lang="en-US" sz="1600" dirty="0"/>
            </a:br>
            <a:r>
              <a:rPr lang="en-US" sz="1600" dirty="0"/>
              <a:t>Installation details are still being developed to address the lack of </a:t>
            </a:r>
            <a:br>
              <a:rPr lang="en-US" sz="1600" dirty="0"/>
            </a:br>
            <a:r>
              <a:rPr lang="en-US" sz="1600" dirty="0"/>
              <a:t>access at this final moment of TPC installation.</a:t>
            </a:r>
            <a:endParaRPr lang="en-US" sz="1200" dirty="0"/>
          </a:p>
          <a:p>
            <a:pPr lvl="1"/>
            <a:endParaRPr lang="en-US" sz="1400" dirty="0"/>
          </a:p>
        </p:txBody>
      </p:sp>
      <p:pic>
        <p:nvPicPr>
          <p:cNvPr id="2" name="Picture 1">
            <a:extLst>
              <a:ext uri="{FF2B5EF4-FFF2-40B4-BE49-F238E27FC236}">
                <a16:creationId xmlns:a16="http://schemas.microsoft.com/office/drawing/2014/main" id="{65501124-90C7-4A97-906B-34309132A267}"/>
              </a:ext>
            </a:extLst>
          </p:cNvPr>
          <p:cNvPicPr>
            <a:picLocks noChangeAspect="1"/>
          </p:cNvPicPr>
          <p:nvPr/>
        </p:nvPicPr>
        <p:blipFill>
          <a:blip r:embed="rId2"/>
          <a:stretch>
            <a:fillRect/>
          </a:stretch>
        </p:blipFill>
        <p:spPr>
          <a:xfrm>
            <a:off x="7057413" y="4163583"/>
            <a:ext cx="1131244" cy="1905123"/>
          </a:xfrm>
          <a:prstGeom prst="rect">
            <a:avLst/>
          </a:prstGeom>
        </p:spPr>
      </p:pic>
      <p:sp>
        <p:nvSpPr>
          <p:cNvPr id="6" name="TextBox 5">
            <a:extLst>
              <a:ext uri="{FF2B5EF4-FFF2-40B4-BE49-F238E27FC236}">
                <a16:creationId xmlns:a16="http://schemas.microsoft.com/office/drawing/2014/main" id="{C8F10E8B-8656-4EDB-896B-113F7C5518E6}"/>
              </a:ext>
            </a:extLst>
          </p:cNvPr>
          <p:cNvSpPr txBox="1"/>
          <p:nvPr/>
        </p:nvSpPr>
        <p:spPr>
          <a:xfrm>
            <a:off x="8128621" y="4941248"/>
            <a:ext cx="959045" cy="646331"/>
          </a:xfrm>
          <a:prstGeom prst="rect">
            <a:avLst/>
          </a:prstGeom>
          <a:noFill/>
        </p:spPr>
        <p:txBody>
          <a:bodyPr wrap="none" rtlCol="0">
            <a:spAutoFit/>
          </a:bodyPr>
          <a:lstStyle/>
          <a:p>
            <a:r>
              <a:rPr lang="en-US" sz="1200" dirty="0"/>
              <a:t>Top FC </a:t>
            </a:r>
            <a:br>
              <a:rPr lang="en-US" sz="1200" dirty="0"/>
            </a:br>
            <a:r>
              <a:rPr lang="en-US" sz="1200" dirty="0"/>
              <a:t>termination </a:t>
            </a:r>
            <a:br>
              <a:rPr lang="en-US" sz="1200" dirty="0"/>
            </a:br>
            <a:r>
              <a:rPr lang="en-US" sz="1200" dirty="0"/>
              <a:t>feedthrough</a:t>
            </a:r>
          </a:p>
        </p:txBody>
      </p:sp>
      <p:sp>
        <p:nvSpPr>
          <p:cNvPr id="10" name="TextBox 9">
            <a:extLst>
              <a:ext uri="{FF2B5EF4-FFF2-40B4-BE49-F238E27FC236}">
                <a16:creationId xmlns:a16="http://schemas.microsoft.com/office/drawing/2014/main" id="{B3750DD6-7969-4100-A5DD-7BA8FFE0F539}"/>
              </a:ext>
            </a:extLst>
          </p:cNvPr>
          <p:cNvSpPr txBox="1"/>
          <p:nvPr/>
        </p:nvSpPr>
        <p:spPr>
          <a:xfrm>
            <a:off x="7966985" y="4040496"/>
            <a:ext cx="707245" cy="646331"/>
          </a:xfrm>
          <a:prstGeom prst="rect">
            <a:avLst/>
          </a:prstGeom>
          <a:noFill/>
        </p:spPr>
        <p:txBody>
          <a:bodyPr wrap="none" rtlCol="0">
            <a:spAutoFit/>
          </a:bodyPr>
          <a:lstStyle/>
          <a:p>
            <a:r>
              <a:rPr lang="en-US" sz="1200" dirty="0"/>
              <a:t>FC </a:t>
            </a:r>
            <a:br>
              <a:rPr lang="en-US" sz="1200" dirty="0"/>
            </a:br>
            <a:r>
              <a:rPr lang="en-US" sz="1200" dirty="0"/>
              <a:t>support </a:t>
            </a:r>
            <a:br>
              <a:rPr lang="en-US" sz="1200" dirty="0"/>
            </a:br>
            <a:r>
              <a:rPr lang="en-US" sz="1200" dirty="0"/>
              <a:t>flange</a:t>
            </a:r>
          </a:p>
        </p:txBody>
      </p:sp>
    </p:spTree>
    <p:extLst>
      <p:ext uri="{BB962C8B-B14F-4D97-AF65-F5344CB8AC3E}">
        <p14:creationId xmlns:p14="http://schemas.microsoft.com/office/powerpoint/2010/main" val="5603282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CA9DF27-78DC-4342-937F-409172F1607C}"/>
              </a:ext>
            </a:extLst>
          </p:cNvPr>
          <p:cNvSpPr>
            <a:spLocks noGrp="1"/>
          </p:cNvSpPr>
          <p:nvPr>
            <p:ph type="title"/>
          </p:nvPr>
        </p:nvSpPr>
        <p:spPr/>
        <p:txBody>
          <a:bodyPr/>
          <a:lstStyle/>
          <a:p>
            <a:r>
              <a:rPr lang="en-US" dirty="0"/>
              <a:t>Installation of the HV Feedthrough and Extender</a:t>
            </a:r>
          </a:p>
        </p:txBody>
      </p:sp>
      <p:sp>
        <p:nvSpPr>
          <p:cNvPr id="3" name="Date Placeholder 2">
            <a:extLst>
              <a:ext uri="{FF2B5EF4-FFF2-40B4-BE49-F238E27FC236}">
                <a16:creationId xmlns:a16="http://schemas.microsoft.com/office/drawing/2014/main" id="{1AE82E40-1181-4E5D-8147-B70E7FF73CF2}"/>
              </a:ext>
            </a:extLst>
          </p:cNvPr>
          <p:cNvSpPr>
            <a:spLocks noGrp="1"/>
          </p:cNvSpPr>
          <p:nvPr>
            <p:ph type="dt" sz="half" idx="10"/>
          </p:nvPr>
        </p:nvSpPr>
        <p:spPr/>
        <p:txBody>
          <a:bodyPr/>
          <a:lstStyle/>
          <a:p>
            <a:pPr>
              <a:defRPr/>
            </a:pPr>
            <a:r>
              <a:rPr lang="en-US"/>
              <a:t>14 June, 2021</a:t>
            </a:r>
            <a:endParaRPr lang="en-US" dirty="0"/>
          </a:p>
        </p:txBody>
      </p:sp>
      <p:sp>
        <p:nvSpPr>
          <p:cNvPr id="4" name="Footer Placeholder 3">
            <a:extLst>
              <a:ext uri="{FF2B5EF4-FFF2-40B4-BE49-F238E27FC236}">
                <a16:creationId xmlns:a16="http://schemas.microsoft.com/office/drawing/2014/main" id="{C3299F51-9A35-4E9D-9FF4-2FD484E1BAD6}"/>
              </a:ext>
            </a:extLst>
          </p:cNvPr>
          <p:cNvSpPr>
            <a:spLocks noGrp="1"/>
          </p:cNvSpPr>
          <p:nvPr>
            <p:ph type="ftr" sz="quarter" idx="11"/>
          </p:nvPr>
        </p:nvSpPr>
        <p:spPr/>
        <p:txBody>
          <a:bodyPr/>
          <a:lstStyle/>
          <a:p>
            <a:pPr>
              <a:defRPr/>
            </a:pPr>
            <a:r>
              <a:rPr lang="en-US"/>
              <a:t>FD2-VD HVS CDR</a:t>
            </a:r>
            <a:endParaRPr lang="en-US" dirty="0"/>
          </a:p>
        </p:txBody>
      </p:sp>
      <p:sp>
        <p:nvSpPr>
          <p:cNvPr id="5" name="Slide Number Placeholder 4">
            <a:extLst>
              <a:ext uri="{FF2B5EF4-FFF2-40B4-BE49-F238E27FC236}">
                <a16:creationId xmlns:a16="http://schemas.microsoft.com/office/drawing/2014/main" id="{4FC50F40-BD8F-457F-9D9E-CF67B75A4256}"/>
              </a:ext>
            </a:extLst>
          </p:cNvPr>
          <p:cNvSpPr>
            <a:spLocks noGrp="1"/>
          </p:cNvSpPr>
          <p:nvPr>
            <p:ph type="sldNum" sz="quarter" idx="12"/>
          </p:nvPr>
        </p:nvSpPr>
        <p:spPr/>
        <p:txBody>
          <a:bodyPr/>
          <a:lstStyle/>
          <a:p>
            <a:pPr>
              <a:defRPr/>
            </a:pPr>
            <a:fld id="{98AA3EDC-84CE-5D44-955B-22A59AD27526}" type="slidenum">
              <a:rPr lang="en-US" smtClean="0"/>
              <a:pPr>
                <a:defRPr/>
              </a:pPr>
              <a:t>15</a:t>
            </a:fld>
            <a:endParaRPr lang="en-US"/>
          </a:p>
        </p:txBody>
      </p:sp>
      <p:sp>
        <p:nvSpPr>
          <p:cNvPr id="9" name="Content Placeholder 8">
            <a:extLst>
              <a:ext uri="{FF2B5EF4-FFF2-40B4-BE49-F238E27FC236}">
                <a16:creationId xmlns:a16="http://schemas.microsoft.com/office/drawing/2014/main" id="{BB63CADB-0EAC-468A-9742-326D02025CF7}"/>
              </a:ext>
            </a:extLst>
          </p:cNvPr>
          <p:cNvSpPr>
            <a:spLocks noGrp="1"/>
          </p:cNvSpPr>
          <p:nvPr>
            <p:ph idx="13"/>
          </p:nvPr>
        </p:nvSpPr>
        <p:spPr>
          <a:xfrm>
            <a:off x="457200" y="1005681"/>
            <a:ext cx="8293100" cy="4846638"/>
          </a:xfrm>
        </p:spPr>
        <p:txBody>
          <a:bodyPr/>
          <a:lstStyle/>
          <a:p>
            <a:r>
              <a:rPr lang="en-US" sz="1800" dirty="0"/>
              <a:t>The HVFT and extender are installed in the east end of the cryostat.  There is &gt;1m of space (need to check the placement of the internal cryogenic pipes), which should allow scissor lift access to the top of the cryostat even after the CRP/cathode and one EWFC super module is installed.</a:t>
            </a:r>
          </a:p>
          <a:p>
            <a:r>
              <a:rPr lang="en-US" sz="1800" dirty="0"/>
              <a:t>The extender will be raised to the top of the cryostat by a winch through the HVFT roof penetration.  Once reaching the correct height, it is secured to the hanger structure under the ceiling around the HVFT port.  The bottom elbow is connected electrically to the field cage at the cathode height.</a:t>
            </a:r>
          </a:p>
          <a:p>
            <a:r>
              <a:rPr lang="en-US" sz="1800" dirty="0"/>
              <a:t>The HVFT is lowered into the HVFT port from the top of the cryostat.  People both on top of the cryostat roof and inside under the ceiling must work together to position the feedthrough tip correctly to ensure good electrical connection.</a:t>
            </a:r>
          </a:p>
          <a:p>
            <a:r>
              <a:rPr lang="en-US" sz="1800" dirty="0"/>
              <a:t>Install the HV cable to the HVFT and verify connection to the field cage/cathode. </a:t>
            </a:r>
          </a:p>
          <a:p>
            <a:pPr lvl="1"/>
            <a:endParaRPr lang="en-US" sz="1600" dirty="0"/>
          </a:p>
        </p:txBody>
      </p:sp>
    </p:spTree>
    <p:extLst>
      <p:ext uri="{BB962C8B-B14F-4D97-AF65-F5344CB8AC3E}">
        <p14:creationId xmlns:p14="http://schemas.microsoft.com/office/powerpoint/2010/main" val="15144911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B28B7-09E8-BB48-BBE8-AE2765753B4E}"/>
              </a:ext>
            </a:extLst>
          </p:cNvPr>
          <p:cNvSpPr>
            <a:spLocks noGrp="1"/>
          </p:cNvSpPr>
          <p:nvPr>
            <p:ph type="title"/>
          </p:nvPr>
        </p:nvSpPr>
        <p:spPr/>
        <p:txBody>
          <a:bodyPr/>
          <a:lstStyle/>
          <a:p>
            <a:r>
              <a:rPr lang="en-US" dirty="0">
                <a:latin typeface="Helvetica Neue" panose="02000503000000020004" pitchFamily="2" charset="0"/>
                <a:ea typeface="Helvetica Neue" panose="02000503000000020004" pitchFamily="2" charset="0"/>
                <a:cs typeface="Helvetica Neue" panose="02000503000000020004" pitchFamily="2" charset="0"/>
              </a:rPr>
              <a:t>Summary</a:t>
            </a:r>
          </a:p>
        </p:txBody>
      </p:sp>
      <p:sp>
        <p:nvSpPr>
          <p:cNvPr id="3" name="Date Placeholder 2">
            <a:extLst>
              <a:ext uri="{FF2B5EF4-FFF2-40B4-BE49-F238E27FC236}">
                <a16:creationId xmlns:a16="http://schemas.microsoft.com/office/drawing/2014/main" id="{DA6670E1-38DE-5549-879E-928B40FFCD00}"/>
              </a:ext>
            </a:extLst>
          </p:cNvPr>
          <p:cNvSpPr>
            <a:spLocks noGrp="1"/>
          </p:cNvSpPr>
          <p:nvPr>
            <p:ph type="dt" sz="half" idx="13"/>
          </p:nvPr>
        </p:nvSpPr>
        <p:spPr/>
        <p:txBody>
          <a:bodyPr/>
          <a:lstStyle/>
          <a:p>
            <a:pPr>
              <a:defRPr/>
            </a:pPr>
            <a:r>
              <a:rPr lang="en-US"/>
              <a:t>14 June, 2021</a:t>
            </a:r>
            <a:endParaRPr lang="en-US" dirty="0"/>
          </a:p>
        </p:txBody>
      </p:sp>
      <p:sp>
        <p:nvSpPr>
          <p:cNvPr id="4" name="Footer Placeholder 3">
            <a:extLst>
              <a:ext uri="{FF2B5EF4-FFF2-40B4-BE49-F238E27FC236}">
                <a16:creationId xmlns:a16="http://schemas.microsoft.com/office/drawing/2014/main" id="{DF0D7AFD-39D4-244A-A430-64B017D39B1A}"/>
              </a:ext>
            </a:extLst>
          </p:cNvPr>
          <p:cNvSpPr>
            <a:spLocks noGrp="1"/>
          </p:cNvSpPr>
          <p:nvPr>
            <p:ph type="ftr" sz="quarter" idx="14"/>
          </p:nvPr>
        </p:nvSpPr>
        <p:spPr/>
        <p:txBody>
          <a:bodyPr/>
          <a:lstStyle/>
          <a:p>
            <a:pPr>
              <a:defRPr/>
            </a:pPr>
            <a:r>
              <a:rPr lang="en-US" dirty="0"/>
              <a:t>FD2-VD HVS CDR</a:t>
            </a:r>
          </a:p>
        </p:txBody>
      </p:sp>
      <p:sp>
        <p:nvSpPr>
          <p:cNvPr id="5" name="Slide Number Placeholder 4">
            <a:extLst>
              <a:ext uri="{FF2B5EF4-FFF2-40B4-BE49-F238E27FC236}">
                <a16:creationId xmlns:a16="http://schemas.microsoft.com/office/drawing/2014/main" id="{98525EF2-78A0-8A44-AE03-D7AE770B9B11}"/>
              </a:ext>
            </a:extLst>
          </p:cNvPr>
          <p:cNvSpPr>
            <a:spLocks noGrp="1"/>
          </p:cNvSpPr>
          <p:nvPr>
            <p:ph type="sldNum" sz="quarter" idx="15"/>
          </p:nvPr>
        </p:nvSpPr>
        <p:spPr/>
        <p:txBody>
          <a:bodyPr/>
          <a:lstStyle/>
          <a:p>
            <a:pPr>
              <a:defRPr/>
            </a:pPr>
            <a:fld id="{98AA3EDC-84CE-5D44-955B-22A59AD27526}" type="slidenum">
              <a:rPr lang="en-US" smtClean="0"/>
              <a:pPr>
                <a:defRPr/>
              </a:pPr>
              <a:t>16</a:t>
            </a:fld>
            <a:endParaRPr lang="en-US"/>
          </a:p>
        </p:txBody>
      </p:sp>
      <p:sp>
        <p:nvSpPr>
          <p:cNvPr id="6" name="Content Placeholder 5">
            <a:extLst>
              <a:ext uri="{FF2B5EF4-FFF2-40B4-BE49-F238E27FC236}">
                <a16:creationId xmlns:a16="http://schemas.microsoft.com/office/drawing/2014/main" id="{4562F1C1-90CE-894F-92E5-5E4C1E9A5797}"/>
              </a:ext>
            </a:extLst>
          </p:cNvPr>
          <p:cNvSpPr>
            <a:spLocks noGrp="1"/>
          </p:cNvSpPr>
          <p:nvPr>
            <p:ph idx="16"/>
          </p:nvPr>
        </p:nvSpPr>
        <p:spPr>
          <a:xfrm>
            <a:off x="454025" y="1117480"/>
            <a:ext cx="8293100" cy="4846638"/>
          </a:xfrm>
        </p:spPr>
        <p:txBody>
          <a:bodyPr/>
          <a:lstStyle/>
          <a:p>
            <a:pPr>
              <a:spcBef>
                <a:spcPts val="600"/>
              </a:spcBef>
            </a:pPr>
            <a:r>
              <a:rPr lang="en-US" sz="1800" dirty="0">
                <a:latin typeface="Helvetica Neue" panose="02000503000000020004" pitchFamily="2" charset="0"/>
                <a:ea typeface="Helvetica Neue" panose="02000503000000020004" pitchFamily="2" charset="0"/>
                <a:cs typeface="Helvetica Neue" panose="02000503000000020004" pitchFamily="2" charset="0"/>
              </a:rPr>
              <a:t>Most of the interfaces with existing systems in the FD2 have been identified through informal discussions with other system.</a:t>
            </a:r>
          </a:p>
          <a:p>
            <a:pPr>
              <a:spcBef>
                <a:spcPts val="600"/>
              </a:spcBef>
            </a:pPr>
            <a:r>
              <a:rPr lang="en-US" sz="1800" dirty="0">
                <a:latin typeface="Helvetica Neue" panose="02000503000000020004" pitchFamily="2" charset="0"/>
                <a:ea typeface="Helvetica Neue" panose="02000503000000020004" pitchFamily="2" charset="0"/>
                <a:cs typeface="Helvetica Neue" panose="02000503000000020004" pitchFamily="2" charset="0"/>
              </a:rPr>
              <a:t>A formal process similar to those carried out in FD1 to formalize the interfaces and implementations is needed.</a:t>
            </a:r>
          </a:p>
          <a:p>
            <a:pPr>
              <a:spcBef>
                <a:spcPts val="600"/>
              </a:spcBef>
            </a:pPr>
            <a:r>
              <a:rPr lang="en-US" sz="1800" dirty="0"/>
              <a:t>The newly proposed CRP/cathode installation scheme is beneficial to the cathode installation, but poses challenges to the FC installation, in particular </a:t>
            </a:r>
            <a:r>
              <a:rPr lang="en-US" sz="1800" dirty="0" err="1"/>
              <a:t>w.r.t.</a:t>
            </a:r>
            <a:r>
              <a:rPr lang="en-US" sz="1800" dirty="0"/>
              <a:t> the top termination connections.</a:t>
            </a:r>
          </a:p>
          <a:p>
            <a:pPr>
              <a:spcBef>
                <a:spcPts val="600"/>
              </a:spcBef>
            </a:pPr>
            <a:r>
              <a:rPr lang="en-US" sz="1800" dirty="0">
                <a:latin typeface="Helvetica Neue" panose="02000503000000020004" pitchFamily="2" charset="0"/>
                <a:ea typeface="Helvetica Neue" panose="02000503000000020004" pitchFamily="2" charset="0"/>
                <a:cs typeface="Helvetica Neue" panose="02000503000000020004" pitchFamily="2" charset="0"/>
              </a:rPr>
              <a:t>The highly resistive </a:t>
            </a:r>
            <a:r>
              <a:rPr lang="en-US" sz="1800" dirty="0"/>
              <a:t>cathode surfaces are designed to reduce charge injection to the FEE in case of a HV discharge.  However, t</a:t>
            </a:r>
            <a:r>
              <a:rPr lang="en-US" sz="1800" dirty="0">
                <a:latin typeface="Helvetica Neue" panose="02000503000000020004" pitchFamily="2" charset="0"/>
                <a:ea typeface="Helvetica Neue" panose="02000503000000020004" pitchFamily="2" charset="0"/>
                <a:cs typeface="Helvetica Neue" panose="02000503000000020004" pitchFamily="2" charset="0"/>
              </a:rPr>
              <a:t>he current PD</a:t>
            </a:r>
            <a:r>
              <a:rPr lang="en-US" sz="1800" dirty="0"/>
              <a:t> placement and power/readout cable distribution may weaken this safety feature.</a:t>
            </a:r>
          </a:p>
          <a:p>
            <a:pPr>
              <a:spcBef>
                <a:spcPts val="600"/>
              </a:spcBef>
            </a:pPr>
            <a:r>
              <a:rPr lang="en-US" sz="1800" dirty="0">
                <a:latin typeface="Helvetica Neue" panose="02000503000000020004" pitchFamily="2" charset="0"/>
                <a:ea typeface="Helvetica Neue" panose="02000503000000020004" pitchFamily="2" charset="0"/>
                <a:cs typeface="Helvetica Neue" panose="02000503000000020004" pitchFamily="2" charset="0"/>
              </a:rPr>
              <a:t>We had one round of discussion with I&amp;I on the installation s</a:t>
            </a:r>
            <a:r>
              <a:rPr lang="en-US" sz="1800" dirty="0"/>
              <a:t>teps.  Additional iterations are needed to reach a consistent plan.</a:t>
            </a:r>
            <a:r>
              <a:rPr lang="en-US" sz="1800" dirty="0">
                <a:latin typeface="Helvetica Neue" panose="02000503000000020004" pitchFamily="2" charset="0"/>
                <a:ea typeface="Helvetica Neue" panose="02000503000000020004" pitchFamily="2" charset="0"/>
                <a:cs typeface="Helvetica Neue" panose="02000503000000020004" pitchFamily="2" charset="0"/>
              </a:rPr>
              <a:t> </a:t>
            </a:r>
          </a:p>
        </p:txBody>
      </p:sp>
    </p:spTree>
    <p:extLst>
      <p:ext uri="{BB962C8B-B14F-4D97-AF65-F5344CB8AC3E}">
        <p14:creationId xmlns:p14="http://schemas.microsoft.com/office/powerpoint/2010/main" val="3193337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618144C-9DFB-44E8-B2B8-C254EAA21409}"/>
              </a:ext>
            </a:extLst>
          </p:cNvPr>
          <p:cNvSpPr>
            <a:spLocks noGrp="1"/>
          </p:cNvSpPr>
          <p:nvPr>
            <p:ph type="title"/>
          </p:nvPr>
        </p:nvSpPr>
        <p:spPr/>
        <p:txBody>
          <a:bodyPr/>
          <a:lstStyle/>
          <a:p>
            <a:r>
              <a:rPr lang="en-US" dirty="0"/>
              <a:t>Outline</a:t>
            </a:r>
          </a:p>
        </p:txBody>
      </p:sp>
      <p:sp>
        <p:nvSpPr>
          <p:cNvPr id="9" name="Content Placeholder 8">
            <a:extLst>
              <a:ext uri="{FF2B5EF4-FFF2-40B4-BE49-F238E27FC236}">
                <a16:creationId xmlns:a16="http://schemas.microsoft.com/office/drawing/2014/main" id="{82251556-726C-4D94-AECA-108664740E04}"/>
              </a:ext>
            </a:extLst>
          </p:cNvPr>
          <p:cNvSpPr>
            <a:spLocks noGrp="1"/>
          </p:cNvSpPr>
          <p:nvPr>
            <p:ph idx="13"/>
          </p:nvPr>
        </p:nvSpPr>
        <p:spPr>
          <a:xfrm>
            <a:off x="454025" y="1001878"/>
            <a:ext cx="8293100" cy="4846638"/>
          </a:xfrm>
        </p:spPr>
        <p:txBody>
          <a:bodyPr/>
          <a:lstStyle/>
          <a:p>
            <a:r>
              <a:rPr lang="en-US" sz="2000" dirty="0"/>
              <a:t>Major HVS External Interfaces</a:t>
            </a:r>
          </a:p>
          <a:p>
            <a:pPr lvl="1"/>
            <a:r>
              <a:rPr lang="en-US" sz="1800" dirty="0"/>
              <a:t>CRP (cathode support)</a:t>
            </a:r>
          </a:p>
          <a:p>
            <a:pPr lvl="1"/>
            <a:r>
              <a:rPr lang="en-US" sz="1800" dirty="0"/>
              <a:t>PDS (PD integration &amp; cable/fiber routing)</a:t>
            </a:r>
          </a:p>
          <a:p>
            <a:pPr lvl="1"/>
            <a:r>
              <a:rPr lang="en-US" sz="1800" dirty="0"/>
              <a:t>Bottom Electronics (FC termination bias supplies)</a:t>
            </a:r>
          </a:p>
          <a:p>
            <a:pPr lvl="1"/>
            <a:r>
              <a:rPr lang="en-US" sz="1800" dirty="0"/>
              <a:t>Facility</a:t>
            </a:r>
          </a:p>
          <a:p>
            <a:pPr lvl="2"/>
            <a:r>
              <a:rPr lang="en-US" sz="1600" dirty="0"/>
              <a:t>Cryostat (FC support, ground plane features, HVPS/FT)</a:t>
            </a:r>
          </a:p>
          <a:p>
            <a:pPr lvl="2"/>
            <a:r>
              <a:rPr lang="en-US" sz="1600" dirty="0"/>
              <a:t>Cryogenics (interlock on HVPS)</a:t>
            </a:r>
          </a:p>
          <a:p>
            <a:pPr lvl="1"/>
            <a:r>
              <a:rPr lang="en-US" sz="1800" dirty="0"/>
              <a:t>Slow Control (monitoring and control of HVPS and FC terminations)</a:t>
            </a:r>
          </a:p>
          <a:p>
            <a:pPr lvl="1"/>
            <a:r>
              <a:rPr lang="en-US" sz="1800" dirty="0"/>
              <a:t>CALCI (TBD)</a:t>
            </a:r>
          </a:p>
          <a:p>
            <a:r>
              <a:rPr lang="en-US" sz="2000" dirty="0"/>
              <a:t>Installation Sequence</a:t>
            </a:r>
          </a:p>
          <a:p>
            <a:pPr lvl="1"/>
            <a:r>
              <a:rPr lang="en-US" sz="1800" dirty="0"/>
              <a:t>Cathode installation</a:t>
            </a:r>
          </a:p>
          <a:p>
            <a:pPr lvl="1"/>
            <a:r>
              <a:rPr lang="en-US" sz="1800" dirty="0"/>
              <a:t>FC installation</a:t>
            </a:r>
          </a:p>
          <a:p>
            <a:pPr lvl="1"/>
            <a:r>
              <a:rPr lang="en-US" sz="1800" dirty="0"/>
              <a:t>HVFT/Extender installation</a:t>
            </a:r>
          </a:p>
        </p:txBody>
      </p:sp>
      <p:sp>
        <p:nvSpPr>
          <p:cNvPr id="2" name="Date Placeholder 1">
            <a:extLst>
              <a:ext uri="{FF2B5EF4-FFF2-40B4-BE49-F238E27FC236}">
                <a16:creationId xmlns:a16="http://schemas.microsoft.com/office/drawing/2014/main" id="{FCCA0087-5734-4F5E-B9CA-A5555B82E245}"/>
              </a:ext>
            </a:extLst>
          </p:cNvPr>
          <p:cNvSpPr>
            <a:spLocks noGrp="1"/>
          </p:cNvSpPr>
          <p:nvPr>
            <p:ph type="dt" sz="half" idx="10"/>
          </p:nvPr>
        </p:nvSpPr>
        <p:spPr/>
        <p:txBody>
          <a:bodyPr/>
          <a:lstStyle/>
          <a:p>
            <a:pPr>
              <a:defRPr/>
            </a:pPr>
            <a:r>
              <a:rPr lang="en-US"/>
              <a:t>14 June, 2021</a:t>
            </a:r>
            <a:endParaRPr lang="en-US" dirty="0"/>
          </a:p>
        </p:txBody>
      </p:sp>
      <p:sp>
        <p:nvSpPr>
          <p:cNvPr id="6" name="Footer Placeholder 5">
            <a:extLst>
              <a:ext uri="{FF2B5EF4-FFF2-40B4-BE49-F238E27FC236}">
                <a16:creationId xmlns:a16="http://schemas.microsoft.com/office/drawing/2014/main" id="{9E535B6D-F4CC-440D-94B8-8A9F18D34762}"/>
              </a:ext>
            </a:extLst>
          </p:cNvPr>
          <p:cNvSpPr>
            <a:spLocks noGrp="1"/>
          </p:cNvSpPr>
          <p:nvPr>
            <p:ph type="ftr" sz="quarter" idx="11"/>
          </p:nvPr>
        </p:nvSpPr>
        <p:spPr/>
        <p:txBody>
          <a:bodyPr/>
          <a:lstStyle/>
          <a:p>
            <a:pPr>
              <a:defRPr/>
            </a:pPr>
            <a:r>
              <a:rPr lang="en-US"/>
              <a:t>FD2-VD HVS CDR</a:t>
            </a:r>
            <a:endParaRPr lang="en-US" dirty="0"/>
          </a:p>
        </p:txBody>
      </p:sp>
      <p:sp>
        <p:nvSpPr>
          <p:cNvPr id="7" name="Slide Number Placeholder 6">
            <a:extLst>
              <a:ext uri="{FF2B5EF4-FFF2-40B4-BE49-F238E27FC236}">
                <a16:creationId xmlns:a16="http://schemas.microsoft.com/office/drawing/2014/main" id="{DB87DCF5-A05F-4C1B-8F89-7B6912132636}"/>
              </a:ext>
            </a:extLst>
          </p:cNvPr>
          <p:cNvSpPr>
            <a:spLocks noGrp="1"/>
          </p:cNvSpPr>
          <p:nvPr>
            <p:ph type="sldNum" sz="quarter" idx="12"/>
          </p:nvPr>
        </p:nvSpPr>
        <p:spPr/>
        <p:txBody>
          <a:bodyPr/>
          <a:lstStyle/>
          <a:p>
            <a:pPr>
              <a:defRPr/>
            </a:pPr>
            <a:fld id="{0C39C72E-2A13-EB4D-AD45-6D4E6ACAED8D}" type="slidenum">
              <a:rPr lang="en-US" smtClean="0"/>
              <a:pPr>
                <a:defRPr/>
              </a:pPr>
              <a:t>2</a:t>
            </a:fld>
            <a:endParaRPr lang="en-US"/>
          </a:p>
        </p:txBody>
      </p:sp>
    </p:spTree>
    <p:extLst>
      <p:ext uri="{BB962C8B-B14F-4D97-AF65-F5344CB8AC3E}">
        <p14:creationId xmlns:p14="http://schemas.microsoft.com/office/powerpoint/2010/main" val="3926802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CA9DF27-78DC-4342-937F-409172F1607C}"/>
              </a:ext>
            </a:extLst>
          </p:cNvPr>
          <p:cNvSpPr>
            <a:spLocks noGrp="1"/>
          </p:cNvSpPr>
          <p:nvPr>
            <p:ph type="title"/>
          </p:nvPr>
        </p:nvSpPr>
        <p:spPr/>
        <p:txBody>
          <a:bodyPr/>
          <a:lstStyle/>
          <a:p>
            <a:r>
              <a:rPr lang="en-US" dirty="0"/>
              <a:t>Interfaces with CRP</a:t>
            </a:r>
          </a:p>
        </p:txBody>
      </p:sp>
      <p:sp>
        <p:nvSpPr>
          <p:cNvPr id="3" name="Date Placeholder 2">
            <a:extLst>
              <a:ext uri="{FF2B5EF4-FFF2-40B4-BE49-F238E27FC236}">
                <a16:creationId xmlns:a16="http://schemas.microsoft.com/office/drawing/2014/main" id="{1AE82E40-1181-4E5D-8147-B70E7FF73CF2}"/>
              </a:ext>
            </a:extLst>
          </p:cNvPr>
          <p:cNvSpPr>
            <a:spLocks noGrp="1"/>
          </p:cNvSpPr>
          <p:nvPr>
            <p:ph type="dt" sz="half" idx="10"/>
          </p:nvPr>
        </p:nvSpPr>
        <p:spPr/>
        <p:txBody>
          <a:bodyPr/>
          <a:lstStyle/>
          <a:p>
            <a:pPr>
              <a:defRPr/>
            </a:pPr>
            <a:r>
              <a:rPr lang="en-US"/>
              <a:t>14 June, 2021</a:t>
            </a:r>
            <a:endParaRPr lang="en-US" dirty="0"/>
          </a:p>
        </p:txBody>
      </p:sp>
      <p:sp>
        <p:nvSpPr>
          <p:cNvPr id="4" name="Footer Placeholder 3">
            <a:extLst>
              <a:ext uri="{FF2B5EF4-FFF2-40B4-BE49-F238E27FC236}">
                <a16:creationId xmlns:a16="http://schemas.microsoft.com/office/drawing/2014/main" id="{C3299F51-9A35-4E9D-9FF4-2FD484E1BAD6}"/>
              </a:ext>
            </a:extLst>
          </p:cNvPr>
          <p:cNvSpPr>
            <a:spLocks noGrp="1"/>
          </p:cNvSpPr>
          <p:nvPr>
            <p:ph type="ftr" sz="quarter" idx="11"/>
          </p:nvPr>
        </p:nvSpPr>
        <p:spPr/>
        <p:txBody>
          <a:bodyPr/>
          <a:lstStyle/>
          <a:p>
            <a:pPr>
              <a:defRPr/>
            </a:pPr>
            <a:r>
              <a:rPr lang="en-US"/>
              <a:t>FD2-VD HVS CDR</a:t>
            </a:r>
            <a:endParaRPr lang="en-US" dirty="0"/>
          </a:p>
        </p:txBody>
      </p:sp>
      <p:sp>
        <p:nvSpPr>
          <p:cNvPr id="5" name="Slide Number Placeholder 4">
            <a:extLst>
              <a:ext uri="{FF2B5EF4-FFF2-40B4-BE49-F238E27FC236}">
                <a16:creationId xmlns:a16="http://schemas.microsoft.com/office/drawing/2014/main" id="{4FC50F40-BD8F-457F-9D9E-CF67B75A4256}"/>
              </a:ext>
            </a:extLst>
          </p:cNvPr>
          <p:cNvSpPr>
            <a:spLocks noGrp="1"/>
          </p:cNvSpPr>
          <p:nvPr>
            <p:ph type="sldNum" sz="quarter" idx="12"/>
          </p:nvPr>
        </p:nvSpPr>
        <p:spPr/>
        <p:txBody>
          <a:bodyPr/>
          <a:lstStyle/>
          <a:p>
            <a:pPr>
              <a:defRPr/>
            </a:pPr>
            <a:fld id="{98AA3EDC-84CE-5D44-955B-22A59AD27526}" type="slidenum">
              <a:rPr lang="en-US" smtClean="0"/>
              <a:pPr>
                <a:defRPr/>
              </a:pPr>
              <a:t>3</a:t>
            </a:fld>
            <a:endParaRPr lang="en-US"/>
          </a:p>
        </p:txBody>
      </p:sp>
      <p:sp>
        <p:nvSpPr>
          <p:cNvPr id="9" name="Content Placeholder 8">
            <a:extLst>
              <a:ext uri="{FF2B5EF4-FFF2-40B4-BE49-F238E27FC236}">
                <a16:creationId xmlns:a16="http://schemas.microsoft.com/office/drawing/2014/main" id="{BB63CADB-0EAC-468A-9742-326D02025CF7}"/>
              </a:ext>
            </a:extLst>
          </p:cNvPr>
          <p:cNvSpPr>
            <a:spLocks noGrp="1"/>
          </p:cNvSpPr>
          <p:nvPr>
            <p:ph idx="13"/>
          </p:nvPr>
        </p:nvSpPr>
        <p:spPr>
          <a:xfrm>
            <a:off x="425450" y="1006239"/>
            <a:ext cx="8293100" cy="4846638"/>
          </a:xfrm>
        </p:spPr>
        <p:txBody>
          <a:bodyPr/>
          <a:lstStyle/>
          <a:p>
            <a:r>
              <a:rPr lang="en-US" sz="2000" dirty="0"/>
              <a:t>The cathode modules are suspected under the super CRP structure through a number of insulating ropes.  The entire load of the cathode (+PDs) is supported by the super CRP structure.</a:t>
            </a:r>
          </a:p>
          <a:p>
            <a:r>
              <a:rPr lang="en-US" sz="2000" dirty="0"/>
              <a:t>The designs of the super CRP structure and the cathode modules are to be coordinated and iterated to meet the deflection limit.</a:t>
            </a:r>
          </a:p>
          <a:p>
            <a:r>
              <a:rPr lang="en-US" sz="2000" dirty="0"/>
              <a:t>The positional stability of the cathode during installation must be compatible with the gaps between the CRPs. </a:t>
            </a:r>
          </a:p>
          <a:p>
            <a:r>
              <a:rPr lang="en-US" sz="2000" dirty="0"/>
              <a:t>Currently, a 10kg/m</a:t>
            </a:r>
            <a:r>
              <a:rPr lang="en-US" sz="2000" baseline="30000" dirty="0"/>
              <a:t>2</a:t>
            </a:r>
            <a:r>
              <a:rPr lang="en-US" sz="2000" dirty="0"/>
              <a:t> weight (dry) limit is imposed on the cathode. </a:t>
            </a:r>
          </a:p>
          <a:p>
            <a:r>
              <a:rPr lang="en-US" sz="2000" dirty="0"/>
              <a:t>The bottom row of west EWFC modules must be installed after all bottom CRP installation, and must be installed from outside of the FC.</a:t>
            </a:r>
          </a:p>
          <a:p>
            <a:r>
              <a:rPr lang="en-US" sz="2000" dirty="0"/>
              <a:t>The termination voltages of the FC are set based on the relative heights of the top and bottom CRPs to maintain a uniform drift field.</a:t>
            </a:r>
          </a:p>
        </p:txBody>
      </p:sp>
    </p:spTree>
    <p:extLst>
      <p:ext uri="{BB962C8B-B14F-4D97-AF65-F5344CB8AC3E}">
        <p14:creationId xmlns:p14="http://schemas.microsoft.com/office/powerpoint/2010/main" val="602776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CA9DF27-78DC-4342-937F-409172F1607C}"/>
              </a:ext>
            </a:extLst>
          </p:cNvPr>
          <p:cNvSpPr>
            <a:spLocks noGrp="1"/>
          </p:cNvSpPr>
          <p:nvPr>
            <p:ph type="title"/>
          </p:nvPr>
        </p:nvSpPr>
        <p:spPr/>
        <p:txBody>
          <a:bodyPr/>
          <a:lstStyle/>
          <a:p>
            <a:r>
              <a:rPr lang="en-US" dirty="0"/>
              <a:t>Interfaces with PDS, 1 of 2</a:t>
            </a:r>
          </a:p>
        </p:txBody>
      </p:sp>
      <p:sp>
        <p:nvSpPr>
          <p:cNvPr id="3" name="Date Placeholder 2">
            <a:extLst>
              <a:ext uri="{FF2B5EF4-FFF2-40B4-BE49-F238E27FC236}">
                <a16:creationId xmlns:a16="http://schemas.microsoft.com/office/drawing/2014/main" id="{1AE82E40-1181-4E5D-8147-B70E7FF73CF2}"/>
              </a:ext>
            </a:extLst>
          </p:cNvPr>
          <p:cNvSpPr>
            <a:spLocks noGrp="1"/>
          </p:cNvSpPr>
          <p:nvPr>
            <p:ph type="dt" sz="half" idx="10"/>
          </p:nvPr>
        </p:nvSpPr>
        <p:spPr/>
        <p:txBody>
          <a:bodyPr/>
          <a:lstStyle/>
          <a:p>
            <a:pPr>
              <a:defRPr/>
            </a:pPr>
            <a:r>
              <a:rPr lang="en-US"/>
              <a:t>14 June, 2021</a:t>
            </a:r>
            <a:endParaRPr lang="en-US" dirty="0"/>
          </a:p>
        </p:txBody>
      </p:sp>
      <p:sp>
        <p:nvSpPr>
          <p:cNvPr id="4" name="Footer Placeholder 3">
            <a:extLst>
              <a:ext uri="{FF2B5EF4-FFF2-40B4-BE49-F238E27FC236}">
                <a16:creationId xmlns:a16="http://schemas.microsoft.com/office/drawing/2014/main" id="{C3299F51-9A35-4E9D-9FF4-2FD484E1BAD6}"/>
              </a:ext>
            </a:extLst>
          </p:cNvPr>
          <p:cNvSpPr>
            <a:spLocks noGrp="1"/>
          </p:cNvSpPr>
          <p:nvPr>
            <p:ph type="ftr" sz="quarter" idx="11"/>
          </p:nvPr>
        </p:nvSpPr>
        <p:spPr/>
        <p:txBody>
          <a:bodyPr/>
          <a:lstStyle/>
          <a:p>
            <a:pPr>
              <a:defRPr/>
            </a:pPr>
            <a:r>
              <a:rPr lang="en-US"/>
              <a:t>FD2-VD HVS CDR</a:t>
            </a:r>
            <a:endParaRPr lang="en-US" dirty="0"/>
          </a:p>
        </p:txBody>
      </p:sp>
      <p:sp>
        <p:nvSpPr>
          <p:cNvPr id="5" name="Slide Number Placeholder 4">
            <a:extLst>
              <a:ext uri="{FF2B5EF4-FFF2-40B4-BE49-F238E27FC236}">
                <a16:creationId xmlns:a16="http://schemas.microsoft.com/office/drawing/2014/main" id="{4FC50F40-BD8F-457F-9D9E-CF67B75A4256}"/>
              </a:ext>
            </a:extLst>
          </p:cNvPr>
          <p:cNvSpPr>
            <a:spLocks noGrp="1"/>
          </p:cNvSpPr>
          <p:nvPr>
            <p:ph type="sldNum" sz="quarter" idx="12"/>
          </p:nvPr>
        </p:nvSpPr>
        <p:spPr/>
        <p:txBody>
          <a:bodyPr/>
          <a:lstStyle/>
          <a:p>
            <a:pPr>
              <a:defRPr/>
            </a:pPr>
            <a:fld id="{98AA3EDC-84CE-5D44-955B-22A59AD27526}" type="slidenum">
              <a:rPr lang="en-US" smtClean="0"/>
              <a:pPr>
                <a:defRPr/>
              </a:pPr>
              <a:t>4</a:t>
            </a:fld>
            <a:endParaRPr lang="en-US"/>
          </a:p>
        </p:txBody>
      </p:sp>
      <p:sp>
        <p:nvSpPr>
          <p:cNvPr id="9" name="Content Placeholder 8">
            <a:extLst>
              <a:ext uri="{FF2B5EF4-FFF2-40B4-BE49-F238E27FC236}">
                <a16:creationId xmlns:a16="http://schemas.microsoft.com/office/drawing/2014/main" id="{BB63CADB-0EAC-468A-9742-326D02025CF7}"/>
              </a:ext>
            </a:extLst>
          </p:cNvPr>
          <p:cNvSpPr>
            <a:spLocks noGrp="1"/>
          </p:cNvSpPr>
          <p:nvPr>
            <p:ph idx="13"/>
          </p:nvPr>
        </p:nvSpPr>
        <p:spPr>
          <a:xfrm>
            <a:off x="454025" y="1085052"/>
            <a:ext cx="8293100" cy="4846638"/>
          </a:xfrm>
        </p:spPr>
        <p:txBody>
          <a:bodyPr/>
          <a:lstStyle/>
          <a:p>
            <a:r>
              <a:rPr lang="en-US" sz="2000" dirty="0"/>
              <a:t>4 photon detector modules are embedded into 4 of the 16 openings on each cathode module.</a:t>
            </a:r>
          </a:p>
          <a:p>
            <a:r>
              <a:rPr lang="en-US" sz="2000" dirty="0"/>
              <a:t>The attachment points of the PDs into cathode, the cable/fiber routing inside the cathode framework, and the PDs installation procedures are jointly developed by HVS and PDS. </a:t>
            </a:r>
          </a:p>
          <a:p>
            <a:r>
              <a:rPr lang="en-US" sz="2000" dirty="0"/>
              <a:t>The selected transparency of the wire mesh is determined jointly by HVS and PDS to satisfy both electrostatic field and light collection requirements. </a:t>
            </a:r>
          </a:p>
          <a:p>
            <a:r>
              <a:rPr lang="en-US" sz="2000" dirty="0"/>
              <a:t>Cable/fiber routing along the cathode to the field cage down to the cable trays on the floor is jointly developed by both HVS and PDS.</a:t>
            </a:r>
          </a:p>
          <a:p>
            <a:r>
              <a:rPr lang="en-US" sz="2000" dirty="0">
                <a:solidFill>
                  <a:srgbClr val="C00000"/>
                </a:solidFill>
              </a:rPr>
              <a:t>However, the current PD power and readout distribution scheme (copper wires distributed and interconnect along the cathode plane) likely defeats the highly resistive nature of the cathode design.</a:t>
            </a:r>
          </a:p>
        </p:txBody>
      </p:sp>
    </p:spTree>
    <p:extLst>
      <p:ext uri="{BB962C8B-B14F-4D97-AF65-F5344CB8AC3E}">
        <p14:creationId xmlns:p14="http://schemas.microsoft.com/office/powerpoint/2010/main" val="2190026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CA9DF27-78DC-4342-937F-409172F1607C}"/>
              </a:ext>
            </a:extLst>
          </p:cNvPr>
          <p:cNvSpPr>
            <a:spLocks noGrp="1"/>
          </p:cNvSpPr>
          <p:nvPr>
            <p:ph type="title"/>
          </p:nvPr>
        </p:nvSpPr>
        <p:spPr/>
        <p:txBody>
          <a:bodyPr/>
          <a:lstStyle/>
          <a:p>
            <a:r>
              <a:rPr lang="en-US" dirty="0"/>
              <a:t>Interfaces with PDS, 2 of 2</a:t>
            </a:r>
          </a:p>
        </p:txBody>
      </p:sp>
      <p:sp>
        <p:nvSpPr>
          <p:cNvPr id="3" name="Date Placeholder 2">
            <a:extLst>
              <a:ext uri="{FF2B5EF4-FFF2-40B4-BE49-F238E27FC236}">
                <a16:creationId xmlns:a16="http://schemas.microsoft.com/office/drawing/2014/main" id="{1AE82E40-1181-4E5D-8147-B70E7FF73CF2}"/>
              </a:ext>
            </a:extLst>
          </p:cNvPr>
          <p:cNvSpPr>
            <a:spLocks noGrp="1"/>
          </p:cNvSpPr>
          <p:nvPr>
            <p:ph type="dt" sz="half" idx="10"/>
          </p:nvPr>
        </p:nvSpPr>
        <p:spPr/>
        <p:txBody>
          <a:bodyPr/>
          <a:lstStyle/>
          <a:p>
            <a:pPr>
              <a:defRPr/>
            </a:pPr>
            <a:r>
              <a:rPr lang="en-US"/>
              <a:t>14 June, 2021</a:t>
            </a:r>
            <a:endParaRPr lang="en-US" dirty="0"/>
          </a:p>
        </p:txBody>
      </p:sp>
      <p:sp>
        <p:nvSpPr>
          <p:cNvPr id="4" name="Footer Placeholder 3">
            <a:extLst>
              <a:ext uri="{FF2B5EF4-FFF2-40B4-BE49-F238E27FC236}">
                <a16:creationId xmlns:a16="http://schemas.microsoft.com/office/drawing/2014/main" id="{C3299F51-9A35-4E9D-9FF4-2FD484E1BAD6}"/>
              </a:ext>
            </a:extLst>
          </p:cNvPr>
          <p:cNvSpPr>
            <a:spLocks noGrp="1"/>
          </p:cNvSpPr>
          <p:nvPr>
            <p:ph type="ftr" sz="quarter" idx="11"/>
          </p:nvPr>
        </p:nvSpPr>
        <p:spPr/>
        <p:txBody>
          <a:bodyPr/>
          <a:lstStyle/>
          <a:p>
            <a:pPr>
              <a:defRPr/>
            </a:pPr>
            <a:r>
              <a:rPr lang="en-US"/>
              <a:t>FD2-VD HVS CDR</a:t>
            </a:r>
            <a:endParaRPr lang="en-US" dirty="0"/>
          </a:p>
        </p:txBody>
      </p:sp>
      <p:sp>
        <p:nvSpPr>
          <p:cNvPr id="5" name="Slide Number Placeholder 4">
            <a:extLst>
              <a:ext uri="{FF2B5EF4-FFF2-40B4-BE49-F238E27FC236}">
                <a16:creationId xmlns:a16="http://schemas.microsoft.com/office/drawing/2014/main" id="{4FC50F40-BD8F-457F-9D9E-CF67B75A4256}"/>
              </a:ext>
            </a:extLst>
          </p:cNvPr>
          <p:cNvSpPr>
            <a:spLocks noGrp="1"/>
          </p:cNvSpPr>
          <p:nvPr>
            <p:ph type="sldNum" sz="quarter" idx="12"/>
          </p:nvPr>
        </p:nvSpPr>
        <p:spPr/>
        <p:txBody>
          <a:bodyPr/>
          <a:lstStyle/>
          <a:p>
            <a:pPr>
              <a:defRPr/>
            </a:pPr>
            <a:fld id="{98AA3EDC-84CE-5D44-955B-22A59AD27526}" type="slidenum">
              <a:rPr lang="en-US" smtClean="0"/>
              <a:pPr>
                <a:defRPr/>
              </a:pPr>
              <a:t>5</a:t>
            </a:fld>
            <a:endParaRPr lang="en-US"/>
          </a:p>
        </p:txBody>
      </p:sp>
      <p:sp>
        <p:nvSpPr>
          <p:cNvPr id="9" name="Content Placeholder 8">
            <a:extLst>
              <a:ext uri="{FF2B5EF4-FFF2-40B4-BE49-F238E27FC236}">
                <a16:creationId xmlns:a16="http://schemas.microsoft.com/office/drawing/2014/main" id="{BB63CADB-0EAC-468A-9742-326D02025CF7}"/>
              </a:ext>
            </a:extLst>
          </p:cNvPr>
          <p:cNvSpPr>
            <a:spLocks noGrp="1"/>
          </p:cNvSpPr>
          <p:nvPr>
            <p:ph idx="13"/>
          </p:nvPr>
        </p:nvSpPr>
        <p:spPr>
          <a:xfrm>
            <a:off x="454024" y="1085052"/>
            <a:ext cx="6255627" cy="4846638"/>
          </a:xfrm>
        </p:spPr>
        <p:txBody>
          <a:bodyPr/>
          <a:lstStyle/>
          <a:p>
            <a:pPr>
              <a:spcAft>
                <a:spcPts val="0"/>
              </a:spcAft>
            </a:pPr>
            <a:r>
              <a:rPr lang="en-US" sz="1600" dirty="0"/>
              <a:t>A discharge study on the resistive cathode of FD1 was conducted and a report posted at </a:t>
            </a:r>
            <a:r>
              <a:rPr lang="en-US" sz="1600" dirty="0" err="1">
                <a:hlinkClick r:id="rId2"/>
              </a:rPr>
              <a:t>docdb</a:t>
            </a:r>
            <a:r>
              <a:rPr lang="en-US" sz="1600" dirty="0">
                <a:hlinkClick r:id="rId2"/>
              </a:rPr>
              <a:t> 1320</a:t>
            </a:r>
            <a:r>
              <a:rPr lang="en-US" sz="1600" dirty="0"/>
              <a:t>.</a:t>
            </a:r>
          </a:p>
          <a:p>
            <a:pPr>
              <a:spcAft>
                <a:spcPts val="0"/>
              </a:spcAft>
            </a:pPr>
            <a:r>
              <a:rPr lang="en-US" sz="1600" dirty="0"/>
              <a:t>The study compared the voltage distribution in time for an all-resistive CPA and one with a conductive frame: figures to the right.</a:t>
            </a:r>
          </a:p>
          <a:p>
            <a:pPr>
              <a:spcAft>
                <a:spcPts val="0"/>
              </a:spcAft>
            </a:pPr>
            <a:r>
              <a:rPr lang="en-US" sz="1600" dirty="0"/>
              <a:t>There is a dramatic difference in how quickly the CPA with conductive frame discharge its stored energy compared with that of the all-resistive design.</a:t>
            </a:r>
          </a:p>
          <a:p>
            <a:pPr>
              <a:spcAft>
                <a:spcPts val="0"/>
              </a:spcAft>
            </a:pPr>
            <a:r>
              <a:rPr lang="en-US" sz="1600" dirty="0"/>
              <a:t>The current PDS power and signal distribution scheme place a network of copper wires from the edges of the cathode to the PD modules in the middle of the cathode.  This makes the electrical configuration similar to or worse than the example with the conductive frame. If the power/data cables cannot withstand high voltage, one can expect damage to the PD modules in case of a HV discharge, as well as a larger charge injection into the FEE.</a:t>
            </a:r>
          </a:p>
          <a:p>
            <a:pPr>
              <a:spcAft>
                <a:spcPts val="0"/>
              </a:spcAft>
            </a:pPr>
            <a:r>
              <a:rPr lang="en-US" sz="1600" dirty="0"/>
              <a:t>This issue has been recognized as a risk and entered into the DUNE risk registry by PDS.</a:t>
            </a:r>
          </a:p>
          <a:p>
            <a:pPr>
              <a:spcAft>
                <a:spcPts val="0"/>
              </a:spcAft>
            </a:pPr>
            <a:r>
              <a:rPr lang="en-US" sz="1600" dirty="0"/>
              <a:t>PDS and HVS are working on a solution that mitigates this risk.</a:t>
            </a:r>
          </a:p>
          <a:p>
            <a:pPr>
              <a:spcAft>
                <a:spcPts val="0"/>
              </a:spcAft>
            </a:pPr>
            <a:endParaRPr lang="en-US" sz="1600" dirty="0">
              <a:solidFill>
                <a:srgbClr val="C00000"/>
              </a:solidFill>
            </a:endParaRPr>
          </a:p>
          <a:p>
            <a:pPr marL="0" indent="0">
              <a:spcAft>
                <a:spcPts val="0"/>
              </a:spcAft>
              <a:buNone/>
            </a:pPr>
            <a:endParaRPr lang="en-US" sz="1600" dirty="0"/>
          </a:p>
        </p:txBody>
      </p:sp>
      <p:pic>
        <p:nvPicPr>
          <p:cNvPr id="6" name="Picture 5">
            <a:extLst>
              <a:ext uri="{FF2B5EF4-FFF2-40B4-BE49-F238E27FC236}">
                <a16:creationId xmlns:a16="http://schemas.microsoft.com/office/drawing/2014/main" id="{DCDC7BEC-E783-4680-AB4A-5ED9DFAD3A50}"/>
              </a:ext>
            </a:extLst>
          </p:cNvPr>
          <p:cNvPicPr>
            <a:picLocks noChangeAspect="1"/>
          </p:cNvPicPr>
          <p:nvPr/>
        </p:nvPicPr>
        <p:blipFill>
          <a:blip r:embed="rId3"/>
          <a:stretch>
            <a:fillRect/>
          </a:stretch>
        </p:blipFill>
        <p:spPr>
          <a:xfrm>
            <a:off x="6978125" y="276367"/>
            <a:ext cx="1856459" cy="2659789"/>
          </a:xfrm>
          <a:prstGeom prst="rect">
            <a:avLst/>
          </a:prstGeom>
        </p:spPr>
      </p:pic>
      <p:pic>
        <p:nvPicPr>
          <p:cNvPr id="7" name="Picture 6">
            <a:extLst>
              <a:ext uri="{FF2B5EF4-FFF2-40B4-BE49-F238E27FC236}">
                <a16:creationId xmlns:a16="http://schemas.microsoft.com/office/drawing/2014/main" id="{272B4D7F-12FA-43E3-9187-AE5556E8F10D}"/>
              </a:ext>
            </a:extLst>
          </p:cNvPr>
          <p:cNvPicPr>
            <a:picLocks noChangeAspect="1"/>
          </p:cNvPicPr>
          <p:nvPr/>
        </p:nvPicPr>
        <p:blipFill>
          <a:blip r:embed="rId4"/>
          <a:stretch>
            <a:fillRect/>
          </a:stretch>
        </p:blipFill>
        <p:spPr>
          <a:xfrm>
            <a:off x="7106185" y="3531358"/>
            <a:ext cx="1728399" cy="2552882"/>
          </a:xfrm>
          <a:prstGeom prst="rect">
            <a:avLst/>
          </a:prstGeom>
        </p:spPr>
      </p:pic>
      <p:sp>
        <p:nvSpPr>
          <p:cNvPr id="10" name="TextBox 9">
            <a:extLst>
              <a:ext uri="{FF2B5EF4-FFF2-40B4-BE49-F238E27FC236}">
                <a16:creationId xmlns:a16="http://schemas.microsoft.com/office/drawing/2014/main" id="{DD085A89-5BCF-428C-9B5C-611215AF4746}"/>
              </a:ext>
            </a:extLst>
          </p:cNvPr>
          <p:cNvSpPr txBox="1"/>
          <p:nvPr/>
        </p:nvSpPr>
        <p:spPr>
          <a:xfrm>
            <a:off x="6673755" y="2936156"/>
            <a:ext cx="2429302" cy="276999"/>
          </a:xfrm>
          <a:prstGeom prst="rect">
            <a:avLst/>
          </a:prstGeom>
          <a:noFill/>
        </p:spPr>
        <p:txBody>
          <a:bodyPr wrap="square" rtlCol="0">
            <a:spAutoFit/>
          </a:bodyPr>
          <a:lstStyle/>
          <a:p>
            <a:r>
              <a:rPr lang="en-US" sz="1200" dirty="0"/>
              <a:t>conductive frame, resistive surface</a:t>
            </a:r>
          </a:p>
        </p:txBody>
      </p:sp>
      <p:sp>
        <p:nvSpPr>
          <p:cNvPr id="11" name="TextBox 10">
            <a:extLst>
              <a:ext uri="{FF2B5EF4-FFF2-40B4-BE49-F238E27FC236}">
                <a16:creationId xmlns:a16="http://schemas.microsoft.com/office/drawing/2014/main" id="{EADFF75D-BAD4-4EBF-8A66-2FFE0DCA91B1}"/>
              </a:ext>
            </a:extLst>
          </p:cNvPr>
          <p:cNvSpPr txBox="1"/>
          <p:nvPr/>
        </p:nvSpPr>
        <p:spPr>
          <a:xfrm>
            <a:off x="6673755" y="6084240"/>
            <a:ext cx="2429302" cy="276999"/>
          </a:xfrm>
          <a:prstGeom prst="rect">
            <a:avLst/>
          </a:prstGeom>
          <a:noFill/>
        </p:spPr>
        <p:txBody>
          <a:bodyPr wrap="square" rtlCol="0">
            <a:spAutoFit/>
          </a:bodyPr>
          <a:lstStyle/>
          <a:p>
            <a:r>
              <a:rPr lang="en-US" sz="1200" dirty="0"/>
              <a:t>resistive frame, resistive surface</a:t>
            </a:r>
          </a:p>
        </p:txBody>
      </p:sp>
    </p:spTree>
    <p:extLst>
      <p:ext uri="{BB962C8B-B14F-4D97-AF65-F5344CB8AC3E}">
        <p14:creationId xmlns:p14="http://schemas.microsoft.com/office/powerpoint/2010/main" val="1221799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CA9DF27-78DC-4342-937F-409172F1607C}"/>
              </a:ext>
            </a:extLst>
          </p:cNvPr>
          <p:cNvSpPr>
            <a:spLocks noGrp="1"/>
          </p:cNvSpPr>
          <p:nvPr>
            <p:ph type="title"/>
          </p:nvPr>
        </p:nvSpPr>
        <p:spPr/>
        <p:txBody>
          <a:bodyPr/>
          <a:lstStyle/>
          <a:p>
            <a:r>
              <a:rPr lang="en-US" dirty="0"/>
              <a:t>Interfaces with Bottom Electronics</a:t>
            </a:r>
          </a:p>
        </p:txBody>
      </p:sp>
      <p:sp>
        <p:nvSpPr>
          <p:cNvPr id="3" name="Date Placeholder 2">
            <a:extLst>
              <a:ext uri="{FF2B5EF4-FFF2-40B4-BE49-F238E27FC236}">
                <a16:creationId xmlns:a16="http://schemas.microsoft.com/office/drawing/2014/main" id="{1AE82E40-1181-4E5D-8147-B70E7FF73CF2}"/>
              </a:ext>
            </a:extLst>
          </p:cNvPr>
          <p:cNvSpPr>
            <a:spLocks noGrp="1"/>
          </p:cNvSpPr>
          <p:nvPr>
            <p:ph type="dt" sz="half" idx="10"/>
          </p:nvPr>
        </p:nvSpPr>
        <p:spPr/>
        <p:txBody>
          <a:bodyPr/>
          <a:lstStyle/>
          <a:p>
            <a:pPr>
              <a:defRPr/>
            </a:pPr>
            <a:r>
              <a:rPr lang="en-US"/>
              <a:t>14 June, 2021</a:t>
            </a:r>
            <a:endParaRPr lang="en-US" dirty="0"/>
          </a:p>
        </p:txBody>
      </p:sp>
      <p:sp>
        <p:nvSpPr>
          <p:cNvPr id="4" name="Footer Placeholder 3">
            <a:extLst>
              <a:ext uri="{FF2B5EF4-FFF2-40B4-BE49-F238E27FC236}">
                <a16:creationId xmlns:a16="http://schemas.microsoft.com/office/drawing/2014/main" id="{C3299F51-9A35-4E9D-9FF4-2FD484E1BAD6}"/>
              </a:ext>
            </a:extLst>
          </p:cNvPr>
          <p:cNvSpPr>
            <a:spLocks noGrp="1"/>
          </p:cNvSpPr>
          <p:nvPr>
            <p:ph type="ftr" sz="quarter" idx="11"/>
          </p:nvPr>
        </p:nvSpPr>
        <p:spPr/>
        <p:txBody>
          <a:bodyPr/>
          <a:lstStyle/>
          <a:p>
            <a:pPr>
              <a:defRPr/>
            </a:pPr>
            <a:r>
              <a:rPr lang="en-US"/>
              <a:t>FD2-VD HVS CDR</a:t>
            </a:r>
            <a:endParaRPr lang="en-US" dirty="0"/>
          </a:p>
        </p:txBody>
      </p:sp>
      <p:sp>
        <p:nvSpPr>
          <p:cNvPr id="5" name="Slide Number Placeholder 4">
            <a:extLst>
              <a:ext uri="{FF2B5EF4-FFF2-40B4-BE49-F238E27FC236}">
                <a16:creationId xmlns:a16="http://schemas.microsoft.com/office/drawing/2014/main" id="{4FC50F40-BD8F-457F-9D9E-CF67B75A4256}"/>
              </a:ext>
            </a:extLst>
          </p:cNvPr>
          <p:cNvSpPr>
            <a:spLocks noGrp="1"/>
          </p:cNvSpPr>
          <p:nvPr>
            <p:ph type="sldNum" sz="quarter" idx="12"/>
          </p:nvPr>
        </p:nvSpPr>
        <p:spPr/>
        <p:txBody>
          <a:bodyPr/>
          <a:lstStyle/>
          <a:p>
            <a:pPr>
              <a:defRPr/>
            </a:pPr>
            <a:fld id="{98AA3EDC-84CE-5D44-955B-22A59AD27526}" type="slidenum">
              <a:rPr lang="en-US" smtClean="0"/>
              <a:pPr>
                <a:defRPr/>
              </a:pPr>
              <a:t>6</a:t>
            </a:fld>
            <a:endParaRPr lang="en-US"/>
          </a:p>
        </p:txBody>
      </p:sp>
      <p:sp>
        <p:nvSpPr>
          <p:cNvPr id="9" name="Content Placeholder 8">
            <a:extLst>
              <a:ext uri="{FF2B5EF4-FFF2-40B4-BE49-F238E27FC236}">
                <a16:creationId xmlns:a16="http://schemas.microsoft.com/office/drawing/2014/main" id="{BB63CADB-0EAC-468A-9742-326D02025CF7}"/>
              </a:ext>
            </a:extLst>
          </p:cNvPr>
          <p:cNvSpPr>
            <a:spLocks noGrp="1"/>
          </p:cNvSpPr>
          <p:nvPr>
            <p:ph idx="13"/>
          </p:nvPr>
        </p:nvSpPr>
        <p:spPr>
          <a:xfrm>
            <a:off x="454025" y="913253"/>
            <a:ext cx="8293100" cy="4846638"/>
          </a:xfrm>
        </p:spPr>
        <p:txBody>
          <a:bodyPr/>
          <a:lstStyle/>
          <a:p>
            <a:r>
              <a:rPr lang="en-US" sz="1800" dirty="0"/>
              <a:t>There are 96 FC termination channels on the TPC.  Similar to the configuration in FD1, we plan to have a bias power supply for each termination channel to allow both current monitoring as well as voltage adjustment to improve drift field uniformity post installation,</a:t>
            </a:r>
          </a:p>
          <a:p>
            <a:r>
              <a:rPr lang="en-US" sz="1800" dirty="0"/>
              <a:t>These power supplies and cables are provided by CE.  The bottom termination cables will be routed by CE as part of the bottom readout cable bundle.</a:t>
            </a:r>
          </a:p>
          <a:p>
            <a:r>
              <a:rPr lang="en-US" sz="1800" dirty="0"/>
              <a:t>Each CE penetration serves 2 bottom CRPs using either 2 or 3 CE flanges. Each CE flange has 8 SHV feedthroughs.  Therefore, there are a minimum of 16 SHV connections per CE penetration. Each CRP needs 3 bias voltages.  We need to reserve 2 SHV connections for FC termination on most of the CE penetrations, and 6 for the first and last penetrations of the long walls to cover the termination channels on the </a:t>
            </a:r>
            <a:r>
              <a:rPr lang="en-US" sz="1800" dirty="0" err="1"/>
              <a:t>endwall</a:t>
            </a:r>
            <a:r>
              <a:rPr lang="en-US" sz="1800" dirty="0"/>
              <a:t> modules.  </a:t>
            </a:r>
          </a:p>
          <a:p>
            <a:r>
              <a:rPr lang="en-US" sz="1800" dirty="0"/>
              <a:t>Bottom FC termination connections are made from cables already routed in the bottom cable tray once the bottom FC modules are installed.</a:t>
            </a:r>
          </a:p>
          <a:p>
            <a:r>
              <a:rPr lang="en-US" sz="1800" dirty="0"/>
              <a:t>The new CRP installation scheme of raising the CRP and cathode together before the FC prevents personnel access to the top of the FC to make the termination connections.  We are still working on a practical solution.</a:t>
            </a:r>
          </a:p>
        </p:txBody>
      </p:sp>
    </p:spTree>
    <p:extLst>
      <p:ext uri="{BB962C8B-B14F-4D97-AF65-F5344CB8AC3E}">
        <p14:creationId xmlns:p14="http://schemas.microsoft.com/office/powerpoint/2010/main" val="24584581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CA9DF27-78DC-4342-937F-409172F1607C}"/>
              </a:ext>
            </a:extLst>
          </p:cNvPr>
          <p:cNvSpPr>
            <a:spLocks noGrp="1"/>
          </p:cNvSpPr>
          <p:nvPr>
            <p:ph type="title"/>
          </p:nvPr>
        </p:nvSpPr>
        <p:spPr/>
        <p:txBody>
          <a:bodyPr/>
          <a:lstStyle/>
          <a:p>
            <a:r>
              <a:rPr lang="en-US" dirty="0"/>
              <a:t>Interfaces with Cryostat/Cryogenics</a:t>
            </a:r>
          </a:p>
        </p:txBody>
      </p:sp>
      <p:sp>
        <p:nvSpPr>
          <p:cNvPr id="3" name="Date Placeholder 2">
            <a:extLst>
              <a:ext uri="{FF2B5EF4-FFF2-40B4-BE49-F238E27FC236}">
                <a16:creationId xmlns:a16="http://schemas.microsoft.com/office/drawing/2014/main" id="{1AE82E40-1181-4E5D-8147-B70E7FF73CF2}"/>
              </a:ext>
            </a:extLst>
          </p:cNvPr>
          <p:cNvSpPr>
            <a:spLocks noGrp="1"/>
          </p:cNvSpPr>
          <p:nvPr>
            <p:ph type="dt" sz="half" idx="10"/>
          </p:nvPr>
        </p:nvSpPr>
        <p:spPr/>
        <p:txBody>
          <a:bodyPr/>
          <a:lstStyle/>
          <a:p>
            <a:pPr>
              <a:defRPr/>
            </a:pPr>
            <a:r>
              <a:rPr lang="en-US"/>
              <a:t>14 June, 2021</a:t>
            </a:r>
            <a:endParaRPr lang="en-US" dirty="0"/>
          </a:p>
        </p:txBody>
      </p:sp>
      <p:sp>
        <p:nvSpPr>
          <p:cNvPr id="4" name="Footer Placeholder 3">
            <a:extLst>
              <a:ext uri="{FF2B5EF4-FFF2-40B4-BE49-F238E27FC236}">
                <a16:creationId xmlns:a16="http://schemas.microsoft.com/office/drawing/2014/main" id="{C3299F51-9A35-4E9D-9FF4-2FD484E1BAD6}"/>
              </a:ext>
            </a:extLst>
          </p:cNvPr>
          <p:cNvSpPr>
            <a:spLocks noGrp="1"/>
          </p:cNvSpPr>
          <p:nvPr>
            <p:ph type="ftr" sz="quarter" idx="11"/>
          </p:nvPr>
        </p:nvSpPr>
        <p:spPr/>
        <p:txBody>
          <a:bodyPr/>
          <a:lstStyle/>
          <a:p>
            <a:pPr>
              <a:defRPr/>
            </a:pPr>
            <a:r>
              <a:rPr lang="en-US"/>
              <a:t>FD2-VD HVS CDR</a:t>
            </a:r>
            <a:endParaRPr lang="en-US" dirty="0"/>
          </a:p>
        </p:txBody>
      </p:sp>
      <p:sp>
        <p:nvSpPr>
          <p:cNvPr id="5" name="Slide Number Placeholder 4">
            <a:extLst>
              <a:ext uri="{FF2B5EF4-FFF2-40B4-BE49-F238E27FC236}">
                <a16:creationId xmlns:a16="http://schemas.microsoft.com/office/drawing/2014/main" id="{4FC50F40-BD8F-457F-9D9E-CF67B75A4256}"/>
              </a:ext>
            </a:extLst>
          </p:cNvPr>
          <p:cNvSpPr>
            <a:spLocks noGrp="1"/>
          </p:cNvSpPr>
          <p:nvPr>
            <p:ph type="sldNum" sz="quarter" idx="12"/>
          </p:nvPr>
        </p:nvSpPr>
        <p:spPr/>
        <p:txBody>
          <a:bodyPr/>
          <a:lstStyle/>
          <a:p>
            <a:pPr>
              <a:defRPr/>
            </a:pPr>
            <a:fld id="{98AA3EDC-84CE-5D44-955B-22A59AD27526}" type="slidenum">
              <a:rPr lang="en-US" smtClean="0"/>
              <a:pPr>
                <a:defRPr/>
              </a:pPr>
              <a:t>7</a:t>
            </a:fld>
            <a:endParaRPr lang="en-US"/>
          </a:p>
        </p:txBody>
      </p:sp>
      <p:sp>
        <p:nvSpPr>
          <p:cNvPr id="9" name="Content Placeholder 8">
            <a:extLst>
              <a:ext uri="{FF2B5EF4-FFF2-40B4-BE49-F238E27FC236}">
                <a16:creationId xmlns:a16="http://schemas.microsoft.com/office/drawing/2014/main" id="{BB63CADB-0EAC-468A-9742-326D02025CF7}"/>
              </a:ext>
            </a:extLst>
          </p:cNvPr>
          <p:cNvSpPr>
            <a:spLocks noGrp="1"/>
          </p:cNvSpPr>
          <p:nvPr>
            <p:ph idx="13"/>
          </p:nvPr>
        </p:nvSpPr>
        <p:spPr>
          <a:xfrm>
            <a:off x="457200" y="1001878"/>
            <a:ext cx="8293100" cy="4846638"/>
          </a:xfrm>
        </p:spPr>
        <p:txBody>
          <a:bodyPr/>
          <a:lstStyle/>
          <a:p>
            <a:r>
              <a:rPr lang="en-US" sz="1800" dirty="0"/>
              <a:t>Rack space (I&amp;I)</a:t>
            </a:r>
          </a:p>
          <a:p>
            <a:pPr lvl="1"/>
            <a:r>
              <a:rPr lang="en-US" sz="1600" dirty="0"/>
              <a:t>One HVPS with long cable and ripple filter</a:t>
            </a:r>
          </a:p>
          <a:p>
            <a:pPr lvl="1"/>
            <a:r>
              <a:rPr lang="en-US" sz="1600" dirty="0"/>
              <a:t>FC termination bias supplies are in CE scope</a:t>
            </a:r>
          </a:p>
          <a:p>
            <a:pPr lvl="1"/>
            <a:r>
              <a:rPr lang="en-US" sz="1600" dirty="0"/>
              <a:t>No ground plane monitoring in FD2</a:t>
            </a:r>
          </a:p>
          <a:p>
            <a:r>
              <a:rPr lang="en-US" sz="1800" dirty="0"/>
              <a:t>HVFT penetration, and extender support</a:t>
            </a:r>
          </a:p>
          <a:p>
            <a:pPr lvl="1"/>
            <a:r>
              <a:rPr lang="en-US" sz="1600" dirty="0"/>
              <a:t>One at the east (non-TCO) end</a:t>
            </a:r>
          </a:p>
          <a:p>
            <a:r>
              <a:rPr lang="en-US" sz="1800" dirty="0"/>
              <a:t>Field cage support</a:t>
            </a:r>
          </a:p>
          <a:p>
            <a:pPr lvl="1"/>
            <a:r>
              <a:rPr lang="en-US" sz="1600" dirty="0"/>
              <a:t>48 dedicated roof penetrations for field cage support</a:t>
            </a:r>
          </a:p>
          <a:p>
            <a:r>
              <a:rPr lang="en-US" sz="1800" dirty="0"/>
              <a:t>Ground plane &amp; cable tray design features </a:t>
            </a:r>
          </a:p>
          <a:p>
            <a:r>
              <a:rPr lang="en-US" sz="1800" dirty="0"/>
              <a:t>Internal cryogenic pipes on the east end must stay as close as possible to the cryostat wall.</a:t>
            </a:r>
          </a:p>
          <a:p>
            <a:r>
              <a:rPr lang="en-US" sz="1800" dirty="0"/>
              <a:t>The cathode HVPS must be interlocked to the liquid level (determined by the HVFT) as well as any sudden pressure decrease inside the cryostat.</a:t>
            </a:r>
          </a:p>
        </p:txBody>
      </p:sp>
    </p:spTree>
    <p:extLst>
      <p:ext uri="{BB962C8B-B14F-4D97-AF65-F5344CB8AC3E}">
        <p14:creationId xmlns:p14="http://schemas.microsoft.com/office/powerpoint/2010/main" val="20804911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47C58BF-7BAF-4641-9B32-5E7E5600D254}"/>
              </a:ext>
            </a:extLst>
          </p:cNvPr>
          <p:cNvPicPr>
            <a:picLocks noChangeAspect="1"/>
          </p:cNvPicPr>
          <p:nvPr/>
        </p:nvPicPr>
        <p:blipFill>
          <a:blip r:embed="rId2"/>
          <a:stretch>
            <a:fillRect/>
          </a:stretch>
        </p:blipFill>
        <p:spPr>
          <a:xfrm>
            <a:off x="5111498" y="606916"/>
            <a:ext cx="3919390" cy="5679743"/>
          </a:xfrm>
          <a:prstGeom prst="rect">
            <a:avLst/>
          </a:prstGeom>
        </p:spPr>
      </p:pic>
      <p:sp>
        <p:nvSpPr>
          <p:cNvPr id="8" name="Title 7">
            <a:extLst>
              <a:ext uri="{FF2B5EF4-FFF2-40B4-BE49-F238E27FC236}">
                <a16:creationId xmlns:a16="http://schemas.microsoft.com/office/drawing/2014/main" id="{FCA9DF27-78DC-4342-937F-409172F1607C}"/>
              </a:ext>
            </a:extLst>
          </p:cNvPr>
          <p:cNvSpPr>
            <a:spLocks noGrp="1"/>
          </p:cNvSpPr>
          <p:nvPr>
            <p:ph type="title"/>
          </p:nvPr>
        </p:nvSpPr>
        <p:spPr/>
        <p:txBody>
          <a:bodyPr/>
          <a:lstStyle/>
          <a:p>
            <a:r>
              <a:rPr lang="en-US" dirty="0"/>
              <a:t>Field Cage Super Module Structure </a:t>
            </a:r>
          </a:p>
        </p:txBody>
      </p:sp>
      <p:sp>
        <p:nvSpPr>
          <p:cNvPr id="3" name="Date Placeholder 2">
            <a:extLst>
              <a:ext uri="{FF2B5EF4-FFF2-40B4-BE49-F238E27FC236}">
                <a16:creationId xmlns:a16="http://schemas.microsoft.com/office/drawing/2014/main" id="{1AE82E40-1181-4E5D-8147-B70E7FF73CF2}"/>
              </a:ext>
            </a:extLst>
          </p:cNvPr>
          <p:cNvSpPr>
            <a:spLocks noGrp="1"/>
          </p:cNvSpPr>
          <p:nvPr>
            <p:ph type="dt" sz="half" idx="10"/>
          </p:nvPr>
        </p:nvSpPr>
        <p:spPr/>
        <p:txBody>
          <a:bodyPr/>
          <a:lstStyle/>
          <a:p>
            <a:pPr>
              <a:defRPr/>
            </a:pPr>
            <a:r>
              <a:rPr lang="en-US"/>
              <a:t>14 June, 2021</a:t>
            </a:r>
            <a:endParaRPr lang="en-US" dirty="0"/>
          </a:p>
        </p:txBody>
      </p:sp>
      <p:sp>
        <p:nvSpPr>
          <p:cNvPr id="4" name="Footer Placeholder 3">
            <a:extLst>
              <a:ext uri="{FF2B5EF4-FFF2-40B4-BE49-F238E27FC236}">
                <a16:creationId xmlns:a16="http://schemas.microsoft.com/office/drawing/2014/main" id="{C3299F51-9A35-4E9D-9FF4-2FD484E1BAD6}"/>
              </a:ext>
            </a:extLst>
          </p:cNvPr>
          <p:cNvSpPr>
            <a:spLocks noGrp="1"/>
          </p:cNvSpPr>
          <p:nvPr>
            <p:ph type="ftr" sz="quarter" idx="11"/>
          </p:nvPr>
        </p:nvSpPr>
        <p:spPr/>
        <p:txBody>
          <a:bodyPr/>
          <a:lstStyle/>
          <a:p>
            <a:pPr>
              <a:defRPr/>
            </a:pPr>
            <a:r>
              <a:rPr lang="en-US"/>
              <a:t>FD2-VD HVS CDR</a:t>
            </a:r>
            <a:endParaRPr lang="en-US" dirty="0"/>
          </a:p>
        </p:txBody>
      </p:sp>
      <p:sp>
        <p:nvSpPr>
          <p:cNvPr id="5" name="Slide Number Placeholder 4">
            <a:extLst>
              <a:ext uri="{FF2B5EF4-FFF2-40B4-BE49-F238E27FC236}">
                <a16:creationId xmlns:a16="http://schemas.microsoft.com/office/drawing/2014/main" id="{4FC50F40-BD8F-457F-9D9E-CF67B75A4256}"/>
              </a:ext>
            </a:extLst>
          </p:cNvPr>
          <p:cNvSpPr>
            <a:spLocks noGrp="1"/>
          </p:cNvSpPr>
          <p:nvPr>
            <p:ph type="sldNum" sz="quarter" idx="12"/>
          </p:nvPr>
        </p:nvSpPr>
        <p:spPr/>
        <p:txBody>
          <a:bodyPr/>
          <a:lstStyle/>
          <a:p>
            <a:pPr>
              <a:defRPr/>
            </a:pPr>
            <a:fld id="{98AA3EDC-84CE-5D44-955B-22A59AD27526}" type="slidenum">
              <a:rPr lang="en-US" smtClean="0"/>
              <a:pPr>
                <a:defRPr/>
              </a:pPr>
              <a:t>8</a:t>
            </a:fld>
            <a:endParaRPr lang="en-US"/>
          </a:p>
        </p:txBody>
      </p:sp>
      <p:sp>
        <p:nvSpPr>
          <p:cNvPr id="9" name="Content Placeholder 8">
            <a:extLst>
              <a:ext uri="{FF2B5EF4-FFF2-40B4-BE49-F238E27FC236}">
                <a16:creationId xmlns:a16="http://schemas.microsoft.com/office/drawing/2014/main" id="{BB63CADB-0EAC-468A-9742-326D02025CF7}"/>
              </a:ext>
            </a:extLst>
          </p:cNvPr>
          <p:cNvSpPr>
            <a:spLocks noGrp="1"/>
          </p:cNvSpPr>
          <p:nvPr>
            <p:ph idx="13"/>
          </p:nvPr>
        </p:nvSpPr>
        <p:spPr>
          <a:xfrm>
            <a:off x="293967" y="938188"/>
            <a:ext cx="4856417" cy="5083010"/>
          </a:xfrm>
        </p:spPr>
        <p:txBody>
          <a:bodyPr/>
          <a:lstStyle/>
          <a:p>
            <a:pPr marL="0" indent="0">
              <a:spcAft>
                <a:spcPts val="0"/>
              </a:spcAft>
              <a:buNone/>
            </a:pPr>
            <a:r>
              <a:rPr lang="en-US" sz="1600" dirty="0"/>
              <a:t>Each FC super module consists of:</a:t>
            </a:r>
          </a:p>
          <a:p>
            <a:pPr>
              <a:spcAft>
                <a:spcPts val="0"/>
              </a:spcAft>
            </a:pPr>
            <a:r>
              <a:rPr lang="en-US" sz="1600" dirty="0"/>
              <a:t>2 lift rods and their mounting brackets (I&amp;I scope)</a:t>
            </a:r>
          </a:p>
          <a:p>
            <a:pPr lvl="1">
              <a:spcAft>
                <a:spcPts val="0"/>
              </a:spcAft>
            </a:pPr>
            <a:r>
              <a:rPr lang="en-US" sz="1400" dirty="0"/>
              <a:t>The top of the rods are secured to support flanges on the FC support penetrations.</a:t>
            </a:r>
          </a:p>
          <a:p>
            <a:pPr>
              <a:spcAft>
                <a:spcPts val="0"/>
              </a:spcAft>
            </a:pPr>
            <a:r>
              <a:rPr lang="en-US" sz="1600" dirty="0"/>
              <a:t>~ 6m SS I-beam (I&amp;I scope)</a:t>
            </a:r>
          </a:p>
          <a:p>
            <a:pPr lvl="1">
              <a:spcAft>
                <a:spcPts val="0"/>
              </a:spcAft>
            </a:pPr>
            <a:r>
              <a:rPr lang="en-US" sz="1400" dirty="0"/>
              <a:t>A stiff I-beam decouples the positions of the FC support penetrations </a:t>
            </a:r>
            <a:r>
              <a:rPr lang="en-US" sz="1400" dirty="0" err="1"/>
              <a:t>w.r.t.</a:t>
            </a:r>
            <a:r>
              <a:rPr lang="en-US" sz="1400" dirty="0"/>
              <a:t> the field cage positions.</a:t>
            </a:r>
          </a:p>
          <a:p>
            <a:pPr>
              <a:spcAft>
                <a:spcPts val="0"/>
              </a:spcAft>
            </a:pPr>
            <a:r>
              <a:rPr lang="en-US" sz="1600" dirty="0"/>
              <a:t>2 aluminum yokes with links to the I-beam above and the FC modules below (HVS scope)</a:t>
            </a:r>
          </a:p>
          <a:p>
            <a:pPr lvl="1">
              <a:spcAft>
                <a:spcPts val="0"/>
              </a:spcAft>
            </a:pPr>
            <a:r>
              <a:rPr lang="en-US" sz="1400" dirty="0"/>
              <a:t>The center pivot of the yoke is aligned with the CG of a FC column such that the FC column always hangs vertically regardless of the cryostat roof deflection, and the load is evenly shared by the two FRP beams.</a:t>
            </a:r>
          </a:p>
          <a:p>
            <a:pPr lvl="1">
              <a:spcAft>
                <a:spcPts val="0"/>
              </a:spcAft>
            </a:pPr>
            <a:r>
              <a:rPr lang="en-US" sz="1400" dirty="0"/>
              <a:t>The CTE of the yokes match that of the aluminum profiles to minimize stress on the FRP beams.</a:t>
            </a:r>
          </a:p>
          <a:p>
            <a:pPr>
              <a:spcAft>
                <a:spcPts val="0"/>
              </a:spcAft>
            </a:pPr>
            <a:r>
              <a:rPr lang="en-US" sz="1600" dirty="0"/>
              <a:t>2 columns x 4 high FC modules (HVS scope)</a:t>
            </a:r>
          </a:p>
          <a:p>
            <a:pPr>
              <a:spcAft>
                <a:spcPts val="0"/>
              </a:spcAft>
            </a:pPr>
            <a:r>
              <a:rPr lang="en-US" sz="1600" dirty="0"/>
              <a:t>The super module weighs ~ 350kg excluding the SS I-beam.</a:t>
            </a:r>
          </a:p>
          <a:p>
            <a:pPr lvl="1">
              <a:spcAft>
                <a:spcPts val="0"/>
              </a:spcAft>
            </a:pPr>
            <a:endParaRPr lang="en-US" sz="1400" dirty="0"/>
          </a:p>
          <a:p>
            <a:pPr lvl="1">
              <a:spcAft>
                <a:spcPts val="0"/>
              </a:spcAft>
            </a:pPr>
            <a:endParaRPr lang="en-US" sz="1400" dirty="0"/>
          </a:p>
          <a:p>
            <a:endParaRPr lang="en-US" sz="1600" dirty="0"/>
          </a:p>
        </p:txBody>
      </p:sp>
      <p:sp>
        <p:nvSpPr>
          <p:cNvPr id="10" name="TextBox 9">
            <a:extLst>
              <a:ext uri="{FF2B5EF4-FFF2-40B4-BE49-F238E27FC236}">
                <a16:creationId xmlns:a16="http://schemas.microsoft.com/office/drawing/2014/main" id="{E6F24450-51E0-40F3-B4EF-01FAEF8E60CC}"/>
              </a:ext>
            </a:extLst>
          </p:cNvPr>
          <p:cNvSpPr txBox="1"/>
          <p:nvPr/>
        </p:nvSpPr>
        <p:spPr>
          <a:xfrm>
            <a:off x="7021940" y="334604"/>
            <a:ext cx="1497945" cy="307777"/>
          </a:xfrm>
          <a:prstGeom prst="rect">
            <a:avLst/>
          </a:prstGeom>
          <a:noFill/>
        </p:spPr>
        <p:txBody>
          <a:bodyPr wrap="square" rtlCol="0">
            <a:spAutoFit/>
          </a:bodyPr>
          <a:lstStyle/>
          <a:p>
            <a:r>
              <a:rPr lang="en-US" sz="1400" dirty="0"/>
              <a:t>To FC penetration</a:t>
            </a:r>
          </a:p>
        </p:txBody>
      </p:sp>
      <p:sp>
        <p:nvSpPr>
          <p:cNvPr id="14" name="TextBox 13">
            <a:extLst>
              <a:ext uri="{FF2B5EF4-FFF2-40B4-BE49-F238E27FC236}">
                <a16:creationId xmlns:a16="http://schemas.microsoft.com/office/drawing/2014/main" id="{9970CC00-58DD-4364-8848-BBD9F80E35D5}"/>
              </a:ext>
            </a:extLst>
          </p:cNvPr>
          <p:cNvSpPr txBox="1"/>
          <p:nvPr/>
        </p:nvSpPr>
        <p:spPr>
          <a:xfrm>
            <a:off x="5942434" y="1351688"/>
            <a:ext cx="1426994" cy="307777"/>
          </a:xfrm>
          <a:prstGeom prst="rect">
            <a:avLst/>
          </a:prstGeom>
          <a:noFill/>
        </p:spPr>
        <p:txBody>
          <a:bodyPr wrap="none" rtlCol="0">
            <a:spAutoFit/>
          </a:bodyPr>
          <a:lstStyle/>
          <a:p>
            <a:r>
              <a:rPr lang="en-US" sz="1400" dirty="0">
                <a:solidFill>
                  <a:schemeClr val="bg1"/>
                </a:solidFill>
              </a:rPr>
              <a:t>FC support beam</a:t>
            </a:r>
          </a:p>
        </p:txBody>
      </p:sp>
      <p:sp>
        <p:nvSpPr>
          <p:cNvPr id="17" name="TextBox 16">
            <a:extLst>
              <a:ext uri="{FF2B5EF4-FFF2-40B4-BE49-F238E27FC236}">
                <a16:creationId xmlns:a16="http://schemas.microsoft.com/office/drawing/2014/main" id="{E1FFD421-627A-49E3-A329-E88A0C11A7FA}"/>
              </a:ext>
            </a:extLst>
          </p:cNvPr>
          <p:cNvSpPr txBox="1"/>
          <p:nvPr/>
        </p:nvSpPr>
        <p:spPr>
          <a:xfrm>
            <a:off x="7400395" y="1801868"/>
            <a:ext cx="741037" cy="307777"/>
          </a:xfrm>
          <a:prstGeom prst="rect">
            <a:avLst/>
          </a:prstGeom>
          <a:noFill/>
        </p:spPr>
        <p:txBody>
          <a:bodyPr wrap="none" rtlCol="0">
            <a:spAutoFit/>
          </a:bodyPr>
          <a:lstStyle/>
          <a:p>
            <a:r>
              <a:rPr lang="en-US" sz="1400" dirty="0">
                <a:solidFill>
                  <a:schemeClr val="bg1"/>
                </a:solidFill>
              </a:rPr>
              <a:t>FC yoke</a:t>
            </a:r>
          </a:p>
        </p:txBody>
      </p:sp>
      <p:sp>
        <p:nvSpPr>
          <p:cNvPr id="19" name="TextBox 18">
            <a:extLst>
              <a:ext uri="{FF2B5EF4-FFF2-40B4-BE49-F238E27FC236}">
                <a16:creationId xmlns:a16="http://schemas.microsoft.com/office/drawing/2014/main" id="{853381C6-D949-4047-8C4A-01DBC8352C9F}"/>
              </a:ext>
            </a:extLst>
          </p:cNvPr>
          <p:cNvSpPr txBox="1"/>
          <p:nvPr/>
        </p:nvSpPr>
        <p:spPr>
          <a:xfrm>
            <a:off x="8472984" y="1848035"/>
            <a:ext cx="635794" cy="523220"/>
          </a:xfrm>
          <a:prstGeom prst="rect">
            <a:avLst/>
          </a:prstGeom>
          <a:noFill/>
        </p:spPr>
        <p:txBody>
          <a:bodyPr wrap="square" rtlCol="0">
            <a:spAutoFit/>
          </a:bodyPr>
          <a:lstStyle/>
          <a:p>
            <a:r>
              <a:rPr lang="en-US" sz="1400" dirty="0"/>
              <a:t>HVS</a:t>
            </a:r>
            <a:br>
              <a:rPr lang="en-US" sz="1400" dirty="0"/>
            </a:br>
            <a:r>
              <a:rPr lang="en-US" sz="1400" dirty="0"/>
              <a:t>scope</a:t>
            </a:r>
          </a:p>
        </p:txBody>
      </p:sp>
      <p:cxnSp>
        <p:nvCxnSpPr>
          <p:cNvPr id="21" name="Straight Arrow Connector 20">
            <a:extLst>
              <a:ext uri="{FF2B5EF4-FFF2-40B4-BE49-F238E27FC236}">
                <a16:creationId xmlns:a16="http://schemas.microsoft.com/office/drawing/2014/main" id="{1014E050-7142-417F-B5F0-974ABD1F8A23}"/>
              </a:ext>
            </a:extLst>
          </p:cNvPr>
          <p:cNvCxnSpPr/>
          <p:nvPr/>
        </p:nvCxnSpPr>
        <p:spPr>
          <a:xfrm>
            <a:off x="9066141" y="1892490"/>
            <a:ext cx="0" cy="47876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C60FB043-FA2D-4D73-8D27-2B8FFEE92BE3}"/>
              </a:ext>
            </a:extLst>
          </p:cNvPr>
          <p:cNvCxnSpPr>
            <a:cxnSpLocks/>
          </p:cNvCxnSpPr>
          <p:nvPr/>
        </p:nvCxnSpPr>
        <p:spPr>
          <a:xfrm flipV="1">
            <a:off x="9066662" y="871036"/>
            <a:ext cx="0" cy="93083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ED9C7700-88C8-4191-92B4-CBAC0A82CA0F}"/>
              </a:ext>
            </a:extLst>
          </p:cNvPr>
          <p:cNvSpPr txBox="1"/>
          <p:nvPr/>
        </p:nvSpPr>
        <p:spPr>
          <a:xfrm>
            <a:off x="8269587" y="963291"/>
            <a:ext cx="961426" cy="307777"/>
          </a:xfrm>
          <a:prstGeom prst="rect">
            <a:avLst/>
          </a:prstGeom>
          <a:noFill/>
        </p:spPr>
        <p:txBody>
          <a:bodyPr wrap="square" rtlCol="0">
            <a:spAutoFit/>
          </a:bodyPr>
          <a:lstStyle/>
          <a:p>
            <a:r>
              <a:rPr lang="en-US" sz="1400" dirty="0"/>
              <a:t>I&amp;I scope</a:t>
            </a:r>
          </a:p>
        </p:txBody>
      </p:sp>
      <p:cxnSp>
        <p:nvCxnSpPr>
          <p:cNvPr id="27" name="Straight Connector 26">
            <a:extLst>
              <a:ext uri="{FF2B5EF4-FFF2-40B4-BE49-F238E27FC236}">
                <a16:creationId xmlns:a16="http://schemas.microsoft.com/office/drawing/2014/main" id="{3B1C7E13-5E05-4C17-88DB-9616F4E3C3A5}"/>
              </a:ext>
            </a:extLst>
          </p:cNvPr>
          <p:cNvCxnSpPr/>
          <p:nvPr/>
        </p:nvCxnSpPr>
        <p:spPr>
          <a:xfrm>
            <a:off x="9030888" y="1848035"/>
            <a:ext cx="113112"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91747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CA9DF27-78DC-4342-937F-409172F1607C}"/>
              </a:ext>
            </a:extLst>
          </p:cNvPr>
          <p:cNvSpPr>
            <a:spLocks noGrp="1"/>
          </p:cNvSpPr>
          <p:nvPr>
            <p:ph type="title"/>
          </p:nvPr>
        </p:nvSpPr>
        <p:spPr/>
        <p:txBody>
          <a:bodyPr/>
          <a:lstStyle/>
          <a:p>
            <a:r>
              <a:rPr lang="en-US" dirty="0"/>
              <a:t>Field Cage Support </a:t>
            </a:r>
          </a:p>
        </p:txBody>
      </p:sp>
      <p:sp>
        <p:nvSpPr>
          <p:cNvPr id="3" name="Date Placeholder 2">
            <a:extLst>
              <a:ext uri="{FF2B5EF4-FFF2-40B4-BE49-F238E27FC236}">
                <a16:creationId xmlns:a16="http://schemas.microsoft.com/office/drawing/2014/main" id="{1AE82E40-1181-4E5D-8147-B70E7FF73CF2}"/>
              </a:ext>
            </a:extLst>
          </p:cNvPr>
          <p:cNvSpPr>
            <a:spLocks noGrp="1"/>
          </p:cNvSpPr>
          <p:nvPr>
            <p:ph type="dt" sz="half" idx="10"/>
          </p:nvPr>
        </p:nvSpPr>
        <p:spPr/>
        <p:txBody>
          <a:bodyPr/>
          <a:lstStyle/>
          <a:p>
            <a:pPr>
              <a:defRPr/>
            </a:pPr>
            <a:r>
              <a:rPr lang="en-US"/>
              <a:t>14 June, 2021</a:t>
            </a:r>
            <a:endParaRPr lang="en-US" dirty="0"/>
          </a:p>
        </p:txBody>
      </p:sp>
      <p:sp>
        <p:nvSpPr>
          <p:cNvPr id="4" name="Footer Placeholder 3">
            <a:extLst>
              <a:ext uri="{FF2B5EF4-FFF2-40B4-BE49-F238E27FC236}">
                <a16:creationId xmlns:a16="http://schemas.microsoft.com/office/drawing/2014/main" id="{C3299F51-9A35-4E9D-9FF4-2FD484E1BAD6}"/>
              </a:ext>
            </a:extLst>
          </p:cNvPr>
          <p:cNvSpPr>
            <a:spLocks noGrp="1"/>
          </p:cNvSpPr>
          <p:nvPr>
            <p:ph type="ftr" sz="quarter" idx="11"/>
          </p:nvPr>
        </p:nvSpPr>
        <p:spPr/>
        <p:txBody>
          <a:bodyPr/>
          <a:lstStyle/>
          <a:p>
            <a:pPr>
              <a:defRPr/>
            </a:pPr>
            <a:r>
              <a:rPr lang="en-US"/>
              <a:t>FD2-VD HVS CDR</a:t>
            </a:r>
            <a:endParaRPr lang="en-US" dirty="0"/>
          </a:p>
        </p:txBody>
      </p:sp>
      <p:sp>
        <p:nvSpPr>
          <p:cNvPr id="5" name="Slide Number Placeholder 4">
            <a:extLst>
              <a:ext uri="{FF2B5EF4-FFF2-40B4-BE49-F238E27FC236}">
                <a16:creationId xmlns:a16="http://schemas.microsoft.com/office/drawing/2014/main" id="{4FC50F40-BD8F-457F-9D9E-CF67B75A4256}"/>
              </a:ext>
            </a:extLst>
          </p:cNvPr>
          <p:cNvSpPr>
            <a:spLocks noGrp="1"/>
          </p:cNvSpPr>
          <p:nvPr>
            <p:ph type="sldNum" sz="quarter" idx="12"/>
          </p:nvPr>
        </p:nvSpPr>
        <p:spPr/>
        <p:txBody>
          <a:bodyPr/>
          <a:lstStyle/>
          <a:p>
            <a:pPr>
              <a:defRPr/>
            </a:pPr>
            <a:fld id="{98AA3EDC-84CE-5D44-955B-22A59AD27526}" type="slidenum">
              <a:rPr lang="en-US" smtClean="0"/>
              <a:pPr>
                <a:defRPr/>
              </a:pPr>
              <a:t>9</a:t>
            </a:fld>
            <a:endParaRPr lang="en-US"/>
          </a:p>
        </p:txBody>
      </p:sp>
      <p:sp>
        <p:nvSpPr>
          <p:cNvPr id="9" name="Content Placeholder 8">
            <a:extLst>
              <a:ext uri="{FF2B5EF4-FFF2-40B4-BE49-F238E27FC236}">
                <a16:creationId xmlns:a16="http://schemas.microsoft.com/office/drawing/2014/main" id="{BB63CADB-0EAC-468A-9742-326D02025CF7}"/>
              </a:ext>
            </a:extLst>
          </p:cNvPr>
          <p:cNvSpPr>
            <a:spLocks noGrp="1"/>
          </p:cNvSpPr>
          <p:nvPr>
            <p:ph idx="13"/>
          </p:nvPr>
        </p:nvSpPr>
        <p:spPr>
          <a:xfrm>
            <a:off x="323952" y="1001878"/>
            <a:ext cx="5996124" cy="5321804"/>
          </a:xfrm>
        </p:spPr>
        <p:txBody>
          <a:bodyPr/>
          <a:lstStyle/>
          <a:p>
            <a:pPr>
              <a:spcAft>
                <a:spcPts val="0"/>
              </a:spcAft>
            </a:pPr>
            <a:r>
              <a:rPr lang="en-US" sz="1800" dirty="0"/>
              <a:t>48 dedicated roof penetrations for field cage support</a:t>
            </a:r>
          </a:p>
          <a:p>
            <a:pPr>
              <a:spcAft>
                <a:spcPts val="0"/>
              </a:spcAft>
            </a:pPr>
            <a:r>
              <a:rPr lang="en-US" sz="1800" dirty="0"/>
              <a:t>These FC support feedthroughs must allow the FC modules to laterally slide into final position (~5cm toward the CRP)</a:t>
            </a:r>
          </a:p>
          <a:p>
            <a:pPr lvl="1">
              <a:spcBef>
                <a:spcPts val="600"/>
              </a:spcBef>
              <a:spcAft>
                <a:spcPts val="0"/>
              </a:spcAft>
            </a:pPr>
            <a:r>
              <a:rPr lang="en-US" sz="1600" dirty="0"/>
              <a:t>The FC supper modules must be raised slightly away from the CRP/Cathode to avoid collision.</a:t>
            </a:r>
          </a:p>
          <a:p>
            <a:pPr lvl="1">
              <a:spcBef>
                <a:spcPts val="600"/>
              </a:spcBef>
              <a:spcAft>
                <a:spcPts val="0"/>
              </a:spcAft>
            </a:pPr>
            <a:r>
              <a:rPr lang="en-US" sz="1600" dirty="0"/>
              <a:t>Once they reached the final height, they can be moved back to the nominal position</a:t>
            </a:r>
          </a:p>
          <a:p>
            <a:pPr>
              <a:spcAft>
                <a:spcPts val="0"/>
              </a:spcAft>
            </a:pPr>
            <a:r>
              <a:rPr lang="en-US" sz="1800" dirty="0"/>
              <a:t>The new CRP/cathode installation scheme makes it very difficult to connect the top FC termination cables to the CE penetrations.  A possible solution is to add the FC termination cable feedthrough to the FC support penetration using a side port feedthrough. </a:t>
            </a:r>
          </a:p>
          <a:p>
            <a:pPr>
              <a:spcAft>
                <a:spcPts val="0"/>
              </a:spcAft>
            </a:pPr>
            <a:r>
              <a:rPr lang="en-US" sz="1800" dirty="0"/>
              <a:t>Some of these feedthrough might need to have parasitic side signal feedthroughs for cold cameras.</a:t>
            </a:r>
          </a:p>
          <a:p>
            <a:endParaRPr lang="en-US" sz="1800" dirty="0"/>
          </a:p>
        </p:txBody>
      </p:sp>
      <p:pic>
        <p:nvPicPr>
          <p:cNvPr id="6" name="Picture 5">
            <a:extLst>
              <a:ext uri="{FF2B5EF4-FFF2-40B4-BE49-F238E27FC236}">
                <a16:creationId xmlns:a16="http://schemas.microsoft.com/office/drawing/2014/main" id="{019B9AC4-F4AD-48AE-93F2-39999821306D}"/>
              </a:ext>
            </a:extLst>
          </p:cNvPr>
          <p:cNvPicPr>
            <a:picLocks noChangeAspect="1"/>
          </p:cNvPicPr>
          <p:nvPr/>
        </p:nvPicPr>
        <p:blipFill rotWithShape="1">
          <a:blip r:embed="rId2"/>
          <a:srcRect t="19006" b="5197"/>
          <a:stretch/>
        </p:blipFill>
        <p:spPr>
          <a:xfrm>
            <a:off x="6588396" y="3657676"/>
            <a:ext cx="2098404" cy="2548764"/>
          </a:xfrm>
          <a:prstGeom prst="rect">
            <a:avLst/>
          </a:prstGeom>
        </p:spPr>
      </p:pic>
      <p:pic>
        <p:nvPicPr>
          <p:cNvPr id="7" name="Picture 6">
            <a:extLst>
              <a:ext uri="{FF2B5EF4-FFF2-40B4-BE49-F238E27FC236}">
                <a16:creationId xmlns:a16="http://schemas.microsoft.com/office/drawing/2014/main" id="{9093FF5C-1DDF-4A9B-A522-E2900D4A89EC}"/>
              </a:ext>
            </a:extLst>
          </p:cNvPr>
          <p:cNvPicPr>
            <a:picLocks noChangeAspect="1"/>
          </p:cNvPicPr>
          <p:nvPr/>
        </p:nvPicPr>
        <p:blipFill>
          <a:blip r:embed="rId3"/>
          <a:stretch>
            <a:fillRect/>
          </a:stretch>
        </p:blipFill>
        <p:spPr>
          <a:xfrm>
            <a:off x="6453325" y="717244"/>
            <a:ext cx="2233476" cy="2691625"/>
          </a:xfrm>
          <a:prstGeom prst="rect">
            <a:avLst/>
          </a:prstGeom>
        </p:spPr>
      </p:pic>
      <p:sp>
        <p:nvSpPr>
          <p:cNvPr id="10" name="TextBox 9">
            <a:extLst>
              <a:ext uri="{FF2B5EF4-FFF2-40B4-BE49-F238E27FC236}">
                <a16:creationId xmlns:a16="http://schemas.microsoft.com/office/drawing/2014/main" id="{E6F24450-51E0-40F3-B4EF-01FAEF8E60CC}"/>
              </a:ext>
            </a:extLst>
          </p:cNvPr>
          <p:cNvSpPr txBox="1"/>
          <p:nvPr/>
        </p:nvSpPr>
        <p:spPr>
          <a:xfrm>
            <a:off x="7674257" y="2206968"/>
            <a:ext cx="773032" cy="307777"/>
          </a:xfrm>
          <a:prstGeom prst="rect">
            <a:avLst/>
          </a:prstGeom>
          <a:noFill/>
        </p:spPr>
        <p:txBody>
          <a:bodyPr wrap="none" rtlCol="0">
            <a:spAutoFit/>
          </a:bodyPr>
          <a:lstStyle/>
          <a:p>
            <a:r>
              <a:rPr lang="en-US" sz="1400" dirty="0"/>
              <a:t>Top CRP</a:t>
            </a:r>
          </a:p>
        </p:txBody>
      </p:sp>
      <p:sp>
        <p:nvSpPr>
          <p:cNvPr id="13" name="TextBox 12">
            <a:extLst>
              <a:ext uri="{FF2B5EF4-FFF2-40B4-BE49-F238E27FC236}">
                <a16:creationId xmlns:a16="http://schemas.microsoft.com/office/drawing/2014/main" id="{9AA8BE0F-5141-4C73-85E4-548BD3E86932}"/>
              </a:ext>
            </a:extLst>
          </p:cNvPr>
          <p:cNvSpPr txBox="1"/>
          <p:nvPr/>
        </p:nvSpPr>
        <p:spPr>
          <a:xfrm>
            <a:off x="7774971" y="4803773"/>
            <a:ext cx="800155" cy="307777"/>
          </a:xfrm>
          <a:prstGeom prst="rect">
            <a:avLst/>
          </a:prstGeom>
          <a:noFill/>
        </p:spPr>
        <p:txBody>
          <a:bodyPr wrap="none" rtlCol="0">
            <a:spAutoFit/>
          </a:bodyPr>
          <a:lstStyle/>
          <a:p>
            <a:r>
              <a:rPr lang="en-US" sz="1400" dirty="0"/>
              <a:t>Cathode</a:t>
            </a:r>
          </a:p>
        </p:txBody>
      </p:sp>
      <p:sp>
        <p:nvSpPr>
          <p:cNvPr id="14" name="TextBox 13">
            <a:extLst>
              <a:ext uri="{FF2B5EF4-FFF2-40B4-BE49-F238E27FC236}">
                <a16:creationId xmlns:a16="http://schemas.microsoft.com/office/drawing/2014/main" id="{9970CC00-58DD-4364-8848-BBD9F80E35D5}"/>
              </a:ext>
            </a:extLst>
          </p:cNvPr>
          <p:cNvSpPr txBox="1"/>
          <p:nvPr/>
        </p:nvSpPr>
        <p:spPr>
          <a:xfrm>
            <a:off x="7774971" y="314548"/>
            <a:ext cx="1426994" cy="307777"/>
          </a:xfrm>
          <a:prstGeom prst="rect">
            <a:avLst/>
          </a:prstGeom>
          <a:noFill/>
        </p:spPr>
        <p:txBody>
          <a:bodyPr wrap="none" rtlCol="0">
            <a:spAutoFit/>
          </a:bodyPr>
          <a:lstStyle/>
          <a:p>
            <a:r>
              <a:rPr lang="en-US" sz="1400" dirty="0"/>
              <a:t>FC support beam</a:t>
            </a:r>
          </a:p>
        </p:txBody>
      </p:sp>
      <p:cxnSp>
        <p:nvCxnSpPr>
          <p:cNvPr id="16" name="Straight Arrow Connector 15">
            <a:extLst>
              <a:ext uri="{FF2B5EF4-FFF2-40B4-BE49-F238E27FC236}">
                <a16:creationId xmlns:a16="http://schemas.microsoft.com/office/drawing/2014/main" id="{BF68D69F-6030-40C0-A766-0E7F634AE3DE}"/>
              </a:ext>
            </a:extLst>
          </p:cNvPr>
          <p:cNvCxnSpPr>
            <a:cxnSpLocks/>
            <a:stCxn id="14" idx="1"/>
          </p:cNvCxnSpPr>
          <p:nvPr/>
        </p:nvCxnSpPr>
        <p:spPr>
          <a:xfrm flipH="1">
            <a:off x="7196581" y="468437"/>
            <a:ext cx="578390" cy="842474"/>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12" name="Freeform: Shape 11">
            <a:extLst>
              <a:ext uri="{FF2B5EF4-FFF2-40B4-BE49-F238E27FC236}">
                <a16:creationId xmlns:a16="http://schemas.microsoft.com/office/drawing/2014/main" id="{CFAB3D64-B54D-49FC-885F-461573194C31}"/>
              </a:ext>
            </a:extLst>
          </p:cNvPr>
          <p:cNvSpPr/>
          <p:nvPr/>
        </p:nvSpPr>
        <p:spPr>
          <a:xfrm>
            <a:off x="6400438" y="1208307"/>
            <a:ext cx="667704" cy="1162897"/>
          </a:xfrm>
          <a:custGeom>
            <a:avLst/>
            <a:gdLst>
              <a:gd name="connsiteX0" fmla="*/ 391099 w 391099"/>
              <a:gd name="connsiteY0" fmla="*/ 1013551 h 1013551"/>
              <a:gd name="connsiteX1" fmla="*/ 231354 w 391099"/>
              <a:gd name="connsiteY1" fmla="*/ 793214 h 1013551"/>
              <a:gd name="connsiteX2" fmla="*/ 181778 w 391099"/>
              <a:gd name="connsiteY2" fmla="*/ 380082 h 1013551"/>
              <a:gd name="connsiteX3" fmla="*/ 0 w 391099"/>
              <a:gd name="connsiteY3" fmla="*/ 0 h 1013551"/>
            </a:gdLst>
            <a:ahLst/>
            <a:cxnLst>
              <a:cxn ang="0">
                <a:pos x="connsiteX0" y="connsiteY0"/>
              </a:cxn>
              <a:cxn ang="0">
                <a:pos x="connsiteX1" y="connsiteY1"/>
              </a:cxn>
              <a:cxn ang="0">
                <a:pos x="connsiteX2" y="connsiteY2"/>
              </a:cxn>
              <a:cxn ang="0">
                <a:pos x="connsiteX3" y="connsiteY3"/>
              </a:cxn>
            </a:cxnLst>
            <a:rect l="l" t="t" r="r" b="b"/>
            <a:pathLst>
              <a:path w="391099" h="1013551">
                <a:moveTo>
                  <a:pt x="391099" y="1013551"/>
                </a:moveTo>
                <a:cubicBezTo>
                  <a:pt x="328670" y="956171"/>
                  <a:pt x="266241" y="898792"/>
                  <a:pt x="231354" y="793214"/>
                </a:cubicBezTo>
                <a:cubicBezTo>
                  <a:pt x="196467" y="687636"/>
                  <a:pt x="220337" y="512284"/>
                  <a:pt x="181778" y="380082"/>
                </a:cubicBezTo>
                <a:cubicBezTo>
                  <a:pt x="143219" y="247880"/>
                  <a:pt x="33969" y="89971"/>
                  <a:pt x="0" y="0"/>
                </a:cubicBezTo>
              </a:path>
            </a:pathLst>
          </a:custGeom>
          <a:no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TextBox 16">
            <a:extLst>
              <a:ext uri="{FF2B5EF4-FFF2-40B4-BE49-F238E27FC236}">
                <a16:creationId xmlns:a16="http://schemas.microsoft.com/office/drawing/2014/main" id="{A4453A13-D9AB-4745-86B5-60AEC54468F3}"/>
              </a:ext>
            </a:extLst>
          </p:cNvPr>
          <p:cNvSpPr txBox="1"/>
          <p:nvPr/>
        </p:nvSpPr>
        <p:spPr>
          <a:xfrm>
            <a:off x="5794323" y="710088"/>
            <a:ext cx="1051506" cy="523220"/>
          </a:xfrm>
          <a:prstGeom prst="rect">
            <a:avLst/>
          </a:prstGeom>
          <a:noFill/>
        </p:spPr>
        <p:txBody>
          <a:bodyPr wrap="none" rtlCol="0">
            <a:spAutoFit/>
          </a:bodyPr>
          <a:lstStyle/>
          <a:p>
            <a:r>
              <a:rPr lang="en-US" sz="1400" dirty="0"/>
              <a:t>Top FC </a:t>
            </a:r>
            <a:br>
              <a:rPr lang="en-US" sz="1400" dirty="0"/>
            </a:br>
            <a:r>
              <a:rPr lang="en-US" sz="1400" dirty="0"/>
              <a:t>termination</a:t>
            </a:r>
          </a:p>
        </p:txBody>
      </p:sp>
    </p:spTree>
    <p:extLst>
      <p:ext uri="{BB962C8B-B14F-4D97-AF65-F5344CB8AC3E}">
        <p14:creationId xmlns:p14="http://schemas.microsoft.com/office/powerpoint/2010/main" val="3212637347"/>
      </p:ext>
    </p:extLst>
  </p:cSld>
  <p:clrMapOvr>
    <a:masterClrMapping/>
  </p:clrMapOvr>
</p:sld>
</file>

<file path=ppt/theme/theme1.xml><?xml version="1.0" encoding="utf-8"?>
<a:theme xmlns:a="http://schemas.openxmlformats.org/drawingml/2006/main" name="LBNF Template_05121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BNF Content-Footer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LBNF Content-Footer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LBNF Content-Footer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DE136C6823184499040EF32FECB2863" ma:contentTypeVersion="12" ma:contentTypeDescription="Create a new document." ma:contentTypeScope="" ma:versionID="86b5167867d8a0c97ef44d66abf3dbbf">
  <xsd:schema xmlns:xsd="http://www.w3.org/2001/XMLSchema" xmlns:xs="http://www.w3.org/2001/XMLSchema" xmlns:p="http://schemas.microsoft.com/office/2006/metadata/properties" xmlns:ns3="217384e2-1cc7-462a-88d5-a9f0c79de128" xmlns:ns4="47630a84-84bd-4c0e-8a4d-0e925dfde686" targetNamespace="http://schemas.microsoft.com/office/2006/metadata/properties" ma:root="true" ma:fieldsID="7129394e52a3b6990431e8a208151742" ns3:_="" ns4:_="">
    <xsd:import namespace="217384e2-1cc7-462a-88d5-a9f0c79de128"/>
    <xsd:import namespace="47630a84-84bd-4c0e-8a4d-0e925dfde686"/>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4:SharedWithUsers" minOccurs="0"/>
                <xsd:element ref="ns4:SharedWithDetails" minOccurs="0"/>
                <xsd:element ref="ns4:SharingHintHash" minOccurs="0"/>
                <xsd:element ref="ns3:MediaServiceOCR"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17384e2-1cc7-462a-88d5-a9f0c79de1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7630a84-84bd-4c0e-8a4d-0e925dfde68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44C5EE3-F42E-4951-ACF6-55DA8146E0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17384e2-1cc7-462a-88d5-a9f0c79de128"/>
    <ds:schemaRef ds:uri="47630a84-84bd-4c0e-8a4d-0e925dfde68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BB45DA5-EF4F-4790-8DA6-83930B4E4FC8}">
  <ds:schemaRefs>
    <ds:schemaRef ds:uri="http://schemas.microsoft.com/sharepoint/v3/contenttype/forms"/>
  </ds:schemaRefs>
</ds:datastoreItem>
</file>

<file path=customXml/itemProps3.xml><?xml version="1.0" encoding="utf-8"?>
<ds:datastoreItem xmlns:ds="http://schemas.openxmlformats.org/officeDocument/2006/customXml" ds:itemID="{8CF7D078-D617-4A85-8085-53B3E89E0CC6}">
  <ds:schemaRefs>
    <ds:schemaRef ds:uri="47630a84-84bd-4c0e-8a4d-0e925dfde686"/>
    <ds:schemaRef ds:uri="http://purl.org/dc/elements/1.1/"/>
    <ds:schemaRef ds:uri="http://schemas.microsoft.com/office/infopath/2007/PartnerControls"/>
    <ds:schemaRef ds:uri="http://purl.org/dc/terms/"/>
    <ds:schemaRef ds:uri="http://schemas.microsoft.com/office/2006/metadata/properties"/>
    <ds:schemaRef ds:uri="http://schemas.microsoft.com/office/2006/documentManagement/types"/>
    <ds:schemaRef ds:uri="http://schemas.openxmlformats.org/package/2006/metadata/core-properties"/>
    <ds:schemaRef ds:uri="217384e2-1cc7-462a-88d5-a9f0c79de128"/>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99498</TotalTime>
  <Words>2596</Words>
  <Application>Microsoft Office PowerPoint</Application>
  <PresentationFormat>On-screen Show (4:3)</PresentationFormat>
  <Paragraphs>179</Paragraphs>
  <Slides>16</Slides>
  <Notes>0</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16</vt:i4>
      </vt:variant>
    </vt:vector>
  </HeadingPairs>
  <TitlesOfParts>
    <vt:vector size="25" baseType="lpstr">
      <vt:lpstr>Arial</vt:lpstr>
      <vt:lpstr>Calibri</vt:lpstr>
      <vt:lpstr>Helvetica</vt:lpstr>
      <vt:lpstr>Helvetica Neue</vt:lpstr>
      <vt:lpstr>Lucida Grande</vt:lpstr>
      <vt:lpstr>LBNF Template_051215</vt:lpstr>
      <vt:lpstr>LBNF Content-Footer Theme</vt:lpstr>
      <vt:lpstr>1_LBNF Content-Footer Theme</vt:lpstr>
      <vt:lpstr>2_LBNF Content-Footer Theme</vt:lpstr>
      <vt:lpstr>  ​FD2 HVS Interfaces and Installation</vt:lpstr>
      <vt:lpstr>Outline</vt:lpstr>
      <vt:lpstr>Interfaces with CRP</vt:lpstr>
      <vt:lpstr>Interfaces with PDS, 1 of 2</vt:lpstr>
      <vt:lpstr>Interfaces with PDS, 2 of 2</vt:lpstr>
      <vt:lpstr>Interfaces with Bottom Electronics</vt:lpstr>
      <vt:lpstr>Interfaces with Cryostat/Cryogenics</vt:lpstr>
      <vt:lpstr>Field Cage Super Module Structure </vt:lpstr>
      <vt:lpstr>Field Cage Support </vt:lpstr>
      <vt:lpstr>Interfaces with CALCI</vt:lpstr>
      <vt:lpstr>Assembly and Installation of the HV System</vt:lpstr>
      <vt:lpstr>Installation of the Cathode Modules</vt:lpstr>
      <vt:lpstr>Installation of the Field Cage Modules, 1 of 2</vt:lpstr>
      <vt:lpstr>Installation of the Field Cage Modules, 2 of 2</vt:lpstr>
      <vt:lpstr>Installation of the HV Feedthrough and Extender</vt:lpstr>
      <vt:lpstr>Summary</vt:lpstr>
    </vt:vector>
  </TitlesOfParts>
  <Company>Sandbox Studio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Sandbox Studio</dc:creator>
  <cp:lastModifiedBy>Yu, Bo</cp:lastModifiedBy>
  <cp:revision>1229</cp:revision>
  <cp:lastPrinted>2020-01-07T13:01:56Z</cp:lastPrinted>
  <dcterms:created xsi:type="dcterms:W3CDTF">2015-04-30T14:29:22Z</dcterms:created>
  <dcterms:modified xsi:type="dcterms:W3CDTF">2021-06-14T14:08:53Z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0x010100FDE136C6823184499040EF32FECB2863</vt:lpwstr>
  </property>
  <property fmtid="{D5CDD505-2E9C-101B-9397-08002B2CF9AE}" pid="3" name="_dlc_DocIdItemGuid">
    <vt:lpwstr>8f7766be-5104-4119-bdaf-ebadda36266e</vt:lpwstr>
  </property>
</Properties>
</file>