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  <p:sldId id="257" r:id="rId3"/>
    <p:sldId id="258" r:id="rId4"/>
    <p:sldId id="259" r:id="rId5"/>
    <p:sldId id="260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154" d="100"/>
          <a:sy n="154" d="100"/>
        </p:scale>
        <p:origin x="-11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BE380-1662-7548-9735-490F6136E7B8}" type="datetimeFigureOut">
              <a:rPr lang="en-US" smtClean="0"/>
              <a:t>10/6/10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A5965-DEBC-4B44-91A0-A75E8CDFAE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BE380-1662-7548-9735-490F6136E7B8}" type="datetimeFigureOut">
              <a:rPr lang="en-US" smtClean="0"/>
              <a:t>10/6/10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A5965-DEBC-4B44-91A0-A75E8CDFAE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BE380-1662-7548-9735-490F6136E7B8}" type="datetimeFigureOut">
              <a:rPr lang="en-US" smtClean="0"/>
              <a:t>10/6/10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A5965-DEBC-4B44-91A0-A75E8CDFAE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BE380-1662-7548-9735-490F6136E7B8}" type="datetimeFigureOut">
              <a:rPr lang="en-US" smtClean="0"/>
              <a:t>10/6/10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A5965-DEBC-4B44-91A0-A75E8CDFAE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BE380-1662-7548-9735-490F6136E7B8}" type="datetimeFigureOut">
              <a:rPr lang="en-US" smtClean="0"/>
              <a:t>10/6/10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A5965-DEBC-4B44-91A0-A75E8CDFAE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BE380-1662-7548-9735-490F6136E7B8}" type="datetimeFigureOut">
              <a:rPr lang="en-US" smtClean="0"/>
              <a:t>10/6/10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A5965-DEBC-4B44-91A0-A75E8CDFAE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BE380-1662-7548-9735-490F6136E7B8}" type="datetimeFigureOut">
              <a:rPr lang="en-US" smtClean="0"/>
              <a:t>10/6/10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A5965-DEBC-4B44-91A0-A75E8CDFAE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BE380-1662-7548-9735-490F6136E7B8}" type="datetimeFigureOut">
              <a:rPr lang="en-US" smtClean="0"/>
              <a:t>10/6/10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A5965-DEBC-4B44-91A0-A75E8CDFAE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BE380-1662-7548-9735-490F6136E7B8}" type="datetimeFigureOut">
              <a:rPr lang="en-US" smtClean="0"/>
              <a:t>10/6/10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A5965-DEBC-4B44-91A0-A75E8CDFAE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BE380-1662-7548-9735-490F6136E7B8}" type="datetimeFigureOut">
              <a:rPr lang="en-US" smtClean="0"/>
              <a:t>10/6/10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A5965-DEBC-4B44-91A0-A75E8CDFAE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BE380-1662-7548-9735-490F6136E7B8}" type="datetimeFigureOut">
              <a:rPr lang="en-US" smtClean="0"/>
              <a:t>10/6/10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A5965-DEBC-4B44-91A0-A75E8CDFAE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BE380-1662-7548-9735-490F6136E7B8}" type="datetimeFigureOut">
              <a:rPr lang="en-US" smtClean="0"/>
              <a:t>10/6/10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DA5965-DEBC-4B44-91A0-A75E8CDFAE6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Improvements in the </a:t>
            </a:r>
            <a:r>
              <a:rPr lang="en-US" dirty="0" err="1" smtClean="0"/>
              <a:t>CREAM.pm</a:t>
            </a:r>
            <a:r>
              <a:rPr lang="en-US" dirty="0" smtClean="0"/>
              <a:t> module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AliEn</a:t>
            </a:r>
            <a:r>
              <a:rPr lang="en-US" dirty="0" smtClean="0"/>
              <a:t> WS</a:t>
            </a:r>
          </a:p>
          <a:p>
            <a:r>
              <a:rPr lang="en-US" dirty="0" smtClean="0"/>
              <a:t>CERN 7-Oct-2010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implementations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 have implemented to new features affecting basically the information source used by </a:t>
            </a:r>
            <a:r>
              <a:rPr lang="en-US" dirty="0" err="1" smtClean="0"/>
              <a:t>AliEn</a:t>
            </a:r>
            <a:r>
              <a:rPr lang="en-US" dirty="0" smtClean="0"/>
              <a:t>:  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We get rid of any query to the CREAM-DB</a:t>
            </a:r>
          </a:p>
          <a:p>
            <a:pPr marL="1371600" lvl="2" indent="-514350"/>
            <a:r>
              <a:rPr lang="en-US" dirty="0" smtClean="0"/>
              <a:t>The only information source used at this moment is the resource BDII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We observe the “Status=Maintenance” of the CREAM-CE published in the BDII to prevent any new bunch of agent submission 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rid of the CREAM-DB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One of our “best” features implemented in the current CREAM module version</a:t>
            </a:r>
          </a:p>
          <a:p>
            <a:pPr lvl="1"/>
            <a:r>
              <a:rPr lang="en-US" dirty="0" smtClean="0"/>
              <a:t>In the past we observed instabilities </a:t>
            </a:r>
            <a:r>
              <a:rPr lang="en-US" dirty="0"/>
              <a:t>i</a:t>
            </a:r>
            <a:r>
              <a:rPr lang="en-US" dirty="0" smtClean="0"/>
              <a:t>n the “resource” </a:t>
            </a:r>
            <a:r>
              <a:rPr lang="en-US" dirty="0" err="1" smtClean="0"/>
              <a:t>BDIIs</a:t>
            </a:r>
            <a:endParaRPr lang="en-US" dirty="0" smtClean="0"/>
          </a:p>
          <a:p>
            <a:pPr lvl="1"/>
            <a:r>
              <a:rPr lang="en-US" dirty="0" smtClean="0"/>
              <a:t>In principle the idea was good and accorded together with the CREAM experts </a:t>
            </a:r>
          </a:p>
          <a:p>
            <a:r>
              <a:rPr lang="en-US" dirty="0" smtClean="0"/>
              <a:t>Based on the experiences collected this summer we got rid of this info source</a:t>
            </a:r>
          </a:p>
          <a:p>
            <a:pPr lvl="1"/>
            <a:r>
              <a:rPr lang="en-US" dirty="0" smtClean="0"/>
              <a:t>Too many timeouts when the CREAM-DB was not properly purged</a:t>
            </a:r>
          </a:p>
          <a:p>
            <a:pPr lvl="1"/>
            <a:r>
              <a:rPr lang="en-US" dirty="0" smtClean="0"/>
              <a:t>Heavy query</a:t>
            </a:r>
          </a:p>
          <a:p>
            <a:pPr lvl="1"/>
            <a:r>
              <a:rPr lang="en-US" dirty="0" smtClean="0"/>
              <a:t>Waiting for a new inform provider tool which will provide the number of running/waiting jobs besides the BDII</a:t>
            </a:r>
          </a:p>
          <a:p>
            <a:r>
              <a:rPr lang="en-US" dirty="0" smtClean="0"/>
              <a:t>Status of the new implementation: In production at CERN and </a:t>
            </a:r>
            <a:r>
              <a:rPr lang="en-US" dirty="0" err="1" smtClean="0"/>
              <a:t>Subatech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Using the </a:t>
            </a:r>
            <a:r>
              <a:rPr lang="en-US" dirty="0" err="1" smtClean="0"/>
              <a:t>GlueCEStateStatus</a:t>
            </a:r>
            <a:r>
              <a:rPr lang="en-US" dirty="0" smtClean="0"/>
              <a:t>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Motivation: Each time CREAM-CE was declared in Maintenance, Draining… mode in the BDII we had to take it manually out of production</a:t>
            </a:r>
          </a:p>
          <a:p>
            <a:pPr lvl="1"/>
            <a:r>
              <a:rPr lang="en-US" dirty="0" smtClean="0"/>
              <a:t>Such procedure does not escalate</a:t>
            </a:r>
          </a:p>
          <a:p>
            <a:pPr lvl="1"/>
            <a:r>
              <a:rPr lang="en-US" dirty="0" smtClean="0"/>
              <a:t>Site </a:t>
            </a:r>
            <a:r>
              <a:rPr lang="en-US" dirty="0" err="1" smtClean="0"/>
              <a:t>admins</a:t>
            </a:r>
            <a:r>
              <a:rPr lang="en-US" dirty="0" smtClean="0"/>
              <a:t> had to prevent us before doing any operation</a:t>
            </a:r>
          </a:p>
          <a:p>
            <a:r>
              <a:rPr lang="en-US" dirty="0" smtClean="0"/>
              <a:t>Goal: Let’s </a:t>
            </a:r>
            <a:r>
              <a:rPr lang="en-US" dirty="0" err="1" smtClean="0"/>
              <a:t>automatize</a:t>
            </a:r>
            <a:r>
              <a:rPr lang="en-US" dirty="0" smtClean="0"/>
              <a:t> it</a:t>
            </a:r>
          </a:p>
          <a:p>
            <a:pPr lvl="2"/>
            <a:r>
              <a:rPr lang="en-US" dirty="0" smtClean="0"/>
              <a:t>Site </a:t>
            </a:r>
            <a:r>
              <a:rPr lang="en-US" dirty="0" err="1" smtClean="0"/>
              <a:t>admins</a:t>
            </a:r>
            <a:r>
              <a:rPr lang="en-US" dirty="0" smtClean="0"/>
              <a:t> can operate easily the service without even preventing us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Using the </a:t>
            </a:r>
            <a:r>
              <a:rPr lang="en-US" dirty="0" err="1" smtClean="0"/>
              <a:t>GlueCEStateStatus</a:t>
            </a:r>
            <a:r>
              <a:rPr lang="en-US" dirty="0" smtClean="0"/>
              <a:t>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Bad news:</a:t>
            </a:r>
          </a:p>
          <a:p>
            <a:pPr lvl="1"/>
            <a:r>
              <a:rPr lang="en-US" dirty="0" smtClean="0"/>
              <a:t>We submit in direct submission mode</a:t>
            </a:r>
          </a:p>
          <a:p>
            <a:pPr lvl="1"/>
            <a:r>
              <a:rPr lang="en-US" dirty="0" smtClean="0"/>
              <a:t>With this procedure the matchmaking features of the WMS simply cannot be applied</a:t>
            </a:r>
          </a:p>
          <a:p>
            <a:pPr lvl="1"/>
            <a:r>
              <a:rPr lang="en-US" dirty="0" smtClean="0"/>
              <a:t>It is more complicated than simply adding this requirement to the level of the </a:t>
            </a:r>
            <a:r>
              <a:rPr lang="en-US" dirty="0" err="1" smtClean="0"/>
              <a:t>jdl</a:t>
            </a:r>
            <a:r>
              <a:rPr lang="en-US" dirty="0" smtClean="0"/>
              <a:t>…</a:t>
            </a:r>
          </a:p>
          <a:p>
            <a:r>
              <a:rPr lang="en-US" dirty="0" smtClean="0"/>
              <a:t>Good news:</a:t>
            </a:r>
          </a:p>
          <a:p>
            <a:pPr lvl="1"/>
            <a:r>
              <a:rPr lang="en-US" dirty="0" smtClean="0"/>
              <a:t>Not so complicated…</a:t>
            </a:r>
          </a:p>
          <a:p>
            <a:pPr lvl="1"/>
            <a:r>
              <a:rPr lang="en-US" dirty="0" smtClean="0"/>
              <a:t>The status of each CREAM-CE has to be queried before performing any new submission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Using the </a:t>
            </a:r>
            <a:r>
              <a:rPr lang="en-US" dirty="0" err="1" smtClean="0"/>
              <a:t>GlueCEStateStatus</a:t>
            </a:r>
            <a:r>
              <a:rPr lang="en-US" dirty="0" smtClean="0"/>
              <a:t>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No matter how many CREAM-</a:t>
            </a:r>
            <a:r>
              <a:rPr lang="en-US" dirty="0" err="1" smtClean="0"/>
              <a:t>CEs</a:t>
            </a:r>
            <a:r>
              <a:rPr lang="en-US" dirty="0" smtClean="0"/>
              <a:t> are declared in the LDAP, the status of each CREAM-CE is queried to the BDII and only those in production will be used</a:t>
            </a:r>
          </a:p>
          <a:p>
            <a:r>
              <a:rPr lang="en-US" dirty="0" smtClean="0"/>
              <a:t>Status: Tested this week in </a:t>
            </a:r>
            <a:r>
              <a:rPr lang="en-US" dirty="0" err="1" smtClean="0"/>
              <a:t>Subatech</a:t>
            </a:r>
            <a:r>
              <a:rPr lang="en-US" dirty="0" smtClean="0"/>
              <a:t>, Jean-Michel has confirmed its performance</a:t>
            </a:r>
          </a:p>
          <a:p>
            <a:r>
              <a:rPr lang="en-US" dirty="0" smtClean="0"/>
              <a:t>Ready to be put in production for the rest of the sites</a:t>
            </a:r>
          </a:p>
          <a:p>
            <a:r>
              <a:rPr lang="en-US" dirty="0" smtClean="0"/>
              <a:t>Next candidate: RAL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379</Words>
  <Application>Microsoft Macintosh PowerPoint</Application>
  <PresentationFormat>On-screen Show (4:3)</PresentationFormat>
  <Paragraphs>36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Improvements in the CREAM.pm module</vt:lpstr>
      <vt:lpstr>New implementations</vt:lpstr>
      <vt:lpstr>Getting rid of the CREAM-DB</vt:lpstr>
      <vt:lpstr>Using the GlueCEStateStatus information</vt:lpstr>
      <vt:lpstr>Using the GlueCEStateStatus information</vt:lpstr>
      <vt:lpstr>Using the GlueCEStateStatus information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Improvements in the CREAM.pm module</dc:title>
  <dc:creator>Patricia Mendez Lorenzo</dc:creator>
  <cp:lastModifiedBy>Patricia Mendez Lorenzo</cp:lastModifiedBy>
  <cp:revision>2</cp:revision>
  <dcterms:created xsi:type="dcterms:W3CDTF">2010-10-06T20:27:19Z</dcterms:created>
  <dcterms:modified xsi:type="dcterms:W3CDTF">2010-10-06T20:46:27Z</dcterms:modified>
</cp:coreProperties>
</file>