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43"/>
  </p:notesMasterIdLst>
  <p:handoutMasterIdLst>
    <p:handoutMasterId r:id="rId44"/>
  </p:handoutMasterIdLst>
  <p:sldIdLst>
    <p:sldId id="406" r:id="rId2"/>
    <p:sldId id="705" r:id="rId3"/>
    <p:sldId id="758" r:id="rId4"/>
    <p:sldId id="506" r:id="rId5"/>
    <p:sldId id="717" r:id="rId6"/>
    <p:sldId id="791" r:id="rId7"/>
    <p:sldId id="718" r:id="rId8"/>
    <p:sldId id="793" r:id="rId9"/>
    <p:sldId id="792" r:id="rId10"/>
    <p:sldId id="760" r:id="rId11"/>
    <p:sldId id="713" r:id="rId12"/>
    <p:sldId id="779" r:id="rId13"/>
    <p:sldId id="785" r:id="rId14"/>
    <p:sldId id="771" r:id="rId15"/>
    <p:sldId id="733" r:id="rId16"/>
    <p:sldId id="770" r:id="rId17"/>
    <p:sldId id="764" r:id="rId18"/>
    <p:sldId id="790" r:id="rId19"/>
    <p:sldId id="773" r:id="rId20"/>
    <p:sldId id="775" r:id="rId21"/>
    <p:sldId id="766" r:id="rId22"/>
    <p:sldId id="774" r:id="rId23"/>
    <p:sldId id="786" r:id="rId24"/>
    <p:sldId id="787" r:id="rId25"/>
    <p:sldId id="768" r:id="rId26"/>
    <p:sldId id="778" r:id="rId27"/>
    <p:sldId id="769" r:id="rId28"/>
    <p:sldId id="796" r:id="rId29"/>
    <p:sldId id="788" r:id="rId30"/>
    <p:sldId id="782" r:id="rId31"/>
    <p:sldId id="794" r:id="rId32"/>
    <p:sldId id="784" r:id="rId33"/>
    <p:sldId id="762" r:id="rId34"/>
    <p:sldId id="2173" r:id="rId35"/>
    <p:sldId id="772" r:id="rId36"/>
    <p:sldId id="780" r:id="rId37"/>
    <p:sldId id="691" r:id="rId38"/>
    <p:sldId id="795" r:id="rId39"/>
    <p:sldId id="737" r:id="rId40"/>
    <p:sldId id="420" r:id="rId41"/>
    <p:sldId id="465" r:id="rId42"/>
  </p:sldIdLst>
  <p:sldSz cx="9144000" cy="6858000" type="screen4x3"/>
  <p:notesSz cx="7099300" cy="10234613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8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3366FF"/>
    <a:srgbClr val="00CC00"/>
    <a:srgbClr val="CCFFFF"/>
    <a:srgbClr val="FFFFCC"/>
    <a:srgbClr val="F2F2F2"/>
    <a:srgbClr val="6699FF"/>
    <a:srgbClr val="33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E51A1A-84B6-44C8-8243-57024FB03A01}" v="485" dt="2022-05-11T11:09:02.4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9" autoAdjust="0"/>
    <p:restoredTop sz="95310" autoAdjust="0"/>
  </p:normalViewPr>
  <p:slideViewPr>
    <p:cSldViewPr snapToGrid="0" showGuides="1">
      <p:cViewPr varScale="1">
        <p:scale>
          <a:sx n="115" d="100"/>
          <a:sy n="115" d="100"/>
        </p:scale>
        <p:origin x="1554" y="108"/>
      </p:cViewPr>
      <p:guideLst>
        <p:guide orient="horz" pos="438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925"/>
    </p:cViewPr>
  </p:sorterViewPr>
  <p:notesViewPr>
    <p:cSldViewPr snapToGrid="0" showGuides="1">
      <p:cViewPr varScale="1">
        <p:scale>
          <a:sx n="73" d="100"/>
          <a:sy n="73" d="100"/>
        </p:scale>
        <p:origin x="-2028" y="-98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da Neyens" userId="49a5f432-63ee-4499-abed-ae9e0d2df90e" providerId="ADAL" clId="{E1E51A1A-84B6-44C8-8243-57024FB03A01}"/>
    <pc:docChg chg="undo redo custSel addSld delSld modSld sldOrd">
      <pc:chgData name="Gerda Neyens" userId="49a5f432-63ee-4499-abed-ae9e0d2df90e" providerId="ADAL" clId="{E1E51A1A-84B6-44C8-8243-57024FB03A01}" dt="2022-05-11T11:09:22.247" v="15366" actId="6549"/>
      <pc:docMkLst>
        <pc:docMk/>
      </pc:docMkLst>
      <pc:sldChg chg="modSp add del mod">
        <pc:chgData name="Gerda Neyens" userId="49a5f432-63ee-4499-abed-ae9e0d2df90e" providerId="ADAL" clId="{E1E51A1A-84B6-44C8-8243-57024FB03A01}" dt="2022-04-25T12:46:36.944" v="2360" actId="47"/>
        <pc:sldMkLst>
          <pc:docMk/>
          <pc:sldMk cId="0" sldId="286"/>
        </pc:sldMkLst>
        <pc:spChg chg="mod">
          <ac:chgData name="Gerda Neyens" userId="49a5f432-63ee-4499-abed-ae9e0d2df90e" providerId="ADAL" clId="{E1E51A1A-84B6-44C8-8243-57024FB03A01}" dt="2022-04-25T12:37:21.297" v="2228" actId="1076"/>
          <ac:spMkLst>
            <pc:docMk/>
            <pc:sldMk cId="0" sldId="286"/>
            <ac:spMk id="14" creationId="{00000000-0000-0000-0000-000000000000}"/>
          </ac:spMkLst>
        </pc:spChg>
      </pc:sldChg>
      <pc:sldChg chg="addSp delSp modSp add del mod ord">
        <pc:chgData name="Gerda Neyens" userId="49a5f432-63ee-4499-abed-ae9e0d2df90e" providerId="ADAL" clId="{E1E51A1A-84B6-44C8-8243-57024FB03A01}" dt="2022-04-25T13:00:14.489" v="2566" actId="47"/>
        <pc:sldMkLst>
          <pc:docMk/>
          <pc:sldMk cId="0" sldId="288"/>
        </pc:sldMkLst>
        <pc:spChg chg="del mod">
          <ac:chgData name="Gerda Neyens" userId="49a5f432-63ee-4499-abed-ae9e0d2df90e" providerId="ADAL" clId="{E1E51A1A-84B6-44C8-8243-57024FB03A01}" dt="2022-04-25T12:57:52.418" v="2525" actId="478"/>
          <ac:spMkLst>
            <pc:docMk/>
            <pc:sldMk cId="0" sldId="288"/>
            <ac:spMk id="2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5T12:57:52.418" v="2525" actId="478"/>
          <ac:spMkLst>
            <pc:docMk/>
            <pc:sldMk cId="0" sldId="288"/>
            <ac:spMk id="4" creationId="{F016CF74-8025-4AA4-9B19-D4B81DB18138}"/>
          </ac:spMkLst>
        </pc:spChg>
        <pc:spChg chg="add mod">
          <ac:chgData name="Gerda Neyens" userId="49a5f432-63ee-4499-abed-ae9e0d2df90e" providerId="ADAL" clId="{E1E51A1A-84B6-44C8-8243-57024FB03A01}" dt="2022-04-25T13:00:05.774" v="2564" actId="1076"/>
          <ac:spMkLst>
            <pc:docMk/>
            <pc:sldMk cId="0" sldId="288"/>
            <ac:spMk id="9" creationId="{E0FB51FB-E957-4547-9CBB-148D74A48CFD}"/>
          </ac:spMkLst>
        </pc:spChg>
        <pc:spChg chg="add mod">
          <ac:chgData name="Gerda Neyens" userId="49a5f432-63ee-4499-abed-ae9e0d2df90e" providerId="ADAL" clId="{E1E51A1A-84B6-44C8-8243-57024FB03A01}" dt="2022-04-25T12:59:42.713" v="2562" actId="255"/>
          <ac:spMkLst>
            <pc:docMk/>
            <pc:sldMk cId="0" sldId="288"/>
            <ac:spMk id="12" creationId="{5C7CE192-49D7-45BB-AF5E-A1371555241D}"/>
          </ac:spMkLst>
        </pc:spChg>
        <pc:spChg chg="mod">
          <ac:chgData name="Gerda Neyens" userId="49a5f432-63ee-4499-abed-ae9e0d2df90e" providerId="ADAL" clId="{E1E51A1A-84B6-44C8-8243-57024FB03A01}" dt="2022-04-25T13:00:05.774" v="2564" actId="1076"/>
          <ac:spMkLst>
            <pc:docMk/>
            <pc:sldMk cId="0" sldId="288"/>
            <ac:spMk id="186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5T13:00:05.774" v="2564" actId="1076"/>
          <ac:spMkLst>
            <pc:docMk/>
            <pc:sldMk cId="0" sldId="288"/>
            <ac:spMk id="189" creationId="{00000000-0000-0000-0000-000000000000}"/>
          </ac:spMkLst>
        </pc:spChg>
        <pc:picChg chg="mod">
          <ac:chgData name="Gerda Neyens" userId="49a5f432-63ee-4499-abed-ae9e0d2df90e" providerId="ADAL" clId="{E1E51A1A-84B6-44C8-8243-57024FB03A01}" dt="2022-04-25T13:00:05.774" v="2564" actId="1076"/>
          <ac:picMkLst>
            <pc:docMk/>
            <pc:sldMk cId="0" sldId="288"/>
            <ac:picMk id="184" creationId="{00000000-0000-0000-0000-000000000000}"/>
          </ac:picMkLst>
        </pc:picChg>
        <pc:picChg chg="mod">
          <ac:chgData name="Gerda Neyens" userId="49a5f432-63ee-4499-abed-ae9e0d2df90e" providerId="ADAL" clId="{E1E51A1A-84B6-44C8-8243-57024FB03A01}" dt="2022-04-25T13:00:05.774" v="2564" actId="1076"/>
          <ac:picMkLst>
            <pc:docMk/>
            <pc:sldMk cId="0" sldId="288"/>
            <ac:picMk id="185" creationId="{00000000-0000-0000-0000-000000000000}"/>
          </ac:picMkLst>
        </pc:picChg>
        <pc:picChg chg="mod">
          <ac:chgData name="Gerda Neyens" userId="49a5f432-63ee-4499-abed-ae9e0d2df90e" providerId="ADAL" clId="{E1E51A1A-84B6-44C8-8243-57024FB03A01}" dt="2022-04-25T13:00:05.774" v="2564" actId="1076"/>
          <ac:picMkLst>
            <pc:docMk/>
            <pc:sldMk cId="0" sldId="288"/>
            <ac:picMk id="187" creationId="{00000000-0000-0000-0000-000000000000}"/>
          </ac:picMkLst>
        </pc:picChg>
      </pc:sldChg>
      <pc:sldChg chg="addSp delSp modSp del mod ord">
        <pc:chgData name="Gerda Neyens" userId="49a5f432-63ee-4499-abed-ae9e0d2df90e" providerId="ADAL" clId="{E1E51A1A-84B6-44C8-8243-57024FB03A01}" dt="2022-04-27T11:20:49.860" v="9564" actId="47"/>
        <pc:sldMkLst>
          <pc:docMk/>
          <pc:sldMk cId="403327178" sldId="390"/>
        </pc:sldMkLst>
        <pc:spChg chg="del">
          <ac:chgData name="Gerda Neyens" userId="49a5f432-63ee-4499-abed-ae9e0d2df90e" providerId="ADAL" clId="{E1E51A1A-84B6-44C8-8243-57024FB03A01}" dt="2022-04-27T11:13:04.492" v="9294" actId="478"/>
          <ac:spMkLst>
            <pc:docMk/>
            <pc:sldMk cId="403327178" sldId="390"/>
            <ac:spMk id="2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11:15:15.507" v="9384" actId="1076"/>
          <ac:spMkLst>
            <pc:docMk/>
            <pc:sldMk cId="403327178" sldId="390"/>
            <ac:spMk id="4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7T11:14:54.861" v="9359" actId="478"/>
          <ac:spMkLst>
            <pc:docMk/>
            <pc:sldMk cId="403327178" sldId="390"/>
            <ac:spMk id="5" creationId="{00000000-0000-0000-0000-000000000000}"/>
          </ac:spMkLst>
        </pc:spChg>
        <pc:spChg chg="add del mod">
          <ac:chgData name="Gerda Neyens" userId="49a5f432-63ee-4499-abed-ae9e0d2df90e" providerId="ADAL" clId="{E1E51A1A-84B6-44C8-8243-57024FB03A01}" dt="2022-04-27T11:13:07.973" v="9295" actId="478"/>
          <ac:spMkLst>
            <pc:docMk/>
            <pc:sldMk cId="403327178" sldId="390"/>
            <ac:spMk id="6" creationId="{516B5BBE-12B7-4880-AB70-02FAEF696417}"/>
          </ac:spMkLst>
        </pc:spChg>
        <pc:spChg chg="mod">
          <ac:chgData name="Gerda Neyens" userId="49a5f432-63ee-4499-abed-ae9e0d2df90e" providerId="ADAL" clId="{E1E51A1A-84B6-44C8-8243-57024FB03A01}" dt="2022-04-27T11:13:15.494" v="9296"/>
          <ac:spMkLst>
            <pc:docMk/>
            <pc:sldMk cId="403327178" sldId="390"/>
            <ac:spMk id="19" creationId="{5C01B370-14FF-49E4-98AF-2869FD22A8B9}"/>
          </ac:spMkLst>
        </pc:spChg>
        <pc:spChg chg="mod">
          <ac:chgData name="Gerda Neyens" userId="49a5f432-63ee-4499-abed-ae9e0d2df90e" providerId="ADAL" clId="{E1E51A1A-84B6-44C8-8243-57024FB03A01}" dt="2022-04-27T11:13:15.494" v="9296"/>
          <ac:spMkLst>
            <pc:docMk/>
            <pc:sldMk cId="403327178" sldId="390"/>
            <ac:spMk id="22" creationId="{59B6B3EC-9AAC-4400-A4CD-421E8BE60F84}"/>
          </ac:spMkLst>
        </pc:spChg>
        <pc:spChg chg="add del mod">
          <ac:chgData name="Gerda Neyens" userId="49a5f432-63ee-4499-abed-ae9e0d2df90e" providerId="ADAL" clId="{E1E51A1A-84B6-44C8-8243-57024FB03A01}" dt="2022-04-27T11:19:15.666" v="9529" actId="947"/>
          <ac:spMkLst>
            <pc:docMk/>
            <pc:sldMk cId="403327178" sldId="390"/>
            <ac:spMk id="24" creationId="{C70525A1-85A1-4D45-A456-3AEE97506B38}"/>
          </ac:spMkLst>
        </pc:spChg>
        <pc:spChg chg="add mod">
          <ac:chgData name="Gerda Neyens" userId="49a5f432-63ee-4499-abed-ae9e0d2df90e" providerId="ADAL" clId="{E1E51A1A-84B6-44C8-8243-57024FB03A01}" dt="2022-04-27T11:18:22.658" v="9501" actId="1076"/>
          <ac:spMkLst>
            <pc:docMk/>
            <pc:sldMk cId="403327178" sldId="390"/>
            <ac:spMk id="27" creationId="{0F4C3B79-D22C-473A-8F96-076589FE95D9}"/>
          </ac:spMkLst>
        </pc:spChg>
        <pc:grpChg chg="mod">
          <ac:chgData name="Gerda Neyens" userId="49a5f432-63ee-4499-abed-ae9e0d2df90e" providerId="ADAL" clId="{E1E51A1A-84B6-44C8-8243-57024FB03A01}" dt="2022-04-27T11:15:56.398" v="9388" actId="1076"/>
          <ac:grpSpMkLst>
            <pc:docMk/>
            <pc:sldMk cId="403327178" sldId="390"/>
            <ac:grpSpMk id="12" creationId="{00000000-0000-0000-0000-000000000000}"/>
          </ac:grpSpMkLst>
        </pc:grpChg>
        <pc:grpChg chg="add del mod">
          <ac:chgData name="Gerda Neyens" userId="49a5f432-63ee-4499-abed-ae9e0d2df90e" providerId="ADAL" clId="{E1E51A1A-84B6-44C8-8243-57024FB03A01}" dt="2022-04-27T11:13:17.469" v="9297"/>
          <ac:grpSpMkLst>
            <pc:docMk/>
            <pc:sldMk cId="403327178" sldId="390"/>
            <ac:grpSpMk id="18" creationId="{1CCB9F07-08E5-48DD-B7F5-F5B7AF1997E6}"/>
          </ac:grpSpMkLst>
        </pc:grpChg>
        <pc:picChg chg="mod">
          <ac:chgData name="Gerda Neyens" userId="49a5f432-63ee-4499-abed-ae9e0d2df90e" providerId="ADAL" clId="{E1E51A1A-84B6-44C8-8243-57024FB03A01}" dt="2022-04-27T11:13:15.494" v="9296"/>
          <ac:picMkLst>
            <pc:docMk/>
            <pc:sldMk cId="403327178" sldId="390"/>
            <ac:picMk id="21" creationId="{C5C3BFC2-BA57-4922-882E-5145872293B2}"/>
          </ac:picMkLst>
        </pc:picChg>
        <pc:picChg chg="add mod">
          <ac:chgData name="Gerda Neyens" userId="49a5f432-63ee-4499-abed-ae9e0d2df90e" providerId="ADAL" clId="{E1E51A1A-84B6-44C8-8243-57024FB03A01}" dt="2022-04-27T11:15:48.292" v="9387"/>
          <ac:picMkLst>
            <pc:docMk/>
            <pc:sldMk cId="403327178" sldId="390"/>
            <ac:picMk id="28" creationId="{9AE7156D-5A5F-4334-B067-830F67C9BAC2}"/>
          </ac:picMkLst>
        </pc:picChg>
        <pc:picChg chg="add mod">
          <ac:chgData name="Gerda Neyens" userId="49a5f432-63ee-4499-abed-ae9e0d2df90e" providerId="ADAL" clId="{E1E51A1A-84B6-44C8-8243-57024FB03A01}" dt="2022-04-27T11:15:48.292" v="9387"/>
          <ac:picMkLst>
            <pc:docMk/>
            <pc:sldMk cId="403327178" sldId="390"/>
            <ac:picMk id="29" creationId="{C922A533-08AA-4DF6-B156-B1AD23D68A0F}"/>
          </ac:picMkLst>
        </pc:picChg>
      </pc:sldChg>
      <pc:sldChg chg="delSp modSp add del mod">
        <pc:chgData name="Gerda Neyens" userId="49a5f432-63ee-4499-abed-ae9e0d2df90e" providerId="ADAL" clId="{E1E51A1A-84B6-44C8-8243-57024FB03A01}" dt="2022-04-25T15:33:46.270" v="4277" actId="47"/>
        <pc:sldMkLst>
          <pc:docMk/>
          <pc:sldMk cId="596323864" sldId="405"/>
        </pc:sldMkLst>
        <pc:grpChg chg="del">
          <ac:chgData name="Gerda Neyens" userId="49a5f432-63ee-4499-abed-ae9e0d2df90e" providerId="ADAL" clId="{E1E51A1A-84B6-44C8-8243-57024FB03A01}" dt="2022-04-25T15:23:30.498" v="4140" actId="478"/>
          <ac:grpSpMkLst>
            <pc:docMk/>
            <pc:sldMk cId="596323864" sldId="405"/>
            <ac:grpSpMk id="10" creationId="{00000000-0000-0000-0000-000000000000}"/>
          </ac:grpSpMkLst>
        </pc:grpChg>
        <pc:picChg chg="mod">
          <ac:chgData name="Gerda Neyens" userId="49a5f432-63ee-4499-abed-ae9e0d2df90e" providerId="ADAL" clId="{E1E51A1A-84B6-44C8-8243-57024FB03A01}" dt="2022-04-25T15:22:38.926" v="4130" actId="1076"/>
          <ac:picMkLst>
            <pc:docMk/>
            <pc:sldMk cId="596323864" sldId="405"/>
            <ac:picMk id="41" creationId="{1ED46AC9-ABD6-40AA-8483-69D5BE8C8D89}"/>
          </ac:picMkLst>
        </pc:picChg>
      </pc:sldChg>
      <pc:sldChg chg="modSp del mod">
        <pc:chgData name="Gerda Neyens" userId="49a5f432-63ee-4499-abed-ae9e0d2df90e" providerId="ADAL" clId="{E1E51A1A-84B6-44C8-8243-57024FB03A01}" dt="2022-04-25T15:22:24.264" v="4128" actId="2696"/>
        <pc:sldMkLst>
          <pc:docMk/>
          <pc:sldMk cId="1066439857" sldId="405"/>
        </pc:sldMkLst>
        <pc:spChg chg="mod">
          <ac:chgData name="Gerda Neyens" userId="49a5f432-63ee-4499-abed-ae9e0d2df90e" providerId="ADAL" clId="{E1E51A1A-84B6-44C8-8243-57024FB03A01}" dt="2022-04-25T13:10:44.195" v="2653" actId="1076"/>
          <ac:spMkLst>
            <pc:docMk/>
            <pc:sldMk cId="1066439857" sldId="405"/>
            <ac:spMk id="28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5T13:10:34.521" v="2652" actId="207"/>
          <ac:spMkLst>
            <pc:docMk/>
            <pc:sldMk cId="1066439857" sldId="405"/>
            <ac:spMk id="31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5T14:41:08.294" v="4028" actId="20577"/>
          <ac:spMkLst>
            <pc:docMk/>
            <pc:sldMk cId="1066439857" sldId="405"/>
            <ac:spMk id="40" creationId="{00000000-0000-0000-0000-000000000000}"/>
          </ac:spMkLst>
        </pc:spChg>
        <pc:grpChg chg="mod">
          <ac:chgData name="Gerda Neyens" userId="49a5f432-63ee-4499-abed-ae9e0d2df90e" providerId="ADAL" clId="{E1E51A1A-84B6-44C8-8243-57024FB03A01}" dt="2022-04-25T14:39:17.486" v="4027" actId="1076"/>
          <ac:grpSpMkLst>
            <pc:docMk/>
            <pc:sldMk cId="1066439857" sldId="405"/>
            <ac:grpSpMk id="10" creationId="{00000000-0000-0000-0000-000000000000}"/>
          </ac:grpSpMkLst>
        </pc:grpChg>
        <pc:grpChg chg="mod">
          <ac:chgData name="Gerda Neyens" userId="49a5f432-63ee-4499-abed-ae9e0d2df90e" providerId="ADAL" clId="{E1E51A1A-84B6-44C8-8243-57024FB03A01}" dt="2022-04-25T13:10:47.723" v="2654" actId="1076"/>
          <ac:grpSpMkLst>
            <pc:docMk/>
            <pc:sldMk cId="1066439857" sldId="405"/>
            <ac:grpSpMk id="39" creationId="{00000000-0000-0000-0000-000000000000}"/>
          </ac:grpSpMkLst>
        </pc:grpChg>
      </pc:sldChg>
      <pc:sldChg chg="modSp mod">
        <pc:chgData name="Gerda Neyens" userId="49a5f432-63ee-4499-abed-ae9e0d2df90e" providerId="ADAL" clId="{E1E51A1A-84B6-44C8-8243-57024FB03A01}" dt="2022-05-03T09:17:47.043" v="14929" actId="1076"/>
        <pc:sldMkLst>
          <pc:docMk/>
          <pc:sldMk cId="1557882598" sldId="406"/>
        </pc:sldMkLst>
        <pc:spChg chg="mod">
          <ac:chgData name="Gerda Neyens" userId="49a5f432-63ee-4499-abed-ae9e0d2df90e" providerId="ADAL" clId="{E1E51A1A-84B6-44C8-8243-57024FB03A01}" dt="2022-05-03T09:17:47.043" v="14929" actId="1076"/>
          <ac:spMkLst>
            <pc:docMk/>
            <pc:sldMk cId="1557882598" sldId="406"/>
            <ac:spMk id="3" creationId="{00000000-0000-0000-0000-000000000000}"/>
          </ac:spMkLst>
        </pc:spChg>
      </pc:sldChg>
      <pc:sldChg chg="modSp mod">
        <pc:chgData name="Gerda Neyens" userId="49a5f432-63ee-4499-abed-ae9e0d2df90e" providerId="ADAL" clId="{E1E51A1A-84B6-44C8-8243-57024FB03A01}" dt="2022-05-03T07:54:19.795" v="14011" actId="14100"/>
        <pc:sldMkLst>
          <pc:docMk/>
          <pc:sldMk cId="941931150" sldId="420"/>
        </pc:sldMkLst>
        <pc:spChg chg="mod">
          <ac:chgData name="Gerda Neyens" userId="49a5f432-63ee-4499-abed-ae9e0d2df90e" providerId="ADAL" clId="{E1E51A1A-84B6-44C8-8243-57024FB03A01}" dt="2022-05-03T07:54:17.713" v="14009" actId="1076"/>
          <ac:spMkLst>
            <pc:docMk/>
            <pc:sldMk cId="941931150" sldId="420"/>
            <ac:spMk id="3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5-03T07:54:12.689" v="14008" actId="1076"/>
          <ac:spMkLst>
            <pc:docMk/>
            <pc:sldMk cId="941931150" sldId="420"/>
            <ac:spMk id="8" creationId="{00000000-0000-0000-0000-000000000000}"/>
          </ac:spMkLst>
        </pc:spChg>
        <pc:picChg chg="mod">
          <ac:chgData name="Gerda Neyens" userId="49a5f432-63ee-4499-abed-ae9e0d2df90e" providerId="ADAL" clId="{E1E51A1A-84B6-44C8-8243-57024FB03A01}" dt="2022-05-03T07:54:19.795" v="14011" actId="14100"/>
          <ac:picMkLst>
            <pc:docMk/>
            <pc:sldMk cId="941931150" sldId="420"/>
            <ac:picMk id="32" creationId="{00000000-0000-0000-0000-000000000000}"/>
          </ac:picMkLst>
        </pc:picChg>
      </pc:sldChg>
      <pc:sldChg chg="addSp delSp modSp del mod">
        <pc:chgData name="Gerda Neyens" userId="49a5f432-63ee-4499-abed-ae9e0d2df90e" providerId="ADAL" clId="{E1E51A1A-84B6-44C8-8243-57024FB03A01}" dt="2022-04-25T11:03:59.840" v="2127" actId="2696"/>
        <pc:sldMkLst>
          <pc:docMk/>
          <pc:sldMk cId="1024577930" sldId="431"/>
        </pc:sldMkLst>
        <pc:spChg chg="del mod">
          <ac:chgData name="Gerda Neyens" userId="49a5f432-63ee-4499-abed-ae9e0d2df90e" providerId="ADAL" clId="{E1E51A1A-84B6-44C8-8243-57024FB03A01}" dt="2022-04-25T09:42:21.019" v="123" actId="478"/>
          <ac:spMkLst>
            <pc:docMk/>
            <pc:sldMk cId="1024577930" sldId="431"/>
            <ac:spMk id="23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5T09:42:17.352" v="122" actId="20577"/>
          <ac:spMkLst>
            <pc:docMk/>
            <pc:sldMk cId="1024577930" sldId="431"/>
            <ac:spMk id="24" creationId="{6A07E5A7-4FD2-4BD8-9B32-A5E1E21988C8}"/>
          </ac:spMkLst>
        </pc:spChg>
        <pc:spChg chg="add del mod">
          <ac:chgData name="Gerda Neyens" userId="49a5f432-63ee-4499-abed-ae9e0d2df90e" providerId="ADAL" clId="{E1E51A1A-84B6-44C8-8243-57024FB03A01}" dt="2022-04-25T09:42:25.313" v="124" actId="478"/>
          <ac:spMkLst>
            <pc:docMk/>
            <pc:sldMk cId="1024577930" sldId="431"/>
            <ac:spMk id="25" creationId="{F30EBD8A-AC50-4757-81AF-97D80E549661}"/>
          </ac:spMkLst>
        </pc:spChg>
        <pc:picChg chg="add del">
          <ac:chgData name="Gerda Neyens" userId="49a5f432-63ee-4499-abed-ae9e0d2df90e" providerId="ADAL" clId="{E1E51A1A-84B6-44C8-8243-57024FB03A01}" dt="2022-04-25T09:41:48.770" v="74" actId="22"/>
          <ac:picMkLst>
            <pc:docMk/>
            <pc:sldMk cId="1024577930" sldId="431"/>
            <ac:picMk id="13" creationId="{E550B04D-CFF2-4F49-996A-3B8963AB79D8}"/>
          </ac:picMkLst>
        </pc:picChg>
      </pc:sldChg>
      <pc:sldChg chg="modSp add del mod">
        <pc:chgData name="Gerda Neyens" userId="49a5f432-63ee-4499-abed-ae9e0d2df90e" providerId="ADAL" clId="{E1E51A1A-84B6-44C8-8243-57024FB03A01}" dt="2022-04-25T14:15:54.696" v="3788" actId="47"/>
        <pc:sldMkLst>
          <pc:docMk/>
          <pc:sldMk cId="1560637918" sldId="431"/>
        </pc:sldMkLst>
        <pc:spChg chg="mod">
          <ac:chgData name="Gerda Neyens" userId="49a5f432-63ee-4499-abed-ae9e0d2df90e" providerId="ADAL" clId="{E1E51A1A-84B6-44C8-8243-57024FB03A01}" dt="2022-04-25T11:04:10.805" v="2132" actId="20577"/>
          <ac:spMkLst>
            <pc:docMk/>
            <pc:sldMk cId="1560637918" sldId="431"/>
            <ac:spMk id="24" creationId="{6A07E5A7-4FD2-4BD8-9B32-A5E1E21988C8}"/>
          </ac:spMkLst>
        </pc:spChg>
      </pc:sldChg>
      <pc:sldChg chg="add del">
        <pc:chgData name="Gerda Neyens" userId="49a5f432-63ee-4499-abed-ae9e0d2df90e" providerId="ADAL" clId="{E1E51A1A-84B6-44C8-8243-57024FB03A01}" dt="2022-04-25T14:28:16.763" v="4006" actId="47"/>
        <pc:sldMkLst>
          <pc:docMk/>
          <pc:sldMk cId="3483036015" sldId="435"/>
        </pc:sldMkLst>
      </pc:sldChg>
      <pc:sldChg chg="addSp delSp modSp del mod">
        <pc:chgData name="Gerda Neyens" userId="49a5f432-63ee-4499-abed-ae9e0d2df90e" providerId="ADAL" clId="{E1E51A1A-84B6-44C8-8243-57024FB03A01}" dt="2022-04-25T11:03:59.840" v="2127" actId="2696"/>
        <pc:sldMkLst>
          <pc:docMk/>
          <pc:sldMk cId="3558071627" sldId="435"/>
        </pc:sldMkLst>
        <pc:spChg chg="del mod">
          <ac:chgData name="Gerda Neyens" userId="49a5f432-63ee-4499-abed-ae9e0d2df90e" providerId="ADAL" clId="{E1E51A1A-84B6-44C8-8243-57024FB03A01}" dt="2022-04-25T10:12:12.800" v="914" actId="478"/>
          <ac:spMkLst>
            <pc:docMk/>
            <pc:sldMk cId="3558071627" sldId="435"/>
            <ac:spMk id="2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5T10:35:18.699" v="1766" actId="1076"/>
          <ac:spMkLst>
            <pc:docMk/>
            <pc:sldMk cId="3558071627" sldId="435"/>
            <ac:spMk id="4" creationId="{00000000-0000-0000-0000-000000000000}"/>
          </ac:spMkLst>
        </pc:spChg>
        <pc:spChg chg="add del mod">
          <ac:chgData name="Gerda Neyens" userId="49a5f432-63ee-4499-abed-ae9e0d2df90e" providerId="ADAL" clId="{E1E51A1A-84B6-44C8-8243-57024FB03A01}" dt="2022-04-25T10:12:15.875" v="915" actId="478"/>
          <ac:spMkLst>
            <pc:docMk/>
            <pc:sldMk cId="3558071627" sldId="435"/>
            <ac:spMk id="5" creationId="{E4DDBCCC-2ABF-404D-9B89-D285064D1F35}"/>
          </ac:spMkLst>
        </pc:spChg>
        <pc:spChg chg="del">
          <ac:chgData name="Gerda Neyens" userId="49a5f432-63ee-4499-abed-ae9e0d2df90e" providerId="ADAL" clId="{E1E51A1A-84B6-44C8-8243-57024FB03A01}" dt="2022-04-25T10:35:00.939" v="1762" actId="478"/>
          <ac:spMkLst>
            <pc:docMk/>
            <pc:sldMk cId="3558071627" sldId="435"/>
            <ac:spMk id="11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5T10:35:20.939" v="1767" actId="1076"/>
          <ac:spMkLst>
            <pc:docMk/>
            <pc:sldMk cId="3558071627" sldId="435"/>
            <ac:spMk id="13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5T10:12:09.525" v="913" actId="255"/>
          <ac:spMkLst>
            <pc:docMk/>
            <pc:sldMk cId="3558071627" sldId="435"/>
            <ac:spMk id="19" creationId="{C80A5DBB-E6F5-4738-8583-70897061440E}"/>
          </ac:spMkLst>
        </pc:spChg>
        <pc:spChg chg="add del mod">
          <ac:chgData name="Gerda Neyens" userId="49a5f432-63ee-4499-abed-ae9e0d2df90e" providerId="ADAL" clId="{E1E51A1A-84B6-44C8-8243-57024FB03A01}" dt="2022-04-25T10:13:28.351" v="928" actId="1076"/>
          <ac:spMkLst>
            <pc:docMk/>
            <pc:sldMk cId="3558071627" sldId="435"/>
            <ac:spMk id="22" creationId="{00000000-0000-0000-0000-000000000000}"/>
          </ac:spMkLst>
        </pc:spChg>
        <pc:grpChg chg="mod">
          <ac:chgData name="Gerda Neyens" userId="49a5f432-63ee-4499-abed-ae9e0d2df90e" providerId="ADAL" clId="{E1E51A1A-84B6-44C8-8243-57024FB03A01}" dt="2022-04-25T10:13:30.023" v="929" actId="1076"/>
          <ac:grpSpMkLst>
            <pc:docMk/>
            <pc:sldMk cId="3558071627" sldId="435"/>
            <ac:grpSpMk id="14" creationId="{00000000-0000-0000-0000-000000000000}"/>
          </ac:grpSpMkLst>
        </pc:grpChg>
        <pc:cxnChg chg="mod">
          <ac:chgData name="Gerda Neyens" userId="49a5f432-63ee-4499-abed-ae9e0d2df90e" providerId="ADAL" clId="{E1E51A1A-84B6-44C8-8243-57024FB03A01}" dt="2022-04-25T10:13:26.510" v="927" actId="1076"/>
          <ac:cxnSpMkLst>
            <pc:docMk/>
            <pc:sldMk cId="3558071627" sldId="435"/>
            <ac:cxnSpMk id="21" creationId="{00000000-0000-0000-0000-000000000000}"/>
          </ac:cxnSpMkLst>
        </pc:cxnChg>
      </pc:sldChg>
      <pc:sldChg chg="del">
        <pc:chgData name="Gerda Neyens" userId="49a5f432-63ee-4499-abed-ae9e0d2df90e" providerId="ADAL" clId="{E1E51A1A-84B6-44C8-8243-57024FB03A01}" dt="2022-04-25T14:16:45.850" v="3791" actId="2696"/>
        <pc:sldMkLst>
          <pc:docMk/>
          <pc:sldMk cId="1695525343" sldId="442"/>
        </pc:sldMkLst>
      </pc:sldChg>
      <pc:sldChg chg="add del">
        <pc:chgData name="Gerda Neyens" userId="49a5f432-63ee-4499-abed-ae9e0d2df90e" providerId="ADAL" clId="{E1E51A1A-84B6-44C8-8243-57024FB03A01}" dt="2022-04-25T14:24:13.582" v="3960" actId="47"/>
        <pc:sldMkLst>
          <pc:docMk/>
          <pc:sldMk cId="3330717736" sldId="442"/>
        </pc:sldMkLst>
      </pc:sldChg>
      <pc:sldChg chg="modSp mod">
        <pc:chgData name="Gerda Neyens" userId="49a5f432-63ee-4499-abed-ae9e0d2df90e" providerId="ADAL" clId="{E1E51A1A-84B6-44C8-8243-57024FB03A01}" dt="2022-05-03T09:26:01.644" v="15078"/>
        <pc:sldMkLst>
          <pc:docMk/>
          <pc:sldMk cId="289735072" sldId="465"/>
        </pc:sldMkLst>
        <pc:spChg chg="mod">
          <ac:chgData name="Gerda Neyens" userId="49a5f432-63ee-4499-abed-ae9e0d2df90e" providerId="ADAL" clId="{E1E51A1A-84B6-44C8-8243-57024FB03A01}" dt="2022-05-03T09:26:01.644" v="15078"/>
          <ac:spMkLst>
            <pc:docMk/>
            <pc:sldMk cId="289735072" sldId="465"/>
            <ac:spMk id="5" creationId="{00000000-0000-0000-0000-000000000000}"/>
          </ac:spMkLst>
        </pc:spChg>
      </pc:sldChg>
      <pc:sldChg chg="addSp delSp modSp mod addAnim delAnim modAnim">
        <pc:chgData name="Gerda Neyens" userId="49a5f432-63ee-4499-abed-ae9e0d2df90e" providerId="ADAL" clId="{E1E51A1A-84B6-44C8-8243-57024FB03A01}" dt="2022-05-03T09:34:06.640" v="15080" actId="113"/>
        <pc:sldMkLst>
          <pc:docMk/>
          <pc:sldMk cId="1820278304" sldId="506"/>
        </pc:sldMkLst>
        <pc:spChg chg="del mod topLvl">
          <ac:chgData name="Gerda Neyens" userId="49a5f432-63ee-4499-abed-ae9e0d2df90e" providerId="ADAL" clId="{E1E51A1A-84B6-44C8-8243-57024FB03A01}" dt="2022-04-25T13:12:17.585" v="2664" actId="478"/>
          <ac:spMkLst>
            <pc:docMk/>
            <pc:sldMk cId="1820278304" sldId="506"/>
            <ac:spMk id="3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5-03T08:03:23.929" v="14078" actId="1076"/>
          <ac:spMkLst>
            <pc:docMk/>
            <pc:sldMk cId="1820278304" sldId="506"/>
            <ac:spMk id="3" creationId="{B5F9AE4C-C986-B4F0-D6C7-EFAA2822574C}"/>
          </ac:spMkLst>
        </pc:spChg>
        <pc:spChg chg="mod">
          <ac:chgData name="Gerda Neyens" userId="49a5f432-63ee-4499-abed-ae9e0d2df90e" providerId="ADAL" clId="{E1E51A1A-84B6-44C8-8243-57024FB03A01}" dt="2022-05-03T09:34:06.640" v="15080" actId="113"/>
          <ac:spMkLst>
            <pc:docMk/>
            <pc:sldMk cId="1820278304" sldId="506"/>
            <ac:spMk id="7" creationId="{00000000-0000-0000-0000-000000000000}"/>
          </ac:spMkLst>
        </pc:spChg>
        <pc:spChg chg="mod topLvl">
          <ac:chgData name="Gerda Neyens" userId="49a5f432-63ee-4499-abed-ae9e0d2df90e" providerId="ADAL" clId="{E1E51A1A-84B6-44C8-8243-57024FB03A01}" dt="2022-04-25T13:12:07.110" v="2662" actId="165"/>
          <ac:spMkLst>
            <pc:docMk/>
            <pc:sldMk cId="1820278304" sldId="506"/>
            <ac:spMk id="12" creationId="{00000000-0000-0000-0000-000000000000}"/>
          </ac:spMkLst>
        </pc:spChg>
        <pc:spChg chg="mod ord topLvl">
          <ac:chgData name="Gerda Neyens" userId="49a5f432-63ee-4499-abed-ae9e0d2df90e" providerId="ADAL" clId="{E1E51A1A-84B6-44C8-8243-57024FB03A01}" dt="2022-04-25T13:14:34.187" v="2708" actId="1076"/>
          <ac:spMkLst>
            <pc:docMk/>
            <pc:sldMk cId="1820278304" sldId="506"/>
            <ac:spMk id="17" creationId="{00000000-0000-0000-0000-000000000000}"/>
          </ac:spMkLst>
        </pc:spChg>
        <pc:spChg chg="del mod topLvl">
          <ac:chgData name="Gerda Neyens" userId="49a5f432-63ee-4499-abed-ae9e0d2df90e" providerId="ADAL" clId="{E1E51A1A-84B6-44C8-8243-57024FB03A01}" dt="2022-04-25T13:13:44.052" v="2674" actId="478"/>
          <ac:spMkLst>
            <pc:docMk/>
            <pc:sldMk cId="1820278304" sldId="506"/>
            <ac:spMk id="19" creationId="{00000000-0000-0000-0000-000000000000}"/>
          </ac:spMkLst>
        </pc:spChg>
        <pc:spChg chg="add del mod topLvl">
          <ac:chgData name="Gerda Neyens" userId="49a5f432-63ee-4499-abed-ae9e0d2df90e" providerId="ADAL" clId="{E1E51A1A-84B6-44C8-8243-57024FB03A01}" dt="2022-04-25T13:13:41.913" v="2673" actId="478"/>
          <ac:spMkLst>
            <pc:docMk/>
            <pc:sldMk cId="1820278304" sldId="506"/>
            <ac:spMk id="20" creationId="{00000000-0000-0000-0000-000000000000}"/>
          </ac:spMkLst>
        </pc:spChg>
        <pc:spChg chg="del mod topLvl">
          <ac:chgData name="Gerda Neyens" userId="49a5f432-63ee-4499-abed-ae9e0d2df90e" providerId="ADAL" clId="{E1E51A1A-84B6-44C8-8243-57024FB03A01}" dt="2022-04-25T13:12:17.585" v="2664" actId="478"/>
          <ac:spMkLst>
            <pc:docMk/>
            <pc:sldMk cId="1820278304" sldId="506"/>
            <ac:spMk id="21" creationId="{00000000-0000-0000-0000-000000000000}"/>
          </ac:spMkLst>
        </pc:spChg>
        <pc:spChg chg="mod topLvl">
          <ac:chgData name="Gerda Neyens" userId="49a5f432-63ee-4499-abed-ae9e0d2df90e" providerId="ADAL" clId="{E1E51A1A-84B6-44C8-8243-57024FB03A01}" dt="2022-04-25T13:12:07.110" v="2662" actId="165"/>
          <ac:spMkLst>
            <pc:docMk/>
            <pc:sldMk cId="1820278304" sldId="506"/>
            <ac:spMk id="22" creationId="{00000000-0000-0000-0000-000000000000}"/>
          </ac:spMkLst>
        </pc:spChg>
        <pc:spChg chg="del mod topLvl">
          <ac:chgData name="Gerda Neyens" userId="49a5f432-63ee-4499-abed-ae9e0d2df90e" providerId="ADAL" clId="{E1E51A1A-84B6-44C8-8243-57024FB03A01}" dt="2022-04-25T13:12:17.585" v="2664" actId="478"/>
          <ac:spMkLst>
            <pc:docMk/>
            <pc:sldMk cId="1820278304" sldId="506"/>
            <ac:spMk id="24" creationId="{00000000-0000-0000-0000-000000000000}"/>
          </ac:spMkLst>
        </pc:spChg>
        <pc:spChg chg="del mod topLvl">
          <ac:chgData name="Gerda Neyens" userId="49a5f432-63ee-4499-abed-ae9e0d2df90e" providerId="ADAL" clId="{E1E51A1A-84B6-44C8-8243-57024FB03A01}" dt="2022-04-25T13:12:17.585" v="2664" actId="478"/>
          <ac:spMkLst>
            <pc:docMk/>
            <pc:sldMk cId="1820278304" sldId="506"/>
            <ac:spMk id="25" creationId="{00000000-0000-0000-0000-000000000000}"/>
          </ac:spMkLst>
        </pc:spChg>
        <pc:spChg chg="del mod topLvl">
          <ac:chgData name="Gerda Neyens" userId="49a5f432-63ee-4499-abed-ae9e0d2df90e" providerId="ADAL" clId="{E1E51A1A-84B6-44C8-8243-57024FB03A01}" dt="2022-04-25T13:12:17.585" v="2664" actId="478"/>
          <ac:spMkLst>
            <pc:docMk/>
            <pc:sldMk cId="1820278304" sldId="506"/>
            <ac:spMk id="26" creationId="{00000000-0000-0000-0000-000000000000}"/>
          </ac:spMkLst>
        </pc:spChg>
        <pc:spChg chg="del mod topLvl">
          <ac:chgData name="Gerda Neyens" userId="49a5f432-63ee-4499-abed-ae9e0d2df90e" providerId="ADAL" clId="{E1E51A1A-84B6-44C8-8243-57024FB03A01}" dt="2022-04-25T13:12:17.585" v="2664" actId="478"/>
          <ac:spMkLst>
            <pc:docMk/>
            <pc:sldMk cId="1820278304" sldId="506"/>
            <ac:spMk id="27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5-02T07:15:01.963" v="11409" actId="20577"/>
          <ac:spMkLst>
            <pc:docMk/>
            <pc:sldMk cId="1820278304" sldId="506"/>
            <ac:spMk id="36" creationId="{D6EE017E-F59A-43CC-97FE-4CFD2FBB7D4C}"/>
          </ac:spMkLst>
        </pc:spChg>
        <pc:grpChg chg="add del">
          <ac:chgData name="Gerda Neyens" userId="49a5f432-63ee-4499-abed-ae9e0d2df90e" providerId="ADAL" clId="{E1E51A1A-84B6-44C8-8243-57024FB03A01}" dt="2022-04-25T13:12:07.110" v="2662" actId="165"/>
          <ac:grpSpMkLst>
            <pc:docMk/>
            <pc:sldMk cId="1820278304" sldId="506"/>
            <ac:grpSpMk id="29" creationId="{00000000-0000-0000-0000-000000000000}"/>
          </ac:grpSpMkLst>
        </pc:grpChg>
        <pc:picChg chg="add del mod">
          <ac:chgData name="Gerda Neyens" userId="49a5f432-63ee-4499-abed-ae9e0d2df90e" providerId="ADAL" clId="{E1E51A1A-84B6-44C8-8243-57024FB03A01}" dt="2022-04-25T13:12:29.926" v="2666" actId="478"/>
          <ac:picMkLst>
            <pc:docMk/>
            <pc:sldMk cId="1820278304" sldId="506"/>
            <ac:picMk id="30" creationId="{2AC5D915-81D4-4FDA-BAD3-9947A05AD325}"/>
          </ac:picMkLst>
        </pc:picChg>
        <pc:picChg chg="del mod topLvl">
          <ac:chgData name="Gerda Neyens" userId="49a5f432-63ee-4499-abed-ae9e0d2df90e" providerId="ADAL" clId="{E1E51A1A-84B6-44C8-8243-57024FB03A01}" dt="2022-04-25T13:12:11.142" v="2663" actId="478"/>
          <ac:picMkLst>
            <pc:docMk/>
            <pc:sldMk cId="1820278304" sldId="506"/>
            <ac:picMk id="32" creationId="{D364D47C-F833-3949-A014-7AF80B54E279}"/>
          </ac:picMkLst>
        </pc:picChg>
        <pc:picChg chg="add mod">
          <ac:chgData name="Gerda Neyens" userId="49a5f432-63ee-4499-abed-ae9e0d2df90e" providerId="ADAL" clId="{E1E51A1A-84B6-44C8-8243-57024FB03A01}" dt="2022-04-25T13:13:56.607" v="2677" actId="1076"/>
          <ac:picMkLst>
            <pc:docMk/>
            <pc:sldMk cId="1820278304" sldId="506"/>
            <ac:picMk id="35" creationId="{28B4F731-3237-45BE-8632-4B9D52414256}"/>
          </ac:picMkLst>
        </pc:picChg>
        <pc:cxnChg chg="del mod topLvl">
          <ac:chgData name="Gerda Neyens" userId="49a5f432-63ee-4499-abed-ae9e0d2df90e" providerId="ADAL" clId="{E1E51A1A-84B6-44C8-8243-57024FB03A01}" dt="2022-04-25T13:12:17.585" v="2664" actId="478"/>
          <ac:cxnSpMkLst>
            <pc:docMk/>
            <pc:sldMk cId="1820278304" sldId="506"/>
            <ac:cxnSpMk id="23" creationId="{00000000-0000-0000-0000-000000000000}"/>
          </ac:cxnSpMkLst>
        </pc:cxnChg>
      </pc:sldChg>
      <pc:sldChg chg="del">
        <pc:chgData name="Gerda Neyens" userId="49a5f432-63ee-4499-abed-ae9e0d2df90e" providerId="ADAL" clId="{E1E51A1A-84B6-44C8-8243-57024FB03A01}" dt="2022-04-27T11:11:31.886" v="9260" actId="47"/>
        <pc:sldMkLst>
          <pc:docMk/>
          <pc:sldMk cId="2955920556" sldId="508"/>
        </pc:sldMkLst>
      </pc:sldChg>
      <pc:sldChg chg="modSp del">
        <pc:chgData name="Gerda Neyens" userId="49a5f432-63ee-4499-abed-ae9e0d2df90e" providerId="ADAL" clId="{E1E51A1A-84B6-44C8-8243-57024FB03A01}" dt="2022-04-25T09:48:02.404" v="184" actId="47"/>
        <pc:sldMkLst>
          <pc:docMk/>
          <pc:sldMk cId="1688518411" sldId="525"/>
        </pc:sldMkLst>
        <pc:picChg chg="mod">
          <ac:chgData name="Gerda Neyens" userId="49a5f432-63ee-4499-abed-ae9e0d2df90e" providerId="ADAL" clId="{E1E51A1A-84B6-44C8-8243-57024FB03A01}" dt="2022-04-25T09:43:40.298" v="131" actId="1076"/>
          <ac:picMkLst>
            <pc:docMk/>
            <pc:sldMk cId="1688518411" sldId="525"/>
            <ac:picMk id="5" creationId="{00000000-0000-0000-0000-000000000000}"/>
          </ac:picMkLst>
        </pc:picChg>
      </pc:sldChg>
      <pc:sldChg chg="del">
        <pc:chgData name="Gerda Neyens" userId="49a5f432-63ee-4499-abed-ae9e0d2df90e" providerId="ADAL" clId="{E1E51A1A-84B6-44C8-8243-57024FB03A01}" dt="2022-04-27T14:18:01.721" v="11184" actId="47"/>
        <pc:sldMkLst>
          <pc:docMk/>
          <pc:sldMk cId="1392243759" sldId="646"/>
        </pc:sldMkLst>
      </pc:sldChg>
      <pc:sldChg chg="del">
        <pc:chgData name="Gerda Neyens" userId="49a5f432-63ee-4499-abed-ae9e0d2df90e" providerId="ADAL" clId="{E1E51A1A-84B6-44C8-8243-57024FB03A01}" dt="2022-04-27T14:17:10.951" v="11175" actId="47"/>
        <pc:sldMkLst>
          <pc:docMk/>
          <pc:sldMk cId="2757839879" sldId="654"/>
        </pc:sldMkLst>
      </pc:sldChg>
      <pc:sldChg chg="del">
        <pc:chgData name="Gerda Neyens" userId="49a5f432-63ee-4499-abed-ae9e0d2df90e" providerId="ADAL" clId="{E1E51A1A-84B6-44C8-8243-57024FB03A01}" dt="2022-04-27T14:18:17.612" v="11188" actId="47"/>
        <pc:sldMkLst>
          <pc:docMk/>
          <pc:sldMk cId="3309734739" sldId="671"/>
        </pc:sldMkLst>
      </pc:sldChg>
      <pc:sldChg chg="del">
        <pc:chgData name="Gerda Neyens" userId="49a5f432-63ee-4499-abed-ae9e0d2df90e" providerId="ADAL" clId="{E1E51A1A-84B6-44C8-8243-57024FB03A01}" dt="2022-04-27T14:18:15.800" v="11187" actId="47"/>
        <pc:sldMkLst>
          <pc:docMk/>
          <pc:sldMk cId="2109075927" sldId="672"/>
        </pc:sldMkLst>
      </pc:sldChg>
      <pc:sldChg chg="del">
        <pc:chgData name="Gerda Neyens" userId="49a5f432-63ee-4499-abed-ae9e0d2df90e" providerId="ADAL" clId="{E1E51A1A-84B6-44C8-8243-57024FB03A01}" dt="2022-04-27T14:17:03.435" v="11170" actId="47"/>
        <pc:sldMkLst>
          <pc:docMk/>
          <pc:sldMk cId="4235559966" sldId="683"/>
        </pc:sldMkLst>
      </pc:sldChg>
      <pc:sldChg chg="del">
        <pc:chgData name="Gerda Neyens" userId="49a5f432-63ee-4499-abed-ae9e0d2df90e" providerId="ADAL" clId="{E1E51A1A-84B6-44C8-8243-57024FB03A01}" dt="2022-04-27T14:17:04.306" v="11171" actId="47"/>
        <pc:sldMkLst>
          <pc:docMk/>
          <pc:sldMk cId="1243072215" sldId="684"/>
        </pc:sldMkLst>
      </pc:sldChg>
      <pc:sldChg chg="del">
        <pc:chgData name="Gerda Neyens" userId="49a5f432-63ee-4499-abed-ae9e0d2df90e" providerId="ADAL" clId="{E1E51A1A-84B6-44C8-8243-57024FB03A01}" dt="2022-04-27T14:17:01.819" v="11169" actId="47"/>
        <pc:sldMkLst>
          <pc:docMk/>
          <pc:sldMk cId="2506918158" sldId="688"/>
        </pc:sldMkLst>
      </pc:sldChg>
      <pc:sldChg chg="ord">
        <pc:chgData name="Gerda Neyens" userId="49a5f432-63ee-4499-abed-ae9e0d2df90e" providerId="ADAL" clId="{E1E51A1A-84B6-44C8-8243-57024FB03A01}" dt="2022-05-03T07:54:39.734" v="14013"/>
        <pc:sldMkLst>
          <pc:docMk/>
          <pc:sldMk cId="2814297137" sldId="691"/>
        </pc:sldMkLst>
      </pc:sldChg>
      <pc:sldChg chg="del">
        <pc:chgData name="Gerda Neyens" userId="49a5f432-63ee-4499-abed-ae9e0d2df90e" providerId="ADAL" clId="{E1E51A1A-84B6-44C8-8243-57024FB03A01}" dt="2022-04-27T14:17:37.761" v="11180" actId="47"/>
        <pc:sldMkLst>
          <pc:docMk/>
          <pc:sldMk cId="4178387347" sldId="704"/>
        </pc:sldMkLst>
      </pc:sldChg>
      <pc:sldChg chg="modSp mod">
        <pc:chgData name="Gerda Neyens" userId="49a5f432-63ee-4499-abed-ae9e0d2df90e" providerId="ADAL" clId="{E1E51A1A-84B6-44C8-8243-57024FB03A01}" dt="2022-04-29T11:10:18.275" v="11326" actId="20577"/>
        <pc:sldMkLst>
          <pc:docMk/>
          <pc:sldMk cId="2250994812" sldId="705"/>
        </pc:sldMkLst>
        <pc:spChg chg="mod">
          <ac:chgData name="Gerda Neyens" userId="49a5f432-63ee-4499-abed-ae9e0d2df90e" providerId="ADAL" clId="{E1E51A1A-84B6-44C8-8243-57024FB03A01}" dt="2022-04-29T11:10:18.275" v="11326" actId="20577"/>
          <ac:spMkLst>
            <pc:docMk/>
            <pc:sldMk cId="2250994812" sldId="705"/>
            <ac:spMk id="2" creationId="{497E5C1B-06AD-46BC-A4DE-626D1D79D548}"/>
          </ac:spMkLst>
        </pc:spChg>
        <pc:spChg chg="mod">
          <ac:chgData name="Gerda Neyens" userId="49a5f432-63ee-4499-abed-ae9e0d2df90e" providerId="ADAL" clId="{E1E51A1A-84B6-44C8-8243-57024FB03A01}" dt="2022-04-29T11:10:08.405" v="11315" actId="20577"/>
          <ac:spMkLst>
            <pc:docMk/>
            <pc:sldMk cId="2250994812" sldId="705"/>
            <ac:spMk id="5" creationId="{00000000-0000-0000-0000-000000000000}"/>
          </ac:spMkLst>
        </pc:spChg>
      </pc:sldChg>
      <pc:sldChg chg="del">
        <pc:chgData name="Gerda Neyens" userId="49a5f432-63ee-4499-abed-ae9e0d2df90e" providerId="ADAL" clId="{E1E51A1A-84B6-44C8-8243-57024FB03A01}" dt="2022-04-27T14:17:05.228" v="11172" actId="47"/>
        <pc:sldMkLst>
          <pc:docMk/>
          <pc:sldMk cId="2345068254" sldId="707"/>
        </pc:sldMkLst>
      </pc:sldChg>
      <pc:sldChg chg="addSp delSp modSp mod">
        <pc:chgData name="Gerda Neyens" userId="49a5f432-63ee-4499-abed-ae9e0d2df90e" providerId="ADAL" clId="{E1E51A1A-84B6-44C8-8243-57024FB03A01}" dt="2022-05-03T08:18:32.866" v="14453" actId="1076"/>
        <pc:sldMkLst>
          <pc:docMk/>
          <pc:sldMk cId="3379585737" sldId="713"/>
        </pc:sldMkLst>
        <pc:spChg chg="add mod">
          <ac:chgData name="Gerda Neyens" userId="49a5f432-63ee-4499-abed-ae9e0d2df90e" providerId="ADAL" clId="{E1E51A1A-84B6-44C8-8243-57024FB03A01}" dt="2022-05-03T08:13:48.795" v="14232" actId="1076"/>
          <ac:spMkLst>
            <pc:docMk/>
            <pc:sldMk cId="3379585737" sldId="713"/>
            <ac:spMk id="14" creationId="{1D8FF72F-E3B8-EDE2-42BF-3068CC0A0513}"/>
          </ac:spMkLst>
        </pc:spChg>
        <pc:spChg chg="mod">
          <ac:chgData name="Gerda Neyens" userId="49a5f432-63ee-4499-abed-ae9e0d2df90e" providerId="ADAL" clId="{E1E51A1A-84B6-44C8-8243-57024FB03A01}" dt="2022-05-03T08:14:36.563" v="14238" actId="1076"/>
          <ac:spMkLst>
            <pc:docMk/>
            <pc:sldMk cId="3379585737" sldId="713"/>
            <ac:spMk id="15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13:49:09.684" v="3329" actId="478"/>
          <ac:spMkLst>
            <pc:docMk/>
            <pc:sldMk cId="3379585737" sldId="713"/>
            <ac:spMk id="16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5-03T08:16:09.532" v="14401" actId="20577"/>
          <ac:spMkLst>
            <pc:docMk/>
            <pc:sldMk cId="3379585737" sldId="713"/>
            <ac:spMk id="16" creationId="{1A74F096-E2E1-3805-09BB-EEF5262A63CD}"/>
          </ac:spMkLst>
        </pc:spChg>
        <pc:spChg chg="add mod">
          <ac:chgData name="Gerda Neyens" userId="49a5f432-63ee-4499-abed-ae9e0d2df90e" providerId="ADAL" clId="{E1E51A1A-84B6-44C8-8243-57024FB03A01}" dt="2022-05-03T08:18:17.674" v="14452" actId="20577"/>
          <ac:spMkLst>
            <pc:docMk/>
            <pc:sldMk cId="3379585737" sldId="713"/>
            <ac:spMk id="17" creationId="{FD6CF0A5-C1A1-9124-45A7-3085B3A7C62B}"/>
          </ac:spMkLst>
        </pc:spChg>
        <pc:spChg chg="mod">
          <ac:chgData name="Gerda Neyens" userId="49a5f432-63ee-4499-abed-ae9e0d2df90e" providerId="ADAL" clId="{E1E51A1A-84B6-44C8-8243-57024FB03A01}" dt="2022-05-03T08:14:00.326" v="14235" actId="1076"/>
          <ac:spMkLst>
            <pc:docMk/>
            <pc:sldMk cId="3379585737" sldId="713"/>
            <ac:spMk id="37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5-03T08:18:32.866" v="14453" actId="1076"/>
          <ac:spMkLst>
            <pc:docMk/>
            <pc:sldMk cId="3379585737" sldId="713"/>
            <ac:spMk id="39" creationId="{D095023D-55AF-49EF-AED8-EE4B2DEA37C7}"/>
          </ac:spMkLst>
        </pc:spChg>
        <pc:spChg chg="mod">
          <ac:chgData name="Gerda Neyens" userId="49a5f432-63ee-4499-abed-ae9e0d2df90e" providerId="ADAL" clId="{E1E51A1A-84B6-44C8-8243-57024FB03A01}" dt="2022-05-03T08:12:44.535" v="14176" actId="1076"/>
          <ac:spMkLst>
            <pc:docMk/>
            <pc:sldMk cId="3379585737" sldId="713"/>
            <ac:spMk id="42" creationId="{E8EDC793-E872-4281-A0D2-43AE546A6A7E}"/>
          </ac:spMkLst>
        </pc:spChg>
        <pc:spChg chg="mod">
          <ac:chgData name="Gerda Neyens" userId="49a5f432-63ee-4499-abed-ae9e0d2df90e" providerId="ADAL" clId="{E1E51A1A-84B6-44C8-8243-57024FB03A01}" dt="2022-05-03T08:14:15.239" v="14237" actId="947"/>
          <ac:spMkLst>
            <pc:docMk/>
            <pc:sldMk cId="3379585737" sldId="713"/>
            <ac:spMk id="43" creationId="{D33EE400-2510-443E-8DA4-BB1D0147BBBB}"/>
          </ac:spMkLst>
        </pc:spChg>
        <pc:spChg chg="del">
          <ac:chgData name="Gerda Neyens" userId="49a5f432-63ee-4499-abed-ae9e0d2df90e" providerId="ADAL" clId="{E1E51A1A-84B6-44C8-8243-57024FB03A01}" dt="2022-05-03T08:11:19.312" v="14082" actId="478"/>
          <ac:spMkLst>
            <pc:docMk/>
            <pc:sldMk cId="3379585737" sldId="713"/>
            <ac:spMk id="61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5-03T08:12:02.566" v="14129" actId="1076"/>
          <ac:spMkLst>
            <pc:docMk/>
            <pc:sldMk cId="3379585737" sldId="713"/>
            <ac:spMk id="62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5-03T08:13:44.201" v="14231" actId="1076"/>
          <ac:spMkLst>
            <pc:docMk/>
            <pc:sldMk cId="3379585737" sldId="713"/>
            <ac:spMk id="63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5-03T08:14:05.736" v="14236" actId="1076"/>
          <ac:spMkLst>
            <pc:docMk/>
            <pc:sldMk cId="3379585737" sldId="713"/>
            <ac:spMk id="64" creationId="{00000000-0000-0000-0000-000000000000}"/>
          </ac:spMkLst>
        </pc:spChg>
        <pc:picChg chg="mod">
          <ac:chgData name="Gerda Neyens" userId="49a5f432-63ee-4499-abed-ae9e0d2df90e" providerId="ADAL" clId="{E1E51A1A-84B6-44C8-8243-57024FB03A01}" dt="2022-05-03T08:13:54.379" v="14234" actId="1076"/>
          <ac:picMkLst>
            <pc:docMk/>
            <pc:sldMk cId="3379585737" sldId="713"/>
            <ac:picMk id="41" creationId="{331DFE61-1537-4D5D-A0FB-C1536E56140F}"/>
          </ac:picMkLst>
        </pc:picChg>
      </pc:sldChg>
      <pc:sldChg chg="addSp delSp modSp mod">
        <pc:chgData name="Gerda Neyens" userId="49a5f432-63ee-4499-abed-ae9e0d2df90e" providerId="ADAL" clId="{E1E51A1A-84B6-44C8-8243-57024FB03A01}" dt="2022-05-03T07:28:36.577" v="13541"/>
        <pc:sldMkLst>
          <pc:docMk/>
          <pc:sldMk cId="3786919664" sldId="717"/>
        </pc:sldMkLst>
        <pc:spChg chg="add del mod">
          <ac:chgData name="Gerda Neyens" userId="49a5f432-63ee-4499-abed-ae9e0d2df90e" providerId="ADAL" clId="{E1E51A1A-84B6-44C8-8243-57024FB03A01}" dt="2022-05-03T07:28:36.577" v="13541"/>
          <ac:spMkLst>
            <pc:docMk/>
            <pc:sldMk cId="3786919664" sldId="717"/>
            <ac:spMk id="6" creationId="{421B233E-26A2-B37B-10B7-ECA2E3349982}"/>
          </ac:spMkLst>
        </pc:spChg>
        <pc:spChg chg="add mod">
          <ac:chgData name="Gerda Neyens" userId="49a5f432-63ee-4499-abed-ae9e0d2df90e" providerId="ADAL" clId="{E1E51A1A-84B6-44C8-8243-57024FB03A01}" dt="2022-05-03T07:28:34.671" v="13539" actId="1076"/>
          <ac:spMkLst>
            <pc:docMk/>
            <pc:sldMk cId="3786919664" sldId="717"/>
            <ac:spMk id="16" creationId="{E208A33F-33E8-3126-FF39-1F32DCDB9EDE}"/>
          </ac:spMkLst>
        </pc:spChg>
        <pc:spChg chg="mod">
          <ac:chgData name="Gerda Neyens" userId="49a5f432-63ee-4499-abed-ae9e0d2df90e" providerId="ADAL" clId="{E1E51A1A-84B6-44C8-8243-57024FB03A01}" dt="2022-05-03T07:21:45.452" v="13458" actId="1076"/>
          <ac:spMkLst>
            <pc:docMk/>
            <pc:sldMk cId="3786919664" sldId="717"/>
            <ac:spMk id="27" creationId="{DDB16FA1-79DB-BA47-9B85-B52C58D6B570}"/>
          </ac:spMkLst>
        </pc:spChg>
      </pc:sldChg>
      <pc:sldChg chg="addSp delSp modSp mod modAnim">
        <pc:chgData name="Gerda Neyens" userId="49a5f432-63ee-4499-abed-ae9e0d2df90e" providerId="ADAL" clId="{E1E51A1A-84B6-44C8-8243-57024FB03A01}" dt="2022-05-02T07:20:38.187" v="11410"/>
        <pc:sldMkLst>
          <pc:docMk/>
          <pc:sldMk cId="1983807425" sldId="718"/>
        </pc:sldMkLst>
        <pc:spChg chg="mod">
          <ac:chgData name="Gerda Neyens" userId="49a5f432-63ee-4499-abed-ae9e0d2df90e" providerId="ADAL" clId="{E1E51A1A-84B6-44C8-8243-57024FB03A01}" dt="2022-04-27T09:32:36.252" v="7402" actId="20577"/>
          <ac:spMkLst>
            <pc:docMk/>
            <pc:sldMk cId="1983807425" sldId="718"/>
            <ac:spMk id="3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39.663" v="6353" actId="1076"/>
          <ac:spMkLst>
            <pc:docMk/>
            <pc:sldMk cId="1983807425" sldId="718"/>
            <ac:spMk id="4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5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6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21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22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23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24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25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26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27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2:46.702" v="6354" actId="1076"/>
          <ac:spMkLst>
            <pc:docMk/>
            <pc:sldMk cId="1983807425" sldId="718"/>
            <ac:spMk id="28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4:24.388" v="6376" actId="1076"/>
          <ac:spMkLst>
            <pc:docMk/>
            <pc:sldMk cId="1983807425" sldId="718"/>
            <ac:spMk id="29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31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32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7T09:30:25.534" v="7273" actId="1076"/>
          <ac:spMkLst>
            <pc:docMk/>
            <pc:sldMk cId="1983807425" sldId="718"/>
            <ac:spMk id="33" creationId="{BC062F09-3301-4637-9126-53ECB1D56192}"/>
          </ac:spMkLst>
        </pc:spChg>
        <pc:spChg chg="add mod">
          <ac:chgData name="Gerda Neyens" userId="49a5f432-63ee-4499-abed-ae9e0d2df90e" providerId="ADAL" clId="{E1E51A1A-84B6-44C8-8243-57024FB03A01}" dt="2022-04-27T09:30:29.136" v="7277" actId="6549"/>
          <ac:spMkLst>
            <pc:docMk/>
            <pc:sldMk cId="1983807425" sldId="718"/>
            <ac:spMk id="34" creationId="{85AD198E-923E-4B29-B7D5-EDF6058C359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36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37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38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0:58.546" v="6280" actId="255"/>
          <ac:spMkLst>
            <pc:docMk/>
            <pc:sldMk cId="1983807425" sldId="718"/>
            <ac:spMk id="39" creationId="{00000000-0000-0000-0000-000000000000}"/>
          </ac:spMkLst>
        </pc:spChg>
        <pc:spChg chg="del mod">
          <ac:chgData name="Gerda Neyens" userId="49a5f432-63ee-4499-abed-ae9e0d2df90e" providerId="ADAL" clId="{E1E51A1A-84B6-44C8-8243-57024FB03A01}" dt="2022-04-27T08:52:03.862" v="6341" actId="478"/>
          <ac:spMkLst>
            <pc:docMk/>
            <pc:sldMk cId="1983807425" sldId="718"/>
            <ac:spMk id="41" creationId="{00000000-0000-0000-0000-000000000000}"/>
          </ac:spMkLst>
        </pc:spChg>
        <pc:spChg chg="del mod">
          <ac:chgData name="Gerda Neyens" userId="49a5f432-63ee-4499-abed-ae9e0d2df90e" providerId="ADAL" clId="{E1E51A1A-84B6-44C8-8243-57024FB03A01}" dt="2022-04-27T08:52:02.852" v="6340" actId="478"/>
          <ac:spMkLst>
            <pc:docMk/>
            <pc:sldMk cId="1983807425" sldId="718"/>
            <ac:spMk id="42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7T08:46:42.186" v="6245" actId="478"/>
          <ac:spMkLst>
            <pc:docMk/>
            <pc:sldMk cId="1983807425" sldId="718"/>
            <ac:spMk id="44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8:51:48.111" v="6338" actId="1076"/>
          <ac:spMkLst>
            <pc:docMk/>
            <pc:sldMk cId="1983807425" sldId="718"/>
            <ac:spMk id="45" creationId="{DDB16FA1-79DB-BA47-9B85-B52C58D6B570}"/>
          </ac:spMkLst>
        </pc:spChg>
        <pc:grpChg chg="mod">
          <ac:chgData name="Gerda Neyens" userId="49a5f432-63ee-4499-abed-ae9e0d2df90e" providerId="ADAL" clId="{E1E51A1A-84B6-44C8-8243-57024FB03A01}" dt="2022-04-27T08:54:10.871" v="6373" actId="14100"/>
          <ac:grpSpMkLst>
            <pc:docMk/>
            <pc:sldMk cId="1983807425" sldId="718"/>
            <ac:grpSpMk id="7" creationId="{00000000-0000-0000-0000-000000000000}"/>
          </ac:grpSpMkLst>
        </pc:grpChg>
        <pc:grpChg chg="add del mod">
          <ac:chgData name="Gerda Neyens" userId="49a5f432-63ee-4499-abed-ae9e0d2df90e" providerId="ADAL" clId="{E1E51A1A-84B6-44C8-8243-57024FB03A01}" dt="2022-04-27T08:52:11.431" v="6342" actId="478"/>
          <ac:grpSpMkLst>
            <pc:docMk/>
            <pc:sldMk cId="1983807425" sldId="718"/>
            <ac:grpSpMk id="10" creationId="{A1781EF1-3DD0-4967-9EB9-B924D2317916}"/>
          </ac:grpSpMkLst>
        </pc:grpChg>
        <pc:picChg chg="del">
          <ac:chgData name="Gerda Neyens" userId="49a5f432-63ee-4499-abed-ae9e0d2df90e" providerId="ADAL" clId="{E1E51A1A-84B6-44C8-8243-57024FB03A01}" dt="2022-04-27T08:46:54.349" v="6246" actId="478"/>
          <ac:picMkLst>
            <pc:docMk/>
            <pc:sldMk cId="1983807425" sldId="718"/>
            <ac:picMk id="2" creationId="{00000000-0000-0000-0000-000000000000}"/>
          </ac:picMkLst>
        </pc:picChg>
        <pc:picChg chg="add del mod">
          <ac:chgData name="Gerda Neyens" userId="49a5f432-63ee-4499-abed-ae9e0d2df90e" providerId="ADAL" clId="{E1E51A1A-84B6-44C8-8243-57024FB03A01}" dt="2022-04-27T08:46:01.271" v="6201" actId="478"/>
          <ac:picMkLst>
            <pc:docMk/>
            <pc:sldMk cId="1983807425" sldId="718"/>
            <ac:picMk id="9" creationId="{7603E995-6E9F-45AC-B2F8-736AE5562CCA}"/>
          </ac:picMkLst>
        </pc:picChg>
        <pc:picChg chg="add mod">
          <ac:chgData name="Gerda Neyens" userId="49a5f432-63ee-4499-abed-ae9e0d2df90e" providerId="ADAL" clId="{E1E51A1A-84B6-44C8-8243-57024FB03A01}" dt="2022-04-27T09:30:20.017" v="7272" actId="1076"/>
          <ac:picMkLst>
            <pc:docMk/>
            <pc:sldMk cId="1983807425" sldId="718"/>
            <ac:picMk id="30" creationId="{CFA5F5D1-1BFA-456A-99FE-813B8DD5F20F}"/>
          </ac:picMkLst>
        </pc:picChg>
        <pc:picChg chg="mod">
          <ac:chgData name="Gerda Neyens" userId="49a5f432-63ee-4499-abed-ae9e0d2df90e" providerId="ADAL" clId="{E1E51A1A-84B6-44C8-8243-57024FB03A01}" dt="2022-04-27T09:32:28.979" v="7389" actId="1076"/>
          <ac:picMkLst>
            <pc:docMk/>
            <pc:sldMk cId="1983807425" sldId="718"/>
            <ac:picMk id="46" creationId="{00000000-0000-0000-0000-000000000000}"/>
          </ac:picMkLst>
        </pc:picChg>
      </pc:sldChg>
      <pc:sldChg chg="del">
        <pc:chgData name="Gerda Neyens" userId="49a5f432-63ee-4499-abed-ae9e0d2df90e" providerId="ADAL" clId="{E1E51A1A-84B6-44C8-8243-57024FB03A01}" dt="2022-04-27T14:18:27.209" v="11189" actId="47"/>
        <pc:sldMkLst>
          <pc:docMk/>
          <pc:sldMk cId="2616276978" sldId="721"/>
        </pc:sldMkLst>
      </pc:sldChg>
      <pc:sldChg chg="del">
        <pc:chgData name="Gerda Neyens" userId="49a5f432-63ee-4499-abed-ae9e0d2df90e" providerId="ADAL" clId="{E1E51A1A-84B6-44C8-8243-57024FB03A01}" dt="2022-04-27T14:18:05.747" v="11185" actId="47"/>
        <pc:sldMkLst>
          <pc:docMk/>
          <pc:sldMk cId="2201003453" sldId="726"/>
        </pc:sldMkLst>
      </pc:sldChg>
      <pc:sldChg chg="del">
        <pc:chgData name="Gerda Neyens" userId="49a5f432-63ee-4499-abed-ae9e0d2df90e" providerId="ADAL" clId="{E1E51A1A-84B6-44C8-8243-57024FB03A01}" dt="2022-04-27T14:18:11.248" v="11186" actId="47"/>
        <pc:sldMkLst>
          <pc:docMk/>
          <pc:sldMk cId="1152556143" sldId="727"/>
        </pc:sldMkLst>
      </pc:sldChg>
      <pc:sldChg chg="addSp delSp modSp mod delAnim modAnim">
        <pc:chgData name="Gerda Neyens" userId="49a5f432-63ee-4499-abed-ae9e0d2df90e" providerId="ADAL" clId="{E1E51A1A-84B6-44C8-8243-57024FB03A01}" dt="2022-05-02T16:09:15.243" v="11870" actId="1076"/>
        <pc:sldMkLst>
          <pc:docMk/>
          <pc:sldMk cId="762653576" sldId="733"/>
        </pc:sldMkLst>
        <pc:spChg chg="mod">
          <ac:chgData name="Gerda Neyens" userId="49a5f432-63ee-4499-abed-ae9e0d2df90e" providerId="ADAL" clId="{E1E51A1A-84B6-44C8-8243-57024FB03A01}" dt="2022-04-27T10:15:26.738" v="8792" actId="255"/>
          <ac:spMkLst>
            <pc:docMk/>
            <pc:sldMk cId="762653576" sldId="733"/>
            <ac:spMk id="7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5T15:38:55.420" v="4322" actId="1076"/>
          <ac:spMkLst>
            <pc:docMk/>
            <pc:sldMk cId="762653576" sldId="733"/>
            <ac:spMk id="10" creationId="{00000000-0000-0000-0000-000000000000}"/>
          </ac:spMkLst>
        </pc:spChg>
        <pc:spChg chg="add del mod">
          <ac:chgData name="Gerda Neyens" userId="49a5f432-63ee-4499-abed-ae9e0d2df90e" providerId="ADAL" clId="{E1E51A1A-84B6-44C8-8243-57024FB03A01}" dt="2022-05-02T16:07:43.566" v="11867" actId="21"/>
          <ac:spMkLst>
            <pc:docMk/>
            <pc:sldMk cId="762653576" sldId="733"/>
            <ac:spMk id="23" creationId="{287ADEAD-670F-F606-D1E6-3929A0640A20}"/>
          </ac:spMkLst>
        </pc:spChg>
        <pc:spChg chg="add del mod">
          <ac:chgData name="Gerda Neyens" userId="49a5f432-63ee-4499-abed-ae9e0d2df90e" providerId="ADAL" clId="{E1E51A1A-84B6-44C8-8243-57024FB03A01}" dt="2022-04-29T11:43:27.613" v="11387" actId="478"/>
          <ac:spMkLst>
            <pc:docMk/>
            <pc:sldMk cId="762653576" sldId="733"/>
            <ac:spMk id="23" creationId="{B0D32C92-1F42-47A7-843F-F4D1A6EF2A11}"/>
          </ac:spMkLst>
        </pc:spChg>
        <pc:spChg chg="add mod">
          <ac:chgData name="Gerda Neyens" userId="49a5f432-63ee-4499-abed-ae9e0d2df90e" providerId="ADAL" clId="{E1E51A1A-84B6-44C8-8243-57024FB03A01}" dt="2022-05-02T16:09:15.243" v="11870" actId="1076"/>
          <ac:spMkLst>
            <pc:docMk/>
            <pc:sldMk cId="762653576" sldId="733"/>
            <ac:spMk id="24" creationId="{B59D819D-580F-B1D4-375F-877FEE6F7508}"/>
          </ac:spMkLst>
        </pc:spChg>
        <pc:picChg chg="mod">
          <ac:chgData name="Gerda Neyens" userId="49a5f432-63ee-4499-abed-ae9e0d2df90e" providerId="ADAL" clId="{E1E51A1A-84B6-44C8-8243-57024FB03A01}" dt="2022-04-27T11:06:19.325" v="9174" actId="1076"/>
          <ac:picMkLst>
            <pc:docMk/>
            <pc:sldMk cId="762653576" sldId="733"/>
            <ac:picMk id="5" creationId="{9AA2ED67-E27E-D34B-8271-AAD0C7EFBEF2}"/>
          </ac:picMkLst>
        </pc:picChg>
        <pc:picChg chg="mod">
          <ac:chgData name="Gerda Neyens" userId="49a5f432-63ee-4499-abed-ae9e0d2df90e" providerId="ADAL" clId="{E1E51A1A-84B6-44C8-8243-57024FB03A01}" dt="2022-04-27T11:06:14.237" v="9173" actId="14100"/>
          <ac:picMkLst>
            <pc:docMk/>
            <pc:sldMk cId="762653576" sldId="733"/>
            <ac:picMk id="6" creationId="{00000000-0000-0000-0000-000000000000}"/>
          </ac:picMkLst>
        </pc:picChg>
      </pc:sldChg>
      <pc:sldChg chg="delSp mod">
        <pc:chgData name="Gerda Neyens" userId="49a5f432-63ee-4499-abed-ae9e0d2df90e" providerId="ADAL" clId="{E1E51A1A-84B6-44C8-8243-57024FB03A01}" dt="2022-04-27T11:24:21.324" v="9581" actId="478"/>
        <pc:sldMkLst>
          <pc:docMk/>
          <pc:sldMk cId="1903423904" sldId="737"/>
        </pc:sldMkLst>
        <pc:spChg chg="del">
          <ac:chgData name="Gerda Neyens" userId="49a5f432-63ee-4499-abed-ae9e0d2df90e" providerId="ADAL" clId="{E1E51A1A-84B6-44C8-8243-57024FB03A01}" dt="2022-04-27T11:24:21.324" v="9581" actId="478"/>
          <ac:spMkLst>
            <pc:docMk/>
            <pc:sldMk cId="1903423904" sldId="737"/>
            <ac:spMk id="28" creationId="{00000000-0000-0000-0000-000000000000}"/>
          </ac:spMkLst>
        </pc:spChg>
      </pc:sldChg>
      <pc:sldChg chg="del">
        <pc:chgData name="Gerda Neyens" userId="49a5f432-63ee-4499-abed-ae9e0d2df90e" providerId="ADAL" clId="{E1E51A1A-84B6-44C8-8243-57024FB03A01}" dt="2022-04-27T14:17:49.008" v="11182" actId="47"/>
        <pc:sldMkLst>
          <pc:docMk/>
          <pc:sldMk cId="1630646265" sldId="745"/>
        </pc:sldMkLst>
      </pc:sldChg>
      <pc:sldChg chg="del">
        <pc:chgData name="Gerda Neyens" userId="49a5f432-63ee-4499-abed-ae9e0d2df90e" providerId="ADAL" clId="{E1E51A1A-84B6-44C8-8243-57024FB03A01}" dt="2022-04-27T14:17:36.900" v="11179" actId="47"/>
        <pc:sldMkLst>
          <pc:docMk/>
          <pc:sldMk cId="3864227251" sldId="746"/>
        </pc:sldMkLst>
      </pc:sldChg>
      <pc:sldChg chg="del">
        <pc:chgData name="Gerda Neyens" userId="49a5f432-63ee-4499-abed-ae9e0d2df90e" providerId="ADAL" clId="{E1E51A1A-84B6-44C8-8243-57024FB03A01}" dt="2022-04-27T14:17:08.050" v="11173" actId="47"/>
        <pc:sldMkLst>
          <pc:docMk/>
          <pc:sldMk cId="3203362072" sldId="747"/>
        </pc:sldMkLst>
      </pc:sldChg>
      <pc:sldChg chg="delSp del mod ord">
        <pc:chgData name="Gerda Neyens" userId="49a5f432-63ee-4499-abed-ae9e0d2df90e" providerId="ADAL" clId="{E1E51A1A-84B6-44C8-8243-57024FB03A01}" dt="2022-04-27T11:29:17.015" v="9816" actId="47"/>
        <pc:sldMkLst>
          <pc:docMk/>
          <pc:sldMk cId="1699930676" sldId="749"/>
        </pc:sldMkLst>
        <pc:spChg chg="del">
          <ac:chgData name="Gerda Neyens" userId="49a5f432-63ee-4499-abed-ae9e0d2df90e" providerId="ADAL" clId="{E1E51A1A-84B6-44C8-8243-57024FB03A01}" dt="2022-04-27T11:26:09.644" v="9683" actId="21"/>
          <ac:spMkLst>
            <pc:docMk/>
            <pc:sldMk cId="1699930676" sldId="749"/>
            <ac:spMk id="5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7T11:26:09.644" v="9683" actId="21"/>
          <ac:spMkLst>
            <pc:docMk/>
            <pc:sldMk cId="1699930676" sldId="749"/>
            <ac:spMk id="25" creationId="{3DE0ED96-04D8-414A-912E-E2734FBB57B8}"/>
          </ac:spMkLst>
        </pc:spChg>
        <pc:grpChg chg="del">
          <ac:chgData name="Gerda Neyens" userId="49a5f432-63ee-4499-abed-ae9e0d2df90e" providerId="ADAL" clId="{E1E51A1A-84B6-44C8-8243-57024FB03A01}" dt="2022-04-27T11:26:09.644" v="9683" actId="21"/>
          <ac:grpSpMkLst>
            <pc:docMk/>
            <pc:sldMk cId="1699930676" sldId="749"/>
            <ac:grpSpMk id="7" creationId="{00000000-0000-0000-0000-000000000000}"/>
          </ac:grpSpMkLst>
        </pc:grpChg>
      </pc:sldChg>
      <pc:sldChg chg="del">
        <pc:chgData name="Gerda Neyens" userId="49a5f432-63ee-4499-abed-ae9e0d2df90e" providerId="ADAL" clId="{E1E51A1A-84B6-44C8-8243-57024FB03A01}" dt="2022-04-27T14:16:44.938" v="11168" actId="47"/>
        <pc:sldMkLst>
          <pc:docMk/>
          <pc:sldMk cId="1882733962" sldId="750"/>
        </pc:sldMkLst>
      </pc:sldChg>
      <pc:sldChg chg="del">
        <pc:chgData name="Gerda Neyens" userId="49a5f432-63ee-4499-abed-ae9e0d2df90e" providerId="ADAL" clId="{E1E51A1A-84B6-44C8-8243-57024FB03A01}" dt="2022-04-27T14:17:08.927" v="11174" actId="47"/>
        <pc:sldMkLst>
          <pc:docMk/>
          <pc:sldMk cId="930912647" sldId="751"/>
        </pc:sldMkLst>
      </pc:sldChg>
      <pc:sldChg chg="del">
        <pc:chgData name="Gerda Neyens" userId="49a5f432-63ee-4499-abed-ae9e0d2df90e" providerId="ADAL" clId="{E1E51A1A-84B6-44C8-8243-57024FB03A01}" dt="2022-04-27T14:18:36.101" v="11190" actId="47"/>
        <pc:sldMkLst>
          <pc:docMk/>
          <pc:sldMk cId="4179606416" sldId="752"/>
        </pc:sldMkLst>
      </pc:sldChg>
      <pc:sldChg chg="del">
        <pc:chgData name="Gerda Neyens" userId="49a5f432-63ee-4499-abed-ae9e0d2df90e" providerId="ADAL" clId="{E1E51A1A-84B6-44C8-8243-57024FB03A01}" dt="2022-04-27T14:18:43.227" v="11191" actId="47"/>
        <pc:sldMkLst>
          <pc:docMk/>
          <pc:sldMk cId="3959880392" sldId="753"/>
        </pc:sldMkLst>
      </pc:sldChg>
      <pc:sldChg chg="del">
        <pc:chgData name="Gerda Neyens" userId="49a5f432-63ee-4499-abed-ae9e0d2df90e" providerId="ADAL" clId="{E1E51A1A-84B6-44C8-8243-57024FB03A01}" dt="2022-04-27T14:17:53.068" v="11183" actId="47"/>
        <pc:sldMkLst>
          <pc:docMk/>
          <pc:sldMk cId="3721019953" sldId="754"/>
        </pc:sldMkLst>
      </pc:sldChg>
      <pc:sldChg chg="del">
        <pc:chgData name="Gerda Neyens" userId="49a5f432-63ee-4499-abed-ae9e0d2df90e" providerId="ADAL" clId="{E1E51A1A-84B6-44C8-8243-57024FB03A01}" dt="2022-04-27T14:17:47.552" v="11181" actId="47"/>
        <pc:sldMkLst>
          <pc:docMk/>
          <pc:sldMk cId="485402901" sldId="755"/>
        </pc:sldMkLst>
      </pc:sldChg>
      <pc:sldChg chg="del">
        <pc:chgData name="Gerda Neyens" userId="49a5f432-63ee-4499-abed-ae9e0d2df90e" providerId="ADAL" clId="{E1E51A1A-84B6-44C8-8243-57024FB03A01}" dt="2022-04-27T14:17:11.441" v="11176" actId="47"/>
        <pc:sldMkLst>
          <pc:docMk/>
          <pc:sldMk cId="740577454" sldId="757"/>
        </pc:sldMkLst>
      </pc:sldChg>
      <pc:sldChg chg="addSp modSp mod">
        <pc:chgData name="Gerda Neyens" userId="49a5f432-63ee-4499-abed-ae9e0d2df90e" providerId="ADAL" clId="{E1E51A1A-84B6-44C8-8243-57024FB03A01}" dt="2022-05-03T07:19:42.365" v="13400" actId="1076"/>
        <pc:sldMkLst>
          <pc:docMk/>
          <pc:sldMk cId="4031446570" sldId="758"/>
        </pc:sldMkLst>
        <pc:spChg chg="add mod">
          <ac:chgData name="Gerda Neyens" userId="49a5f432-63ee-4499-abed-ae9e0d2df90e" providerId="ADAL" clId="{E1E51A1A-84B6-44C8-8243-57024FB03A01}" dt="2022-05-03T07:19:42.365" v="13400" actId="1076"/>
          <ac:spMkLst>
            <pc:docMk/>
            <pc:sldMk cId="4031446570" sldId="758"/>
            <ac:spMk id="2" creationId="{1A2E9E45-913E-7CC2-7AFE-671B2F87C792}"/>
          </ac:spMkLst>
        </pc:spChg>
      </pc:sldChg>
      <pc:sldChg chg="del">
        <pc:chgData name="Gerda Neyens" userId="49a5f432-63ee-4499-abed-ae9e0d2df90e" providerId="ADAL" clId="{E1E51A1A-84B6-44C8-8243-57024FB03A01}" dt="2022-04-27T11:23:58.973" v="9580" actId="47"/>
        <pc:sldMkLst>
          <pc:docMk/>
          <pc:sldMk cId="870665869" sldId="759"/>
        </pc:sldMkLst>
      </pc:sldChg>
      <pc:sldChg chg="addSp delSp modSp mod">
        <pc:chgData name="Gerda Neyens" userId="49a5f432-63ee-4499-abed-ae9e0d2df90e" providerId="ADAL" clId="{E1E51A1A-84B6-44C8-8243-57024FB03A01}" dt="2022-05-02T16:06:23.178" v="11861" actId="1076"/>
        <pc:sldMkLst>
          <pc:docMk/>
          <pc:sldMk cId="3195953034" sldId="760"/>
        </pc:sldMkLst>
        <pc:spChg chg="add mod">
          <ac:chgData name="Gerda Neyens" userId="49a5f432-63ee-4499-abed-ae9e0d2df90e" providerId="ADAL" clId="{E1E51A1A-84B6-44C8-8243-57024FB03A01}" dt="2022-04-25T13:41:24.186" v="3328" actId="1076"/>
          <ac:spMkLst>
            <pc:docMk/>
            <pc:sldMk cId="3195953034" sldId="760"/>
            <ac:spMk id="2" creationId="{F3790C64-8C8F-4CDB-9DD2-F53B3926C0AC}"/>
          </ac:spMkLst>
        </pc:spChg>
        <pc:spChg chg="add mod">
          <ac:chgData name="Gerda Neyens" userId="49a5f432-63ee-4499-abed-ae9e0d2df90e" providerId="ADAL" clId="{E1E51A1A-84B6-44C8-8243-57024FB03A01}" dt="2022-04-25T13:17:06.395" v="2790" actId="20577"/>
          <ac:spMkLst>
            <pc:docMk/>
            <pc:sldMk cId="3195953034" sldId="760"/>
            <ac:spMk id="4" creationId="{4480A8BA-D8CE-4AD6-AAA2-3F036B45DC74}"/>
          </ac:spMkLst>
        </pc:spChg>
        <pc:spChg chg="add mod">
          <ac:chgData name="Gerda Neyens" userId="49a5f432-63ee-4499-abed-ae9e0d2df90e" providerId="ADAL" clId="{E1E51A1A-84B6-44C8-8243-57024FB03A01}" dt="2022-05-02T16:05:13.522" v="11853" actId="113"/>
          <ac:spMkLst>
            <pc:docMk/>
            <pc:sldMk cId="3195953034" sldId="760"/>
            <ac:spMk id="6" creationId="{A29C8ECC-C7CC-4616-ACE6-AFB0FAF59532}"/>
          </ac:spMkLst>
        </pc:spChg>
        <pc:spChg chg="add mod">
          <ac:chgData name="Gerda Neyens" userId="49a5f432-63ee-4499-abed-ae9e0d2df90e" providerId="ADAL" clId="{E1E51A1A-84B6-44C8-8243-57024FB03A01}" dt="2022-05-02T16:06:23.178" v="11861" actId="1076"/>
          <ac:spMkLst>
            <pc:docMk/>
            <pc:sldMk cId="3195953034" sldId="760"/>
            <ac:spMk id="8" creationId="{E14E8645-FED6-4D70-A9BD-FE601981E3D1}"/>
          </ac:spMkLst>
        </pc:spChg>
        <pc:spChg chg="add mod">
          <ac:chgData name="Gerda Neyens" userId="49a5f432-63ee-4499-abed-ae9e0d2df90e" providerId="ADAL" clId="{E1E51A1A-84B6-44C8-8243-57024FB03A01}" dt="2022-04-25T13:41:02.230" v="3324" actId="255"/>
          <ac:spMkLst>
            <pc:docMk/>
            <pc:sldMk cId="3195953034" sldId="760"/>
            <ac:spMk id="10" creationId="{06D721A2-824C-4D62-A727-242828AFEA1A}"/>
          </ac:spMkLst>
        </pc:spChg>
        <pc:grpChg chg="add mod">
          <ac:chgData name="Gerda Neyens" userId="49a5f432-63ee-4499-abed-ae9e0d2df90e" providerId="ADAL" clId="{E1E51A1A-84B6-44C8-8243-57024FB03A01}" dt="2022-05-02T16:05:43.524" v="11856" actId="1076"/>
          <ac:grpSpMkLst>
            <pc:docMk/>
            <pc:sldMk cId="3195953034" sldId="760"/>
            <ac:grpSpMk id="9" creationId="{2D455741-A993-4E0C-B538-F607F7B85487}"/>
          </ac:grpSpMkLst>
        </pc:grpChg>
        <pc:picChg chg="mod modCrop">
          <ac:chgData name="Gerda Neyens" userId="49a5f432-63ee-4499-abed-ae9e0d2df90e" providerId="ADAL" clId="{E1E51A1A-84B6-44C8-8243-57024FB03A01}" dt="2022-05-02T16:06:17.175" v="11860" actId="1076"/>
          <ac:picMkLst>
            <pc:docMk/>
            <pc:sldMk cId="3195953034" sldId="760"/>
            <ac:picMk id="3" creationId="{6A5EB8BF-ADD9-403F-8955-B4186E21C296}"/>
          </ac:picMkLst>
        </pc:picChg>
        <pc:picChg chg="del mod">
          <ac:chgData name="Gerda Neyens" userId="49a5f432-63ee-4499-abed-ae9e0d2df90e" providerId="ADAL" clId="{E1E51A1A-84B6-44C8-8243-57024FB03A01}" dt="2022-04-25T13:17:50.073" v="2875" actId="478"/>
          <ac:picMkLst>
            <pc:docMk/>
            <pc:sldMk cId="3195953034" sldId="760"/>
            <ac:picMk id="5" creationId="{51C2D2E5-C2B4-4EAB-A82D-049B1B9E4B96}"/>
          </ac:picMkLst>
        </pc:picChg>
        <pc:picChg chg="add mod">
          <ac:chgData name="Gerda Neyens" userId="49a5f432-63ee-4499-abed-ae9e0d2df90e" providerId="ADAL" clId="{E1E51A1A-84B6-44C8-8243-57024FB03A01}" dt="2022-05-02T16:03:38.104" v="11846" actId="1076"/>
          <ac:picMkLst>
            <pc:docMk/>
            <pc:sldMk cId="3195953034" sldId="760"/>
            <ac:picMk id="7" creationId="{D5BDE115-9D46-4140-AC99-EE98EB7DFA73}"/>
          </ac:picMkLst>
        </pc:picChg>
      </pc:sldChg>
      <pc:sldChg chg="addSp delSp modSp del mod ord">
        <pc:chgData name="Gerda Neyens" userId="49a5f432-63ee-4499-abed-ae9e0d2df90e" providerId="ADAL" clId="{E1E51A1A-84B6-44C8-8243-57024FB03A01}" dt="2022-04-25T15:39:24.347" v="4323" actId="2696"/>
        <pc:sldMkLst>
          <pc:docMk/>
          <pc:sldMk cId="686606368" sldId="762"/>
        </pc:sldMkLst>
        <pc:spChg chg="add del">
          <ac:chgData name="Gerda Neyens" userId="49a5f432-63ee-4499-abed-ae9e0d2df90e" providerId="ADAL" clId="{E1E51A1A-84B6-44C8-8243-57024FB03A01}" dt="2022-04-25T13:00:52.962" v="2569" actId="21"/>
          <ac:spMkLst>
            <pc:docMk/>
            <pc:sldMk cId="686606368" sldId="762"/>
            <ac:spMk id="2" creationId="{57795C20-3422-4E3E-93B9-33589B3FF233}"/>
          </ac:spMkLst>
        </pc:spChg>
        <pc:spChg chg="mod">
          <ac:chgData name="Gerda Neyens" userId="49a5f432-63ee-4499-abed-ae9e0d2df90e" providerId="ADAL" clId="{E1E51A1A-84B6-44C8-8243-57024FB03A01}" dt="2022-04-25T13:02:00.376" v="2582" actId="1076"/>
          <ac:spMkLst>
            <pc:docMk/>
            <pc:sldMk cId="686606368" sldId="762"/>
            <ac:spMk id="3" creationId="{1084DEA7-193B-41BD-85CD-DBF85D3FC171}"/>
          </ac:spMkLst>
        </pc:spChg>
        <pc:spChg chg="del">
          <ac:chgData name="Gerda Neyens" userId="49a5f432-63ee-4499-abed-ae9e0d2df90e" providerId="ADAL" clId="{E1E51A1A-84B6-44C8-8243-57024FB03A01}" dt="2022-04-25T13:51:41.949" v="3368" actId="478"/>
          <ac:spMkLst>
            <pc:docMk/>
            <pc:sldMk cId="686606368" sldId="762"/>
            <ac:spMk id="6" creationId="{2256ACC3-160A-4D23-98F0-51A13F3C8ADB}"/>
          </ac:spMkLst>
        </pc:spChg>
        <pc:spChg chg="add mod">
          <ac:chgData name="Gerda Neyens" userId="49a5f432-63ee-4499-abed-ae9e0d2df90e" providerId="ADAL" clId="{E1E51A1A-84B6-44C8-8243-57024FB03A01}" dt="2022-04-25T13:53:35.387" v="3416" actId="20577"/>
          <ac:spMkLst>
            <pc:docMk/>
            <pc:sldMk cId="686606368" sldId="762"/>
            <ac:spMk id="11" creationId="{5EB1CA9F-808C-40FD-A55F-C3598AACE19A}"/>
          </ac:spMkLst>
        </pc:spChg>
        <pc:picChg chg="mod">
          <ac:chgData name="Gerda Neyens" userId="49a5f432-63ee-4499-abed-ae9e0d2df90e" providerId="ADAL" clId="{E1E51A1A-84B6-44C8-8243-57024FB03A01}" dt="2022-04-25T13:01:05.560" v="2571" actId="1076"/>
          <ac:picMkLst>
            <pc:docMk/>
            <pc:sldMk cId="686606368" sldId="762"/>
            <ac:picMk id="9" creationId="{50878C81-05A7-40CF-8609-C45966FB81FE}"/>
          </ac:picMkLst>
        </pc:picChg>
        <pc:picChg chg="mod">
          <ac:chgData name="Gerda Neyens" userId="49a5f432-63ee-4499-abed-ae9e0d2df90e" providerId="ADAL" clId="{E1E51A1A-84B6-44C8-8243-57024FB03A01}" dt="2022-04-25T13:01:05.560" v="2571" actId="1076"/>
          <ac:picMkLst>
            <pc:docMk/>
            <pc:sldMk cId="686606368" sldId="762"/>
            <ac:picMk id="10" creationId="{2FE70C87-8137-4B24-A884-E8821BDA228A}"/>
          </ac:picMkLst>
        </pc:picChg>
      </pc:sldChg>
      <pc:sldChg chg="addSp modSp add mod ord">
        <pc:chgData name="Gerda Neyens" userId="49a5f432-63ee-4499-abed-ae9e0d2df90e" providerId="ADAL" clId="{E1E51A1A-84B6-44C8-8243-57024FB03A01}" dt="2022-05-02T17:39:25.788" v="13261" actId="1076"/>
        <pc:sldMkLst>
          <pc:docMk/>
          <pc:sldMk cId="4063413428" sldId="762"/>
        </pc:sldMkLst>
        <pc:spChg chg="mod">
          <ac:chgData name="Gerda Neyens" userId="49a5f432-63ee-4499-abed-ae9e0d2df90e" providerId="ADAL" clId="{E1E51A1A-84B6-44C8-8243-57024FB03A01}" dt="2022-05-02T17:27:24.309" v="13156" actId="1076"/>
          <ac:spMkLst>
            <pc:docMk/>
            <pc:sldMk cId="4063413428" sldId="762"/>
            <ac:spMk id="3" creationId="{1084DEA7-193B-41BD-85CD-DBF85D3FC171}"/>
          </ac:spMkLst>
        </pc:spChg>
        <pc:spChg chg="mod">
          <ac:chgData name="Gerda Neyens" userId="49a5f432-63ee-4499-abed-ae9e0d2df90e" providerId="ADAL" clId="{E1E51A1A-84B6-44C8-8243-57024FB03A01}" dt="2022-05-02T17:25:57.745" v="13072" actId="1076"/>
          <ac:spMkLst>
            <pc:docMk/>
            <pc:sldMk cId="4063413428" sldId="762"/>
            <ac:spMk id="5" creationId="{7E1C37FB-1CDF-42EA-9F11-C122F8656FC0}"/>
          </ac:spMkLst>
        </pc:spChg>
        <pc:spChg chg="mod">
          <ac:chgData name="Gerda Neyens" userId="49a5f432-63ee-4499-abed-ae9e0d2df90e" providerId="ADAL" clId="{E1E51A1A-84B6-44C8-8243-57024FB03A01}" dt="2022-05-02T17:39:21.513" v="13260" actId="20577"/>
          <ac:spMkLst>
            <pc:docMk/>
            <pc:sldMk cId="4063413428" sldId="762"/>
            <ac:spMk id="7" creationId="{2DC2F56C-06D5-4336-86A4-F979970E9768}"/>
          </ac:spMkLst>
        </pc:spChg>
        <pc:spChg chg="mod">
          <ac:chgData name="Gerda Neyens" userId="49a5f432-63ee-4499-abed-ae9e0d2df90e" providerId="ADAL" clId="{E1E51A1A-84B6-44C8-8243-57024FB03A01}" dt="2022-05-02T17:25:55.602" v="13071" actId="1076"/>
          <ac:spMkLst>
            <pc:docMk/>
            <pc:sldMk cId="4063413428" sldId="762"/>
            <ac:spMk id="11" creationId="{5EB1CA9F-808C-40FD-A55F-C3598AACE19A}"/>
          </ac:spMkLst>
        </pc:spChg>
        <pc:spChg chg="add mod">
          <ac:chgData name="Gerda Neyens" userId="49a5f432-63ee-4499-abed-ae9e0d2df90e" providerId="ADAL" clId="{E1E51A1A-84B6-44C8-8243-57024FB03A01}" dt="2022-05-02T17:39:25.788" v="13261" actId="1076"/>
          <ac:spMkLst>
            <pc:docMk/>
            <pc:sldMk cId="4063413428" sldId="762"/>
            <ac:spMk id="12" creationId="{A2AB785D-AD3F-D2D1-BE43-AF3B21EF090B}"/>
          </ac:spMkLst>
        </pc:spChg>
        <pc:picChg chg="mod">
          <ac:chgData name="Gerda Neyens" userId="49a5f432-63ee-4499-abed-ae9e0d2df90e" providerId="ADAL" clId="{E1E51A1A-84B6-44C8-8243-57024FB03A01}" dt="2022-05-02T17:27:21.812" v="13155" actId="1076"/>
          <ac:picMkLst>
            <pc:docMk/>
            <pc:sldMk cId="4063413428" sldId="762"/>
            <ac:picMk id="4" creationId="{8ECF53C8-8B47-4B75-AE57-11278CC652DA}"/>
          </ac:picMkLst>
        </pc:picChg>
      </pc:sldChg>
      <pc:sldChg chg="modSp del mod ord">
        <pc:chgData name="Gerda Neyens" userId="49a5f432-63ee-4499-abed-ae9e0d2df90e" providerId="ADAL" clId="{E1E51A1A-84B6-44C8-8243-57024FB03A01}" dt="2022-04-27T14:17:35.145" v="11178" actId="47"/>
        <pc:sldMkLst>
          <pc:docMk/>
          <pc:sldMk cId="2720378867" sldId="763"/>
        </pc:sldMkLst>
        <pc:spChg chg="mod">
          <ac:chgData name="Gerda Neyens" userId="49a5f432-63ee-4499-abed-ae9e0d2df90e" providerId="ADAL" clId="{E1E51A1A-84B6-44C8-8243-57024FB03A01}" dt="2022-04-25T13:04:52.210" v="2588" actId="1076"/>
          <ac:spMkLst>
            <pc:docMk/>
            <pc:sldMk cId="2720378867" sldId="763"/>
            <ac:spMk id="2" creationId="{F8E7AD34-0896-4207-B247-2FABCC430012}"/>
          </ac:spMkLst>
        </pc:spChg>
        <pc:spChg chg="mod">
          <ac:chgData name="Gerda Neyens" userId="49a5f432-63ee-4499-abed-ae9e0d2df90e" providerId="ADAL" clId="{E1E51A1A-84B6-44C8-8243-57024FB03A01}" dt="2022-04-25T13:04:48.643" v="2587" actId="1076"/>
          <ac:spMkLst>
            <pc:docMk/>
            <pc:sldMk cId="2720378867" sldId="763"/>
            <ac:spMk id="4" creationId="{2E3373ED-5BE8-44B9-8DBD-DAB97DEA880E}"/>
          </ac:spMkLst>
        </pc:spChg>
        <pc:spChg chg="mod">
          <ac:chgData name="Gerda Neyens" userId="49a5f432-63ee-4499-abed-ae9e0d2df90e" providerId="ADAL" clId="{E1E51A1A-84B6-44C8-8243-57024FB03A01}" dt="2022-04-25T13:04:38.075" v="2586" actId="1076"/>
          <ac:spMkLst>
            <pc:docMk/>
            <pc:sldMk cId="2720378867" sldId="763"/>
            <ac:spMk id="18" creationId="{FF6B1E61-0BEA-47BB-AFE0-894F04127A75}"/>
          </ac:spMkLst>
        </pc:spChg>
        <pc:spChg chg="mod">
          <ac:chgData name="Gerda Neyens" userId="49a5f432-63ee-4499-abed-ae9e0d2df90e" providerId="ADAL" clId="{E1E51A1A-84B6-44C8-8243-57024FB03A01}" dt="2022-04-25T13:04:38.075" v="2586" actId="1076"/>
          <ac:spMkLst>
            <pc:docMk/>
            <pc:sldMk cId="2720378867" sldId="763"/>
            <ac:spMk id="20" creationId="{9CCDB851-ECC4-4F62-B4B6-FE3837E969EF}"/>
          </ac:spMkLst>
        </pc:spChg>
        <pc:grpChg chg="mod">
          <ac:chgData name="Gerda Neyens" userId="49a5f432-63ee-4499-abed-ae9e0d2df90e" providerId="ADAL" clId="{E1E51A1A-84B6-44C8-8243-57024FB03A01}" dt="2022-04-25T13:04:38.075" v="2586" actId="1076"/>
          <ac:grpSpMkLst>
            <pc:docMk/>
            <pc:sldMk cId="2720378867" sldId="763"/>
            <ac:grpSpMk id="16" creationId="{3B1BC64D-6A43-422B-BBB9-5EA223CE6F10}"/>
          </ac:grpSpMkLst>
        </pc:grpChg>
        <pc:grpChg chg="mod">
          <ac:chgData name="Gerda Neyens" userId="49a5f432-63ee-4499-abed-ae9e0d2df90e" providerId="ADAL" clId="{E1E51A1A-84B6-44C8-8243-57024FB03A01}" dt="2022-04-25T13:04:38.075" v="2586" actId="1076"/>
          <ac:grpSpMkLst>
            <pc:docMk/>
            <pc:sldMk cId="2720378867" sldId="763"/>
            <ac:grpSpMk id="17" creationId="{4706144C-985B-425C-B673-D357A9620101}"/>
          </ac:grpSpMkLst>
        </pc:grpChg>
        <pc:picChg chg="mod">
          <ac:chgData name="Gerda Neyens" userId="49a5f432-63ee-4499-abed-ae9e0d2df90e" providerId="ADAL" clId="{E1E51A1A-84B6-44C8-8243-57024FB03A01}" dt="2022-04-25T13:04:38.075" v="2586" actId="1076"/>
          <ac:picMkLst>
            <pc:docMk/>
            <pc:sldMk cId="2720378867" sldId="763"/>
            <ac:picMk id="19" creationId="{E873C1DD-9D38-4291-8220-4AB957EB07AE}"/>
          </ac:picMkLst>
        </pc:picChg>
        <pc:picChg chg="mod">
          <ac:chgData name="Gerda Neyens" userId="49a5f432-63ee-4499-abed-ae9e0d2df90e" providerId="ADAL" clId="{E1E51A1A-84B6-44C8-8243-57024FB03A01}" dt="2022-04-25T13:04:58.825" v="2590" actId="1076"/>
          <ac:picMkLst>
            <pc:docMk/>
            <pc:sldMk cId="2720378867" sldId="763"/>
            <ac:picMk id="22" creationId="{8CB15DD9-C957-4817-994E-2A9681F5EA51}"/>
          </ac:picMkLst>
        </pc:picChg>
        <pc:picChg chg="mod">
          <ac:chgData name="Gerda Neyens" userId="49a5f432-63ee-4499-abed-ae9e0d2df90e" providerId="ADAL" clId="{E1E51A1A-84B6-44C8-8243-57024FB03A01}" dt="2022-04-25T13:05:02.229" v="2591" actId="1076"/>
          <ac:picMkLst>
            <pc:docMk/>
            <pc:sldMk cId="2720378867" sldId="763"/>
            <ac:picMk id="23" creationId="{6A04C20F-2616-482D-B116-3AE837F51FE9}"/>
          </ac:picMkLst>
        </pc:picChg>
      </pc:sldChg>
      <pc:sldChg chg="add del">
        <pc:chgData name="Gerda Neyens" userId="49a5f432-63ee-4499-abed-ae9e0d2df90e" providerId="ADAL" clId="{E1E51A1A-84B6-44C8-8243-57024FB03A01}" dt="2022-04-25T15:43:38.523" v="4346"/>
        <pc:sldMkLst>
          <pc:docMk/>
          <pc:sldMk cId="1400639694" sldId="764"/>
        </pc:sldMkLst>
      </pc:sldChg>
      <pc:sldChg chg="modSp add del mod">
        <pc:chgData name="Gerda Neyens" userId="49a5f432-63ee-4499-abed-ae9e0d2df90e" providerId="ADAL" clId="{E1E51A1A-84B6-44C8-8243-57024FB03A01}" dt="2022-05-02T16:31:59.559" v="12089" actId="1076"/>
        <pc:sldMkLst>
          <pc:docMk/>
          <pc:sldMk cId="3002864129" sldId="764"/>
        </pc:sldMkLst>
        <pc:spChg chg="mod">
          <ac:chgData name="Gerda Neyens" userId="49a5f432-63ee-4499-abed-ae9e0d2df90e" providerId="ADAL" clId="{E1E51A1A-84B6-44C8-8243-57024FB03A01}" dt="2022-05-02T16:31:59.559" v="12089" actId="1076"/>
          <ac:spMkLst>
            <pc:docMk/>
            <pc:sldMk cId="3002864129" sldId="764"/>
            <ac:spMk id="7" creationId="{61966A9B-731F-469E-AE4E-0152FEE4C238}"/>
          </ac:spMkLst>
        </pc:spChg>
        <pc:spChg chg="ord">
          <ac:chgData name="Gerda Neyens" userId="49a5f432-63ee-4499-abed-ae9e0d2df90e" providerId="ADAL" clId="{E1E51A1A-84B6-44C8-8243-57024FB03A01}" dt="2022-04-25T09:38:39.720" v="8" actId="170"/>
          <ac:spMkLst>
            <pc:docMk/>
            <pc:sldMk cId="3002864129" sldId="764"/>
            <ac:spMk id="10" creationId="{B4293C3A-971B-49A5-B5D1-6C37EB5A325C}"/>
          </ac:spMkLst>
        </pc:spChg>
        <pc:spChg chg="mod">
          <ac:chgData name="Gerda Neyens" userId="49a5f432-63ee-4499-abed-ae9e0d2df90e" providerId="ADAL" clId="{E1E51A1A-84B6-44C8-8243-57024FB03A01}" dt="2022-04-25T09:40:00.519" v="64" actId="947"/>
          <ac:spMkLst>
            <pc:docMk/>
            <pc:sldMk cId="3002864129" sldId="764"/>
            <ac:spMk id="11" creationId="{40317188-99C8-420E-A79A-906927E2936C}"/>
          </ac:spMkLst>
        </pc:spChg>
        <pc:grpChg chg="mod">
          <ac:chgData name="Gerda Neyens" userId="49a5f432-63ee-4499-abed-ae9e0d2df90e" providerId="ADAL" clId="{E1E51A1A-84B6-44C8-8243-57024FB03A01}" dt="2022-04-25T09:38:43.096" v="9" actId="1076"/>
          <ac:grpSpMkLst>
            <pc:docMk/>
            <pc:sldMk cId="3002864129" sldId="764"/>
            <ac:grpSpMk id="13" creationId="{53F53F64-A65B-4F5B-9A4C-5A6490E97496}"/>
          </ac:grpSpMkLst>
        </pc:grpChg>
        <pc:picChg chg="mod">
          <ac:chgData name="Gerda Neyens" userId="49a5f432-63ee-4499-abed-ae9e0d2df90e" providerId="ADAL" clId="{E1E51A1A-84B6-44C8-8243-57024FB03A01}" dt="2022-04-25T09:40:14.251" v="66" actId="1076"/>
          <ac:picMkLst>
            <pc:docMk/>
            <pc:sldMk cId="3002864129" sldId="764"/>
            <ac:picMk id="17" creationId="{9C58824C-0BEA-4D6C-9352-E76E4C1407BE}"/>
          </ac:picMkLst>
        </pc:picChg>
        <pc:picChg chg="mod">
          <ac:chgData name="Gerda Neyens" userId="49a5f432-63ee-4499-abed-ae9e0d2df90e" providerId="ADAL" clId="{E1E51A1A-84B6-44C8-8243-57024FB03A01}" dt="2022-04-25T09:38:13.872" v="4" actId="14100"/>
          <ac:picMkLst>
            <pc:docMk/>
            <pc:sldMk cId="3002864129" sldId="764"/>
            <ac:picMk id="19" creationId="{4103AA16-78FF-4F62-961B-11B37F4953BF}"/>
          </ac:picMkLst>
        </pc:picChg>
      </pc:sldChg>
      <pc:sldChg chg="add del ord">
        <pc:chgData name="Gerda Neyens" userId="49a5f432-63ee-4499-abed-ae9e0d2df90e" providerId="ADAL" clId="{E1E51A1A-84B6-44C8-8243-57024FB03A01}" dt="2022-04-27T11:29:20.833" v="9817" actId="47"/>
        <pc:sldMkLst>
          <pc:docMk/>
          <pc:sldMk cId="504611557" sldId="765"/>
        </pc:sldMkLst>
      </pc:sldChg>
      <pc:sldChg chg="add del">
        <pc:chgData name="Gerda Neyens" userId="49a5f432-63ee-4499-abed-ae9e0d2df90e" providerId="ADAL" clId="{E1E51A1A-84B6-44C8-8243-57024FB03A01}" dt="2022-04-27T11:03:40.006" v="9076" actId="2696"/>
        <pc:sldMkLst>
          <pc:docMk/>
          <pc:sldMk cId="1411616236" sldId="765"/>
        </pc:sldMkLst>
      </pc:sldChg>
      <pc:sldChg chg="del">
        <pc:chgData name="Gerda Neyens" userId="49a5f432-63ee-4499-abed-ae9e0d2df90e" providerId="ADAL" clId="{E1E51A1A-84B6-44C8-8243-57024FB03A01}" dt="2022-04-25T15:42:19.842" v="4325" actId="2696"/>
        <pc:sldMkLst>
          <pc:docMk/>
          <pc:sldMk cId="1682565470" sldId="765"/>
        </pc:sldMkLst>
      </pc:sldChg>
      <pc:sldChg chg="add del">
        <pc:chgData name="Gerda Neyens" userId="49a5f432-63ee-4499-abed-ae9e0d2df90e" providerId="ADAL" clId="{E1E51A1A-84B6-44C8-8243-57024FB03A01}" dt="2022-04-25T15:43:48.750" v="4348" actId="2696"/>
        <pc:sldMkLst>
          <pc:docMk/>
          <pc:sldMk cId="2471330727" sldId="765"/>
        </pc:sldMkLst>
      </pc:sldChg>
      <pc:sldChg chg="addSp delSp modSp mod">
        <pc:chgData name="Gerda Neyens" userId="49a5f432-63ee-4499-abed-ae9e0d2df90e" providerId="ADAL" clId="{E1E51A1A-84B6-44C8-8243-57024FB03A01}" dt="2022-05-03T08:38:31.821" v="14540" actId="20577"/>
        <pc:sldMkLst>
          <pc:docMk/>
          <pc:sldMk cId="2680963178" sldId="766"/>
        </pc:sldMkLst>
        <pc:spChg chg="mod">
          <ac:chgData name="Gerda Neyens" userId="49a5f432-63ee-4499-abed-ae9e0d2df90e" providerId="ADAL" clId="{E1E51A1A-84B6-44C8-8243-57024FB03A01}" dt="2022-04-27T11:06:42.253" v="9180" actId="1076"/>
          <ac:spMkLst>
            <pc:docMk/>
            <pc:sldMk cId="2680963178" sldId="766"/>
            <ac:spMk id="2" creationId="{411155D8-14A3-433D-B3FE-6FEBD400AB9E}"/>
          </ac:spMkLst>
        </pc:spChg>
        <pc:spChg chg="mod">
          <ac:chgData name="Gerda Neyens" userId="49a5f432-63ee-4499-abed-ae9e0d2df90e" providerId="ADAL" clId="{E1E51A1A-84B6-44C8-8243-57024FB03A01}" dt="2022-05-03T08:38:31.821" v="14540" actId="20577"/>
          <ac:spMkLst>
            <pc:docMk/>
            <pc:sldMk cId="2680963178" sldId="766"/>
            <ac:spMk id="3" creationId="{E8F98946-2F5D-40B9-9CB0-55B1359F9FB2}"/>
          </ac:spMkLst>
        </pc:spChg>
        <pc:spChg chg="add mod">
          <ac:chgData name="Gerda Neyens" userId="49a5f432-63ee-4499-abed-ae9e0d2df90e" providerId="ADAL" clId="{E1E51A1A-84B6-44C8-8243-57024FB03A01}" dt="2022-04-27T10:11:00.824" v="8635" actId="1076"/>
          <ac:spMkLst>
            <pc:docMk/>
            <pc:sldMk cId="2680963178" sldId="766"/>
            <ac:spMk id="4" creationId="{9D7B3A2E-42C8-4E1E-8E3D-C6678B051D33}"/>
          </ac:spMkLst>
        </pc:spChg>
        <pc:spChg chg="mod">
          <ac:chgData name="Gerda Neyens" userId="49a5f432-63ee-4499-abed-ae9e0d2df90e" providerId="ADAL" clId="{E1E51A1A-84B6-44C8-8243-57024FB03A01}" dt="2022-04-27T10:16:57.617" v="8818" actId="1076"/>
          <ac:spMkLst>
            <pc:docMk/>
            <pc:sldMk cId="2680963178" sldId="766"/>
            <ac:spMk id="6" creationId="{6A4C5075-ECCA-460B-A070-834DFF86C2A5}"/>
          </ac:spMkLst>
        </pc:spChg>
        <pc:spChg chg="del">
          <ac:chgData name="Gerda Neyens" userId="49a5f432-63ee-4499-abed-ae9e0d2df90e" providerId="ADAL" clId="{E1E51A1A-84B6-44C8-8243-57024FB03A01}" dt="2022-04-25T09:48:16.300" v="185" actId="478"/>
          <ac:spMkLst>
            <pc:docMk/>
            <pc:sldMk cId="2680963178" sldId="766"/>
            <ac:spMk id="8" creationId="{D8F74B94-EEAD-43FE-828D-06F2DC4E5263}"/>
          </ac:spMkLst>
        </pc:spChg>
        <pc:spChg chg="del">
          <ac:chgData name="Gerda Neyens" userId="49a5f432-63ee-4499-abed-ae9e0d2df90e" providerId="ADAL" clId="{E1E51A1A-84B6-44C8-8243-57024FB03A01}" dt="2022-04-25T09:48:18.838" v="186" actId="478"/>
          <ac:spMkLst>
            <pc:docMk/>
            <pc:sldMk cId="2680963178" sldId="766"/>
            <ac:spMk id="9" creationId="{3CFF14DB-3CFA-46CE-BDD9-074CAE8FE792}"/>
          </ac:spMkLst>
        </pc:spChg>
        <pc:picChg chg="del mod">
          <ac:chgData name="Gerda Neyens" userId="49a5f432-63ee-4499-abed-ae9e0d2df90e" providerId="ADAL" clId="{E1E51A1A-84B6-44C8-8243-57024FB03A01}" dt="2022-04-25T09:55:49.367" v="459" actId="478"/>
          <ac:picMkLst>
            <pc:docMk/>
            <pc:sldMk cId="2680963178" sldId="766"/>
            <ac:picMk id="5" creationId="{8D708D0D-AC89-48FA-B57E-D93A307A2681}"/>
          </ac:picMkLst>
        </pc:picChg>
        <pc:picChg chg="add mod">
          <ac:chgData name="Gerda Neyens" userId="49a5f432-63ee-4499-abed-ae9e0d2df90e" providerId="ADAL" clId="{E1E51A1A-84B6-44C8-8243-57024FB03A01}" dt="2022-04-27T11:06:44.535" v="9181" actId="1076"/>
          <ac:picMkLst>
            <pc:docMk/>
            <pc:sldMk cId="2680963178" sldId="766"/>
            <ac:picMk id="8" creationId="{4323A765-08AF-4659-BBB4-8E6A53B62C7D}"/>
          </ac:picMkLst>
        </pc:picChg>
        <pc:picChg chg="add mod">
          <ac:chgData name="Gerda Neyens" userId="49a5f432-63ee-4499-abed-ae9e0d2df90e" providerId="ADAL" clId="{E1E51A1A-84B6-44C8-8243-57024FB03A01}" dt="2022-04-27T10:10:58.089" v="8634" actId="1076"/>
          <ac:picMkLst>
            <pc:docMk/>
            <pc:sldMk cId="2680963178" sldId="766"/>
            <ac:picMk id="11" creationId="{BF45E101-6AB0-431D-9C4C-B0ABCBF8D68E}"/>
          </ac:picMkLst>
        </pc:picChg>
        <pc:picChg chg="add del mod">
          <ac:chgData name="Gerda Neyens" userId="49a5f432-63ee-4499-abed-ae9e0d2df90e" providerId="ADAL" clId="{E1E51A1A-84B6-44C8-8243-57024FB03A01}" dt="2022-04-25T10:02:55.556" v="742" actId="478"/>
          <ac:picMkLst>
            <pc:docMk/>
            <pc:sldMk cId="2680963178" sldId="766"/>
            <ac:picMk id="13" creationId="{E731D36F-F7A3-45B6-B549-1EB3900AE633}"/>
          </ac:picMkLst>
        </pc:picChg>
        <pc:picChg chg="add del mod">
          <ac:chgData name="Gerda Neyens" userId="49a5f432-63ee-4499-abed-ae9e0d2df90e" providerId="ADAL" clId="{E1E51A1A-84B6-44C8-8243-57024FB03A01}" dt="2022-04-25T10:07:44.622" v="779" actId="478"/>
          <ac:picMkLst>
            <pc:docMk/>
            <pc:sldMk cId="2680963178" sldId="766"/>
            <ac:picMk id="14" creationId="{24BB8421-02EA-4DFE-A1AF-99BB4EADA633}"/>
          </ac:picMkLst>
        </pc:picChg>
        <pc:picChg chg="add mod">
          <ac:chgData name="Gerda Neyens" userId="49a5f432-63ee-4499-abed-ae9e0d2df90e" providerId="ADAL" clId="{E1E51A1A-84B6-44C8-8243-57024FB03A01}" dt="2022-04-27T11:06:45.870" v="9182" actId="1076"/>
          <ac:picMkLst>
            <pc:docMk/>
            <pc:sldMk cId="2680963178" sldId="766"/>
            <ac:picMk id="15" creationId="{89FE8A0E-77F5-4AAA-B561-530700F7A1E7}"/>
          </ac:picMkLst>
        </pc:picChg>
      </pc:sldChg>
      <pc:sldChg chg="del">
        <pc:chgData name="Gerda Neyens" userId="49a5f432-63ee-4499-abed-ae9e0d2df90e" providerId="ADAL" clId="{E1E51A1A-84B6-44C8-8243-57024FB03A01}" dt="2022-04-27T14:17:14.003" v="11177" actId="47"/>
        <pc:sldMkLst>
          <pc:docMk/>
          <pc:sldMk cId="1611657745" sldId="767"/>
        </pc:sldMkLst>
      </pc:sldChg>
      <pc:sldChg chg="addSp delSp modSp mod ord">
        <pc:chgData name="Gerda Neyens" userId="49a5f432-63ee-4499-abed-ae9e0d2df90e" providerId="ADAL" clId="{E1E51A1A-84B6-44C8-8243-57024FB03A01}" dt="2022-05-03T07:39:42.072" v="13588" actId="1076"/>
        <pc:sldMkLst>
          <pc:docMk/>
          <pc:sldMk cId="3670784125" sldId="768"/>
        </pc:sldMkLst>
        <pc:spChg chg="add del">
          <ac:chgData name="Gerda Neyens" userId="49a5f432-63ee-4499-abed-ae9e0d2df90e" providerId="ADAL" clId="{E1E51A1A-84B6-44C8-8243-57024FB03A01}" dt="2022-04-27T10:29:07.483" v="8980" actId="478"/>
          <ac:spMkLst>
            <pc:docMk/>
            <pc:sldMk cId="3670784125" sldId="768"/>
            <ac:spMk id="2" creationId="{65E5A4A1-21BF-49AA-B85F-7B54FDB11F3A}"/>
          </ac:spMkLst>
        </pc:spChg>
        <pc:spChg chg="mod">
          <ac:chgData name="Gerda Neyens" userId="49a5f432-63ee-4499-abed-ae9e0d2df90e" providerId="ADAL" clId="{E1E51A1A-84B6-44C8-8243-57024FB03A01}" dt="2022-05-03T07:39:42.072" v="13588" actId="1076"/>
          <ac:spMkLst>
            <pc:docMk/>
            <pc:sldMk cId="3670784125" sldId="768"/>
            <ac:spMk id="5" creationId="{1B7E8CE4-9A7D-48AF-B0FE-B84C19CDF93F}"/>
          </ac:spMkLst>
        </pc:spChg>
        <pc:spChg chg="mod">
          <ac:chgData name="Gerda Neyens" userId="49a5f432-63ee-4499-abed-ae9e0d2df90e" providerId="ADAL" clId="{E1E51A1A-84B6-44C8-8243-57024FB03A01}" dt="2022-05-02T16:33:36.655" v="12091" actId="113"/>
          <ac:spMkLst>
            <pc:docMk/>
            <pc:sldMk cId="3670784125" sldId="768"/>
            <ac:spMk id="6" creationId="{8838C56C-DA48-42A9-BBF3-132290419A12}"/>
          </ac:spMkLst>
        </pc:spChg>
        <pc:grpChg chg="mod">
          <ac:chgData name="Gerda Neyens" userId="49a5f432-63ee-4499-abed-ae9e0d2df90e" providerId="ADAL" clId="{E1E51A1A-84B6-44C8-8243-57024FB03A01}" dt="2022-04-27T10:29:16.793" v="8984" actId="1076"/>
          <ac:grpSpMkLst>
            <pc:docMk/>
            <pc:sldMk cId="3670784125" sldId="768"/>
            <ac:grpSpMk id="9" creationId="{8C808601-717C-455F-9B8A-66C8746F68A3}"/>
          </ac:grpSpMkLst>
        </pc:grpChg>
        <pc:picChg chg="add mod">
          <ac:chgData name="Gerda Neyens" userId="49a5f432-63ee-4499-abed-ae9e0d2df90e" providerId="ADAL" clId="{E1E51A1A-84B6-44C8-8243-57024FB03A01}" dt="2022-04-27T11:07:19.579" v="9187" actId="208"/>
          <ac:picMkLst>
            <pc:docMk/>
            <pc:sldMk cId="3670784125" sldId="768"/>
            <ac:picMk id="7" creationId="{44C90F51-AF95-4CF1-AEFA-FBCD6E3CA980}"/>
          </ac:picMkLst>
        </pc:picChg>
        <pc:picChg chg="mod">
          <ac:chgData name="Gerda Neyens" userId="49a5f432-63ee-4499-abed-ae9e0d2df90e" providerId="ADAL" clId="{E1E51A1A-84B6-44C8-8243-57024FB03A01}" dt="2022-04-27T10:29:18.912" v="8985" actId="1076"/>
          <ac:picMkLst>
            <pc:docMk/>
            <pc:sldMk cId="3670784125" sldId="768"/>
            <ac:picMk id="8" creationId="{21EF005C-5A48-4FA5-98D3-9405AC33D149}"/>
          </ac:picMkLst>
        </pc:picChg>
      </pc:sldChg>
      <pc:sldChg chg="addSp delSp modSp mod ord">
        <pc:chgData name="Gerda Neyens" userId="49a5f432-63ee-4499-abed-ae9e0d2df90e" providerId="ADAL" clId="{E1E51A1A-84B6-44C8-8243-57024FB03A01}" dt="2022-05-03T09:21:47.471" v="15004" actId="1076"/>
        <pc:sldMkLst>
          <pc:docMk/>
          <pc:sldMk cId="1874194918" sldId="769"/>
        </pc:sldMkLst>
        <pc:spChg chg="mod">
          <ac:chgData name="Gerda Neyens" userId="49a5f432-63ee-4499-abed-ae9e0d2df90e" providerId="ADAL" clId="{E1E51A1A-84B6-44C8-8243-57024FB03A01}" dt="2022-05-03T09:21:43.967" v="15003" actId="1076"/>
          <ac:spMkLst>
            <pc:docMk/>
            <pc:sldMk cId="1874194918" sldId="769"/>
            <ac:spMk id="7" creationId="{5294AD24-27B7-4D66-9670-BC90BACB4D1C}"/>
          </ac:spMkLst>
        </pc:spChg>
        <pc:spChg chg="mod">
          <ac:chgData name="Gerda Neyens" userId="49a5f432-63ee-4499-abed-ae9e0d2df90e" providerId="ADAL" clId="{E1E51A1A-84B6-44C8-8243-57024FB03A01}" dt="2022-05-03T08:55:53.357" v="14731" actId="20577"/>
          <ac:spMkLst>
            <pc:docMk/>
            <pc:sldMk cId="1874194918" sldId="769"/>
            <ac:spMk id="8" creationId="{C4C67150-306E-4FE7-BCBC-9E0D73B117D1}"/>
          </ac:spMkLst>
        </pc:spChg>
        <pc:spChg chg="mod">
          <ac:chgData name="Gerda Neyens" userId="49a5f432-63ee-4499-abed-ae9e0d2df90e" providerId="ADAL" clId="{E1E51A1A-84B6-44C8-8243-57024FB03A01}" dt="2022-05-03T08:57:48.707" v="14757" actId="14100"/>
          <ac:spMkLst>
            <pc:docMk/>
            <pc:sldMk cId="1874194918" sldId="769"/>
            <ac:spMk id="9" creationId="{70E2ED69-AA86-451C-B3D1-388C89E0ECB2}"/>
          </ac:spMkLst>
        </pc:spChg>
        <pc:spChg chg="mod">
          <ac:chgData name="Gerda Neyens" userId="49a5f432-63ee-4499-abed-ae9e0d2df90e" providerId="ADAL" clId="{E1E51A1A-84B6-44C8-8243-57024FB03A01}" dt="2022-05-03T08:58:03.011" v="14770" actId="20577"/>
          <ac:spMkLst>
            <pc:docMk/>
            <pc:sldMk cId="1874194918" sldId="769"/>
            <ac:spMk id="12" creationId="{1A16B86B-EB9A-4718-AEA1-DCBED14E99E7}"/>
          </ac:spMkLst>
        </pc:spChg>
        <pc:spChg chg="add mod">
          <ac:chgData name="Gerda Neyens" userId="49a5f432-63ee-4499-abed-ae9e0d2df90e" providerId="ADAL" clId="{E1E51A1A-84B6-44C8-8243-57024FB03A01}" dt="2022-05-03T08:59:42.508" v="14818" actId="1076"/>
          <ac:spMkLst>
            <pc:docMk/>
            <pc:sldMk cId="1874194918" sldId="769"/>
            <ac:spMk id="14" creationId="{C212CF18-5027-4F26-6C13-4EAC0F63ACDF}"/>
          </ac:spMkLst>
        </pc:spChg>
        <pc:spChg chg="add mod">
          <ac:chgData name="Gerda Neyens" userId="49a5f432-63ee-4499-abed-ae9e0d2df90e" providerId="ADAL" clId="{E1E51A1A-84B6-44C8-8243-57024FB03A01}" dt="2022-05-03T08:59:40.255" v="14817" actId="1076"/>
          <ac:spMkLst>
            <pc:docMk/>
            <pc:sldMk cId="1874194918" sldId="769"/>
            <ac:spMk id="15" creationId="{37FA7907-4884-710A-66DA-07602382CC09}"/>
          </ac:spMkLst>
        </pc:spChg>
        <pc:picChg chg="del mod">
          <ac:chgData name="Gerda Neyens" userId="49a5f432-63ee-4499-abed-ae9e0d2df90e" providerId="ADAL" clId="{E1E51A1A-84B6-44C8-8243-57024FB03A01}" dt="2022-05-03T08:53:39.962" v="14641" actId="478"/>
          <ac:picMkLst>
            <pc:docMk/>
            <pc:sldMk cId="1874194918" sldId="769"/>
            <ac:picMk id="6" creationId="{0149DF2B-FAD0-4A90-8D0A-AED08EDAC94E}"/>
          </ac:picMkLst>
        </pc:picChg>
        <pc:picChg chg="mod">
          <ac:chgData name="Gerda Neyens" userId="49a5f432-63ee-4499-abed-ae9e0d2df90e" providerId="ADAL" clId="{E1E51A1A-84B6-44C8-8243-57024FB03A01}" dt="2022-05-03T08:57:57.684" v="14758" actId="1076"/>
          <ac:picMkLst>
            <pc:docMk/>
            <pc:sldMk cId="1874194918" sldId="769"/>
            <ac:picMk id="11" creationId="{4F2D5207-0FD7-494C-8BB9-760FD7694EC0}"/>
          </ac:picMkLst>
        </pc:picChg>
        <pc:picChg chg="add mod">
          <ac:chgData name="Gerda Neyens" userId="49a5f432-63ee-4499-abed-ae9e0d2df90e" providerId="ADAL" clId="{E1E51A1A-84B6-44C8-8243-57024FB03A01}" dt="2022-05-03T08:59:45.267" v="14819" actId="1076"/>
          <ac:picMkLst>
            <pc:docMk/>
            <pc:sldMk cId="1874194918" sldId="769"/>
            <ac:picMk id="13" creationId="{267A4925-BB93-D0B0-419B-858530F9E15B}"/>
          </ac:picMkLst>
        </pc:picChg>
        <pc:picChg chg="add mod">
          <ac:chgData name="Gerda Neyens" userId="49a5f432-63ee-4499-abed-ae9e0d2df90e" providerId="ADAL" clId="{E1E51A1A-84B6-44C8-8243-57024FB03A01}" dt="2022-05-03T09:21:47.471" v="15004" actId="1076"/>
          <ac:picMkLst>
            <pc:docMk/>
            <pc:sldMk cId="1874194918" sldId="769"/>
            <ac:picMk id="7170" creationId="{28BE746D-955C-47DF-8A53-85FC44F5BD5C}"/>
          </ac:picMkLst>
        </pc:picChg>
        <pc:picChg chg="add mod">
          <ac:chgData name="Gerda Neyens" userId="49a5f432-63ee-4499-abed-ae9e0d2df90e" providerId="ADAL" clId="{E1E51A1A-84B6-44C8-8243-57024FB03A01}" dt="2022-05-03T08:59:51.596" v="14820" actId="1076"/>
          <ac:picMkLst>
            <pc:docMk/>
            <pc:sldMk cId="1874194918" sldId="769"/>
            <ac:picMk id="7172" creationId="{4C25CE43-3248-4AD3-AC8A-A4898E27BED5}"/>
          </ac:picMkLst>
        </pc:picChg>
      </pc:sldChg>
      <pc:sldChg chg="addSp delSp modSp mod delAnim modAnim">
        <pc:chgData name="Gerda Neyens" userId="49a5f432-63ee-4499-abed-ae9e0d2df90e" providerId="ADAL" clId="{E1E51A1A-84B6-44C8-8243-57024FB03A01}" dt="2022-05-03T08:31:20.552" v="14476" actId="20577"/>
        <pc:sldMkLst>
          <pc:docMk/>
          <pc:sldMk cId="2316238905" sldId="770"/>
        </pc:sldMkLst>
        <pc:spChg chg="mod">
          <ac:chgData name="Gerda Neyens" userId="49a5f432-63ee-4499-abed-ae9e0d2df90e" providerId="ADAL" clId="{E1E51A1A-84B6-44C8-8243-57024FB03A01}" dt="2022-05-03T08:30:02.703" v="14457" actId="947"/>
          <ac:spMkLst>
            <pc:docMk/>
            <pc:sldMk cId="2316238905" sldId="770"/>
            <ac:spMk id="2" creationId="{38FDA364-E8A7-4B20-B3AE-C3C4E5512399}"/>
          </ac:spMkLst>
        </pc:spChg>
        <pc:spChg chg="mod">
          <ac:chgData name="Gerda Neyens" userId="49a5f432-63ee-4499-abed-ae9e0d2df90e" providerId="ADAL" clId="{E1E51A1A-84B6-44C8-8243-57024FB03A01}" dt="2022-05-02T16:31:51.199" v="12088" actId="2711"/>
          <ac:spMkLst>
            <pc:docMk/>
            <pc:sldMk cId="2316238905" sldId="770"/>
            <ac:spMk id="6" creationId="{0D052B1D-F99E-412B-BFA3-389B81DB8604}"/>
          </ac:spMkLst>
        </pc:spChg>
        <pc:spChg chg="mod">
          <ac:chgData name="Gerda Neyens" userId="49a5f432-63ee-4499-abed-ae9e0d2df90e" providerId="ADAL" clId="{E1E51A1A-84B6-44C8-8243-57024FB03A01}" dt="2022-05-02T07:26:40.040" v="11760" actId="208"/>
          <ac:spMkLst>
            <pc:docMk/>
            <pc:sldMk cId="2316238905" sldId="770"/>
            <ac:spMk id="11" creationId="{7834425D-4455-4449-9027-44764E096D5D}"/>
          </ac:spMkLst>
        </pc:spChg>
        <pc:spChg chg="add del mod">
          <ac:chgData name="Gerda Neyens" userId="49a5f432-63ee-4499-abed-ae9e0d2df90e" providerId="ADAL" clId="{E1E51A1A-84B6-44C8-8243-57024FB03A01}" dt="2022-05-02T07:26:08.717" v="11757" actId="21"/>
          <ac:spMkLst>
            <pc:docMk/>
            <pc:sldMk cId="2316238905" sldId="770"/>
            <ac:spMk id="12" creationId="{E6B39346-84F7-48A5-857E-56A25ADA9D5E}"/>
          </ac:spMkLst>
        </pc:spChg>
        <pc:spChg chg="add del mod">
          <ac:chgData name="Gerda Neyens" userId="49a5f432-63ee-4499-abed-ae9e0d2df90e" providerId="ADAL" clId="{E1E51A1A-84B6-44C8-8243-57024FB03A01}" dt="2022-05-02T16:07:19.411" v="11864" actId="21"/>
          <ac:spMkLst>
            <pc:docMk/>
            <pc:sldMk cId="2316238905" sldId="770"/>
            <ac:spMk id="15" creationId="{5C173DA5-EFCF-3B1B-BAB7-EAE8C70A44E7}"/>
          </ac:spMkLst>
        </pc:spChg>
        <pc:spChg chg="mod">
          <ac:chgData name="Gerda Neyens" userId="49a5f432-63ee-4499-abed-ae9e0d2df90e" providerId="ADAL" clId="{E1E51A1A-84B6-44C8-8243-57024FB03A01}" dt="2022-05-02T16:11:16.959" v="11964" actId="20577"/>
          <ac:spMkLst>
            <pc:docMk/>
            <pc:sldMk cId="2316238905" sldId="770"/>
            <ac:spMk id="16" creationId="{4F8FD0F9-1D15-43D5-81F7-C9D6E230BBA5}"/>
          </ac:spMkLst>
        </pc:spChg>
        <pc:spChg chg="mod">
          <ac:chgData name="Gerda Neyens" userId="49a5f432-63ee-4499-abed-ae9e0d2df90e" providerId="ADAL" clId="{E1E51A1A-84B6-44C8-8243-57024FB03A01}" dt="2022-05-03T08:31:20.552" v="14476" actId="20577"/>
          <ac:spMkLst>
            <pc:docMk/>
            <pc:sldMk cId="2316238905" sldId="770"/>
            <ac:spMk id="17" creationId="{E5811E54-36A9-45BB-985B-91BDFA2882C7}"/>
          </ac:spMkLst>
        </pc:spChg>
        <pc:picChg chg="del">
          <ac:chgData name="Gerda Neyens" userId="49a5f432-63ee-4499-abed-ae9e0d2df90e" providerId="ADAL" clId="{E1E51A1A-84B6-44C8-8243-57024FB03A01}" dt="2022-04-27T11:06:23.514" v="9175" actId="478"/>
          <ac:picMkLst>
            <pc:docMk/>
            <pc:sldMk cId="2316238905" sldId="770"/>
            <ac:picMk id="12" creationId="{54F201C9-DD99-4E69-84C1-BB23B0673F4C}"/>
          </ac:picMkLst>
        </pc:picChg>
        <pc:picChg chg="mod">
          <ac:chgData name="Gerda Neyens" userId="49a5f432-63ee-4499-abed-ae9e0d2df90e" providerId="ADAL" clId="{E1E51A1A-84B6-44C8-8243-57024FB03A01}" dt="2022-04-27T11:06:29.612" v="9178" actId="1076"/>
          <ac:picMkLst>
            <pc:docMk/>
            <pc:sldMk cId="2316238905" sldId="770"/>
            <ac:picMk id="13" creationId="{26CEA560-9499-43E6-A2B0-394AD10961F8}"/>
          </ac:picMkLst>
        </pc:picChg>
        <pc:picChg chg="add mod">
          <ac:chgData name="Gerda Neyens" userId="49a5f432-63ee-4499-abed-ae9e0d2df90e" providerId="ADAL" clId="{E1E51A1A-84B6-44C8-8243-57024FB03A01}" dt="2022-04-27T11:06:28.173" v="9177" actId="1076"/>
          <ac:picMkLst>
            <pc:docMk/>
            <pc:sldMk cId="2316238905" sldId="770"/>
            <ac:picMk id="14" creationId="{CB582B18-173C-4361-A8A6-61948A460632}"/>
          </ac:picMkLst>
        </pc:picChg>
      </pc:sldChg>
      <pc:sldChg chg="delSp modSp mod modAnim">
        <pc:chgData name="Gerda Neyens" userId="49a5f432-63ee-4499-abed-ae9e0d2df90e" providerId="ADAL" clId="{E1E51A1A-84B6-44C8-8243-57024FB03A01}" dt="2022-05-03T09:19:42.668" v="14938" actId="1076"/>
        <pc:sldMkLst>
          <pc:docMk/>
          <pc:sldMk cId="570865455" sldId="771"/>
        </pc:sldMkLst>
        <pc:spChg chg="del">
          <ac:chgData name="Gerda Neyens" userId="49a5f432-63ee-4499-abed-ae9e0d2df90e" providerId="ADAL" clId="{E1E51A1A-84B6-44C8-8243-57024FB03A01}" dt="2022-05-02T16:13:33.588" v="11972" actId="478"/>
          <ac:spMkLst>
            <pc:docMk/>
            <pc:sldMk cId="570865455" sldId="771"/>
            <ac:spMk id="11" creationId="{EF4886DD-E49B-4D07-B53B-A5CDE19084E0}"/>
          </ac:spMkLst>
        </pc:spChg>
        <pc:spChg chg="mod">
          <ac:chgData name="Gerda Neyens" userId="49a5f432-63ee-4499-abed-ae9e0d2df90e" providerId="ADAL" clId="{E1E51A1A-84B6-44C8-8243-57024FB03A01}" dt="2022-05-03T07:37:35.215" v="13587" actId="1076"/>
          <ac:spMkLst>
            <pc:docMk/>
            <pc:sldMk cId="570865455" sldId="771"/>
            <ac:spMk id="20" creationId="{96801431-1DC3-47C2-914D-EA16735797F8}"/>
          </ac:spMkLst>
        </pc:spChg>
        <pc:grpChg chg="mod">
          <ac:chgData name="Gerda Neyens" userId="49a5f432-63ee-4499-abed-ae9e0d2df90e" providerId="ADAL" clId="{E1E51A1A-84B6-44C8-8243-57024FB03A01}" dt="2022-05-03T09:19:21.105" v="14931" actId="1076"/>
          <ac:grpSpMkLst>
            <pc:docMk/>
            <pc:sldMk cId="570865455" sldId="771"/>
            <ac:grpSpMk id="5" creationId="{7C454745-4433-4568-AD39-6AC93A07CC2F}"/>
          </ac:grpSpMkLst>
        </pc:grpChg>
        <pc:grpChg chg="mod">
          <ac:chgData name="Gerda Neyens" userId="49a5f432-63ee-4499-abed-ae9e0d2df90e" providerId="ADAL" clId="{E1E51A1A-84B6-44C8-8243-57024FB03A01}" dt="2022-05-03T09:19:24.596" v="14932" actId="1076"/>
          <ac:grpSpMkLst>
            <pc:docMk/>
            <pc:sldMk cId="570865455" sldId="771"/>
            <ac:grpSpMk id="17" creationId="{0C54E00E-06FB-4118-BFAB-E1E4EC16D05B}"/>
          </ac:grpSpMkLst>
        </pc:grpChg>
        <pc:grpChg chg="mod">
          <ac:chgData name="Gerda Neyens" userId="49a5f432-63ee-4499-abed-ae9e0d2df90e" providerId="ADAL" clId="{E1E51A1A-84B6-44C8-8243-57024FB03A01}" dt="2022-05-03T09:19:33.319" v="14934" actId="1076"/>
          <ac:grpSpMkLst>
            <pc:docMk/>
            <pc:sldMk cId="570865455" sldId="771"/>
            <ac:grpSpMk id="18" creationId="{BD3B0AA3-F362-496C-BCBE-A6DDA0ED136E}"/>
          </ac:grpSpMkLst>
        </pc:grpChg>
        <pc:grpChg chg="mod">
          <ac:chgData name="Gerda Neyens" userId="49a5f432-63ee-4499-abed-ae9e0d2df90e" providerId="ADAL" clId="{E1E51A1A-84B6-44C8-8243-57024FB03A01}" dt="2022-05-03T09:19:39.125" v="14936" actId="1076"/>
          <ac:grpSpMkLst>
            <pc:docMk/>
            <pc:sldMk cId="570865455" sldId="771"/>
            <ac:grpSpMk id="19" creationId="{C4C876FA-632D-45F2-A009-F6B33BCEC86E}"/>
          </ac:grpSpMkLst>
        </pc:grpChg>
        <pc:picChg chg="mod">
          <ac:chgData name="Gerda Neyens" userId="49a5f432-63ee-4499-abed-ae9e0d2df90e" providerId="ADAL" clId="{E1E51A1A-84B6-44C8-8243-57024FB03A01}" dt="2022-05-03T09:19:27.776" v="14933" actId="1076"/>
          <ac:picMkLst>
            <pc:docMk/>
            <pc:sldMk cId="570865455" sldId="771"/>
            <ac:picMk id="21" creationId="{550C51E9-12F5-473B-B23D-A9FCD2FBB71B}"/>
          </ac:picMkLst>
        </pc:picChg>
        <pc:picChg chg="mod">
          <ac:chgData name="Gerda Neyens" userId="49a5f432-63ee-4499-abed-ae9e0d2df90e" providerId="ADAL" clId="{E1E51A1A-84B6-44C8-8243-57024FB03A01}" dt="2022-05-03T09:19:35.967" v="14935" actId="1076"/>
          <ac:picMkLst>
            <pc:docMk/>
            <pc:sldMk cId="570865455" sldId="771"/>
            <ac:picMk id="22" creationId="{B357A9C1-F0D8-4739-BE57-73F88BD93B11}"/>
          </ac:picMkLst>
        </pc:picChg>
        <pc:picChg chg="mod">
          <ac:chgData name="Gerda Neyens" userId="49a5f432-63ee-4499-abed-ae9e0d2df90e" providerId="ADAL" clId="{E1E51A1A-84B6-44C8-8243-57024FB03A01}" dt="2022-05-03T09:19:42.668" v="14938" actId="1076"/>
          <ac:picMkLst>
            <pc:docMk/>
            <pc:sldMk cId="570865455" sldId="771"/>
            <ac:picMk id="23" creationId="{7D521762-CCC1-460C-A59E-2C0B3750ED90}"/>
          </ac:picMkLst>
        </pc:picChg>
      </pc:sldChg>
      <pc:sldChg chg="addSp delSp modSp add mod ord modAnim">
        <pc:chgData name="Gerda Neyens" userId="49a5f432-63ee-4499-abed-ae9e0d2df90e" providerId="ADAL" clId="{E1E51A1A-84B6-44C8-8243-57024FB03A01}" dt="2022-05-03T09:23:42.380" v="15015" actId="1076"/>
        <pc:sldMkLst>
          <pc:docMk/>
          <pc:sldMk cId="516498596" sldId="772"/>
        </pc:sldMkLst>
        <pc:spChg chg="del">
          <ac:chgData name="Gerda Neyens" userId="49a5f432-63ee-4499-abed-ae9e0d2df90e" providerId="ADAL" clId="{E1E51A1A-84B6-44C8-8243-57024FB03A01}" dt="2022-04-27T11:24:53.481" v="9587" actId="478"/>
          <ac:spMkLst>
            <pc:docMk/>
            <pc:sldMk cId="516498596" sldId="772"/>
            <ac:spMk id="3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5-03T09:23:42.380" v="15015" actId="1076"/>
          <ac:spMkLst>
            <pc:docMk/>
            <pc:sldMk cId="516498596" sldId="772"/>
            <ac:spMk id="4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7T11:24:49.302" v="9586" actId="478"/>
          <ac:spMkLst>
            <pc:docMk/>
            <pc:sldMk cId="516498596" sldId="772"/>
            <ac:spMk id="5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7T11:56:06.927" v="10500" actId="20577"/>
          <ac:spMkLst>
            <pc:docMk/>
            <pc:sldMk cId="516498596" sldId="772"/>
            <ac:spMk id="8" creationId="{26BA64E0-75B9-4C8C-B58C-7FE174C19DD5}"/>
          </ac:spMkLst>
        </pc:spChg>
        <pc:spChg chg="mod">
          <ac:chgData name="Gerda Neyens" userId="49a5f432-63ee-4499-abed-ae9e0d2df90e" providerId="ADAL" clId="{E1E51A1A-84B6-44C8-8243-57024FB03A01}" dt="2022-04-27T11:37:01.662" v="10138" actId="14100"/>
          <ac:spMkLst>
            <pc:docMk/>
            <pc:sldMk cId="516498596" sldId="772"/>
            <ac:spMk id="10" creationId="{39A768C0-4C0C-4382-9DFA-466F9840C2A5}"/>
          </ac:spMkLst>
        </pc:spChg>
        <pc:spChg chg="mod">
          <ac:chgData name="Gerda Neyens" userId="49a5f432-63ee-4499-abed-ae9e0d2df90e" providerId="ADAL" clId="{E1E51A1A-84B6-44C8-8243-57024FB03A01}" dt="2022-04-27T11:40:11.862" v="10199" actId="113"/>
          <ac:spMkLst>
            <pc:docMk/>
            <pc:sldMk cId="516498596" sldId="772"/>
            <ac:spMk id="13" creationId="{478C023C-EEA9-44E1-96BA-C255DB61A961}"/>
          </ac:spMkLst>
        </pc:spChg>
        <pc:spChg chg="mod">
          <ac:chgData name="Gerda Neyens" userId="49a5f432-63ee-4499-abed-ae9e0d2df90e" providerId="ADAL" clId="{E1E51A1A-84B6-44C8-8243-57024FB03A01}" dt="2022-04-27T11:26:12.236" v="9684"/>
          <ac:spMkLst>
            <pc:docMk/>
            <pc:sldMk cId="516498596" sldId="772"/>
            <ac:spMk id="15" creationId="{486FA47E-2404-4722-8DC6-EF972AB81324}"/>
          </ac:spMkLst>
        </pc:spChg>
        <pc:spChg chg="mod">
          <ac:chgData name="Gerda Neyens" userId="49a5f432-63ee-4499-abed-ae9e0d2df90e" providerId="ADAL" clId="{E1E51A1A-84B6-44C8-8243-57024FB03A01}" dt="2022-04-27T11:26:12.236" v="9684"/>
          <ac:spMkLst>
            <pc:docMk/>
            <pc:sldMk cId="516498596" sldId="772"/>
            <ac:spMk id="16" creationId="{3BAD7A14-0FC6-416F-889C-26CED7CED4E7}"/>
          </ac:spMkLst>
        </pc:spChg>
        <pc:spChg chg="add mod">
          <ac:chgData name="Gerda Neyens" userId="49a5f432-63ee-4499-abed-ae9e0d2df90e" providerId="ADAL" clId="{E1E51A1A-84B6-44C8-8243-57024FB03A01}" dt="2022-04-27T11:26:16.422" v="9685" actId="1076"/>
          <ac:spMkLst>
            <pc:docMk/>
            <pc:sldMk cId="516498596" sldId="772"/>
            <ac:spMk id="22" creationId="{F6CD240A-87F9-4069-91C3-96A2C62905F2}"/>
          </ac:spMkLst>
        </pc:spChg>
        <pc:spChg chg="add mod">
          <ac:chgData name="Gerda Neyens" userId="49a5f432-63ee-4499-abed-ae9e0d2df90e" providerId="ADAL" clId="{E1E51A1A-84B6-44C8-8243-57024FB03A01}" dt="2022-05-03T07:46:50.405" v="13712" actId="20577"/>
          <ac:spMkLst>
            <pc:docMk/>
            <pc:sldMk cId="516498596" sldId="772"/>
            <ac:spMk id="25" creationId="{B328288F-DDC2-4222-B633-C6EB53113FC7}"/>
          </ac:spMkLst>
        </pc:spChg>
        <pc:spChg chg="add mod">
          <ac:chgData name="Gerda Neyens" userId="49a5f432-63ee-4499-abed-ae9e0d2df90e" providerId="ADAL" clId="{E1E51A1A-84B6-44C8-8243-57024FB03A01}" dt="2022-05-03T09:06:33.842" v="14916" actId="20577"/>
          <ac:spMkLst>
            <pc:docMk/>
            <pc:sldMk cId="516498596" sldId="772"/>
            <ac:spMk id="26" creationId="{7051BA5E-A21B-4BA8-8EE0-82CFF2BE0351}"/>
          </ac:spMkLst>
        </pc:spChg>
        <pc:spChg chg="add mod">
          <ac:chgData name="Gerda Neyens" userId="49a5f432-63ee-4499-abed-ae9e0d2df90e" providerId="ADAL" clId="{E1E51A1A-84B6-44C8-8243-57024FB03A01}" dt="2022-04-27T11:42:48.075" v="10378" actId="20577"/>
          <ac:spMkLst>
            <pc:docMk/>
            <pc:sldMk cId="516498596" sldId="772"/>
            <ac:spMk id="28" creationId="{D3CFC2F2-3D51-48CE-B309-E6B43B3F60A7}"/>
          </ac:spMkLst>
        </pc:spChg>
        <pc:grpChg chg="add mod">
          <ac:chgData name="Gerda Neyens" userId="49a5f432-63ee-4499-abed-ae9e0d2df90e" providerId="ADAL" clId="{E1E51A1A-84B6-44C8-8243-57024FB03A01}" dt="2022-04-27T11:42:15.150" v="10310" actId="1076"/>
          <ac:grpSpMkLst>
            <pc:docMk/>
            <pc:sldMk cId="516498596" sldId="772"/>
            <ac:grpSpMk id="9" creationId="{0B95EC4B-3F1B-4CD1-B61F-276F14A625F4}"/>
          </ac:grpSpMkLst>
        </pc:grpChg>
        <pc:grpChg chg="mod">
          <ac:chgData name="Gerda Neyens" userId="49a5f432-63ee-4499-abed-ae9e0d2df90e" providerId="ADAL" clId="{E1E51A1A-84B6-44C8-8243-57024FB03A01}" dt="2022-04-27T11:26:12.236" v="9684"/>
          <ac:grpSpMkLst>
            <pc:docMk/>
            <pc:sldMk cId="516498596" sldId="772"/>
            <ac:grpSpMk id="11" creationId="{43C3E8EB-7B13-4A09-89AB-CCCC42B9073E}"/>
          </ac:grpSpMkLst>
        </pc:grpChg>
        <pc:grpChg chg="mod">
          <ac:chgData name="Gerda Neyens" userId="49a5f432-63ee-4499-abed-ae9e0d2df90e" providerId="ADAL" clId="{E1E51A1A-84B6-44C8-8243-57024FB03A01}" dt="2022-04-27T11:26:12.236" v="9684"/>
          <ac:grpSpMkLst>
            <pc:docMk/>
            <pc:sldMk cId="516498596" sldId="772"/>
            <ac:grpSpMk id="12" creationId="{6590999C-7635-4D3B-89F2-03580546D325}"/>
          </ac:grpSpMkLst>
        </pc:grpChg>
        <pc:grpChg chg="mod">
          <ac:chgData name="Gerda Neyens" userId="49a5f432-63ee-4499-abed-ae9e0d2df90e" providerId="ADAL" clId="{E1E51A1A-84B6-44C8-8243-57024FB03A01}" dt="2022-04-27T11:26:12.236" v="9684"/>
          <ac:grpSpMkLst>
            <pc:docMk/>
            <pc:sldMk cId="516498596" sldId="772"/>
            <ac:grpSpMk id="14" creationId="{FA59EE9B-2C26-4247-BB2B-50EB2041479F}"/>
          </ac:grpSpMkLst>
        </pc:grpChg>
        <pc:graphicFrameChg chg="mod">
          <ac:chgData name="Gerda Neyens" userId="49a5f432-63ee-4499-abed-ae9e0d2df90e" providerId="ADAL" clId="{E1E51A1A-84B6-44C8-8243-57024FB03A01}" dt="2022-04-27T11:26:12.236" v="9684"/>
          <ac:graphicFrameMkLst>
            <pc:docMk/>
            <pc:sldMk cId="516498596" sldId="772"/>
            <ac:graphicFrameMk id="17" creationId="{12B47EAB-ED25-4203-8BDF-68964A54DD1E}"/>
          </ac:graphicFrameMkLst>
        </pc:graphicFrameChg>
        <pc:graphicFrameChg chg="mod">
          <ac:chgData name="Gerda Neyens" userId="49a5f432-63ee-4499-abed-ae9e0d2df90e" providerId="ADAL" clId="{E1E51A1A-84B6-44C8-8243-57024FB03A01}" dt="2022-04-27T11:26:12.236" v="9684"/>
          <ac:graphicFrameMkLst>
            <pc:docMk/>
            <pc:sldMk cId="516498596" sldId="772"/>
            <ac:graphicFrameMk id="18" creationId="{0422D0E4-4E9E-4112-86DC-D482AFEB71C1}"/>
          </ac:graphicFrameMkLst>
        </pc:graphicFrameChg>
        <pc:picChg chg="del">
          <ac:chgData name="Gerda Neyens" userId="49a5f432-63ee-4499-abed-ae9e0d2df90e" providerId="ADAL" clId="{E1E51A1A-84B6-44C8-8243-57024FB03A01}" dt="2022-04-27T11:24:45.508" v="9584" actId="478"/>
          <ac:picMkLst>
            <pc:docMk/>
            <pc:sldMk cId="516498596" sldId="772"/>
            <ac:picMk id="2" creationId="{00000000-0000-0000-0000-000000000000}"/>
          </ac:picMkLst>
        </pc:picChg>
        <pc:picChg chg="del">
          <ac:chgData name="Gerda Neyens" userId="49a5f432-63ee-4499-abed-ae9e0d2df90e" providerId="ADAL" clId="{E1E51A1A-84B6-44C8-8243-57024FB03A01}" dt="2022-04-27T11:24:46.781" v="9585" actId="478"/>
          <ac:picMkLst>
            <pc:docMk/>
            <pc:sldMk cId="516498596" sldId="772"/>
            <ac:picMk id="7" creationId="{00000000-0000-0000-0000-000000000000}"/>
          </ac:picMkLst>
        </pc:picChg>
        <pc:picChg chg="add mod">
          <ac:chgData name="Gerda Neyens" userId="49a5f432-63ee-4499-abed-ae9e0d2df90e" providerId="ADAL" clId="{E1E51A1A-84B6-44C8-8243-57024FB03A01}" dt="2022-05-03T07:47:10.420" v="13713"/>
          <ac:picMkLst>
            <pc:docMk/>
            <pc:sldMk cId="516498596" sldId="772"/>
            <ac:picMk id="23" creationId="{B4FFCAEB-165F-9E98-E1CE-CC05907D9E34}"/>
          </ac:picMkLst>
        </pc:picChg>
        <pc:picChg chg="add mod">
          <ac:chgData name="Gerda Neyens" userId="49a5f432-63ee-4499-abed-ae9e0d2df90e" providerId="ADAL" clId="{E1E51A1A-84B6-44C8-8243-57024FB03A01}" dt="2022-04-27T11:42:11.109" v="10309" actId="1076"/>
          <ac:picMkLst>
            <pc:docMk/>
            <pc:sldMk cId="516498596" sldId="772"/>
            <ac:picMk id="27" creationId="{45B5ED10-B3A4-4F99-93AB-33619BC3E92F}"/>
          </ac:picMkLst>
        </pc:picChg>
        <pc:cxnChg chg="mod">
          <ac:chgData name="Gerda Neyens" userId="49a5f432-63ee-4499-abed-ae9e0d2df90e" providerId="ADAL" clId="{E1E51A1A-84B6-44C8-8243-57024FB03A01}" dt="2022-04-27T11:26:12.236" v="9684"/>
          <ac:cxnSpMkLst>
            <pc:docMk/>
            <pc:sldMk cId="516498596" sldId="772"/>
            <ac:cxnSpMk id="19" creationId="{37DD1E2B-CB8F-40CB-B98E-5071F08A5591}"/>
          </ac:cxnSpMkLst>
        </pc:cxnChg>
        <pc:cxnChg chg="mod">
          <ac:chgData name="Gerda Neyens" userId="49a5f432-63ee-4499-abed-ae9e0d2df90e" providerId="ADAL" clId="{E1E51A1A-84B6-44C8-8243-57024FB03A01}" dt="2022-04-27T11:26:12.236" v="9684"/>
          <ac:cxnSpMkLst>
            <pc:docMk/>
            <pc:sldMk cId="516498596" sldId="772"/>
            <ac:cxnSpMk id="20" creationId="{70611622-621E-40FE-81E9-44D44737F01C}"/>
          </ac:cxnSpMkLst>
        </pc:cxnChg>
        <pc:cxnChg chg="mod">
          <ac:chgData name="Gerda Neyens" userId="49a5f432-63ee-4499-abed-ae9e0d2df90e" providerId="ADAL" clId="{E1E51A1A-84B6-44C8-8243-57024FB03A01}" dt="2022-04-27T11:26:12.236" v="9684"/>
          <ac:cxnSpMkLst>
            <pc:docMk/>
            <pc:sldMk cId="516498596" sldId="772"/>
            <ac:cxnSpMk id="21" creationId="{B548672D-B446-4974-A3A4-68040AFCAD14}"/>
          </ac:cxnSpMkLst>
        </pc:cxnChg>
        <pc:cxnChg chg="add del mod">
          <ac:chgData name="Gerda Neyens" userId="49a5f432-63ee-4499-abed-ae9e0d2df90e" providerId="ADAL" clId="{E1E51A1A-84B6-44C8-8243-57024FB03A01}" dt="2022-04-27T11:36:57.106" v="10137" actId="478"/>
          <ac:cxnSpMkLst>
            <pc:docMk/>
            <pc:sldMk cId="516498596" sldId="772"/>
            <ac:cxnSpMk id="23" creationId="{A2C2DBF7-45A5-4E3F-A201-8E3F8E157303}"/>
          </ac:cxnSpMkLst>
        </pc:cxnChg>
      </pc:sldChg>
      <pc:sldChg chg="add del">
        <pc:chgData name="Gerda Neyens" userId="49a5f432-63ee-4499-abed-ae9e0d2df90e" providerId="ADAL" clId="{E1E51A1A-84B6-44C8-8243-57024FB03A01}" dt="2022-04-25T15:43:38.523" v="4346"/>
        <pc:sldMkLst>
          <pc:docMk/>
          <pc:sldMk cId="1654284421" sldId="772"/>
        </pc:sldMkLst>
      </pc:sldChg>
      <pc:sldChg chg="add del">
        <pc:chgData name="Gerda Neyens" userId="49a5f432-63ee-4499-abed-ae9e0d2df90e" providerId="ADAL" clId="{E1E51A1A-84B6-44C8-8243-57024FB03A01}" dt="2022-04-25T15:43:48.750" v="4348" actId="2696"/>
        <pc:sldMkLst>
          <pc:docMk/>
          <pc:sldMk cId="2680673481" sldId="772"/>
        </pc:sldMkLst>
      </pc:sldChg>
      <pc:sldChg chg="add del">
        <pc:chgData name="Gerda Neyens" userId="49a5f432-63ee-4499-abed-ae9e0d2df90e" providerId="ADAL" clId="{E1E51A1A-84B6-44C8-8243-57024FB03A01}" dt="2022-04-27T11:03:40.006" v="9076" actId="2696"/>
        <pc:sldMkLst>
          <pc:docMk/>
          <pc:sldMk cId="2844566716" sldId="772"/>
        </pc:sldMkLst>
      </pc:sldChg>
      <pc:sldChg chg="del">
        <pc:chgData name="Gerda Neyens" userId="49a5f432-63ee-4499-abed-ae9e0d2df90e" providerId="ADAL" clId="{E1E51A1A-84B6-44C8-8243-57024FB03A01}" dt="2022-04-25T15:42:19.842" v="4325" actId="2696"/>
        <pc:sldMkLst>
          <pc:docMk/>
          <pc:sldMk cId="3157927699" sldId="772"/>
        </pc:sldMkLst>
      </pc:sldChg>
      <pc:sldChg chg="delSp modSp add del mod">
        <pc:chgData name="Gerda Neyens" userId="49a5f432-63ee-4499-abed-ae9e0d2df90e" providerId="ADAL" clId="{E1E51A1A-84B6-44C8-8243-57024FB03A01}" dt="2022-05-03T08:34:44.402" v="14504" actId="20577"/>
        <pc:sldMkLst>
          <pc:docMk/>
          <pc:sldMk cId="3127021558" sldId="773"/>
        </pc:sldMkLst>
        <pc:spChg chg="mod">
          <ac:chgData name="Gerda Neyens" userId="49a5f432-63ee-4499-abed-ae9e0d2df90e" providerId="ADAL" clId="{E1E51A1A-84B6-44C8-8243-57024FB03A01}" dt="2022-05-03T08:34:44.402" v="14504" actId="20577"/>
          <ac:spMkLst>
            <pc:docMk/>
            <pc:sldMk cId="3127021558" sldId="773"/>
            <ac:spMk id="3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09:41:11.849" v="71" actId="478"/>
          <ac:spMkLst>
            <pc:docMk/>
            <pc:sldMk cId="3127021558" sldId="773"/>
            <ac:spMk id="5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09:41:10.131" v="70" actId="478"/>
          <ac:spMkLst>
            <pc:docMk/>
            <pc:sldMk cId="3127021558" sldId="773"/>
            <ac:spMk id="8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09:41:10.131" v="70" actId="478"/>
          <ac:spMkLst>
            <pc:docMk/>
            <pc:sldMk cId="3127021558" sldId="773"/>
            <ac:spMk id="10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09:41:10.131" v="70" actId="478"/>
          <ac:spMkLst>
            <pc:docMk/>
            <pc:sldMk cId="3127021558" sldId="773"/>
            <ac:spMk id="11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09:41:10.131" v="70" actId="478"/>
          <ac:spMkLst>
            <pc:docMk/>
            <pc:sldMk cId="3127021558" sldId="773"/>
            <ac:spMk id="12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5T09:41:10.131" v="70" actId="478"/>
          <ac:spMkLst>
            <pc:docMk/>
            <pc:sldMk cId="3127021558" sldId="773"/>
            <ac:spMk id="15" creationId="{00000000-0000-0000-0000-000000000000}"/>
          </ac:spMkLst>
        </pc:spChg>
        <pc:picChg chg="del">
          <ac:chgData name="Gerda Neyens" userId="49a5f432-63ee-4499-abed-ae9e0d2df90e" providerId="ADAL" clId="{E1E51A1A-84B6-44C8-8243-57024FB03A01}" dt="2022-04-25T09:41:06.994" v="69" actId="478"/>
          <ac:picMkLst>
            <pc:docMk/>
            <pc:sldMk cId="3127021558" sldId="773"/>
            <ac:picMk id="2" creationId="{00000000-0000-0000-0000-000000000000}"/>
          </ac:picMkLst>
        </pc:picChg>
        <pc:picChg chg="del">
          <ac:chgData name="Gerda Neyens" userId="49a5f432-63ee-4499-abed-ae9e0d2df90e" providerId="ADAL" clId="{E1E51A1A-84B6-44C8-8243-57024FB03A01}" dt="2022-04-25T09:41:10.131" v="70" actId="478"/>
          <ac:picMkLst>
            <pc:docMk/>
            <pc:sldMk cId="3127021558" sldId="773"/>
            <ac:picMk id="16" creationId="{00000000-0000-0000-0000-000000000000}"/>
          </ac:picMkLst>
        </pc:picChg>
        <pc:picChg chg="del">
          <ac:chgData name="Gerda Neyens" userId="49a5f432-63ee-4499-abed-ae9e0d2df90e" providerId="ADAL" clId="{E1E51A1A-84B6-44C8-8243-57024FB03A01}" dt="2022-04-25T09:41:10.131" v="70" actId="478"/>
          <ac:picMkLst>
            <pc:docMk/>
            <pc:sldMk cId="3127021558" sldId="773"/>
            <ac:picMk id="18" creationId="{00000000-0000-0000-0000-000000000000}"/>
          </ac:picMkLst>
        </pc:picChg>
        <pc:picChg chg="del">
          <ac:chgData name="Gerda Neyens" userId="49a5f432-63ee-4499-abed-ae9e0d2df90e" providerId="ADAL" clId="{E1E51A1A-84B6-44C8-8243-57024FB03A01}" dt="2022-04-25T09:41:10.131" v="70" actId="478"/>
          <ac:picMkLst>
            <pc:docMk/>
            <pc:sldMk cId="3127021558" sldId="773"/>
            <ac:picMk id="20" creationId="{00000000-0000-0000-0000-000000000000}"/>
          </ac:picMkLst>
        </pc:picChg>
        <pc:picChg chg="del">
          <ac:chgData name="Gerda Neyens" userId="49a5f432-63ee-4499-abed-ae9e0d2df90e" providerId="ADAL" clId="{E1E51A1A-84B6-44C8-8243-57024FB03A01}" dt="2022-04-25T09:41:10.131" v="70" actId="478"/>
          <ac:picMkLst>
            <pc:docMk/>
            <pc:sldMk cId="3127021558" sldId="773"/>
            <ac:picMk id="21" creationId="{00000000-0000-0000-0000-000000000000}"/>
          </ac:picMkLst>
        </pc:picChg>
        <pc:cxnChg chg="del">
          <ac:chgData name="Gerda Neyens" userId="49a5f432-63ee-4499-abed-ae9e0d2df90e" providerId="ADAL" clId="{E1E51A1A-84B6-44C8-8243-57024FB03A01}" dt="2022-04-25T09:41:10.131" v="70" actId="478"/>
          <ac:cxnSpMkLst>
            <pc:docMk/>
            <pc:sldMk cId="3127021558" sldId="773"/>
            <ac:cxnSpMk id="6" creationId="{00000000-0000-0000-0000-000000000000}"/>
          </ac:cxnSpMkLst>
        </pc:cxnChg>
        <pc:cxnChg chg="del">
          <ac:chgData name="Gerda Neyens" userId="49a5f432-63ee-4499-abed-ae9e0d2df90e" providerId="ADAL" clId="{E1E51A1A-84B6-44C8-8243-57024FB03A01}" dt="2022-04-25T09:41:10.131" v="70" actId="478"/>
          <ac:cxnSpMkLst>
            <pc:docMk/>
            <pc:sldMk cId="3127021558" sldId="773"/>
            <ac:cxnSpMk id="14" creationId="{00000000-0000-0000-0000-000000000000}"/>
          </ac:cxnSpMkLst>
        </pc:cxnChg>
        <pc:cxnChg chg="del">
          <ac:chgData name="Gerda Neyens" userId="49a5f432-63ee-4499-abed-ae9e0d2df90e" providerId="ADAL" clId="{E1E51A1A-84B6-44C8-8243-57024FB03A01}" dt="2022-04-25T09:41:10.131" v="70" actId="478"/>
          <ac:cxnSpMkLst>
            <pc:docMk/>
            <pc:sldMk cId="3127021558" sldId="773"/>
            <ac:cxnSpMk id="17" creationId="{00000000-0000-0000-0000-000000000000}"/>
          </ac:cxnSpMkLst>
        </pc:cxnChg>
        <pc:cxnChg chg="del">
          <ac:chgData name="Gerda Neyens" userId="49a5f432-63ee-4499-abed-ae9e0d2df90e" providerId="ADAL" clId="{E1E51A1A-84B6-44C8-8243-57024FB03A01}" dt="2022-04-25T09:41:10.131" v="70" actId="478"/>
          <ac:cxnSpMkLst>
            <pc:docMk/>
            <pc:sldMk cId="3127021558" sldId="773"/>
            <ac:cxnSpMk id="19" creationId="{00000000-0000-0000-0000-000000000000}"/>
          </ac:cxnSpMkLst>
        </pc:cxnChg>
      </pc:sldChg>
      <pc:sldChg chg="addSp delSp modSp new mod">
        <pc:chgData name="Gerda Neyens" userId="49a5f432-63ee-4499-abed-ae9e0d2df90e" providerId="ADAL" clId="{E1E51A1A-84B6-44C8-8243-57024FB03A01}" dt="2022-05-03T09:20:54.859" v="14978" actId="14100"/>
        <pc:sldMkLst>
          <pc:docMk/>
          <pc:sldMk cId="288056976" sldId="774"/>
        </pc:sldMkLst>
        <pc:spChg chg="add mod">
          <ac:chgData name="Gerda Neyens" userId="49a5f432-63ee-4499-abed-ae9e0d2df90e" providerId="ADAL" clId="{E1E51A1A-84B6-44C8-8243-57024FB03A01}" dt="2022-05-03T08:42:27.079" v="14573" actId="255"/>
          <ac:spMkLst>
            <pc:docMk/>
            <pc:sldMk cId="288056976" sldId="774"/>
            <ac:spMk id="2" creationId="{A4AC4B1C-438B-4001-A438-A86A532BCB82}"/>
          </ac:spMkLst>
        </pc:spChg>
        <pc:spChg chg="add mod">
          <ac:chgData name="Gerda Neyens" userId="49a5f432-63ee-4499-abed-ae9e0d2df90e" providerId="ADAL" clId="{E1E51A1A-84B6-44C8-8243-57024FB03A01}" dt="2022-05-03T08:40:25.416" v="14556" actId="1076"/>
          <ac:spMkLst>
            <pc:docMk/>
            <pc:sldMk cId="288056976" sldId="774"/>
            <ac:spMk id="5" creationId="{8012196A-1E6C-47C5-9932-05C52AE58544}"/>
          </ac:spMkLst>
        </pc:spChg>
        <pc:spChg chg="mod">
          <ac:chgData name="Gerda Neyens" userId="49a5f432-63ee-4499-abed-ae9e0d2df90e" providerId="ADAL" clId="{E1E51A1A-84B6-44C8-8243-57024FB03A01}" dt="2022-05-03T09:20:45.495" v="14977" actId="20577"/>
          <ac:spMkLst>
            <pc:docMk/>
            <pc:sldMk cId="288056976" sldId="774"/>
            <ac:spMk id="8" creationId="{A423F9A7-07D2-4906-AB90-26861F0E0213}"/>
          </ac:spMkLst>
        </pc:spChg>
        <pc:spChg chg="add mod">
          <ac:chgData name="Gerda Neyens" userId="49a5f432-63ee-4499-abed-ae9e0d2df90e" providerId="ADAL" clId="{E1E51A1A-84B6-44C8-8243-57024FB03A01}" dt="2022-04-27T10:14:32.024" v="8783" actId="1076"/>
          <ac:spMkLst>
            <pc:docMk/>
            <pc:sldMk cId="288056976" sldId="774"/>
            <ac:spMk id="10" creationId="{E7C49659-E337-4C63-83C2-8EF11B87514D}"/>
          </ac:spMkLst>
        </pc:spChg>
        <pc:grpChg chg="add mod">
          <ac:chgData name="Gerda Neyens" userId="49a5f432-63ee-4499-abed-ae9e0d2df90e" providerId="ADAL" clId="{E1E51A1A-84B6-44C8-8243-57024FB03A01}" dt="2022-05-03T08:39:56.571" v="14551" actId="1076"/>
          <ac:grpSpMkLst>
            <pc:docMk/>
            <pc:sldMk cId="288056976" sldId="774"/>
            <ac:grpSpMk id="7" creationId="{BB06E14E-3F5B-4300-A8B4-50B0D9E857A9}"/>
          </ac:grpSpMkLst>
        </pc:grpChg>
        <pc:grpChg chg="add mod ord">
          <ac:chgData name="Gerda Neyens" userId="49a5f432-63ee-4499-abed-ae9e0d2df90e" providerId="ADAL" clId="{E1E51A1A-84B6-44C8-8243-57024FB03A01}" dt="2022-05-03T08:41:48.155" v="14570" actId="167"/>
          <ac:grpSpMkLst>
            <pc:docMk/>
            <pc:sldMk cId="288056976" sldId="774"/>
            <ac:grpSpMk id="23" creationId="{04F62E7A-664A-2854-B077-39F069C06BC6}"/>
          </ac:grpSpMkLst>
        </pc:grpChg>
        <pc:picChg chg="add mod">
          <ac:chgData name="Gerda Neyens" userId="49a5f432-63ee-4499-abed-ae9e0d2df90e" providerId="ADAL" clId="{E1E51A1A-84B6-44C8-8243-57024FB03A01}" dt="2022-04-27T11:06:50.199" v="9183" actId="1076"/>
          <ac:picMkLst>
            <pc:docMk/>
            <pc:sldMk cId="288056976" sldId="774"/>
            <ac:picMk id="3" creationId="{748A8408-A521-413C-874F-A0623160F371}"/>
          </ac:picMkLst>
        </pc:picChg>
        <pc:picChg chg="add mod">
          <ac:chgData name="Gerda Neyens" userId="49a5f432-63ee-4499-abed-ae9e0d2df90e" providerId="ADAL" clId="{E1E51A1A-84B6-44C8-8243-57024FB03A01}" dt="2022-05-03T08:42:01.013" v="14571" actId="1076"/>
          <ac:picMkLst>
            <pc:docMk/>
            <pc:sldMk cId="288056976" sldId="774"/>
            <ac:picMk id="4" creationId="{783A6203-9EA7-41E4-8763-36422521DF18}"/>
          </ac:picMkLst>
        </pc:picChg>
        <pc:picChg chg="add del mod">
          <ac:chgData name="Gerda Neyens" userId="49a5f432-63ee-4499-abed-ae9e0d2df90e" providerId="ADAL" clId="{E1E51A1A-84B6-44C8-8243-57024FB03A01}" dt="2022-04-25T09:45:42.801" v="144" actId="478"/>
          <ac:picMkLst>
            <pc:docMk/>
            <pc:sldMk cId="288056976" sldId="774"/>
            <ac:picMk id="6" creationId="{56B06C56-7E81-484E-A2A4-0127A14836C0}"/>
          </ac:picMkLst>
        </pc:picChg>
        <pc:picChg chg="add del mod modCrop">
          <ac:chgData name="Gerda Neyens" userId="49a5f432-63ee-4499-abed-ae9e0d2df90e" providerId="ADAL" clId="{E1E51A1A-84B6-44C8-8243-57024FB03A01}" dt="2022-05-02T16:23:32.690" v="12005" actId="478"/>
          <ac:picMkLst>
            <pc:docMk/>
            <pc:sldMk cId="288056976" sldId="774"/>
            <ac:picMk id="12" creationId="{91E7DDE3-CE95-49D8-A7B7-0F35B0B424AD}"/>
          </ac:picMkLst>
        </pc:picChg>
        <pc:picChg chg="add mod">
          <ac:chgData name="Gerda Neyens" userId="49a5f432-63ee-4499-abed-ae9e0d2df90e" providerId="ADAL" clId="{E1E51A1A-84B6-44C8-8243-57024FB03A01}" dt="2022-04-27T11:06:56.618" v="9185" actId="1076"/>
          <ac:picMkLst>
            <pc:docMk/>
            <pc:sldMk cId="288056976" sldId="774"/>
            <ac:picMk id="15" creationId="{BE5903FE-B8C2-44BC-B1B6-E9E943001A0D}"/>
          </ac:picMkLst>
        </pc:picChg>
        <pc:cxnChg chg="mod">
          <ac:chgData name="Gerda Neyens" userId="49a5f432-63ee-4499-abed-ae9e0d2df90e" providerId="ADAL" clId="{E1E51A1A-84B6-44C8-8243-57024FB03A01}" dt="2022-05-03T09:20:54.859" v="14978" actId="14100"/>
          <ac:cxnSpMkLst>
            <pc:docMk/>
            <pc:sldMk cId="288056976" sldId="774"/>
            <ac:cxnSpMk id="9" creationId="{9938A45E-A96B-48E2-A78A-6C0B03DD5644}"/>
          </ac:cxnSpMkLst>
        </pc:cxnChg>
        <pc:cxnChg chg="add mod ord">
          <ac:chgData name="Gerda Neyens" userId="49a5f432-63ee-4499-abed-ae9e0d2df90e" providerId="ADAL" clId="{E1E51A1A-84B6-44C8-8243-57024FB03A01}" dt="2022-05-03T08:40:10.180" v="14554" actId="166"/>
          <ac:cxnSpMkLst>
            <pc:docMk/>
            <pc:sldMk cId="288056976" sldId="774"/>
            <ac:cxnSpMk id="11" creationId="{94C9BF47-1EFE-4283-808B-6F06F5E4A21C}"/>
          </ac:cxnSpMkLst>
        </pc:cxnChg>
        <pc:cxnChg chg="add del mod">
          <ac:chgData name="Gerda Neyens" userId="49a5f432-63ee-4499-abed-ae9e0d2df90e" providerId="ADAL" clId="{E1E51A1A-84B6-44C8-8243-57024FB03A01}" dt="2022-05-03T08:41:08.476" v="14563" actId="478"/>
          <ac:cxnSpMkLst>
            <pc:docMk/>
            <pc:sldMk cId="288056976" sldId="774"/>
            <ac:cxnSpMk id="13" creationId="{51475D0D-2EAB-820B-383C-BF77883E2EEF}"/>
          </ac:cxnSpMkLst>
        </pc:cxnChg>
        <pc:cxnChg chg="add del mod">
          <ac:chgData name="Gerda Neyens" userId="49a5f432-63ee-4499-abed-ae9e0d2df90e" providerId="ADAL" clId="{E1E51A1A-84B6-44C8-8243-57024FB03A01}" dt="2022-05-02T16:23:35.442" v="12006" actId="478"/>
          <ac:cxnSpMkLst>
            <pc:docMk/>
            <pc:sldMk cId="288056976" sldId="774"/>
            <ac:cxnSpMk id="14" creationId="{D7EC1FF6-E002-4196-91D8-FD69721F82A3}"/>
          </ac:cxnSpMkLst>
        </pc:cxnChg>
        <pc:cxnChg chg="add">
          <ac:chgData name="Gerda Neyens" userId="49a5f432-63ee-4499-abed-ae9e0d2df90e" providerId="ADAL" clId="{E1E51A1A-84B6-44C8-8243-57024FB03A01}" dt="2022-05-03T08:41:14.316" v="14564" actId="11529"/>
          <ac:cxnSpMkLst>
            <pc:docMk/>
            <pc:sldMk cId="288056976" sldId="774"/>
            <ac:cxnSpMk id="19" creationId="{57F5AB22-BBD8-4D68-F5DB-A46869B88F14}"/>
          </ac:cxnSpMkLst>
        </pc:cxnChg>
        <pc:cxnChg chg="add mod">
          <ac:chgData name="Gerda Neyens" userId="49a5f432-63ee-4499-abed-ae9e0d2df90e" providerId="ADAL" clId="{E1E51A1A-84B6-44C8-8243-57024FB03A01}" dt="2022-05-03T08:41:45.497" v="14569" actId="164"/>
          <ac:cxnSpMkLst>
            <pc:docMk/>
            <pc:sldMk cId="288056976" sldId="774"/>
            <ac:cxnSpMk id="21" creationId="{371CDBB3-5BDD-40F6-618E-ACD139A28158}"/>
          </ac:cxnSpMkLst>
        </pc:cxnChg>
      </pc:sldChg>
      <pc:sldChg chg="new del">
        <pc:chgData name="Gerda Neyens" userId="49a5f432-63ee-4499-abed-ae9e0d2df90e" providerId="ADAL" clId="{E1E51A1A-84B6-44C8-8243-57024FB03A01}" dt="2022-04-25T10:13:48.296" v="931" actId="680"/>
        <pc:sldMkLst>
          <pc:docMk/>
          <pc:sldMk cId="244170038" sldId="775"/>
        </pc:sldMkLst>
      </pc:sldChg>
      <pc:sldChg chg="addSp delSp modSp new mod ord modAnim">
        <pc:chgData name="Gerda Neyens" userId="49a5f432-63ee-4499-abed-ae9e0d2df90e" providerId="ADAL" clId="{E1E51A1A-84B6-44C8-8243-57024FB03A01}" dt="2022-05-02T08:01:55.334" v="11844" actId="20577"/>
        <pc:sldMkLst>
          <pc:docMk/>
          <pc:sldMk cId="2528462961" sldId="775"/>
        </pc:sldMkLst>
        <pc:spChg chg="add mod">
          <ac:chgData name="Gerda Neyens" userId="49a5f432-63ee-4499-abed-ae9e0d2df90e" providerId="ADAL" clId="{E1E51A1A-84B6-44C8-8243-57024FB03A01}" dt="2022-04-25T12:52:55.110" v="2374" actId="6549"/>
          <ac:spMkLst>
            <pc:docMk/>
            <pc:sldMk cId="2528462961" sldId="775"/>
            <ac:spMk id="2" creationId="{50A65AB8-CDD7-4936-B602-110E6526348F}"/>
          </ac:spMkLst>
        </pc:spChg>
        <pc:spChg chg="add mod">
          <ac:chgData name="Gerda Neyens" userId="49a5f432-63ee-4499-abed-ae9e0d2df90e" providerId="ADAL" clId="{E1E51A1A-84B6-44C8-8243-57024FB03A01}" dt="2022-05-02T08:01:55.334" v="11844" actId="20577"/>
          <ac:spMkLst>
            <pc:docMk/>
            <pc:sldMk cId="2528462961" sldId="775"/>
            <ac:spMk id="3" creationId="{04471593-17C7-DD46-0B9C-17D3E1DB4081}"/>
          </ac:spMkLst>
        </pc:spChg>
        <pc:spChg chg="add mod">
          <ac:chgData name="Gerda Neyens" userId="49a5f432-63ee-4499-abed-ae9e0d2df90e" providerId="ADAL" clId="{E1E51A1A-84B6-44C8-8243-57024FB03A01}" dt="2022-05-02T07:35:37.169" v="11839" actId="1076"/>
          <ac:spMkLst>
            <pc:docMk/>
            <pc:sldMk cId="2528462961" sldId="775"/>
            <ac:spMk id="7" creationId="{33269336-4E90-4100-A155-46BD5642C10C}"/>
          </ac:spMkLst>
        </pc:spChg>
        <pc:spChg chg="add mod">
          <ac:chgData name="Gerda Neyens" userId="49a5f432-63ee-4499-abed-ae9e0d2df90e" providerId="ADAL" clId="{E1E51A1A-84B6-44C8-8243-57024FB03A01}" dt="2022-04-27T10:07:47.986" v="8529" actId="208"/>
          <ac:spMkLst>
            <pc:docMk/>
            <pc:sldMk cId="2528462961" sldId="775"/>
            <ac:spMk id="9" creationId="{D443C3F7-8E8F-40EC-B6CF-61A3009B6260}"/>
          </ac:spMkLst>
        </pc:spChg>
        <pc:spChg chg="add mod">
          <ac:chgData name="Gerda Neyens" userId="49a5f432-63ee-4499-abed-ae9e0d2df90e" providerId="ADAL" clId="{E1E51A1A-84B6-44C8-8243-57024FB03A01}" dt="2022-04-25T11:01:15.071" v="2059" actId="207"/>
          <ac:spMkLst>
            <pc:docMk/>
            <pc:sldMk cId="2528462961" sldId="775"/>
            <ac:spMk id="16" creationId="{54017C54-34DA-422E-AA17-0A53570D8A46}"/>
          </ac:spMkLst>
        </pc:spChg>
        <pc:spChg chg="add mod">
          <ac:chgData name="Gerda Neyens" userId="49a5f432-63ee-4499-abed-ae9e0d2df90e" providerId="ADAL" clId="{E1E51A1A-84B6-44C8-8243-57024FB03A01}" dt="2022-04-25T11:00:14.886" v="2031" actId="164"/>
          <ac:spMkLst>
            <pc:docMk/>
            <pc:sldMk cId="2528462961" sldId="775"/>
            <ac:spMk id="17" creationId="{D24F5231-39DD-4DDC-8ADA-2EC502C8AD0B}"/>
          </ac:spMkLst>
        </pc:spChg>
        <pc:spChg chg="add mod">
          <ac:chgData name="Gerda Neyens" userId="49a5f432-63ee-4499-abed-ae9e0d2df90e" providerId="ADAL" clId="{E1E51A1A-84B6-44C8-8243-57024FB03A01}" dt="2022-04-27T10:16:39.657" v="8816" actId="113"/>
          <ac:spMkLst>
            <pc:docMk/>
            <pc:sldMk cId="2528462961" sldId="775"/>
            <ac:spMk id="20" creationId="{63C1E1BE-5601-4AD9-B0AC-01CEA07220E8}"/>
          </ac:spMkLst>
        </pc:spChg>
        <pc:spChg chg="add mod">
          <ac:chgData name="Gerda Neyens" userId="49a5f432-63ee-4499-abed-ae9e0d2df90e" providerId="ADAL" clId="{E1E51A1A-84B6-44C8-8243-57024FB03A01}" dt="2022-04-27T10:16:43.894" v="8817" actId="113"/>
          <ac:spMkLst>
            <pc:docMk/>
            <pc:sldMk cId="2528462961" sldId="775"/>
            <ac:spMk id="21" creationId="{901FBD13-D9C2-4D70-A204-5A049932CA8A}"/>
          </ac:spMkLst>
        </pc:spChg>
        <pc:grpChg chg="add mod">
          <ac:chgData name="Gerda Neyens" userId="49a5f432-63ee-4499-abed-ae9e0d2df90e" providerId="ADAL" clId="{E1E51A1A-84B6-44C8-8243-57024FB03A01}" dt="2022-04-25T11:00:14.886" v="2031" actId="164"/>
          <ac:grpSpMkLst>
            <pc:docMk/>
            <pc:sldMk cId="2528462961" sldId="775"/>
            <ac:grpSpMk id="18" creationId="{D29DB89F-925C-4819-AF21-0309DDAE0590}"/>
          </ac:grpSpMkLst>
        </pc:grpChg>
        <pc:grpChg chg="add mod">
          <ac:chgData name="Gerda Neyens" userId="49a5f432-63ee-4499-abed-ae9e0d2df90e" providerId="ADAL" clId="{E1E51A1A-84B6-44C8-8243-57024FB03A01}" dt="2022-04-25T12:55:30.183" v="2431" actId="1076"/>
          <ac:grpSpMkLst>
            <pc:docMk/>
            <pc:sldMk cId="2528462961" sldId="775"/>
            <ac:grpSpMk id="19" creationId="{8C71E78E-B76F-47E1-990D-53E56E7662DD}"/>
          </ac:grpSpMkLst>
        </pc:grpChg>
        <pc:picChg chg="add del mod">
          <ac:chgData name="Gerda Neyens" userId="49a5f432-63ee-4499-abed-ae9e0d2df90e" providerId="ADAL" clId="{E1E51A1A-84B6-44C8-8243-57024FB03A01}" dt="2022-04-25T10:34:35.490" v="1754" actId="478"/>
          <ac:picMkLst>
            <pc:docMk/>
            <pc:sldMk cId="2528462961" sldId="775"/>
            <ac:picMk id="4" creationId="{49AC3E05-3965-4A4B-B28A-DA3EE1547549}"/>
          </ac:picMkLst>
        </pc:picChg>
        <pc:picChg chg="add del mod">
          <ac:chgData name="Gerda Neyens" userId="49a5f432-63ee-4499-abed-ae9e0d2df90e" providerId="ADAL" clId="{E1E51A1A-84B6-44C8-8243-57024FB03A01}" dt="2022-04-25T10:55:15.558" v="1915" actId="478"/>
          <ac:picMkLst>
            <pc:docMk/>
            <pc:sldMk cId="2528462961" sldId="775"/>
            <ac:picMk id="6" creationId="{D4B2C5A3-34EE-4358-80E6-E59B583E8C82}"/>
          </ac:picMkLst>
        </pc:picChg>
        <pc:picChg chg="add mod">
          <ac:chgData name="Gerda Neyens" userId="49a5f432-63ee-4499-abed-ae9e0d2df90e" providerId="ADAL" clId="{E1E51A1A-84B6-44C8-8243-57024FB03A01}" dt="2022-04-25T11:00:19.205" v="2032" actId="164"/>
          <ac:picMkLst>
            <pc:docMk/>
            <pc:sldMk cId="2528462961" sldId="775"/>
            <ac:picMk id="11" creationId="{EC5327C9-E798-41BF-8BBA-4F6630EA3E53}"/>
          </ac:picMkLst>
        </pc:picChg>
        <pc:picChg chg="add mod">
          <ac:chgData name="Gerda Neyens" userId="49a5f432-63ee-4499-abed-ae9e0d2df90e" providerId="ADAL" clId="{E1E51A1A-84B6-44C8-8243-57024FB03A01}" dt="2022-04-25T10:59:55.626" v="2022" actId="1076"/>
          <ac:picMkLst>
            <pc:docMk/>
            <pc:sldMk cId="2528462961" sldId="775"/>
            <ac:picMk id="13" creationId="{958EDF1B-D2C0-436B-AF1F-937EBD16155A}"/>
          </ac:picMkLst>
        </pc:picChg>
        <pc:picChg chg="add mod">
          <ac:chgData name="Gerda Neyens" userId="49a5f432-63ee-4499-abed-ae9e0d2df90e" providerId="ADAL" clId="{E1E51A1A-84B6-44C8-8243-57024FB03A01}" dt="2022-04-25T11:00:14.886" v="2031" actId="164"/>
          <ac:picMkLst>
            <pc:docMk/>
            <pc:sldMk cId="2528462961" sldId="775"/>
            <ac:picMk id="15" creationId="{5949A901-BE47-4CF4-9DFC-AEC038DE2D69}"/>
          </ac:picMkLst>
        </pc:picChg>
      </pc:sldChg>
      <pc:sldChg chg="addSp modSp add del mod ord">
        <pc:chgData name="Gerda Neyens" userId="49a5f432-63ee-4499-abed-ae9e0d2df90e" providerId="ADAL" clId="{E1E51A1A-84B6-44C8-8243-57024FB03A01}" dt="2022-04-25T16:15:22.963" v="5121" actId="47"/>
        <pc:sldMkLst>
          <pc:docMk/>
          <pc:sldMk cId="3408435854" sldId="776"/>
        </pc:sldMkLst>
        <pc:spChg chg="add mod">
          <ac:chgData name="Gerda Neyens" userId="49a5f432-63ee-4499-abed-ae9e0d2df90e" providerId="ADAL" clId="{E1E51A1A-84B6-44C8-8243-57024FB03A01}" dt="2022-04-25T10:14:57.439" v="963" actId="20577"/>
          <ac:spMkLst>
            <pc:docMk/>
            <pc:sldMk cId="3408435854" sldId="776"/>
            <ac:spMk id="2" creationId="{EF2CF53E-D733-4CF2-8E8D-811736C03673}"/>
          </ac:spMkLst>
        </pc:spChg>
      </pc:sldChg>
      <pc:sldChg chg="addSp modSp add del mod">
        <pc:chgData name="Gerda Neyens" userId="49a5f432-63ee-4499-abed-ae9e0d2df90e" providerId="ADAL" clId="{E1E51A1A-84B6-44C8-8243-57024FB03A01}" dt="2022-04-25T16:14:08.799" v="5107" actId="47"/>
        <pc:sldMkLst>
          <pc:docMk/>
          <pc:sldMk cId="4248177452" sldId="777"/>
        </pc:sldMkLst>
        <pc:spChg chg="mod">
          <ac:chgData name="Gerda Neyens" userId="49a5f432-63ee-4499-abed-ae9e0d2df90e" providerId="ADAL" clId="{E1E51A1A-84B6-44C8-8243-57024FB03A01}" dt="2022-04-25T10:16:42.281" v="1025" actId="2711"/>
          <ac:spMkLst>
            <pc:docMk/>
            <pc:sldMk cId="4248177452" sldId="777"/>
            <ac:spMk id="2" creationId="{EF2CF53E-D733-4CF2-8E8D-811736C03673}"/>
          </ac:spMkLst>
        </pc:spChg>
        <pc:spChg chg="add mod">
          <ac:chgData name="Gerda Neyens" userId="49a5f432-63ee-4499-abed-ae9e0d2df90e" providerId="ADAL" clId="{E1E51A1A-84B6-44C8-8243-57024FB03A01}" dt="2022-04-25T10:28:05.147" v="1476" actId="947"/>
          <ac:spMkLst>
            <pc:docMk/>
            <pc:sldMk cId="4248177452" sldId="777"/>
            <ac:spMk id="3" creationId="{3373922E-4E80-40E1-8042-1E50387A655E}"/>
          </ac:spMkLst>
        </pc:spChg>
        <pc:picChg chg="add mod">
          <ac:chgData name="Gerda Neyens" userId="49a5f432-63ee-4499-abed-ae9e0d2df90e" providerId="ADAL" clId="{E1E51A1A-84B6-44C8-8243-57024FB03A01}" dt="2022-04-25T10:26:12.503" v="1345" actId="1076"/>
          <ac:picMkLst>
            <pc:docMk/>
            <pc:sldMk cId="4248177452" sldId="777"/>
            <ac:picMk id="5" creationId="{9E9CF66A-FBAE-4109-B665-498BE1793853}"/>
          </ac:picMkLst>
        </pc:picChg>
      </pc:sldChg>
      <pc:sldChg chg="addSp delSp modSp new mod ord">
        <pc:chgData name="Gerda Neyens" userId="49a5f432-63ee-4499-abed-ae9e0d2df90e" providerId="ADAL" clId="{E1E51A1A-84B6-44C8-8243-57024FB03A01}" dt="2022-05-03T07:41:59.617" v="13666" actId="1076"/>
        <pc:sldMkLst>
          <pc:docMk/>
          <pc:sldMk cId="914904849" sldId="778"/>
        </pc:sldMkLst>
        <pc:spChg chg="add mod">
          <ac:chgData name="Gerda Neyens" userId="49a5f432-63ee-4499-abed-ae9e0d2df90e" providerId="ADAL" clId="{E1E51A1A-84B6-44C8-8243-57024FB03A01}" dt="2022-04-25T11:04:26.741" v="2136" actId="20577"/>
          <ac:spMkLst>
            <pc:docMk/>
            <pc:sldMk cId="914904849" sldId="778"/>
            <ac:spMk id="2" creationId="{8438BA3C-525C-4AC2-8A33-8F4C4F38D626}"/>
          </ac:spMkLst>
        </pc:spChg>
        <pc:spChg chg="add mod">
          <ac:chgData name="Gerda Neyens" userId="49a5f432-63ee-4499-abed-ae9e0d2df90e" providerId="ADAL" clId="{E1E51A1A-84B6-44C8-8243-57024FB03A01}" dt="2022-04-25T13:56:18.364" v="3536" actId="255"/>
          <ac:spMkLst>
            <pc:docMk/>
            <pc:sldMk cId="914904849" sldId="778"/>
            <ac:spMk id="3" creationId="{86FAD604-A75A-4E78-9664-B94FDAC15A8F}"/>
          </ac:spMkLst>
        </pc:spChg>
        <pc:spChg chg="add del mod">
          <ac:chgData name="Gerda Neyens" userId="49a5f432-63ee-4499-abed-ae9e0d2df90e" providerId="ADAL" clId="{E1E51A1A-84B6-44C8-8243-57024FB03A01}" dt="2022-05-03T07:40:17.166" v="13590" actId="478"/>
          <ac:spMkLst>
            <pc:docMk/>
            <pc:sldMk cId="914904849" sldId="778"/>
            <ac:spMk id="4" creationId="{90A9CE27-CA77-DC8D-ACEC-AC6B0953C668}"/>
          </ac:spMkLst>
        </pc:spChg>
        <pc:spChg chg="add mod">
          <ac:chgData name="Gerda Neyens" userId="49a5f432-63ee-4499-abed-ae9e0d2df90e" providerId="ADAL" clId="{E1E51A1A-84B6-44C8-8243-57024FB03A01}" dt="2022-05-03T07:41:44.003" v="13665" actId="20577"/>
          <ac:spMkLst>
            <pc:docMk/>
            <pc:sldMk cId="914904849" sldId="778"/>
            <ac:spMk id="6" creationId="{25E9F01B-8532-ECBE-99F7-3B438949DB19}"/>
          </ac:spMkLst>
        </pc:spChg>
        <pc:spChg chg="add del mod topLvl">
          <ac:chgData name="Gerda Neyens" userId="49a5f432-63ee-4499-abed-ae9e0d2df90e" providerId="ADAL" clId="{E1E51A1A-84B6-44C8-8243-57024FB03A01}" dt="2022-05-03T07:41:16.666" v="13662" actId="478"/>
          <ac:spMkLst>
            <pc:docMk/>
            <pc:sldMk cId="914904849" sldId="778"/>
            <ac:spMk id="10" creationId="{A296193F-8F42-4A63-8509-373FD39D6992}"/>
          </ac:spMkLst>
        </pc:spChg>
        <pc:spChg chg="add del mod">
          <ac:chgData name="Gerda Neyens" userId="49a5f432-63ee-4499-abed-ae9e0d2df90e" providerId="ADAL" clId="{E1E51A1A-84B6-44C8-8243-57024FB03A01}" dt="2022-05-03T07:41:59.617" v="13666" actId="1076"/>
          <ac:spMkLst>
            <pc:docMk/>
            <pc:sldMk cId="914904849" sldId="778"/>
            <ac:spMk id="12" creationId="{84EE8C8E-21FA-4E41-9333-8780C909B344}"/>
          </ac:spMkLst>
        </pc:spChg>
        <pc:spChg chg="add del">
          <ac:chgData name="Gerda Neyens" userId="49a5f432-63ee-4499-abed-ae9e0d2df90e" providerId="ADAL" clId="{E1E51A1A-84B6-44C8-8243-57024FB03A01}" dt="2022-04-25T14:13:36.305" v="3768" actId="478"/>
          <ac:spMkLst>
            <pc:docMk/>
            <pc:sldMk cId="914904849" sldId="778"/>
            <ac:spMk id="13" creationId="{864C2EEA-BF4B-4A54-91B4-4FCBB8832911}"/>
          </ac:spMkLst>
        </pc:spChg>
        <pc:grpChg chg="add del mod">
          <ac:chgData name="Gerda Neyens" userId="49a5f432-63ee-4499-abed-ae9e0d2df90e" providerId="ADAL" clId="{E1E51A1A-84B6-44C8-8243-57024FB03A01}" dt="2022-05-03T07:41:16.666" v="13662" actId="478"/>
          <ac:grpSpMkLst>
            <pc:docMk/>
            <pc:sldMk cId="914904849" sldId="778"/>
            <ac:grpSpMk id="11" creationId="{8A915BAD-1DB3-4F50-9266-915B3E71229B}"/>
          </ac:grpSpMkLst>
        </pc:grpChg>
        <pc:picChg chg="add mod topLvl">
          <ac:chgData name="Gerda Neyens" userId="49a5f432-63ee-4499-abed-ae9e0d2df90e" providerId="ADAL" clId="{E1E51A1A-84B6-44C8-8243-57024FB03A01}" dt="2022-05-03T07:41:16.666" v="13662" actId="478"/>
          <ac:picMkLst>
            <pc:docMk/>
            <pc:sldMk cId="914904849" sldId="778"/>
            <ac:picMk id="5" creationId="{209F8F0C-492D-40A9-86F4-C93C784EB3FA}"/>
          </ac:picMkLst>
        </pc:picChg>
        <pc:picChg chg="add mod">
          <ac:chgData name="Gerda Neyens" userId="49a5f432-63ee-4499-abed-ae9e0d2df90e" providerId="ADAL" clId="{E1E51A1A-84B6-44C8-8243-57024FB03A01}" dt="2022-04-25T14:07:21.289" v="3555" actId="1076"/>
          <ac:picMkLst>
            <pc:docMk/>
            <pc:sldMk cId="914904849" sldId="778"/>
            <ac:picMk id="7" creationId="{DEA590D8-B364-429C-9B8D-55DDA24FDF99}"/>
          </ac:picMkLst>
        </pc:picChg>
        <pc:picChg chg="add del mod">
          <ac:chgData name="Gerda Neyens" userId="49a5f432-63ee-4499-abed-ae9e0d2df90e" providerId="ADAL" clId="{E1E51A1A-84B6-44C8-8243-57024FB03A01}" dt="2022-05-03T07:41:14.060" v="13659" actId="478"/>
          <ac:picMkLst>
            <pc:docMk/>
            <pc:sldMk cId="914904849" sldId="778"/>
            <ac:picMk id="9" creationId="{F94011AE-B7C6-4D96-9E01-4AA70090FD21}"/>
          </ac:picMkLst>
        </pc:picChg>
        <pc:picChg chg="add mod">
          <ac:chgData name="Gerda Neyens" userId="49a5f432-63ee-4499-abed-ae9e0d2df90e" providerId="ADAL" clId="{E1E51A1A-84B6-44C8-8243-57024FB03A01}" dt="2022-04-27T11:07:26.497" v="9188" actId="208"/>
          <ac:picMkLst>
            <pc:docMk/>
            <pc:sldMk cId="914904849" sldId="778"/>
            <ac:picMk id="14" creationId="{30B4CA61-416A-4116-89EF-B13A8B7EA3C7}"/>
          </ac:picMkLst>
        </pc:picChg>
      </pc:sldChg>
      <pc:sldChg chg="addSp modSp new del">
        <pc:chgData name="Gerda Neyens" userId="49a5f432-63ee-4499-abed-ae9e0d2df90e" providerId="ADAL" clId="{E1E51A1A-84B6-44C8-8243-57024FB03A01}" dt="2022-04-25T10:32:43.318" v="1707" actId="47"/>
        <pc:sldMkLst>
          <pc:docMk/>
          <pc:sldMk cId="2131807961" sldId="778"/>
        </pc:sldMkLst>
        <pc:spChg chg="add mod">
          <ac:chgData name="Gerda Neyens" userId="49a5f432-63ee-4499-abed-ae9e0d2df90e" providerId="ADAL" clId="{E1E51A1A-84B6-44C8-8243-57024FB03A01}" dt="2022-04-25T10:28:18.519" v="1478"/>
          <ac:spMkLst>
            <pc:docMk/>
            <pc:sldMk cId="2131807961" sldId="778"/>
            <ac:spMk id="2" creationId="{9A84107A-E4FF-4A7C-B5C2-E835E2EA7756}"/>
          </ac:spMkLst>
        </pc:spChg>
      </pc:sldChg>
      <pc:sldChg chg="addSp modSp add mod ord">
        <pc:chgData name="Gerda Neyens" userId="49a5f432-63ee-4499-abed-ae9e0d2df90e" providerId="ADAL" clId="{E1E51A1A-84B6-44C8-8243-57024FB03A01}" dt="2022-05-11T11:09:22.247" v="15366" actId="6549"/>
        <pc:sldMkLst>
          <pc:docMk/>
          <pc:sldMk cId="836750275" sldId="779"/>
        </pc:sldMkLst>
        <pc:spChg chg="mod">
          <ac:chgData name="Gerda Neyens" userId="49a5f432-63ee-4499-abed-ae9e0d2df90e" providerId="ADAL" clId="{E1E51A1A-84B6-44C8-8243-57024FB03A01}" dt="2022-05-03T07:36:21.949" v="13583" actId="1076"/>
          <ac:spMkLst>
            <pc:docMk/>
            <pc:sldMk cId="836750275" sldId="779"/>
            <ac:spMk id="43" creationId="{473D55A4-B8EF-44D0-B14C-37F969CC7A8C}"/>
          </ac:spMkLst>
        </pc:spChg>
        <pc:spChg chg="mod">
          <ac:chgData name="Gerda Neyens" userId="49a5f432-63ee-4499-abed-ae9e0d2df90e" providerId="ADAL" clId="{E1E51A1A-84B6-44C8-8243-57024FB03A01}" dt="2022-05-03T07:36:41.435" v="13586" actId="207"/>
          <ac:spMkLst>
            <pc:docMk/>
            <pc:sldMk cId="836750275" sldId="779"/>
            <ac:spMk id="48" creationId="{08D2FE6F-DF22-4A4E-92E1-AB3833572AF9}"/>
          </ac:spMkLst>
        </pc:spChg>
        <pc:spChg chg="add mod">
          <ac:chgData name="Gerda Neyens" userId="49a5f432-63ee-4499-abed-ae9e0d2df90e" providerId="ADAL" clId="{E1E51A1A-84B6-44C8-8243-57024FB03A01}" dt="2022-05-11T11:09:22.247" v="15366" actId="6549"/>
          <ac:spMkLst>
            <pc:docMk/>
            <pc:sldMk cId="836750275" sldId="779"/>
            <ac:spMk id="51" creationId="{0C0BB79F-ACA9-86EE-D0E0-F84C196E95A8}"/>
          </ac:spMkLst>
        </pc:spChg>
      </pc:sldChg>
      <pc:sldChg chg="addSp delSp modSp add del mod">
        <pc:chgData name="Gerda Neyens" userId="49a5f432-63ee-4499-abed-ae9e0d2df90e" providerId="ADAL" clId="{E1E51A1A-84B6-44C8-8243-57024FB03A01}" dt="2022-04-25T15:19:12.652" v="4029" actId="2696"/>
        <pc:sldMkLst>
          <pc:docMk/>
          <pc:sldMk cId="2289299795" sldId="779"/>
        </pc:sldMkLst>
        <pc:spChg chg="mod">
          <ac:chgData name="Gerda Neyens" userId="49a5f432-63ee-4499-abed-ae9e0d2df90e" providerId="ADAL" clId="{E1E51A1A-84B6-44C8-8243-57024FB03A01}" dt="2022-04-25T12:34:55.167" v="2200" actId="20577"/>
          <ac:spMkLst>
            <pc:docMk/>
            <pc:sldMk cId="2289299795" sldId="779"/>
            <ac:spMk id="2" creationId="{8438BA3C-525C-4AC2-8A33-8F4C4F38D626}"/>
          </ac:spMkLst>
        </pc:spChg>
        <pc:spChg chg="add mod">
          <ac:chgData name="Gerda Neyens" userId="49a5f432-63ee-4499-abed-ae9e0d2df90e" providerId="ADAL" clId="{E1E51A1A-84B6-44C8-8243-57024FB03A01}" dt="2022-04-25T12:38:45.089" v="2240" actId="1076"/>
          <ac:spMkLst>
            <pc:docMk/>
            <pc:sldMk cId="2289299795" sldId="779"/>
            <ac:spMk id="3" creationId="{7CF317ED-2F6C-4AEF-AA21-178A06522B54}"/>
          </ac:spMkLst>
        </pc:spChg>
        <pc:spChg chg="add mod">
          <ac:chgData name="Gerda Neyens" userId="49a5f432-63ee-4499-abed-ae9e0d2df90e" providerId="ADAL" clId="{E1E51A1A-84B6-44C8-8243-57024FB03A01}" dt="2022-04-25T12:36:26.753" v="2223" actId="164"/>
          <ac:spMkLst>
            <pc:docMk/>
            <pc:sldMk cId="2289299795" sldId="779"/>
            <ac:spMk id="4" creationId="{39F9FF87-1405-445E-BE58-12B65D7447A7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17" creationId="{9C9FF7EC-5185-4062-B51E-3CF8B7F3D790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18" creationId="{78A660F3-0295-46D4-B8BB-57562409B98D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19" creationId="{6692E6BE-2DF0-4FB5-81AD-6FEF919B6175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0" creationId="{B589CA0B-D52A-49A0-97B9-F5D59149623A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1" creationId="{DD95D2CC-7E05-4E00-914D-BF9C456A5AAA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2" creationId="{4CBB68B1-C819-4C0C-9A87-898B9F6D891B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3" creationId="{DC55C55F-85E2-4716-808A-7AEDFC4351FC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4" creationId="{78D863D5-6413-4E63-BF65-3D3EE237787B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5" creationId="{3AD95D23-A5D4-47B0-A45F-38B387B1CB03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6" creationId="{6E692481-8EBD-472E-B48C-CF39953B6A61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7" creationId="{8F77014D-E464-4FF0-8025-0B5D2CF1D71C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8" creationId="{A9F32189-E993-49B5-A8F1-E37BBDF367EC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29" creationId="{821F34D7-CF31-4341-AB9E-1E8A441B06E9}"/>
          </ac:spMkLst>
        </pc:spChg>
        <pc:spChg chg="add mod">
          <ac:chgData name="Gerda Neyens" userId="49a5f432-63ee-4499-abed-ae9e0d2df90e" providerId="ADAL" clId="{E1E51A1A-84B6-44C8-8243-57024FB03A01}" dt="2022-04-25T12:36:26.753" v="2223" actId="164"/>
          <ac:spMkLst>
            <pc:docMk/>
            <pc:sldMk cId="2289299795" sldId="779"/>
            <ac:spMk id="30" creationId="{59C67580-0F70-4587-843B-E3212B1BB5FE}"/>
          </ac:spMkLst>
        </pc:spChg>
        <pc:spChg chg="add mod">
          <ac:chgData name="Gerda Neyens" userId="49a5f432-63ee-4499-abed-ae9e0d2df90e" providerId="ADAL" clId="{E1E51A1A-84B6-44C8-8243-57024FB03A01}" dt="2022-04-25T12:36:26.753" v="2223" actId="164"/>
          <ac:spMkLst>
            <pc:docMk/>
            <pc:sldMk cId="2289299795" sldId="779"/>
            <ac:spMk id="31" creationId="{9F278A67-B58D-469D-AAE1-35D86C766B96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33" creationId="{E4E15674-5574-4626-B193-5F6E46A3A039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35" creationId="{AB1CC83D-FBFF-4105-8021-E385A2A18790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36" creationId="{8BB36931-F73E-43A8-A150-1387312F18AC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38" creationId="{ED6795C1-5F8A-43DE-9C70-7003EA8B113C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40" creationId="{6BD9A0AF-EA8C-439A-B967-823D46D4A464}"/>
          </ac:spMkLst>
        </pc:spChg>
        <pc:spChg chg="mod">
          <ac:chgData name="Gerda Neyens" userId="49a5f432-63ee-4499-abed-ae9e0d2df90e" providerId="ADAL" clId="{E1E51A1A-84B6-44C8-8243-57024FB03A01}" dt="2022-04-25T12:35:56.859" v="2222"/>
          <ac:spMkLst>
            <pc:docMk/>
            <pc:sldMk cId="2289299795" sldId="779"/>
            <ac:spMk id="41" creationId="{9160C318-7773-49B1-84DD-4D560CF1F175}"/>
          </ac:spMkLst>
        </pc:spChg>
        <pc:spChg chg="add mod">
          <ac:chgData name="Gerda Neyens" userId="49a5f432-63ee-4499-abed-ae9e0d2df90e" providerId="ADAL" clId="{E1E51A1A-84B6-44C8-8243-57024FB03A01}" dt="2022-04-25T12:43:37.005" v="2357" actId="1076"/>
          <ac:spMkLst>
            <pc:docMk/>
            <pc:sldMk cId="2289299795" sldId="779"/>
            <ac:spMk id="43" creationId="{473D55A4-B8EF-44D0-B14C-37F969CC7A8C}"/>
          </ac:spMkLst>
        </pc:spChg>
        <pc:spChg chg="add del mod">
          <ac:chgData name="Gerda Neyens" userId="49a5f432-63ee-4499-abed-ae9e0d2df90e" providerId="ADAL" clId="{E1E51A1A-84B6-44C8-8243-57024FB03A01}" dt="2022-04-25T12:37:28.827" v="2230" actId="478"/>
          <ac:spMkLst>
            <pc:docMk/>
            <pc:sldMk cId="2289299795" sldId="779"/>
            <ac:spMk id="44" creationId="{BE4EA678-8EB3-48EE-A3AE-544EF8435A0E}"/>
          </ac:spMkLst>
        </pc:spChg>
        <pc:spChg chg="mod">
          <ac:chgData name="Gerda Neyens" userId="49a5f432-63ee-4499-abed-ae9e0d2df90e" providerId="ADAL" clId="{E1E51A1A-84B6-44C8-8243-57024FB03A01}" dt="2022-04-25T12:37:42.275" v="2231"/>
          <ac:spMkLst>
            <pc:docMk/>
            <pc:sldMk cId="2289299795" sldId="779"/>
            <ac:spMk id="47" creationId="{BBB98703-D534-491C-8BC6-20A79BC4B254}"/>
          </ac:spMkLst>
        </pc:spChg>
        <pc:spChg chg="add mod">
          <ac:chgData name="Gerda Neyens" userId="49a5f432-63ee-4499-abed-ae9e0d2df90e" providerId="ADAL" clId="{E1E51A1A-84B6-44C8-8243-57024FB03A01}" dt="2022-04-25T12:43:23.897" v="2356" actId="1076"/>
          <ac:spMkLst>
            <pc:docMk/>
            <pc:sldMk cId="2289299795" sldId="779"/>
            <ac:spMk id="48" creationId="{08D2FE6F-DF22-4A4E-92E1-AB3833572AF9}"/>
          </ac:spMkLst>
        </pc:spChg>
        <pc:grpChg chg="add mod">
          <ac:chgData name="Gerda Neyens" userId="49a5f432-63ee-4499-abed-ae9e0d2df90e" providerId="ADAL" clId="{E1E51A1A-84B6-44C8-8243-57024FB03A01}" dt="2022-04-25T12:36:26.753" v="2223" actId="164"/>
          <ac:grpSpMkLst>
            <pc:docMk/>
            <pc:sldMk cId="2289299795" sldId="779"/>
            <ac:grpSpMk id="5" creationId="{DAF52BFA-2A45-4ABB-A413-BC9041B2F2B5}"/>
          </ac:grpSpMkLst>
        </pc:grpChg>
        <pc:grpChg chg="mod">
          <ac:chgData name="Gerda Neyens" userId="49a5f432-63ee-4499-abed-ae9e0d2df90e" providerId="ADAL" clId="{E1E51A1A-84B6-44C8-8243-57024FB03A01}" dt="2022-04-25T12:35:56.859" v="2222"/>
          <ac:grpSpMkLst>
            <pc:docMk/>
            <pc:sldMk cId="2289299795" sldId="779"/>
            <ac:grpSpMk id="16" creationId="{3F25A0BB-6FCD-4D9C-8168-E6A1C447F870}"/>
          </ac:grpSpMkLst>
        </pc:grpChg>
        <pc:grpChg chg="add mod">
          <ac:chgData name="Gerda Neyens" userId="49a5f432-63ee-4499-abed-ae9e0d2df90e" providerId="ADAL" clId="{E1E51A1A-84B6-44C8-8243-57024FB03A01}" dt="2022-04-25T12:36:26.753" v="2223" actId="164"/>
          <ac:grpSpMkLst>
            <pc:docMk/>
            <pc:sldMk cId="2289299795" sldId="779"/>
            <ac:grpSpMk id="32" creationId="{96DB4E08-4F31-46B4-85B6-EFC0F821FBE0}"/>
          </ac:grpSpMkLst>
        </pc:grpChg>
        <pc:grpChg chg="mod">
          <ac:chgData name="Gerda Neyens" userId="49a5f432-63ee-4499-abed-ae9e0d2df90e" providerId="ADAL" clId="{E1E51A1A-84B6-44C8-8243-57024FB03A01}" dt="2022-04-25T12:35:56.859" v="2222"/>
          <ac:grpSpMkLst>
            <pc:docMk/>
            <pc:sldMk cId="2289299795" sldId="779"/>
            <ac:grpSpMk id="34" creationId="{B05458AF-2A15-4593-BD07-1BC39718A7D5}"/>
          </ac:grpSpMkLst>
        </pc:grpChg>
        <pc:grpChg chg="add mod">
          <ac:chgData name="Gerda Neyens" userId="49a5f432-63ee-4499-abed-ae9e0d2df90e" providerId="ADAL" clId="{E1E51A1A-84B6-44C8-8243-57024FB03A01}" dt="2022-04-25T12:36:26.753" v="2223" actId="164"/>
          <ac:grpSpMkLst>
            <pc:docMk/>
            <pc:sldMk cId="2289299795" sldId="779"/>
            <ac:grpSpMk id="37" creationId="{1606C473-2BA0-43C1-8399-76DEE36EAC58}"/>
          </ac:grpSpMkLst>
        </pc:grpChg>
        <pc:grpChg chg="mod">
          <ac:chgData name="Gerda Neyens" userId="49a5f432-63ee-4499-abed-ae9e0d2df90e" providerId="ADAL" clId="{E1E51A1A-84B6-44C8-8243-57024FB03A01}" dt="2022-04-25T12:35:56.859" v="2222"/>
          <ac:grpSpMkLst>
            <pc:docMk/>
            <pc:sldMk cId="2289299795" sldId="779"/>
            <ac:grpSpMk id="39" creationId="{54F75187-392A-4018-8836-5872ACC80ADE}"/>
          </ac:grpSpMkLst>
        </pc:grpChg>
        <pc:grpChg chg="add mod">
          <ac:chgData name="Gerda Neyens" userId="49a5f432-63ee-4499-abed-ae9e0d2df90e" providerId="ADAL" clId="{E1E51A1A-84B6-44C8-8243-57024FB03A01}" dt="2022-04-25T12:38:49.809" v="2241" actId="1076"/>
          <ac:grpSpMkLst>
            <pc:docMk/>
            <pc:sldMk cId="2289299795" sldId="779"/>
            <ac:grpSpMk id="42" creationId="{6BA655B0-6CF9-4DBA-B7E7-6AB36ED20300}"/>
          </ac:grpSpMkLst>
        </pc:grpChg>
        <pc:grpChg chg="add mod">
          <ac:chgData name="Gerda Neyens" userId="49a5f432-63ee-4499-abed-ae9e0d2df90e" providerId="ADAL" clId="{E1E51A1A-84B6-44C8-8243-57024FB03A01}" dt="2022-04-25T12:42:38.298" v="2350" actId="1076"/>
          <ac:grpSpMkLst>
            <pc:docMk/>
            <pc:sldMk cId="2289299795" sldId="779"/>
            <ac:grpSpMk id="45" creationId="{77B99D64-0F6D-4463-A065-3AF534BF6B58}"/>
          </ac:grpSpMkLst>
        </pc:grpChg>
        <pc:picChg chg="mod">
          <ac:chgData name="Gerda Neyens" userId="49a5f432-63ee-4499-abed-ae9e0d2df90e" providerId="ADAL" clId="{E1E51A1A-84B6-44C8-8243-57024FB03A01}" dt="2022-04-25T12:35:56.859" v="2222"/>
          <ac:picMkLst>
            <pc:docMk/>
            <pc:sldMk cId="2289299795" sldId="779"/>
            <ac:picMk id="6" creationId="{CA533427-0B73-4899-9DB3-3322EFDC4859}"/>
          </ac:picMkLst>
        </pc:picChg>
        <pc:picChg chg="mod">
          <ac:chgData name="Gerda Neyens" userId="49a5f432-63ee-4499-abed-ae9e0d2df90e" providerId="ADAL" clId="{E1E51A1A-84B6-44C8-8243-57024FB03A01}" dt="2022-04-25T12:37:42.275" v="2231"/>
          <ac:picMkLst>
            <pc:docMk/>
            <pc:sldMk cId="2289299795" sldId="779"/>
            <ac:picMk id="46" creationId="{057301E2-4DF8-413D-88F7-C63DCFB5F421}"/>
          </ac:picMkLst>
        </pc:picChg>
        <pc:picChg chg="add mod">
          <ac:chgData name="Gerda Neyens" userId="49a5f432-63ee-4499-abed-ae9e0d2df90e" providerId="ADAL" clId="{E1E51A1A-84B6-44C8-8243-57024FB03A01}" dt="2022-04-25T12:43:19.046" v="2355" actId="1076"/>
          <ac:picMkLst>
            <pc:docMk/>
            <pc:sldMk cId="2289299795" sldId="779"/>
            <ac:picMk id="49" creationId="{7F950B2D-5B43-48F8-895F-77BA7C4B4BC4}"/>
          </ac:picMkLst>
        </pc:picChg>
        <pc:picChg chg="add mod">
          <ac:chgData name="Gerda Neyens" userId="49a5f432-63ee-4499-abed-ae9e0d2df90e" providerId="ADAL" clId="{E1E51A1A-84B6-44C8-8243-57024FB03A01}" dt="2022-04-25T12:43:17.660" v="2354" actId="1076"/>
          <ac:picMkLst>
            <pc:docMk/>
            <pc:sldMk cId="2289299795" sldId="779"/>
            <ac:picMk id="50" creationId="{70232322-7077-4BF3-9388-77D8338DB918}"/>
          </ac:picMkLst>
        </pc:pic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7" creationId="{72586628-FA75-4333-8F6F-8C36B79BE7FC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8" creationId="{CEB74088-FD4A-4CC8-B763-16AAB7C91828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9" creationId="{852FACE6-95E1-434F-957D-096A233F8550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10" creationId="{73B73083-B550-4045-84BF-746A5792BAF9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11" creationId="{DA000A49-57A9-4B70-8E70-B3E816ED7182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12" creationId="{72CCA022-6AE8-455D-A8D7-45BFCA8A1892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13" creationId="{B7F8A0D1-58DF-4390-BF86-8763FF887A9E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14" creationId="{8024FA2D-1C8D-4632-8315-BA8118BB1E00}"/>
          </ac:cxnSpMkLst>
        </pc:cxnChg>
        <pc:cxnChg chg="mod">
          <ac:chgData name="Gerda Neyens" userId="49a5f432-63ee-4499-abed-ae9e0d2df90e" providerId="ADAL" clId="{E1E51A1A-84B6-44C8-8243-57024FB03A01}" dt="2022-04-25T12:35:56.859" v="2222"/>
          <ac:cxnSpMkLst>
            <pc:docMk/>
            <pc:sldMk cId="2289299795" sldId="779"/>
            <ac:cxnSpMk id="15" creationId="{5108659B-657A-4825-AC42-030E10592B90}"/>
          </ac:cxnSpMkLst>
        </pc:cxnChg>
      </pc:sldChg>
      <pc:sldChg chg="addSp delSp modSp new mod">
        <pc:chgData name="Gerda Neyens" userId="49a5f432-63ee-4499-abed-ae9e0d2df90e" providerId="ADAL" clId="{E1E51A1A-84B6-44C8-8243-57024FB03A01}" dt="2022-05-03T09:23:47.316" v="15016" actId="1076"/>
        <pc:sldMkLst>
          <pc:docMk/>
          <pc:sldMk cId="3837742699" sldId="780"/>
        </pc:sldMkLst>
        <pc:spChg chg="add del mod">
          <ac:chgData name="Gerda Neyens" userId="49a5f432-63ee-4499-abed-ae9e0d2df90e" providerId="ADAL" clId="{E1E51A1A-84B6-44C8-8243-57024FB03A01}" dt="2022-04-27T14:10:22.874" v="10883" actId="478"/>
          <ac:spMkLst>
            <pc:docMk/>
            <pc:sldMk cId="3837742699" sldId="780"/>
            <ac:spMk id="2" creationId="{1E98D4B1-605E-48FF-A2BE-18CC209956D7}"/>
          </ac:spMkLst>
        </pc:spChg>
        <pc:spChg chg="add mod">
          <ac:chgData name="Gerda Neyens" userId="49a5f432-63ee-4499-abed-ae9e0d2df90e" providerId="ADAL" clId="{E1E51A1A-84B6-44C8-8243-57024FB03A01}" dt="2022-05-03T09:07:12.601" v="14926" actId="1076"/>
          <ac:spMkLst>
            <pc:docMk/>
            <pc:sldMk cId="3837742699" sldId="780"/>
            <ac:spMk id="3" creationId="{247B3D35-93B9-44A7-9D90-AF4231120A46}"/>
          </ac:spMkLst>
        </pc:spChg>
        <pc:spChg chg="add mod">
          <ac:chgData name="Gerda Neyens" userId="49a5f432-63ee-4499-abed-ae9e0d2df90e" providerId="ADAL" clId="{E1E51A1A-84B6-44C8-8243-57024FB03A01}" dt="2022-05-03T09:23:47.316" v="15016" actId="1076"/>
          <ac:spMkLst>
            <pc:docMk/>
            <pc:sldMk cId="3837742699" sldId="780"/>
            <ac:spMk id="4" creationId="{EDFE0104-5096-48FF-8877-3BF90D733E70}"/>
          </ac:spMkLst>
        </pc:spChg>
        <pc:spChg chg="add mod">
          <ac:chgData name="Gerda Neyens" userId="49a5f432-63ee-4499-abed-ae9e0d2df90e" providerId="ADAL" clId="{E1E51A1A-84B6-44C8-8243-57024FB03A01}" dt="2022-05-02T17:41:39.981" v="13355" actId="20577"/>
          <ac:spMkLst>
            <pc:docMk/>
            <pc:sldMk cId="3837742699" sldId="780"/>
            <ac:spMk id="5" creationId="{FFBDB7F4-3C18-4419-88CA-B4A4B5724013}"/>
          </ac:spMkLst>
        </pc:spChg>
      </pc:sldChg>
      <pc:sldChg chg="addSp modSp new del mod">
        <pc:chgData name="Gerda Neyens" userId="49a5f432-63ee-4499-abed-ae9e0d2df90e" providerId="ADAL" clId="{E1E51A1A-84B6-44C8-8243-57024FB03A01}" dt="2022-04-25T15:39:24.347" v="4323" actId="2696"/>
        <pc:sldMkLst>
          <pc:docMk/>
          <pc:sldMk cId="920030955" sldId="781"/>
        </pc:sldMkLst>
        <pc:spChg chg="add mod">
          <ac:chgData name="Gerda Neyens" userId="49a5f432-63ee-4499-abed-ae9e0d2df90e" providerId="ADAL" clId="{E1E51A1A-84B6-44C8-8243-57024FB03A01}" dt="2022-04-25T13:00:10.148" v="2565"/>
          <ac:spMkLst>
            <pc:docMk/>
            <pc:sldMk cId="920030955" sldId="781"/>
            <ac:spMk id="4" creationId="{675C7AF4-BCC0-4763-970C-662BF9E52E41}"/>
          </ac:spMkLst>
        </pc:spChg>
        <pc:spChg chg="add mod">
          <ac:chgData name="Gerda Neyens" userId="49a5f432-63ee-4499-abed-ae9e0d2df90e" providerId="ADAL" clId="{E1E51A1A-84B6-44C8-8243-57024FB03A01}" dt="2022-04-25T13:50:45.947" v="3367" actId="20577"/>
          <ac:spMkLst>
            <pc:docMk/>
            <pc:sldMk cId="920030955" sldId="781"/>
            <ac:spMk id="6" creationId="{0021DA6C-30AA-40EB-8C63-6120ABD5615A}"/>
          </ac:spMkLst>
        </pc:spChg>
        <pc:spChg chg="add mod">
          <ac:chgData name="Gerda Neyens" userId="49a5f432-63ee-4499-abed-ae9e0d2df90e" providerId="ADAL" clId="{E1E51A1A-84B6-44C8-8243-57024FB03A01}" dt="2022-04-25T13:00:10.148" v="2565"/>
          <ac:spMkLst>
            <pc:docMk/>
            <pc:sldMk cId="920030955" sldId="781"/>
            <ac:spMk id="7" creationId="{6A06744D-EDE7-4B2F-8FB8-27F113F13AC8}"/>
          </ac:spMkLst>
        </pc:spChg>
        <pc:spChg chg="add mod">
          <ac:chgData name="Gerda Neyens" userId="49a5f432-63ee-4499-abed-ae9e0d2df90e" providerId="ADAL" clId="{E1E51A1A-84B6-44C8-8243-57024FB03A01}" dt="2022-04-25T13:00:10.148" v="2565"/>
          <ac:spMkLst>
            <pc:docMk/>
            <pc:sldMk cId="920030955" sldId="781"/>
            <ac:spMk id="8" creationId="{D15CE12A-D131-412B-84C7-4F57619DB9F4}"/>
          </ac:spMkLst>
        </pc:spChg>
        <pc:picChg chg="add mod">
          <ac:chgData name="Gerda Neyens" userId="49a5f432-63ee-4499-abed-ae9e0d2df90e" providerId="ADAL" clId="{E1E51A1A-84B6-44C8-8243-57024FB03A01}" dt="2022-04-25T13:00:10.148" v="2565"/>
          <ac:picMkLst>
            <pc:docMk/>
            <pc:sldMk cId="920030955" sldId="781"/>
            <ac:picMk id="2" creationId="{48A9D3D5-CE1F-4FA9-B11C-C56551C23A24}"/>
          </ac:picMkLst>
        </pc:picChg>
        <pc:picChg chg="add mod">
          <ac:chgData name="Gerda Neyens" userId="49a5f432-63ee-4499-abed-ae9e0d2df90e" providerId="ADAL" clId="{E1E51A1A-84B6-44C8-8243-57024FB03A01}" dt="2022-04-25T13:00:10.148" v="2565"/>
          <ac:picMkLst>
            <pc:docMk/>
            <pc:sldMk cId="920030955" sldId="781"/>
            <ac:picMk id="3" creationId="{B55EBFA4-204D-4558-87CC-F25CCD7A62FB}"/>
          </ac:picMkLst>
        </pc:picChg>
        <pc:picChg chg="add mod">
          <ac:chgData name="Gerda Neyens" userId="49a5f432-63ee-4499-abed-ae9e0d2df90e" providerId="ADAL" clId="{E1E51A1A-84B6-44C8-8243-57024FB03A01}" dt="2022-04-25T13:00:10.148" v="2565"/>
          <ac:picMkLst>
            <pc:docMk/>
            <pc:sldMk cId="920030955" sldId="781"/>
            <ac:picMk id="5" creationId="{700F3159-5740-4D7F-837B-FD8490994922}"/>
          </ac:picMkLst>
        </pc:picChg>
      </pc:sldChg>
      <pc:sldChg chg="modSp add del mod ord">
        <pc:chgData name="Gerda Neyens" userId="49a5f432-63ee-4499-abed-ae9e0d2df90e" providerId="ADAL" clId="{E1E51A1A-84B6-44C8-8243-57024FB03A01}" dt="2022-05-02T17:27:33.251" v="13157" actId="47"/>
        <pc:sldMkLst>
          <pc:docMk/>
          <pc:sldMk cId="3703938366" sldId="781"/>
        </pc:sldMkLst>
        <pc:spChg chg="mod">
          <ac:chgData name="Gerda Neyens" userId="49a5f432-63ee-4499-abed-ae9e0d2df90e" providerId="ADAL" clId="{E1E51A1A-84B6-44C8-8243-57024FB03A01}" dt="2022-04-27T13:53:29.454" v="10783" actId="255"/>
          <ac:spMkLst>
            <pc:docMk/>
            <pc:sldMk cId="3703938366" sldId="781"/>
            <ac:spMk id="8" creationId="{D15CE12A-D131-412B-84C7-4F57619DB9F4}"/>
          </ac:spMkLst>
        </pc:spChg>
      </pc:sldChg>
      <pc:sldChg chg="addSp delSp modSp new mod">
        <pc:chgData name="Gerda Neyens" userId="49a5f432-63ee-4499-abed-ae9e0d2df90e" providerId="ADAL" clId="{E1E51A1A-84B6-44C8-8243-57024FB03A01}" dt="2022-04-29T11:11:33.067" v="11362" actId="255"/>
        <pc:sldMkLst>
          <pc:docMk/>
          <pc:sldMk cId="2044009940" sldId="782"/>
        </pc:sldMkLst>
        <pc:spChg chg="add mod">
          <ac:chgData name="Gerda Neyens" userId="49a5f432-63ee-4499-abed-ae9e0d2df90e" providerId="ADAL" clId="{E1E51A1A-84B6-44C8-8243-57024FB03A01}" dt="2022-04-25T14:14:28.262" v="3776"/>
          <ac:spMkLst>
            <pc:docMk/>
            <pc:sldMk cId="2044009940" sldId="782"/>
            <ac:spMk id="2" creationId="{7F2B73A5-37F7-4F8B-B710-241187A4FE29}"/>
          </ac:spMkLst>
        </pc:spChg>
        <pc:spChg chg="add mod">
          <ac:chgData name="Gerda Neyens" userId="49a5f432-63ee-4499-abed-ae9e0d2df90e" providerId="ADAL" clId="{E1E51A1A-84B6-44C8-8243-57024FB03A01}" dt="2022-04-29T11:11:33.067" v="11362" actId="255"/>
          <ac:spMkLst>
            <pc:docMk/>
            <pc:sldMk cId="2044009940" sldId="782"/>
            <ac:spMk id="3" creationId="{BA9B6570-63D7-458E-A945-EF6CBF68F3E2}"/>
          </ac:spMkLst>
        </pc:spChg>
        <pc:spChg chg="add del mod">
          <ac:chgData name="Gerda Neyens" userId="49a5f432-63ee-4499-abed-ae9e0d2df90e" providerId="ADAL" clId="{E1E51A1A-84B6-44C8-8243-57024FB03A01}" dt="2022-04-25T14:14:58.140" v="3781" actId="478"/>
          <ac:spMkLst>
            <pc:docMk/>
            <pc:sldMk cId="2044009940" sldId="782"/>
            <ac:spMk id="3" creationId="{EBC1CEDE-A890-4D16-A2B0-26D45009F8EC}"/>
          </ac:spMkLst>
        </pc:spChg>
        <pc:spChg chg="mod">
          <ac:chgData name="Gerda Neyens" userId="49a5f432-63ee-4499-abed-ae9e0d2df90e" providerId="ADAL" clId="{E1E51A1A-84B6-44C8-8243-57024FB03A01}" dt="2022-04-25T14:14:51.956" v="3778" actId="1076"/>
          <ac:spMkLst>
            <pc:docMk/>
            <pc:sldMk cId="2044009940" sldId="782"/>
            <ac:spMk id="6" creationId="{1BCCE843-2EB0-4422-8AC6-9855B4711ADC}"/>
          </ac:spMkLst>
        </pc:spChg>
        <pc:spChg chg="mod">
          <ac:chgData name="Gerda Neyens" userId="49a5f432-63ee-4499-abed-ae9e0d2df90e" providerId="ADAL" clId="{E1E51A1A-84B6-44C8-8243-57024FB03A01}" dt="2022-04-27T11:12:15.546" v="9293" actId="20577"/>
          <ac:spMkLst>
            <pc:docMk/>
            <pc:sldMk cId="2044009940" sldId="782"/>
            <ac:spMk id="7" creationId="{694A400B-4F18-4DA6-8F99-1231FA29C30C}"/>
          </ac:spMkLst>
        </pc:spChg>
        <pc:spChg chg="mod">
          <ac:chgData name="Gerda Neyens" userId="49a5f432-63ee-4499-abed-ae9e0d2df90e" providerId="ADAL" clId="{E1E51A1A-84B6-44C8-8243-57024FB03A01}" dt="2022-04-25T14:14:51.956" v="3778" actId="1076"/>
          <ac:spMkLst>
            <pc:docMk/>
            <pc:sldMk cId="2044009940" sldId="782"/>
            <ac:spMk id="9" creationId="{E12AF106-A3B6-48FB-97A3-859DEDA7DC2F}"/>
          </ac:spMkLst>
        </pc:spChg>
        <pc:spChg chg="mod">
          <ac:chgData name="Gerda Neyens" userId="49a5f432-63ee-4499-abed-ae9e0d2df90e" providerId="ADAL" clId="{E1E51A1A-84B6-44C8-8243-57024FB03A01}" dt="2022-04-25T14:14:51.956" v="3778" actId="1076"/>
          <ac:spMkLst>
            <pc:docMk/>
            <pc:sldMk cId="2044009940" sldId="782"/>
            <ac:spMk id="10" creationId="{0E4344CD-2B23-4946-9D4A-A2D786C13236}"/>
          </ac:spMkLst>
        </pc:spChg>
        <pc:spChg chg="mod">
          <ac:chgData name="Gerda Neyens" userId="49a5f432-63ee-4499-abed-ae9e0d2df90e" providerId="ADAL" clId="{E1E51A1A-84B6-44C8-8243-57024FB03A01}" dt="2022-04-25T14:15:09.507" v="3783" actId="1076"/>
          <ac:spMkLst>
            <pc:docMk/>
            <pc:sldMk cId="2044009940" sldId="782"/>
            <ac:spMk id="14" creationId="{3F42075E-3209-4529-8A4E-77DF880CFDD3}"/>
          </ac:spMkLst>
        </pc:spChg>
        <pc:spChg chg="mod">
          <ac:chgData name="Gerda Neyens" userId="49a5f432-63ee-4499-abed-ae9e0d2df90e" providerId="ADAL" clId="{E1E51A1A-84B6-44C8-8243-57024FB03A01}" dt="2022-04-25T14:15:04.390" v="3782" actId="1076"/>
          <ac:spMkLst>
            <pc:docMk/>
            <pc:sldMk cId="2044009940" sldId="782"/>
            <ac:spMk id="15" creationId="{8E62C866-2419-4FF2-B495-243EA8F030E1}"/>
          </ac:spMkLst>
        </pc:spChg>
        <pc:spChg chg="add mod">
          <ac:chgData name="Gerda Neyens" userId="49a5f432-63ee-4499-abed-ae9e0d2df90e" providerId="ADAL" clId="{E1E51A1A-84B6-44C8-8243-57024FB03A01}" dt="2022-04-25T14:15:23.601" v="3784" actId="1076"/>
          <ac:spMkLst>
            <pc:docMk/>
            <pc:sldMk cId="2044009940" sldId="782"/>
            <ac:spMk id="17" creationId="{5C82D4A3-6B85-49E6-82C2-F901F6C85CCD}"/>
          </ac:spMkLst>
        </pc:spChg>
        <pc:spChg chg="add mod">
          <ac:chgData name="Gerda Neyens" userId="49a5f432-63ee-4499-abed-ae9e0d2df90e" providerId="ADAL" clId="{E1E51A1A-84B6-44C8-8243-57024FB03A01}" dt="2022-04-25T14:15:27.131" v="3785" actId="1076"/>
          <ac:spMkLst>
            <pc:docMk/>
            <pc:sldMk cId="2044009940" sldId="782"/>
            <ac:spMk id="19" creationId="{84BA5573-F0A6-47B7-9861-2F4DF365886F}"/>
          </ac:spMkLst>
        </pc:spChg>
        <pc:grpChg chg="add mod">
          <ac:chgData name="Gerda Neyens" userId="49a5f432-63ee-4499-abed-ae9e0d2df90e" providerId="ADAL" clId="{E1E51A1A-84B6-44C8-8243-57024FB03A01}" dt="2022-04-25T14:14:51.956" v="3778" actId="1076"/>
          <ac:grpSpMkLst>
            <pc:docMk/>
            <pc:sldMk cId="2044009940" sldId="782"/>
            <ac:grpSpMk id="4" creationId="{190A963B-3197-48DD-8E52-6E7362D5EDC8}"/>
          </ac:grpSpMkLst>
        </pc:grpChg>
        <pc:grpChg chg="mod">
          <ac:chgData name="Gerda Neyens" userId="49a5f432-63ee-4499-abed-ae9e0d2df90e" providerId="ADAL" clId="{E1E51A1A-84B6-44C8-8243-57024FB03A01}" dt="2022-04-25T14:14:51.956" v="3778" actId="1076"/>
          <ac:grpSpMkLst>
            <pc:docMk/>
            <pc:sldMk cId="2044009940" sldId="782"/>
            <ac:grpSpMk id="5" creationId="{7B2ED9AF-5905-4AB4-B9B6-00A85D28A098}"/>
          </ac:grpSpMkLst>
        </pc:grpChg>
        <pc:grpChg chg="add mod">
          <ac:chgData name="Gerda Neyens" userId="49a5f432-63ee-4499-abed-ae9e0d2df90e" providerId="ADAL" clId="{E1E51A1A-84B6-44C8-8243-57024FB03A01}" dt="2022-04-25T14:14:54.121" v="3779" actId="1076"/>
          <ac:grpSpMkLst>
            <pc:docMk/>
            <pc:sldMk cId="2044009940" sldId="782"/>
            <ac:grpSpMk id="13" creationId="{0F543F7A-FE26-44DA-A12F-36EAEDA0081B}"/>
          </ac:grpSpMkLst>
        </pc:grpChg>
        <pc:picChg chg="mod">
          <ac:chgData name="Gerda Neyens" userId="49a5f432-63ee-4499-abed-ae9e0d2df90e" providerId="ADAL" clId="{E1E51A1A-84B6-44C8-8243-57024FB03A01}" dt="2022-04-25T14:14:51.956" v="3778" actId="1076"/>
          <ac:picMkLst>
            <pc:docMk/>
            <pc:sldMk cId="2044009940" sldId="782"/>
            <ac:picMk id="8" creationId="{8F247903-099F-4FC1-A3AC-69E6CA05A71B}"/>
          </ac:picMkLst>
        </pc:picChg>
        <pc:cxnChg chg="mod">
          <ac:chgData name="Gerda Neyens" userId="49a5f432-63ee-4499-abed-ae9e0d2df90e" providerId="ADAL" clId="{E1E51A1A-84B6-44C8-8243-57024FB03A01}" dt="2022-04-25T14:14:51.956" v="3778" actId="1076"/>
          <ac:cxnSpMkLst>
            <pc:docMk/>
            <pc:sldMk cId="2044009940" sldId="782"/>
            <ac:cxnSpMk id="11" creationId="{A520079B-32AA-43AC-874E-1025F8062527}"/>
          </ac:cxnSpMkLst>
        </pc:cxnChg>
        <pc:cxnChg chg="mod">
          <ac:chgData name="Gerda Neyens" userId="49a5f432-63ee-4499-abed-ae9e0d2df90e" providerId="ADAL" clId="{E1E51A1A-84B6-44C8-8243-57024FB03A01}" dt="2022-04-25T14:14:51.956" v="3778" actId="1076"/>
          <ac:cxnSpMkLst>
            <pc:docMk/>
            <pc:sldMk cId="2044009940" sldId="782"/>
            <ac:cxnSpMk id="12" creationId="{328629F2-CEBF-48A5-BCB4-9AE4AB63E0C5}"/>
          </ac:cxnSpMkLst>
        </pc:cxnChg>
        <pc:cxnChg chg="add mod">
          <ac:chgData name="Gerda Neyens" userId="49a5f432-63ee-4499-abed-ae9e0d2df90e" providerId="ADAL" clId="{E1E51A1A-84B6-44C8-8243-57024FB03A01}" dt="2022-04-25T14:14:51.956" v="3778" actId="1076"/>
          <ac:cxnSpMkLst>
            <pc:docMk/>
            <pc:sldMk cId="2044009940" sldId="782"/>
            <ac:cxnSpMk id="16" creationId="{D7DF1BDE-7840-44D7-BF28-8E7568F63071}"/>
          </ac:cxnSpMkLst>
        </pc:cxnChg>
        <pc:cxnChg chg="add mod">
          <ac:chgData name="Gerda Neyens" userId="49a5f432-63ee-4499-abed-ae9e0d2df90e" providerId="ADAL" clId="{E1E51A1A-84B6-44C8-8243-57024FB03A01}" dt="2022-04-25T14:15:29.816" v="3786" actId="1076"/>
          <ac:cxnSpMkLst>
            <pc:docMk/>
            <pc:sldMk cId="2044009940" sldId="782"/>
            <ac:cxnSpMk id="18" creationId="{E3C0B108-8AF0-4D19-A88B-C366D162D9C5}"/>
          </ac:cxnSpMkLst>
        </pc:cxnChg>
        <pc:cxnChg chg="add mod">
          <ac:chgData name="Gerda Neyens" userId="49a5f432-63ee-4499-abed-ae9e0d2df90e" providerId="ADAL" clId="{E1E51A1A-84B6-44C8-8243-57024FB03A01}" dt="2022-04-25T14:15:32.682" v="3787" actId="14100"/>
          <ac:cxnSpMkLst>
            <pc:docMk/>
            <pc:sldMk cId="2044009940" sldId="782"/>
            <ac:cxnSpMk id="20" creationId="{CB31C752-705A-457F-B397-2F21C86E9FBB}"/>
          </ac:cxnSpMkLst>
        </pc:cxnChg>
      </pc:sldChg>
      <pc:sldChg chg="addSp delSp modSp new del mod modAnim">
        <pc:chgData name="Gerda Neyens" userId="49a5f432-63ee-4499-abed-ae9e0d2df90e" providerId="ADAL" clId="{E1E51A1A-84B6-44C8-8243-57024FB03A01}" dt="2022-04-27T11:20:53.319" v="9565" actId="47"/>
        <pc:sldMkLst>
          <pc:docMk/>
          <pc:sldMk cId="4121137079" sldId="783"/>
        </pc:sldMkLst>
        <pc:spChg chg="add mod">
          <ac:chgData name="Gerda Neyens" userId="49a5f432-63ee-4499-abed-ae9e0d2df90e" providerId="ADAL" clId="{E1E51A1A-84B6-44C8-8243-57024FB03A01}" dt="2022-04-27T11:08:17.165" v="9208" actId="14100"/>
          <ac:spMkLst>
            <pc:docMk/>
            <pc:sldMk cId="4121137079" sldId="783"/>
            <ac:spMk id="2" creationId="{1D2EAB67-DD9F-4CCF-B0DF-6C5A08FB9C2B}"/>
          </ac:spMkLst>
        </pc:spChg>
        <pc:spChg chg="add mod">
          <ac:chgData name="Gerda Neyens" userId="49a5f432-63ee-4499-abed-ae9e0d2df90e" providerId="ADAL" clId="{E1E51A1A-84B6-44C8-8243-57024FB03A01}" dt="2022-04-25T14:19:28.601" v="3869" actId="1076"/>
          <ac:spMkLst>
            <pc:docMk/>
            <pc:sldMk cId="4121137079" sldId="783"/>
            <ac:spMk id="4" creationId="{5D875FC8-A75A-4AC3-AAD7-89E731DE987A}"/>
          </ac:spMkLst>
        </pc:spChg>
        <pc:spChg chg="mod">
          <ac:chgData name="Gerda Neyens" userId="49a5f432-63ee-4499-abed-ae9e0d2df90e" providerId="ADAL" clId="{E1E51A1A-84B6-44C8-8243-57024FB03A01}" dt="2022-04-25T14:18:05.530" v="3846"/>
          <ac:spMkLst>
            <pc:docMk/>
            <pc:sldMk cId="4121137079" sldId="783"/>
            <ac:spMk id="8" creationId="{AE8D3432-4674-41E4-B946-A90C42ADE959}"/>
          </ac:spMkLst>
        </pc:spChg>
        <pc:spChg chg="mod">
          <ac:chgData name="Gerda Neyens" userId="49a5f432-63ee-4499-abed-ae9e0d2df90e" providerId="ADAL" clId="{E1E51A1A-84B6-44C8-8243-57024FB03A01}" dt="2022-04-25T14:18:05.530" v="3846"/>
          <ac:spMkLst>
            <pc:docMk/>
            <pc:sldMk cId="4121137079" sldId="783"/>
            <ac:spMk id="9" creationId="{8F6F4ECE-EBFD-4BBE-94AA-7351A14389BA}"/>
          </ac:spMkLst>
        </pc:spChg>
        <pc:spChg chg="add del mod">
          <ac:chgData name="Gerda Neyens" userId="49a5f432-63ee-4499-abed-ae9e0d2df90e" providerId="ADAL" clId="{E1E51A1A-84B6-44C8-8243-57024FB03A01}" dt="2022-04-25T14:19:27.116" v="3863" actId="478"/>
          <ac:spMkLst>
            <pc:docMk/>
            <pc:sldMk cId="4121137079" sldId="783"/>
            <ac:spMk id="11" creationId="{94C7BE93-9E3D-4D1D-8F28-FEB26446B6D9}"/>
          </ac:spMkLst>
        </pc:spChg>
        <pc:spChg chg="add mod">
          <ac:chgData name="Gerda Neyens" userId="49a5f432-63ee-4499-abed-ae9e0d2df90e" providerId="ADAL" clId="{E1E51A1A-84B6-44C8-8243-57024FB03A01}" dt="2022-04-25T14:19:28.096" v="3867" actId="14100"/>
          <ac:spMkLst>
            <pc:docMk/>
            <pc:sldMk cId="4121137079" sldId="783"/>
            <ac:spMk id="12" creationId="{265685A7-023F-435B-896A-6D4B37A64CE6}"/>
          </ac:spMkLst>
        </pc:spChg>
        <pc:spChg chg="mod">
          <ac:chgData name="Gerda Neyens" userId="49a5f432-63ee-4499-abed-ae9e0d2df90e" providerId="ADAL" clId="{E1E51A1A-84B6-44C8-8243-57024FB03A01}" dt="2022-04-27T11:09:31.137" v="9247" actId="20577"/>
          <ac:spMkLst>
            <pc:docMk/>
            <pc:sldMk cId="4121137079" sldId="783"/>
            <ac:spMk id="17" creationId="{50C25352-D4B1-46A3-A593-3183A1C40B82}"/>
          </ac:spMkLst>
        </pc:spChg>
        <pc:spChg chg="add mod">
          <ac:chgData name="Gerda Neyens" userId="49a5f432-63ee-4499-abed-ae9e0d2df90e" providerId="ADAL" clId="{E1E51A1A-84B6-44C8-8243-57024FB03A01}" dt="2022-04-27T11:08:39.489" v="9213" actId="947"/>
          <ac:spMkLst>
            <pc:docMk/>
            <pc:sldMk cId="4121137079" sldId="783"/>
            <ac:spMk id="21" creationId="{B006C218-822F-48E7-8B46-E1AD1D212B37}"/>
          </ac:spMkLst>
        </pc:spChg>
        <pc:grpChg chg="add del mod">
          <ac:chgData name="Gerda Neyens" userId="49a5f432-63ee-4499-abed-ae9e0d2df90e" providerId="ADAL" clId="{E1E51A1A-84B6-44C8-8243-57024FB03A01}" dt="2022-04-25T14:18:25.446" v="3847" actId="478"/>
          <ac:grpSpMkLst>
            <pc:docMk/>
            <pc:sldMk cId="4121137079" sldId="783"/>
            <ac:grpSpMk id="5" creationId="{6A182D48-B6D7-4F4D-BFC0-DD6C177761D1}"/>
          </ac:grpSpMkLst>
        </pc:grpChg>
        <pc:grpChg chg="add mod">
          <ac:chgData name="Gerda Neyens" userId="49a5f432-63ee-4499-abed-ae9e0d2df90e" providerId="ADAL" clId="{E1E51A1A-84B6-44C8-8243-57024FB03A01}" dt="2022-04-25T14:19:28.601" v="3869" actId="1076"/>
          <ac:grpSpMkLst>
            <pc:docMk/>
            <pc:sldMk cId="4121137079" sldId="783"/>
            <ac:grpSpMk id="16" creationId="{24E47B06-356A-4BE7-B272-6068B6A70A65}"/>
          </ac:grpSpMkLst>
        </pc:grpChg>
        <pc:picChg chg="add mod">
          <ac:chgData name="Gerda Neyens" userId="49a5f432-63ee-4499-abed-ae9e0d2df90e" providerId="ADAL" clId="{E1E51A1A-84B6-44C8-8243-57024FB03A01}" dt="2022-04-27T11:08:21.757" v="9209" actId="1076"/>
          <ac:picMkLst>
            <pc:docMk/>
            <pc:sldMk cId="4121137079" sldId="783"/>
            <ac:picMk id="3" creationId="{62097F53-2770-4E99-94B0-1BD130A92FF4}"/>
          </ac:picMkLst>
        </pc:picChg>
        <pc:picChg chg="mod">
          <ac:chgData name="Gerda Neyens" userId="49a5f432-63ee-4499-abed-ae9e0d2df90e" providerId="ADAL" clId="{E1E51A1A-84B6-44C8-8243-57024FB03A01}" dt="2022-04-25T14:18:05.530" v="3846"/>
          <ac:picMkLst>
            <pc:docMk/>
            <pc:sldMk cId="4121137079" sldId="783"/>
            <ac:picMk id="6" creationId="{8FC1D178-E2FD-45A3-B5C1-B4740CC735C3}"/>
          </ac:picMkLst>
        </pc:picChg>
        <pc:picChg chg="mod">
          <ac:chgData name="Gerda Neyens" userId="49a5f432-63ee-4499-abed-ae9e0d2df90e" providerId="ADAL" clId="{E1E51A1A-84B6-44C8-8243-57024FB03A01}" dt="2022-04-25T14:18:05.530" v="3846"/>
          <ac:picMkLst>
            <pc:docMk/>
            <pc:sldMk cId="4121137079" sldId="783"/>
            <ac:picMk id="7" creationId="{C0C2F923-F82F-4207-8651-C15D068FF3F9}"/>
          </ac:picMkLst>
        </pc:picChg>
        <pc:picChg chg="add mod">
          <ac:chgData name="Gerda Neyens" userId="49a5f432-63ee-4499-abed-ae9e0d2df90e" providerId="ADAL" clId="{E1E51A1A-84B6-44C8-8243-57024FB03A01}" dt="2022-04-27T11:08:29.148" v="9212" actId="1076"/>
          <ac:picMkLst>
            <pc:docMk/>
            <pc:sldMk cId="4121137079" sldId="783"/>
            <ac:picMk id="10" creationId="{1C31B6AE-A964-4FA3-A00F-1E7716F0DADA}"/>
          </ac:picMkLst>
        </pc:picChg>
        <pc:picChg chg="add mod">
          <ac:chgData name="Gerda Neyens" userId="49a5f432-63ee-4499-abed-ae9e0d2df90e" providerId="ADAL" clId="{E1E51A1A-84B6-44C8-8243-57024FB03A01}" dt="2022-04-27T11:08:25.630" v="9211" actId="1076"/>
          <ac:picMkLst>
            <pc:docMk/>
            <pc:sldMk cId="4121137079" sldId="783"/>
            <ac:picMk id="13" creationId="{36402377-DD2E-4C82-901C-AB1B68065D92}"/>
          </ac:picMkLst>
        </pc:picChg>
        <pc:picChg chg="add del mod">
          <ac:chgData name="Gerda Neyens" userId="49a5f432-63ee-4499-abed-ae9e0d2df90e" providerId="ADAL" clId="{E1E51A1A-84B6-44C8-8243-57024FB03A01}" dt="2022-04-25T14:18:26.284" v="3848" actId="478"/>
          <ac:picMkLst>
            <pc:docMk/>
            <pc:sldMk cId="4121137079" sldId="783"/>
            <ac:picMk id="13" creationId="{5F451CF3-0FA7-45AA-9F64-96AD96430730}"/>
          </ac:picMkLst>
        </pc:picChg>
        <pc:picChg chg="add mod">
          <ac:chgData name="Gerda Neyens" userId="49a5f432-63ee-4499-abed-ae9e0d2df90e" providerId="ADAL" clId="{E1E51A1A-84B6-44C8-8243-57024FB03A01}" dt="2022-04-27T11:09:47.444" v="9250" actId="14100"/>
          <ac:picMkLst>
            <pc:docMk/>
            <pc:sldMk cId="4121137079" sldId="783"/>
            <ac:picMk id="15" creationId="{F2ADF9E2-ED03-456F-BAFF-430B3B735474}"/>
          </ac:picMkLst>
        </pc:picChg>
        <pc:picChg chg="add del mod">
          <ac:chgData name="Gerda Neyens" userId="49a5f432-63ee-4499-abed-ae9e0d2df90e" providerId="ADAL" clId="{E1E51A1A-84B6-44C8-8243-57024FB03A01}" dt="2022-04-25T14:19:27.540" v="3865" actId="478"/>
          <ac:picMkLst>
            <pc:docMk/>
            <pc:sldMk cId="4121137079" sldId="783"/>
            <ac:picMk id="20" creationId="{3A02ADE7-DB6B-4BD4-9BE3-21F145997B08}"/>
          </ac:picMkLst>
        </pc:picChg>
        <pc:cxnChg chg="add del mod">
          <ac:chgData name="Gerda Neyens" userId="49a5f432-63ee-4499-abed-ae9e0d2df90e" providerId="ADAL" clId="{E1E51A1A-84B6-44C8-8243-57024FB03A01}" dt="2022-04-25T14:19:27.325" v="3864" actId="478"/>
          <ac:cxnSpMkLst>
            <pc:docMk/>
            <pc:sldMk cId="4121137079" sldId="783"/>
            <ac:cxnSpMk id="14" creationId="{FC2E5880-F5A5-42C5-A734-E6DED1359BB3}"/>
          </ac:cxnSpMkLst>
        </pc:cxnChg>
        <pc:cxnChg chg="mod">
          <ac:chgData name="Gerda Neyens" userId="49a5f432-63ee-4499-abed-ae9e0d2df90e" providerId="ADAL" clId="{E1E51A1A-84B6-44C8-8243-57024FB03A01}" dt="2022-04-25T14:22:26.782" v="3940" actId="14100"/>
          <ac:cxnSpMkLst>
            <pc:docMk/>
            <pc:sldMk cId="4121137079" sldId="783"/>
            <ac:cxnSpMk id="18" creationId="{0CF940FB-A042-488D-8E5B-6B44EEB3EEF3}"/>
          </ac:cxnSpMkLst>
        </pc:cxnChg>
        <pc:cxnChg chg="add mod">
          <ac:chgData name="Gerda Neyens" userId="49a5f432-63ee-4499-abed-ae9e0d2df90e" providerId="ADAL" clId="{E1E51A1A-84B6-44C8-8243-57024FB03A01}" dt="2022-04-27T11:09:36.613" v="9248" actId="14100"/>
          <ac:cxnSpMkLst>
            <pc:docMk/>
            <pc:sldMk cId="4121137079" sldId="783"/>
            <ac:cxnSpMk id="19" creationId="{28491907-8C5B-4046-AECB-57B8217C50C6}"/>
          </ac:cxnSpMkLst>
        </pc:cxnChg>
      </pc:sldChg>
      <pc:sldChg chg="addSp delSp modSp new mod">
        <pc:chgData name="Gerda Neyens" userId="49a5f432-63ee-4499-abed-ae9e0d2df90e" providerId="ADAL" clId="{E1E51A1A-84B6-44C8-8243-57024FB03A01}" dt="2022-05-02T17:24:32.033" v="13070" actId="1076"/>
        <pc:sldMkLst>
          <pc:docMk/>
          <pc:sldMk cId="2642915891" sldId="784"/>
        </pc:sldMkLst>
        <pc:spChg chg="add del mod">
          <ac:chgData name="Gerda Neyens" userId="49a5f432-63ee-4499-abed-ae9e0d2df90e" providerId="ADAL" clId="{E1E51A1A-84B6-44C8-8243-57024FB03A01}" dt="2022-05-02T17:23:13.889" v="13046" actId="20577"/>
          <ac:spMkLst>
            <pc:docMk/>
            <pc:sldMk cId="2642915891" sldId="784"/>
            <ac:spMk id="3" creationId="{2BFD1E17-D7C4-40FA-9D71-86E637E24F34}"/>
          </ac:spMkLst>
        </pc:spChg>
        <pc:spChg chg="add mod">
          <ac:chgData name="Gerda Neyens" userId="49a5f432-63ee-4499-abed-ae9e0d2df90e" providerId="ADAL" clId="{E1E51A1A-84B6-44C8-8243-57024FB03A01}" dt="2022-04-25T14:24:46.640" v="3963"/>
          <ac:spMkLst>
            <pc:docMk/>
            <pc:sldMk cId="2642915891" sldId="784"/>
            <ac:spMk id="4" creationId="{6930BA17-612C-4D09-8054-4E5D4D1E9D00}"/>
          </ac:spMkLst>
        </pc:spChg>
        <pc:spChg chg="mod">
          <ac:chgData name="Gerda Neyens" userId="49a5f432-63ee-4499-abed-ae9e0d2df90e" providerId="ADAL" clId="{E1E51A1A-84B6-44C8-8243-57024FB03A01}" dt="2022-04-27T11:10:32.999" v="9259" actId="20577"/>
          <ac:spMkLst>
            <pc:docMk/>
            <pc:sldMk cId="2642915891" sldId="784"/>
            <ac:spMk id="6" creationId="{F707BB37-EB3A-41A2-B6E8-78EBCD71D92F}"/>
          </ac:spMkLst>
        </pc:spChg>
        <pc:spChg chg="mod">
          <ac:chgData name="Gerda Neyens" userId="49a5f432-63ee-4499-abed-ae9e0d2df90e" providerId="ADAL" clId="{E1E51A1A-84B6-44C8-8243-57024FB03A01}" dt="2022-04-25T14:24:46.640" v="3963"/>
          <ac:spMkLst>
            <pc:docMk/>
            <pc:sldMk cId="2642915891" sldId="784"/>
            <ac:spMk id="9" creationId="{36B4E6C2-D708-4647-B329-A85E5E0B55E9}"/>
          </ac:spMkLst>
        </pc:spChg>
        <pc:spChg chg="add mod">
          <ac:chgData name="Gerda Neyens" userId="49a5f432-63ee-4499-abed-ae9e0d2df90e" providerId="ADAL" clId="{E1E51A1A-84B6-44C8-8243-57024FB03A01}" dt="2022-05-02T17:23:26.677" v="13047" actId="1076"/>
          <ac:spMkLst>
            <pc:docMk/>
            <pc:sldMk cId="2642915891" sldId="784"/>
            <ac:spMk id="11" creationId="{7A8B9ABC-7EE6-43D7-A863-6943108F925B}"/>
          </ac:spMkLst>
        </pc:spChg>
        <pc:spChg chg="add mod">
          <ac:chgData name="Gerda Neyens" userId="49a5f432-63ee-4499-abed-ae9e0d2df90e" providerId="ADAL" clId="{E1E51A1A-84B6-44C8-8243-57024FB03A01}" dt="2022-04-25T14:24:59.791" v="3966" actId="207"/>
          <ac:spMkLst>
            <pc:docMk/>
            <pc:sldMk cId="2642915891" sldId="784"/>
            <ac:spMk id="12" creationId="{A16CF117-92A8-4672-A4C3-8CFCCD9C0D09}"/>
          </ac:spMkLst>
        </pc:spChg>
        <pc:spChg chg="add mod">
          <ac:chgData name="Gerda Neyens" userId="49a5f432-63ee-4499-abed-ae9e0d2df90e" providerId="ADAL" clId="{E1E51A1A-84B6-44C8-8243-57024FB03A01}" dt="2022-05-02T17:24:12.441" v="13065" actId="1076"/>
          <ac:spMkLst>
            <pc:docMk/>
            <pc:sldMk cId="2642915891" sldId="784"/>
            <ac:spMk id="17" creationId="{99B99150-A232-8CC2-CF89-579EBD824DCA}"/>
          </ac:spMkLst>
        </pc:spChg>
        <pc:spChg chg="add mod">
          <ac:chgData name="Gerda Neyens" userId="49a5f432-63ee-4499-abed-ae9e0d2df90e" providerId="ADAL" clId="{E1E51A1A-84B6-44C8-8243-57024FB03A01}" dt="2022-05-02T17:24:32.033" v="13070" actId="1076"/>
          <ac:spMkLst>
            <pc:docMk/>
            <pc:sldMk cId="2642915891" sldId="784"/>
            <ac:spMk id="18" creationId="{6AE46402-F4AE-063C-99D7-C1580D350D1A}"/>
          </ac:spMkLst>
        </pc:spChg>
        <pc:grpChg chg="add mod">
          <ac:chgData name="Gerda Neyens" userId="49a5f432-63ee-4499-abed-ae9e0d2df90e" providerId="ADAL" clId="{E1E51A1A-84B6-44C8-8243-57024FB03A01}" dt="2022-05-02T17:23:29.782" v="13048" actId="1076"/>
          <ac:grpSpMkLst>
            <pc:docMk/>
            <pc:sldMk cId="2642915891" sldId="784"/>
            <ac:grpSpMk id="5" creationId="{6501808E-E92C-4CFB-8F77-911397BECC2A}"/>
          </ac:grpSpMkLst>
        </pc:grpChg>
        <pc:grpChg chg="mod">
          <ac:chgData name="Gerda Neyens" userId="49a5f432-63ee-4499-abed-ae9e0d2df90e" providerId="ADAL" clId="{E1E51A1A-84B6-44C8-8243-57024FB03A01}" dt="2022-04-25T14:24:46.640" v="3963"/>
          <ac:grpSpMkLst>
            <pc:docMk/>
            <pc:sldMk cId="2642915891" sldId="784"/>
            <ac:grpSpMk id="7" creationId="{DEF466D8-F945-4CA6-BE7C-DD895004A0E7}"/>
          </ac:grpSpMkLst>
        </pc:grpChg>
        <pc:picChg chg="add mod">
          <ac:chgData name="Gerda Neyens" userId="49a5f432-63ee-4499-abed-ae9e0d2df90e" providerId="ADAL" clId="{E1E51A1A-84B6-44C8-8243-57024FB03A01}" dt="2022-04-27T11:10:04.196" v="9257" actId="1076"/>
          <ac:picMkLst>
            <pc:docMk/>
            <pc:sldMk cId="2642915891" sldId="784"/>
            <ac:picMk id="2" creationId="{05539B17-BE43-47CB-B2EE-14EEF1330EF3}"/>
          </ac:picMkLst>
        </pc:picChg>
        <pc:picChg chg="mod">
          <ac:chgData name="Gerda Neyens" userId="49a5f432-63ee-4499-abed-ae9e0d2df90e" providerId="ADAL" clId="{E1E51A1A-84B6-44C8-8243-57024FB03A01}" dt="2022-04-25T14:24:46.640" v="3963"/>
          <ac:picMkLst>
            <pc:docMk/>
            <pc:sldMk cId="2642915891" sldId="784"/>
            <ac:picMk id="8" creationId="{17A62B59-093D-4854-9743-F8C6163171BF}"/>
          </ac:picMkLst>
        </pc:picChg>
        <pc:picChg chg="add mod">
          <ac:chgData name="Gerda Neyens" userId="49a5f432-63ee-4499-abed-ae9e0d2df90e" providerId="ADAL" clId="{E1E51A1A-84B6-44C8-8243-57024FB03A01}" dt="2022-05-02T17:23:44.882" v="13049" actId="1076"/>
          <ac:picMkLst>
            <pc:docMk/>
            <pc:sldMk cId="2642915891" sldId="784"/>
            <ac:picMk id="13" creationId="{3E106D13-8CE6-4BF3-ADF7-FAD54CA59251}"/>
          </ac:picMkLst>
        </pc:picChg>
        <pc:picChg chg="add mod">
          <ac:chgData name="Gerda Neyens" userId="49a5f432-63ee-4499-abed-ae9e0d2df90e" providerId="ADAL" clId="{E1E51A1A-84B6-44C8-8243-57024FB03A01}" dt="2022-04-27T11:09:59.269" v="9254" actId="1076"/>
          <ac:picMkLst>
            <pc:docMk/>
            <pc:sldMk cId="2642915891" sldId="784"/>
            <ac:picMk id="14" creationId="{FB09FF51-1699-4856-97A4-44675A8FAB14}"/>
          </ac:picMkLst>
        </pc:picChg>
        <pc:picChg chg="add mod">
          <ac:chgData name="Gerda Neyens" userId="49a5f432-63ee-4499-abed-ae9e0d2df90e" providerId="ADAL" clId="{E1E51A1A-84B6-44C8-8243-57024FB03A01}" dt="2022-05-02T17:23:47.314" v="13050" actId="14100"/>
          <ac:picMkLst>
            <pc:docMk/>
            <pc:sldMk cId="2642915891" sldId="784"/>
            <ac:picMk id="16" creationId="{1853EE07-2F39-3DF7-6CC9-E8CD26B01DE2}"/>
          </ac:picMkLst>
        </pc:picChg>
        <pc:cxnChg chg="add del mod">
          <ac:chgData name="Gerda Neyens" userId="49a5f432-63ee-4499-abed-ae9e0d2df90e" providerId="ADAL" clId="{E1E51A1A-84B6-44C8-8243-57024FB03A01}" dt="2022-05-02T17:15:48.939" v="12793" actId="478"/>
          <ac:cxnSpMkLst>
            <pc:docMk/>
            <pc:sldMk cId="2642915891" sldId="784"/>
            <ac:cxnSpMk id="10" creationId="{766795FA-CE8C-4A5A-B4F1-06C7A29F8A48}"/>
          </ac:cxnSpMkLst>
        </pc:cxnChg>
      </pc:sldChg>
      <pc:sldChg chg="addSp delSp modSp new mod">
        <pc:chgData name="Gerda Neyens" userId="49a5f432-63ee-4499-abed-ae9e0d2df90e" providerId="ADAL" clId="{E1E51A1A-84B6-44C8-8243-57024FB03A01}" dt="2022-05-03T09:34:53.315" v="15081" actId="207"/>
        <pc:sldMkLst>
          <pc:docMk/>
          <pc:sldMk cId="1062008363" sldId="785"/>
        </pc:sldMkLst>
        <pc:spChg chg="add mod">
          <ac:chgData name="Gerda Neyens" userId="49a5f432-63ee-4499-abed-ae9e0d2df90e" providerId="ADAL" clId="{E1E51A1A-84B6-44C8-8243-57024FB03A01}" dt="2022-05-03T09:34:53.315" v="15081" actId="207"/>
          <ac:spMkLst>
            <pc:docMk/>
            <pc:sldMk cId="1062008363" sldId="785"/>
            <ac:spMk id="2" creationId="{5171F2C3-B665-4795-8757-53FAA33D1CDF}"/>
          </ac:spMkLst>
        </pc:spChg>
        <pc:spChg chg="add mod">
          <ac:chgData name="Gerda Neyens" userId="49a5f432-63ee-4499-abed-ae9e0d2df90e" providerId="ADAL" clId="{E1E51A1A-84B6-44C8-8243-57024FB03A01}" dt="2022-04-25T15:38:01.986" v="4319" actId="14100"/>
          <ac:spMkLst>
            <pc:docMk/>
            <pc:sldMk cId="1062008363" sldId="785"/>
            <ac:spMk id="5" creationId="{E6B94C51-C46D-416A-ACFD-4A78D2746C3D}"/>
          </ac:spMkLst>
        </pc:spChg>
        <pc:spChg chg="mod">
          <ac:chgData name="Gerda Neyens" userId="49a5f432-63ee-4499-abed-ae9e0d2df90e" providerId="ADAL" clId="{E1E51A1A-84B6-44C8-8243-57024FB03A01}" dt="2022-04-25T15:24:00.056" v="4141"/>
          <ac:spMkLst>
            <pc:docMk/>
            <pc:sldMk cId="1062008363" sldId="785"/>
            <ac:spMk id="10" creationId="{7096970F-CE77-48F8-85E7-97B5C03B5882}"/>
          </ac:spMkLst>
        </pc:spChg>
        <pc:spChg chg="add mod">
          <ac:chgData name="Gerda Neyens" userId="49a5f432-63ee-4499-abed-ae9e0d2df90e" providerId="ADAL" clId="{E1E51A1A-84B6-44C8-8243-57024FB03A01}" dt="2022-04-25T15:35:51.070" v="4285" actId="20577"/>
          <ac:spMkLst>
            <pc:docMk/>
            <pc:sldMk cId="1062008363" sldId="785"/>
            <ac:spMk id="13" creationId="{82C7A216-5BEA-4228-BBA5-A4ED0138CC5A}"/>
          </ac:spMkLst>
        </pc:spChg>
        <pc:spChg chg="add mod">
          <ac:chgData name="Gerda Neyens" userId="49a5f432-63ee-4499-abed-ae9e0d2df90e" providerId="ADAL" clId="{E1E51A1A-84B6-44C8-8243-57024FB03A01}" dt="2022-04-25T15:38:06.050" v="4320" actId="1076"/>
          <ac:spMkLst>
            <pc:docMk/>
            <pc:sldMk cId="1062008363" sldId="785"/>
            <ac:spMk id="15" creationId="{13970115-8373-46BB-801A-C723B6276578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18" creationId="{29969F7C-E482-4E4D-A1AF-3DE351A01F3A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19" creationId="{8A25D2C2-19CF-45B1-B0F8-CF1CAEDF7652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20" creationId="{7864FF96-33B2-4E38-9D6D-B9D4DDCAD926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21" creationId="{10E37DF8-0C09-43D0-88EC-0DB6EDE2D791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22" creationId="{3E9DCEA1-24AF-481A-A25D-E1776480F2E9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24" creationId="{A21856DB-1230-457A-B782-6968B5C20A6B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26" creationId="{3685FA93-1FEC-4AD0-BE36-AAA8AB114FA3}"/>
          </ac:spMkLst>
        </pc:spChg>
        <pc:spChg chg="mod">
          <ac:chgData name="Gerda Neyens" userId="49a5f432-63ee-4499-abed-ae9e0d2df90e" providerId="ADAL" clId="{E1E51A1A-84B6-44C8-8243-57024FB03A01}" dt="2022-04-25T15:26:06.562" v="4152"/>
          <ac:spMkLst>
            <pc:docMk/>
            <pc:sldMk cId="1062008363" sldId="785"/>
            <ac:spMk id="27" creationId="{E978C741-02BC-4913-B35E-2E2E9571E7B8}"/>
          </ac:spMkLst>
        </pc:spChg>
        <pc:spChg chg="mod">
          <ac:chgData name="Gerda Neyens" userId="49a5f432-63ee-4499-abed-ae9e0d2df90e" providerId="ADAL" clId="{E1E51A1A-84B6-44C8-8243-57024FB03A01}" dt="2022-04-25T15:29:25.270" v="4176" actId="1076"/>
          <ac:spMkLst>
            <pc:docMk/>
            <pc:sldMk cId="1062008363" sldId="785"/>
            <ac:spMk id="32" creationId="{A63823CC-168E-4227-B978-CB52A23183AA}"/>
          </ac:spMkLst>
        </pc:spChg>
        <pc:spChg chg="del mod">
          <ac:chgData name="Gerda Neyens" userId="49a5f432-63ee-4499-abed-ae9e0d2df90e" providerId="ADAL" clId="{E1E51A1A-84B6-44C8-8243-57024FB03A01}" dt="2022-04-25T15:29:45.445" v="4180" actId="478"/>
          <ac:spMkLst>
            <pc:docMk/>
            <pc:sldMk cId="1062008363" sldId="785"/>
            <ac:spMk id="33" creationId="{8FF01556-A8C1-43C8-9506-AB8C2CF4A200}"/>
          </ac:spMkLst>
        </pc:spChg>
        <pc:spChg chg="mod">
          <ac:chgData name="Gerda Neyens" userId="49a5f432-63ee-4499-abed-ae9e0d2df90e" providerId="ADAL" clId="{E1E51A1A-84B6-44C8-8243-57024FB03A01}" dt="2022-04-25T15:29:36.694" v="4179" actId="1076"/>
          <ac:spMkLst>
            <pc:docMk/>
            <pc:sldMk cId="1062008363" sldId="785"/>
            <ac:spMk id="34" creationId="{AFD93937-D6CD-4EC6-8542-DB4D49C88D6E}"/>
          </ac:spMkLst>
        </pc:spChg>
        <pc:spChg chg="mod">
          <ac:chgData name="Gerda Neyens" userId="49a5f432-63ee-4499-abed-ae9e0d2df90e" providerId="ADAL" clId="{E1E51A1A-84B6-44C8-8243-57024FB03A01}" dt="2022-04-25T15:29:22.476" v="4175" actId="255"/>
          <ac:spMkLst>
            <pc:docMk/>
            <pc:sldMk cId="1062008363" sldId="785"/>
            <ac:spMk id="35" creationId="{9CFA4462-BEFC-41D6-945B-8EDC609D726C}"/>
          </ac:spMkLst>
        </pc:spChg>
        <pc:spChg chg="mod">
          <ac:chgData name="Gerda Neyens" userId="49a5f432-63ee-4499-abed-ae9e0d2df90e" providerId="ADAL" clId="{E1E51A1A-84B6-44C8-8243-57024FB03A01}" dt="2022-04-25T15:29:28.158" v="4177" actId="1076"/>
          <ac:spMkLst>
            <pc:docMk/>
            <pc:sldMk cId="1062008363" sldId="785"/>
            <ac:spMk id="36" creationId="{57E5A1DF-075A-44EA-9CD1-0CE4976BED20}"/>
          </ac:spMkLst>
        </pc:spChg>
        <pc:spChg chg="mod">
          <ac:chgData name="Gerda Neyens" userId="49a5f432-63ee-4499-abed-ae9e0d2df90e" providerId="ADAL" clId="{E1E51A1A-84B6-44C8-8243-57024FB03A01}" dt="2022-04-25T15:29:53.322" v="4181" actId="1076"/>
          <ac:spMkLst>
            <pc:docMk/>
            <pc:sldMk cId="1062008363" sldId="785"/>
            <ac:spMk id="38" creationId="{DC7EC8EA-6E89-41C2-B7A9-82229586117B}"/>
          </ac:spMkLst>
        </pc:spChg>
        <pc:spChg chg="mod">
          <ac:chgData name="Gerda Neyens" userId="49a5f432-63ee-4499-abed-ae9e0d2df90e" providerId="ADAL" clId="{E1E51A1A-84B6-44C8-8243-57024FB03A01}" dt="2022-04-25T15:29:02.345" v="4170" actId="255"/>
          <ac:spMkLst>
            <pc:docMk/>
            <pc:sldMk cId="1062008363" sldId="785"/>
            <ac:spMk id="40" creationId="{9DFA678E-E941-40AF-B86A-A1B25393CD5D}"/>
          </ac:spMkLst>
        </pc:spChg>
        <pc:spChg chg="mod">
          <ac:chgData name="Gerda Neyens" userId="49a5f432-63ee-4499-abed-ae9e0d2df90e" providerId="ADAL" clId="{E1E51A1A-84B6-44C8-8243-57024FB03A01}" dt="2022-04-25T15:28:57.607" v="4169" actId="1076"/>
          <ac:spMkLst>
            <pc:docMk/>
            <pc:sldMk cId="1062008363" sldId="785"/>
            <ac:spMk id="41" creationId="{784FB15B-3E01-4450-A144-151901D41F73}"/>
          </ac:spMkLst>
        </pc:spChg>
        <pc:spChg chg="add mod">
          <ac:chgData name="Gerda Neyens" userId="49a5f432-63ee-4499-abed-ae9e0d2df90e" providerId="ADAL" clId="{E1E51A1A-84B6-44C8-8243-57024FB03A01}" dt="2022-04-25T15:35:30.849" v="4279" actId="14100"/>
          <ac:spMkLst>
            <pc:docMk/>
            <pc:sldMk cId="1062008363" sldId="785"/>
            <ac:spMk id="42" creationId="{D7295616-968D-44D8-87CC-BB5BE275B8B1}"/>
          </ac:spMkLst>
        </pc:spChg>
        <pc:spChg chg="add mod">
          <ac:chgData name="Gerda Neyens" userId="49a5f432-63ee-4499-abed-ae9e0d2df90e" providerId="ADAL" clId="{E1E51A1A-84B6-44C8-8243-57024FB03A01}" dt="2022-04-27T10:15:17.858" v="8791" actId="6549"/>
          <ac:spMkLst>
            <pc:docMk/>
            <pc:sldMk cId="1062008363" sldId="785"/>
            <ac:spMk id="43" creationId="{B47A6BE7-2824-4FB7-91B0-797E2A2239AC}"/>
          </ac:spMkLst>
        </pc:spChg>
        <pc:grpChg chg="add mod">
          <ac:chgData name="Gerda Neyens" userId="49a5f432-63ee-4499-abed-ae9e0d2df90e" providerId="ADAL" clId="{E1E51A1A-84B6-44C8-8243-57024FB03A01}" dt="2022-04-25T15:24:15.745" v="4144" actId="164"/>
          <ac:grpSpMkLst>
            <pc:docMk/>
            <pc:sldMk cId="1062008363" sldId="785"/>
            <ac:grpSpMk id="6" creationId="{B3EC32B8-F80B-4D1C-8C7F-D40A869DBE85}"/>
          </ac:grpSpMkLst>
        </pc:grpChg>
        <pc:grpChg chg="mod">
          <ac:chgData name="Gerda Neyens" userId="49a5f432-63ee-4499-abed-ae9e0d2df90e" providerId="ADAL" clId="{E1E51A1A-84B6-44C8-8243-57024FB03A01}" dt="2022-04-25T15:24:00.056" v="4141"/>
          <ac:grpSpMkLst>
            <pc:docMk/>
            <pc:sldMk cId="1062008363" sldId="785"/>
            <ac:grpSpMk id="7" creationId="{2239693E-1C20-4B04-90AC-622A974A0F9E}"/>
          </ac:grpSpMkLst>
        </pc:grpChg>
        <pc:grpChg chg="add mod ord">
          <ac:chgData name="Gerda Neyens" userId="49a5f432-63ee-4499-abed-ae9e0d2df90e" providerId="ADAL" clId="{E1E51A1A-84B6-44C8-8243-57024FB03A01}" dt="2022-04-25T15:33:06.523" v="4272" actId="166"/>
          <ac:grpSpMkLst>
            <pc:docMk/>
            <pc:sldMk cId="1062008363" sldId="785"/>
            <ac:grpSpMk id="14" creationId="{FF479D1C-81BC-47FB-B970-3CC118A3E9B7}"/>
          </ac:grpSpMkLst>
        </pc:grpChg>
        <pc:grpChg chg="add del mod">
          <ac:chgData name="Gerda Neyens" userId="49a5f432-63ee-4499-abed-ae9e0d2df90e" providerId="ADAL" clId="{E1E51A1A-84B6-44C8-8243-57024FB03A01}" dt="2022-04-25T15:26:11.843" v="4153" actId="478"/>
          <ac:grpSpMkLst>
            <pc:docMk/>
            <pc:sldMk cId="1062008363" sldId="785"/>
            <ac:grpSpMk id="16" creationId="{603353CF-0898-424B-9586-95EE6B528DB8}"/>
          </ac:grpSpMkLst>
        </pc:grpChg>
        <pc:grpChg chg="mod">
          <ac:chgData name="Gerda Neyens" userId="49a5f432-63ee-4499-abed-ae9e0d2df90e" providerId="ADAL" clId="{E1E51A1A-84B6-44C8-8243-57024FB03A01}" dt="2022-04-25T15:26:06.562" v="4152"/>
          <ac:grpSpMkLst>
            <pc:docMk/>
            <pc:sldMk cId="1062008363" sldId="785"/>
            <ac:grpSpMk id="17" creationId="{9A95BC85-DC43-45D4-883D-A1D38B9C07D4}"/>
          </ac:grpSpMkLst>
        </pc:grpChg>
        <pc:grpChg chg="mod">
          <ac:chgData name="Gerda Neyens" userId="49a5f432-63ee-4499-abed-ae9e0d2df90e" providerId="ADAL" clId="{E1E51A1A-84B6-44C8-8243-57024FB03A01}" dt="2022-04-25T15:26:06.562" v="4152"/>
          <ac:grpSpMkLst>
            <pc:docMk/>
            <pc:sldMk cId="1062008363" sldId="785"/>
            <ac:grpSpMk id="23" creationId="{11473D9D-9A01-49A3-93E9-F756D0B6D7C3}"/>
          </ac:grpSpMkLst>
        </pc:grpChg>
        <pc:grpChg chg="add mod">
          <ac:chgData name="Gerda Neyens" userId="49a5f432-63ee-4499-abed-ae9e0d2df90e" providerId="ADAL" clId="{E1E51A1A-84B6-44C8-8243-57024FB03A01}" dt="2022-05-03T08:24:52.175" v="14455" actId="14100"/>
          <ac:grpSpMkLst>
            <pc:docMk/>
            <pc:sldMk cId="1062008363" sldId="785"/>
            <ac:grpSpMk id="30" creationId="{B23FE63A-4C19-4B80-A914-0DCC9CE175BB}"/>
          </ac:grpSpMkLst>
        </pc:grpChg>
        <pc:grpChg chg="mod">
          <ac:chgData name="Gerda Neyens" userId="49a5f432-63ee-4499-abed-ae9e0d2df90e" providerId="ADAL" clId="{E1E51A1A-84B6-44C8-8243-57024FB03A01}" dt="2022-04-25T15:26:46.810" v="4158"/>
          <ac:grpSpMkLst>
            <pc:docMk/>
            <pc:sldMk cId="1062008363" sldId="785"/>
            <ac:grpSpMk id="31" creationId="{4E9E2B0D-1336-4C8D-BF63-6444DD58388F}"/>
          </ac:grpSpMkLst>
        </pc:grpChg>
        <pc:grpChg chg="mod">
          <ac:chgData name="Gerda Neyens" userId="49a5f432-63ee-4499-abed-ae9e0d2df90e" providerId="ADAL" clId="{E1E51A1A-84B6-44C8-8243-57024FB03A01}" dt="2022-04-25T15:26:46.810" v="4158"/>
          <ac:grpSpMkLst>
            <pc:docMk/>
            <pc:sldMk cId="1062008363" sldId="785"/>
            <ac:grpSpMk id="37" creationId="{76F6A466-0597-49A9-A4AC-266ED0E0F82F}"/>
          </ac:grpSpMkLst>
        </pc:grpChg>
        <pc:picChg chg="add mod">
          <ac:chgData name="Gerda Neyens" userId="49a5f432-63ee-4499-abed-ae9e0d2df90e" providerId="ADAL" clId="{E1E51A1A-84B6-44C8-8243-57024FB03A01}" dt="2022-04-27T11:06:00.229" v="9171" actId="14100"/>
          <ac:picMkLst>
            <pc:docMk/>
            <pc:sldMk cId="1062008363" sldId="785"/>
            <ac:picMk id="3" creationId="{7EFC2D61-57D1-402A-A66F-9F1E8A75A806}"/>
          </ac:picMkLst>
        </pc:picChg>
        <pc:picChg chg="add mod">
          <ac:chgData name="Gerda Neyens" userId="49a5f432-63ee-4499-abed-ae9e0d2df90e" providerId="ADAL" clId="{E1E51A1A-84B6-44C8-8243-57024FB03A01}" dt="2022-04-27T11:05:56.673" v="9170" actId="1076"/>
          <ac:picMkLst>
            <pc:docMk/>
            <pc:sldMk cId="1062008363" sldId="785"/>
            <ac:picMk id="4" creationId="{9E64A18F-BAFB-4166-8282-272904120DC3}"/>
          </ac:picMkLst>
        </pc:picChg>
        <pc:picChg chg="mod">
          <ac:chgData name="Gerda Neyens" userId="49a5f432-63ee-4499-abed-ae9e0d2df90e" providerId="ADAL" clId="{E1E51A1A-84B6-44C8-8243-57024FB03A01}" dt="2022-04-25T15:24:00.056" v="4141"/>
          <ac:picMkLst>
            <pc:docMk/>
            <pc:sldMk cId="1062008363" sldId="785"/>
            <ac:picMk id="9" creationId="{CE0DAB3A-4DD2-48C2-89A2-7B0210B070E6}"/>
          </ac:picMkLst>
        </pc:picChg>
        <pc:picChg chg="mod">
          <ac:chgData name="Gerda Neyens" userId="49a5f432-63ee-4499-abed-ae9e0d2df90e" providerId="ADAL" clId="{E1E51A1A-84B6-44C8-8243-57024FB03A01}" dt="2022-04-25T15:26:06.562" v="4152"/>
          <ac:picMkLst>
            <pc:docMk/>
            <pc:sldMk cId="1062008363" sldId="785"/>
            <ac:picMk id="25" creationId="{72CF9A83-59A3-4BEF-8848-53296966F170}"/>
          </ac:picMkLst>
        </pc:picChg>
        <pc:picChg chg="mod modCrop">
          <ac:chgData name="Gerda Neyens" userId="49a5f432-63ee-4499-abed-ae9e0d2df90e" providerId="ADAL" clId="{E1E51A1A-84B6-44C8-8243-57024FB03A01}" dt="2022-04-25T15:36:41.860" v="4287" actId="732"/>
          <ac:picMkLst>
            <pc:docMk/>
            <pc:sldMk cId="1062008363" sldId="785"/>
            <ac:picMk id="39" creationId="{D0133D4E-CCC6-4ACE-B62D-EA04E2F3564F}"/>
          </ac:picMkLst>
        </pc:picChg>
        <pc:cxnChg chg="mod">
          <ac:chgData name="Gerda Neyens" userId="49a5f432-63ee-4499-abed-ae9e0d2df90e" providerId="ADAL" clId="{E1E51A1A-84B6-44C8-8243-57024FB03A01}" dt="2022-04-25T15:26:41.059" v="4157" actId="14100"/>
          <ac:cxnSpMkLst>
            <pc:docMk/>
            <pc:sldMk cId="1062008363" sldId="785"/>
            <ac:cxnSpMk id="8" creationId="{E767ED09-3A23-430D-A00F-9B59D0F5E97B}"/>
          </ac:cxnSpMkLst>
        </pc:cxnChg>
        <pc:cxnChg chg="mod">
          <ac:chgData name="Gerda Neyens" userId="49a5f432-63ee-4499-abed-ae9e0d2df90e" providerId="ADAL" clId="{E1E51A1A-84B6-44C8-8243-57024FB03A01}" dt="2022-04-25T15:24:00.056" v="4141"/>
          <ac:cxnSpMkLst>
            <pc:docMk/>
            <pc:sldMk cId="1062008363" sldId="785"/>
            <ac:cxnSpMk id="11" creationId="{97A028CF-8C63-42FB-A43F-9688DAC3EBAB}"/>
          </ac:cxnSpMkLst>
        </pc:cxnChg>
        <pc:cxnChg chg="add mod">
          <ac:chgData name="Gerda Neyens" userId="49a5f432-63ee-4499-abed-ae9e0d2df90e" providerId="ADAL" clId="{E1E51A1A-84B6-44C8-8243-57024FB03A01}" dt="2022-04-25T15:24:15.745" v="4144" actId="164"/>
          <ac:cxnSpMkLst>
            <pc:docMk/>
            <pc:sldMk cId="1062008363" sldId="785"/>
            <ac:cxnSpMk id="12" creationId="{A9F60DB6-D614-43EC-8BEE-29EAB8973E78}"/>
          </ac:cxnSpMkLst>
        </pc:cxnChg>
      </pc:sldChg>
      <pc:sldChg chg="addSp modSp new mod">
        <pc:chgData name="Gerda Neyens" userId="49a5f432-63ee-4499-abed-ae9e0d2df90e" providerId="ADAL" clId="{E1E51A1A-84B6-44C8-8243-57024FB03A01}" dt="2022-04-27T11:07:03.097" v="9186" actId="14100"/>
        <pc:sldMkLst>
          <pc:docMk/>
          <pc:sldMk cId="1443326394" sldId="786"/>
        </pc:sldMkLst>
        <pc:spChg chg="add mod">
          <ac:chgData name="Gerda Neyens" userId="49a5f432-63ee-4499-abed-ae9e0d2df90e" providerId="ADAL" clId="{E1E51A1A-84B6-44C8-8243-57024FB03A01}" dt="2022-04-25T15:56:05.847" v="4530" actId="1076"/>
          <ac:spMkLst>
            <pc:docMk/>
            <pc:sldMk cId="1443326394" sldId="786"/>
            <ac:spMk id="2" creationId="{851F8346-5F28-4C6D-B277-07487D4D80CB}"/>
          </ac:spMkLst>
        </pc:spChg>
        <pc:spChg chg="add mod">
          <ac:chgData name="Gerda Neyens" userId="49a5f432-63ee-4499-abed-ae9e0d2df90e" providerId="ADAL" clId="{E1E51A1A-84B6-44C8-8243-57024FB03A01}" dt="2022-04-27T10:17:06.980" v="8819" actId="255"/>
          <ac:spMkLst>
            <pc:docMk/>
            <pc:sldMk cId="1443326394" sldId="786"/>
            <ac:spMk id="3" creationId="{3037A9B8-67EA-49D4-A710-A41CBB544941}"/>
          </ac:spMkLst>
        </pc:spChg>
        <pc:spChg chg="add mod">
          <ac:chgData name="Gerda Neyens" userId="49a5f432-63ee-4499-abed-ae9e0d2df90e" providerId="ADAL" clId="{E1E51A1A-84B6-44C8-8243-57024FB03A01}" dt="2022-04-25T16:00:42.937" v="4692" actId="164"/>
          <ac:spMkLst>
            <pc:docMk/>
            <pc:sldMk cId="1443326394" sldId="786"/>
            <ac:spMk id="9" creationId="{83F88199-C5A3-45A9-90CC-C7DA00693C60}"/>
          </ac:spMkLst>
        </pc:spChg>
        <pc:grpChg chg="add mod">
          <ac:chgData name="Gerda Neyens" userId="49a5f432-63ee-4499-abed-ae9e0d2df90e" providerId="ADAL" clId="{E1E51A1A-84B6-44C8-8243-57024FB03A01}" dt="2022-04-25T16:00:42.937" v="4692" actId="164"/>
          <ac:grpSpMkLst>
            <pc:docMk/>
            <pc:sldMk cId="1443326394" sldId="786"/>
            <ac:grpSpMk id="20" creationId="{9895E3B6-BC05-484B-87F4-FDD60EBC8387}"/>
          </ac:grpSpMkLst>
        </pc:grpChg>
        <pc:picChg chg="add mod">
          <ac:chgData name="Gerda Neyens" userId="49a5f432-63ee-4499-abed-ae9e0d2df90e" providerId="ADAL" clId="{E1E51A1A-84B6-44C8-8243-57024FB03A01}" dt="2022-04-25T15:59:58.204" v="4686" actId="14100"/>
          <ac:picMkLst>
            <pc:docMk/>
            <pc:sldMk cId="1443326394" sldId="786"/>
            <ac:picMk id="5" creationId="{3693987B-01F5-4DAF-A9C4-D3BB26914C43}"/>
          </ac:picMkLst>
        </pc:picChg>
        <pc:picChg chg="add mod">
          <ac:chgData name="Gerda Neyens" userId="49a5f432-63ee-4499-abed-ae9e0d2df90e" providerId="ADAL" clId="{E1E51A1A-84B6-44C8-8243-57024FB03A01}" dt="2022-04-27T11:07:03.097" v="9186" actId="14100"/>
          <ac:picMkLst>
            <pc:docMk/>
            <pc:sldMk cId="1443326394" sldId="786"/>
            <ac:picMk id="6" creationId="{1FB768BE-D03A-4AB1-AE0B-2C13B867DE19}"/>
          </ac:picMkLst>
        </pc:picChg>
        <pc:picChg chg="add mod">
          <ac:chgData name="Gerda Neyens" userId="49a5f432-63ee-4499-abed-ae9e0d2df90e" providerId="ADAL" clId="{E1E51A1A-84B6-44C8-8243-57024FB03A01}" dt="2022-04-25T15:57:56.124" v="4547" actId="1076"/>
          <ac:picMkLst>
            <pc:docMk/>
            <pc:sldMk cId="1443326394" sldId="786"/>
            <ac:picMk id="8" creationId="{F17C3FEA-2489-45E4-8700-FADE43C4C51A}"/>
          </ac:picMkLst>
        </pc:picChg>
        <pc:cxnChg chg="add mod">
          <ac:chgData name="Gerda Neyens" userId="49a5f432-63ee-4499-abed-ae9e0d2df90e" providerId="ADAL" clId="{E1E51A1A-84B6-44C8-8243-57024FB03A01}" dt="2022-04-25T16:00:42.937" v="4692" actId="164"/>
          <ac:cxnSpMkLst>
            <pc:docMk/>
            <pc:sldMk cId="1443326394" sldId="786"/>
            <ac:cxnSpMk id="11" creationId="{7E2FE73C-7913-43D4-A693-EE7C07FE7BF0}"/>
          </ac:cxnSpMkLst>
        </pc:cxnChg>
        <pc:cxnChg chg="add mod">
          <ac:chgData name="Gerda Neyens" userId="49a5f432-63ee-4499-abed-ae9e0d2df90e" providerId="ADAL" clId="{E1E51A1A-84B6-44C8-8243-57024FB03A01}" dt="2022-04-25T16:00:42.937" v="4692" actId="164"/>
          <ac:cxnSpMkLst>
            <pc:docMk/>
            <pc:sldMk cId="1443326394" sldId="786"/>
            <ac:cxnSpMk id="14" creationId="{7BE64973-E9BB-4220-AF92-36C008E38998}"/>
          </ac:cxnSpMkLst>
        </pc:cxnChg>
        <pc:cxnChg chg="add mod">
          <ac:chgData name="Gerda Neyens" userId="49a5f432-63ee-4499-abed-ae9e0d2df90e" providerId="ADAL" clId="{E1E51A1A-84B6-44C8-8243-57024FB03A01}" dt="2022-04-25T16:00:42.937" v="4692" actId="164"/>
          <ac:cxnSpMkLst>
            <pc:docMk/>
            <pc:sldMk cId="1443326394" sldId="786"/>
            <ac:cxnSpMk id="18" creationId="{1F8310DE-1CDF-4A9F-944E-5E1F001CF114}"/>
          </ac:cxnSpMkLst>
        </pc:cxnChg>
      </pc:sldChg>
      <pc:sldChg chg="addSp delSp modSp add mod">
        <pc:chgData name="Gerda Neyens" userId="49a5f432-63ee-4499-abed-ae9e0d2df90e" providerId="ADAL" clId="{E1E51A1A-84B6-44C8-8243-57024FB03A01}" dt="2022-05-03T08:46:21.604" v="14581" actId="947"/>
        <pc:sldMkLst>
          <pc:docMk/>
          <pc:sldMk cId="317349787" sldId="787"/>
        </pc:sldMkLst>
        <pc:spChg chg="mod">
          <ac:chgData name="Gerda Neyens" userId="49a5f432-63ee-4499-abed-ae9e0d2df90e" providerId="ADAL" clId="{E1E51A1A-84B6-44C8-8243-57024FB03A01}" dt="2022-05-02T16:25:25.326" v="12008" actId="947"/>
          <ac:spMkLst>
            <pc:docMk/>
            <pc:sldMk cId="317349787" sldId="787"/>
            <ac:spMk id="2" creationId="{851F8346-5F28-4C6D-B277-07487D4D80CB}"/>
          </ac:spMkLst>
        </pc:spChg>
        <pc:spChg chg="mod">
          <ac:chgData name="Gerda Neyens" userId="49a5f432-63ee-4499-abed-ae9e0d2df90e" providerId="ADAL" clId="{E1E51A1A-84B6-44C8-8243-57024FB03A01}" dt="2022-04-27T10:17:34.252" v="8837" actId="1076"/>
          <ac:spMkLst>
            <pc:docMk/>
            <pc:sldMk cId="317349787" sldId="787"/>
            <ac:spMk id="3" creationId="{3037A9B8-67EA-49D4-A710-A41CBB544941}"/>
          </ac:spMkLst>
        </pc:spChg>
        <pc:spChg chg="add mod">
          <ac:chgData name="Gerda Neyens" userId="49a5f432-63ee-4499-abed-ae9e0d2df90e" providerId="ADAL" clId="{E1E51A1A-84B6-44C8-8243-57024FB03A01}" dt="2022-04-27T10:25:25.561" v="8918" actId="1076"/>
          <ac:spMkLst>
            <pc:docMk/>
            <pc:sldMk cId="317349787" sldId="787"/>
            <ac:spMk id="5" creationId="{E7EDC6F0-2344-41C6-9E3B-5D18D9FC41F6}"/>
          </ac:spMkLst>
        </pc:spChg>
        <pc:spChg chg="add mod">
          <ac:chgData name="Gerda Neyens" userId="49a5f432-63ee-4499-abed-ae9e0d2df90e" providerId="ADAL" clId="{E1E51A1A-84B6-44C8-8243-57024FB03A01}" dt="2022-05-02T16:27:13.934" v="12016" actId="1076"/>
          <ac:spMkLst>
            <pc:docMk/>
            <pc:sldMk cId="317349787" sldId="787"/>
            <ac:spMk id="10" creationId="{47982BB5-190E-4D91-9E84-26D66AA4E3A8}"/>
          </ac:spMkLst>
        </pc:spChg>
        <pc:spChg chg="add del mod">
          <ac:chgData name="Gerda Neyens" userId="49a5f432-63ee-4499-abed-ae9e0d2df90e" providerId="ADAL" clId="{E1E51A1A-84B6-44C8-8243-57024FB03A01}" dt="2022-05-02T16:26:48.065" v="12015" actId="478"/>
          <ac:spMkLst>
            <pc:docMk/>
            <pc:sldMk cId="317349787" sldId="787"/>
            <ac:spMk id="11" creationId="{7932C772-3138-4EBA-A088-67B881433317}"/>
          </ac:spMkLst>
        </pc:spChg>
        <pc:spChg chg="add mod">
          <ac:chgData name="Gerda Neyens" userId="49a5f432-63ee-4499-abed-ae9e0d2df90e" providerId="ADAL" clId="{E1E51A1A-84B6-44C8-8243-57024FB03A01}" dt="2022-05-02T16:26:16.190" v="12014" actId="947"/>
          <ac:spMkLst>
            <pc:docMk/>
            <pc:sldMk cId="317349787" sldId="787"/>
            <ac:spMk id="12" creationId="{BCBAE23F-AFCD-414F-BAE9-00EB2DB0B2D7}"/>
          </ac:spMkLst>
        </pc:spChg>
        <pc:spChg chg="add mod">
          <ac:chgData name="Gerda Neyens" userId="49a5f432-63ee-4499-abed-ae9e0d2df90e" providerId="ADAL" clId="{E1E51A1A-84B6-44C8-8243-57024FB03A01}" dt="2022-05-03T08:46:21.604" v="14581" actId="947"/>
          <ac:spMkLst>
            <pc:docMk/>
            <pc:sldMk cId="317349787" sldId="787"/>
            <ac:spMk id="13" creationId="{EFF62DA1-2E3E-4188-ABB6-4BDEE9628452}"/>
          </ac:spMkLst>
        </pc:spChg>
        <pc:grpChg chg="del">
          <ac:chgData name="Gerda Neyens" userId="49a5f432-63ee-4499-abed-ae9e0d2df90e" providerId="ADAL" clId="{E1E51A1A-84B6-44C8-8243-57024FB03A01}" dt="2022-04-25T16:01:33.883" v="4729" actId="478"/>
          <ac:grpSpMkLst>
            <pc:docMk/>
            <pc:sldMk cId="317349787" sldId="787"/>
            <ac:grpSpMk id="20" creationId="{9895E3B6-BC05-484B-87F4-FDD60EBC8387}"/>
          </ac:grpSpMkLst>
        </pc:grpChg>
        <pc:picChg chg="del">
          <ac:chgData name="Gerda Neyens" userId="49a5f432-63ee-4499-abed-ae9e0d2df90e" providerId="ADAL" clId="{E1E51A1A-84B6-44C8-8243-57024FB03A01}" dt="2022-04-25T16:01:35.471" v="4731" actId="478"/>
          <ac:picMkLst>
            <pc:docMk/>
            <pc:sldMk cId="317349787" sldId="787"/>
            <ac:picMk id="5" creationId="{3693987B-01F5-4DAF-A9C4-D3BB26914C43}"/>
          </ac:picMkLst>
        </pc:picChg>
        <pc:picChg chg="mod">
          <ac:chgData name="Gerda Neyens" userId="49a5f432-63ee-4499-abed-ae9e0d2df90e" providerId="ADAL" clId="{E1E51A1A-84B6-44C8-8243-57024FB03A01}" dt="2022-04-27T10:17:36.881" v="8838" actId="14100"/>
          <ac:picMkLst>
            <pc:docMk/>
            <pc:sldMk cId="317349787" sldId="787"/>
            <ac:picMk id="6" creationId="{1FB768BE-D03A-4AB1-AE0B-2C13B867DE19}"/>
          </ac:picMkLst>
        </pc:picChg>
        <pc:picChg chg="add mod">
          <ac:chgData name="Gerda Neyens" userId="49a5f432-63ee-4499-abed-ae9e0d2df90e" providerId="ADAL" clId="{E1E51A1A-84B6-44C8-8243-57024FB03A01}" dt="2022-04-25T16:12:18.624" v="5099" actId="1076"/>
          <ac:picMkLst>
            <pc:docMk/>
            <pc:sldMk cId="317349787" sldId="787"/>
            <ac:picMk id="7" creationId="{EB55C521-37CC-4BFD-B41A-471870593946}"/>
          </ac:picMkLst>
        </pc:picChg>
        <pc:picChg chg="del">
          <ac:chgData name="Gerda Neyens" userId="49a5f432-63ee-4499-abed-ae9e0d2df90e" providerId="ADAL" clId="{E1E51A1A-84B6-44C8-8243-57024FB03A01}" dt="2022-04-25T16:01:34.902" v="4730" actId="478"/>
          <ac:picMkLst>
            <pc:docMk/>
            <pc:sldMk cId="317349787" sldId="787"/>
            <ac:picMk id="8" creationId="{F17C3FEA-2489-45E4-8700-FADE43C4C51A}"/>
          </ac:picMkLst>
        </pc:picChg>
        <pc:picChg chg="add mod">
          <ac:chgData name="Gerda Neyens" userId="49a5f432-63ee-4499-abed-ae9e0d2df90e" providerId="ADAL" clId="{E1E51A1A-84B6-44C8-8243-57024FB03A01}" dt="2022-04-27T10:26:26.248" v="8924" actId="1076"/>
          <ac:picMkLst>
            <pc:docMk/>
            <pc:sldMk cId="317349787" sldId="787"/>
            <ac:picMk id="5122" creationId="{AD7F0609-7744-4331-A479-9B57E495C7EB}"/>
          </ac:picMkLst>
        </pc:picChg>
        <pc:picChg chg="add del mod">
          <ac:chgData name="Gerda Neyens" userId="49a5f432-63ee-4499-abed-ae9e0d2df90e" providerId="ADAL" clId="{E1E51A1A-84B6-44C8-8243-57024FB03A01}" dt="2022-04-25T16:06:36.205" v="4804" actId="478"/>
          <ac:picMkLst>
            <pc:docMk/>
            <pc:sldMk cId="317349787" sldId="787"/>
            <ac:picMk id="5124" creationId="{FC607590-6EFF-4605-A254-B6E69579346F}"/>
          </ac:picMkLst>
        </pc:picChg>
      </pc:sldChg>
      <pc:sldChg chg="addSp modSp new mod">
        <pc:chgData name="Gerda Neyens" userId="49a5f432-63ee-4499-abed-ae9e0d2df90e" providerId="ADAL" clId="{E1E51A1A-84B6-44C8-8243-57024FB03A01}" dt="2022-05-03T09:38:26.416" v="15310" actId="1076"/>
        <pc:sldMkLst>
          <pc:docMk/>
          <pc:sldMk cId="2282273122" sldId="788"/>
        </pc:sldMkLst>
        <pc:spChg chg="add mod">
          <ac:chgData name="Gerda Neyens" userId="49a5f432-63ee-4499-abed-ae9e0d2df90e" providerId="ADAL" clId="{E1E51A1A-84B6-44C8-8243-57024FB03A01}" dt="2022-05-03T09:35:41.311" v="15093" actId="20577"/>
          <ac:spMkLst>
            <pc:docMk/>
            <pc:sldMk cId="2282273122" sldId="788"/>
            <ac:spMk id="2" creationId="{11425F48-1765-4F08-B1F3-D4C25E963E2C}"/>
          </ac:spMkLst>
        </pc:spChg>
        <pc:spChg chg="add mod">
          <ac:chgData name="Gerda Neyens" userId="49a5f432-63ee-4499-abed-ae9e0d2df90e" providerId="ADAL" clId="{E1E51A1A-84B6-44C8-8243-57024FB03A01}" dt="2022-05-03T09:38:26.416" v="15310" actId="1076"/>
          <ac:spMkLst>
            <pc:docMk/>
            <pc:sldMk cId="2282273122" sldId="788"/>
            <ac:spMk id="3" creationId="{B54E724A-0072-4337-B4B1-8F01D988AAAB}"/>
          </ac:spMkLst>
        </pc:spChg>
      </pc:sldChg>
      <pc:sldChg chg="addSp delSp modSp new del mod ord">
        <pc:chgData name="Gerda Neyens" userId="49a5f432-63ee-4499-abed-ae9e0d2df90e" providerId="ADAL" clId="{E1E51A1A-84B6-44C8-8243-57024FB03A01}" dt="2022-05-03T07:51:59.997" v="13913" actId="47"/>
        <pc:sldMkLst>
          <pc:docMk/>
          <pc:sldMk cId="3114578209" sldId="789"/>
        </pc:sldMkLst>
        <pc:spChg chg="add del mod">
          <ac:chgData name="Gerda Neyens" userId="49a5f432-63ee-4499-abed-ae9e0d2df90e" providerId="ADAL" clId="{E1E51A1A-84B6-44C8-8243-57024FB03A01}" dt="2022-04-25T16:19:23.910" v="5363" actId="478"/>
          <ac:spMkLst>
            <pc:docMk/>
            <pc:sldMk cId="3114578209" sldId="789"/>
            <ac:spMk id="2" creationId="{09B1F8B2-E959-4882-BD24-29B77F51D145}"/>
          </ac:spMkLst>
        </pc:spChg>
        <pc:spChg chg="add mod">
          <ac:chgData name="Gerda Neyens" userId="49a5f432-63ee-4499-abed-ae9e0d2df90e" providerId="ADAL" clId="{E1E51A1A-84B6-44C8-8243-57024FB03A01}" dt="2022-04-27T11:04:40.666" v="9165" actId="20577"/>
          <ac:spMkLst>
            <pc:docMk/>
            <pc:sldMk cId="3114578209" sldId="789"/>
            <ac:spMk id="3" creationId="{9AC5E528-FAA0-4E6E-AB1E-7B4B533D9623}"/>
          </ac:spMkLst>
        </pc:spChg>
      </pc:sldChg>
      <pc:sldChg chg="addSp delSp modSp add mod delAnim">
        <pc:chgData name="Gerda Neyens" userId="49a5f432-63ee-4499-abed-ae9e0d2df90e" providerId="ADAL" clId="{E1E51A1A-84B6-44C8-8243-57024FB03A01}" dt="2022-05-02T16:20:09.665" v="12004" actId="478"/>
        <pc:sldMkLst>
          <pc:docMk/>
          <pc:sldMk cId="1967917302" sldId="790"/>
        </pc:sldMkLst>
        <pc:spChg chg="mod">
          <ac:chgData name="Gerda Neyens" userId="49a5f432-63ee-4499-abed-ae9e0d2df90e" providerId="ADAL" clId="{E1E51A1A-84B6-44C8-8243-57024FB03A01}" dt="2022-04-27T08:40:21.763" v="6185" actId="1076"/>
          <ac:spMkLst>
            <pc:docMk/>
            <pc:sldMk cId="1967917302" sldId="790"/>
            <ac:spMk id="2" creationId="{25B7CE72-B1A1-48D9-9C0B-254001F871AB}"/>
          </ac:spMkLst>
        </pc:spChg>
        <pc:spChg chg="add mod">
          <ac:chgData name="Gerda Neyens" userId="49a5f432-63ee-4499-abed-ae9e0d2df90e" providerId="ADAL" clId="{E1E51A1A-84B6-44C8-8243-57024FB03A01}" dt="2022-04-27T11:22:22.298" v="9573" actId="14100"/>
          <ac:spMkLst>
            <pc:docMk/>
            <pc:sldMk cId="1967917302" sldId="790"/>
            <ac:spMk id="3" creationId="{316E7756-0782-43A0-AD77-6182568CC326}"/>
          </ac:spMkLst>
        </pc:spChg>
        <pc:spChg chg="add del mod">
          <ac:chgData name="Gerda Neyens" userId="49a5f432-63ee-4499-abed-ae9e0d2df90e" providerId="ADAL" clId="{E1E51A1A-84B6-44C8-8243-57024FB03A01}" dt="2022-05-02T16:20:09.665" v="12004" actId="478"/>
          <ac:spMkLst>
            <pc:docMk/>
            <pc:sldMk cId="1967917302" sldId="790"/>
            <ac:spMk id="4" creationId="{B31B8437-B728-B6A3-FF63-0245419A7162}"/>
          </ac:spMkLst>
        </pc:spChg>
        <pc:spChg chg="del">
          <ac:chgData name="Gerda Neyens" userId="49a5f432-63ee-4499-abed-ae9e0d2df90e" providerId="ADAL" clId="{E1E51A1A-84B6-44C8-8243-57024FB03A01}" dt="2022-04-27T08:32:23.258" v="5881" actId="478"/>
          <ac:spMkLst>
            <pc:docMk/>
            <pc:sldMk cId="1967917302" sldId="790"/>
            <ac:spMk id="20" creationId="{96801431-1DC3-47C2-914D-EA16735797F8}"/>
          </ac:spMkLst>
        </pc:spChg>
        <pc:spChg chg="add mod">
          <ac:chgData name="Gerda Neyens" userId="49a5f432-63ee-4499-abed-ae9e0d2df90e" providerId="ADAL" clId="{E1E51A1A-84B6-44C8-8243-57024FB03A01}" dt="2022-04-27T10:03:05.641" v="8362" actId="14100"/>
          <ac:spMkLst>
            <pc:docMk/>
            <pc:sldMk cId="1967917302" sldId="790"/>
            <ac:spMk id="28" creationId="{5B3C9BAC-8A95-4729-8164-8DEDB6B60DC9}"/>
          </ac:spMkLst>
        </pc:spChg>
        <pc:spChg chg="add mod">
          <ac:chgData name="Gerda Neyens" userId="49a5f432-63ee-4499-abed-ae9e0d2df90e" providerId="ADAL" clId="{E1E51A1A-84B6-44C8-8243-57024FB03A01}" dt="2022-04-27T10:03:08.751" v="8363" actId="1076"/>
          <ac:spMkLst>
            <pc:docMk/>
            <pc:sldMk cId="1967917302" sldId="790"/>
            <ac:spMk id="30" creationId="{E9600F14-C8FF-465B-82E7-C967535E472B}"/>
          </ac:spMkLst>
        </pc:spChg>
        <pc:spChg chg="add del mod">
          <ac:chgData name="Gerda Neyens" userId="49a5f432-63ee-4499-abed-ae9e0d2df90e" providerId="ADAL" clId="{E1E51A1A-84B6-44C8-8243-57024FB03A01}" dt="2022-04-27T10:00:13.521" v="8282" actId="478"/>
          <ac:spMkLst>
            <pc:docMk/>
            <pc:sldMk cId="1967917302" sldId="790"/>
            <ac:spMk id="31" creationId="{79A8C3FC-3B14-476B-B8E5-80850D336337}"/>
          </ac:spMkLst>
        </pc:spChg>
        <pc:spChg chg="add del mod">
          <ac:chgData name="Gerda Neyens" userId="49a5f432-63ee-4499-abed-ae9e0d2df90e" providerId="ADAL" clId="{E1E51A1A-84B6-44C8-8243-57024FB03A01}" dt="2022-04-27T10:00:23.958" v="8287"/>
          <ac:spMkLst>
            <pc:docMk/>
            <pc:sldMk cId="1967917302" sldId="790"/>
            <ac:spMk id="32" creationId="{AE9E70B9-6256-4265-B07F-F2AC7E89334E}"/>
          </ac:spMkLst>
        </pc:spChg>
        <pc:spChg chg="add mod">
          <ac:chgData name="Gerda Neyens" userId="49a5f432-63ee-4499-abed-ae9e0d2df90e" providerId="ADAL" clId="{E1E51A1A-84B6-44C8-8243-57024FB03A01}" dt="2022-04-27T10:02:21.681" v="8358" actId="1076"/>
          <ac:spMkLst>
            <pc:docMk/>
            <pc:sldMk cId="1967917302" sldId="790"/>
            <ac:spMk id="33" creationId="{CF4F37D3-912D-45EB-A311-6D7661989DFA}"/>
          </ac:spMkLst>
        </pc:spChg>
        <pc:spChg chg="add mod">
          <ac:chgData name="Gerda Neyens" userId="49a5f432-63ee-4499-abed-ae9e0d2df90e" providerId="ADAL" clId="{E1E51A1A-84B6-44C8-8243-57024FB03A01}" dt="2022-04-27T10:03:05.641" v="8362" actId="14100"/>
          <ac:spMkLst>
            <pc:docMk/>
            <pc:sldMk cId="1967917302" sldId="790"/>
            <ac:spMk id="36" creationId="{E00A3936-C81C-4602-ADD3-2DB0D2A96267}"/>
          </ac:spMkLst>
        </pc:spChg>
        <pc:spChg chg="add mod">
          <ac:chgData name="Gerda Neyens" userId="49a5f432-63ee-4499-abed-ae9e0d2df90e" providerId="ADAL" clId="{E1E51A1A-84B6-44C8-8243-57024FB03A01}" dt="2022-04-27T10:03:05.641" v="8362" actId="14100"/>
          <ac:spMkLst>
            <pc:docMk/>
            <pc:sldMk cId="1967917302" sldId="790"/>
            <ac:spMk id="37" creationId="{650E99E2-FBE7-43AF-BEF3-1004EB7DD9B7}"/>
          </ac:spMkLst>
        </pc:spChg>
        <pc:spChg chg="add mod">
          <ac:chgData name="Gerda Neyens" userId="49a5f432-63ee-4499-abed-ae9e0d2df90e" providerId="ADAL" clId="{E1E51A1A-84B6-44C8-8243-57024FB03A01}" dt="2022-04-27T10:02:17.677" v="8357" actId="1076"/>
          <ac:spMkLst>
            <pc:docMk/>
            <pc:sldMk cId="1967917302" sldId="790"/>
            <ac:spMk id="41" creationId="{2150B822-FF9D-4B0A-9D61-41C45C66D4EA}"/>
          </ac:spMkLst>
        </pc:spChg>
        <pc:spChg chg="add mod">
          <ac:chgData name="Gerda Neyens" userId="49a5f432-63ee-4499-abed-ae9e0d2df90e" providerId="ADAL" clId="{E1E51A1A-84B6-44C8-8243-57024FB03A01}" dt="2022-04-27T10:07:19.848" v="8528" actId="1076"/>
          <ac:spMkLst>
            <pc:docMk/>
            <pc:sldMk cId="1967917302" sldId="790"/>
            <ac:spMk id="43" creationId="{590A3A60-F385-4F1C-9D84-162F4767523B}"/>
          </ac:spMkLst>
        </pc:spChg>
        <pc:spChg chg="add mod">
          <ac:chgData name="Gerda Neyens" userId="49a5f432-63ee-4499-abed-ae9e0d2df90e" providerId="ADAL" clId="{E1E51A1A-84B6-44C8-8243-57024FB03A01}" dt="2022-04-27T10:16:03.694" v="8815" actId="20577"/>
          <ac:spMkLst>
            <pc:docMk/>
            <pc:sldMk cId="1967917302" sldId="790"/>
            <ac:spMk id="50" creationId="{E19863A9-CD9A-4CB8-9CDE-E06833A6FF7F}"/>
          </ac:spMkLst>
        </pc:spChg>
        <pc:grpChg chg="del">
          <ac:chgData name="Gerda Neyens" userId="49a5f432-63ee-4499-abed-ae9e0d2df90e" providerId="ADAL" clId="{E1E51A1A-84B6-44C8-8243-57024FB03A01}" dt="2022-04-27T08:32:19.616" v="5879" actId="478"/>
          <ac:grpSpMkLst>
            <pc:docMk/>
            <pc:sldMk cId="1967917302" sldId="790"/>
            <ac:grpSpMk id="5" creationId="{7C454745-4433-4568-AD39-6AC93A07CC2F}"/>
          </ac:grpSpMkLst>
        </pc:grpChg>
        <pc:grpChg chg="del">
          <ac:chgData name="Gerda Neyens" userId="49a5f432-63ee-4499-abed-ae9e0d2df90e" providerId="ADAL" clId="{E1E51A1A-84B6-44C8-8243-57024FB03A01}" dt="2022-04-27T08:32:21.450" v="5880" actId="478"/>
          <ac:grpSpMkLst>
            <pc:docMk/>
            <pc:sldMk cId="1967917302" sldId="790"/>
            <ac:grpSpMk id="17" creationId="{0C54E00E-06FB-4118-BFAB-E1E4EC16D05B}"/>
          </ac:grpSpMkLst>
        </pc:grpChg>
        <pc:grpChg chg="del">
          <ac:chgData name="Gerda Neyens" userId="49a5f432-63ee-4499-abed-ae9e0d2df90e" providerId="ADAL" clId="{E1E51A1A-84B6-44C8-8243-57024FB03A01}" dt="2022-04-27T08:32:21.450" v="5880" actId="478"/>
          <ac:grpSpMkLst>
            <pc:docMk/>
            <pc:sldMk cId="1967917302" sldId="790"/>
            <ac:grpSpMk id="18" creationId="{BD3B0AA3-F362-496C-BCBE-A6DDA0ED136E}"/>
          </ac:grpSpMkLst>
        </pc:grpChg>
        <pc:grpChg chg="del">
          <ac:chgData name="Gerda Neyens" userId="49a5f432-63ee-4499-abed-ae9e0d2df90e" providerId="ADAL" clId="{E1E51A1A-84B6-44C8-8243-57024FB03A01}" dt="2022-04-27T08:32:21.450" v="5880" actId="478"/>
          <ac:grpSpMkLst>
            <pc:docMk/>
            <pc:sldMk cId="1967917302" sldId="790"/>
            <ac:grpSpMk id="19" creationId="{C4C876FA-632D-45F2-A009-F6B33BCEC86E}"/>
          </ac:grpSpMkLst>
        </pc:grpChg>
        <pc:grpChg chg="add mod">
          <ac:chgData name="Gerda Neyens" userId="49a5f432-63ee-4499-abed-ae9e0d2df90e" providerId="ADAL" clId="{E1E51A1A-84B6-44C8-8243-57024FB03A01}" dt="2022-04-27T10:03:05.641" v="8362" actId="14100"/>
          <ac:grpSpMkLst>
            <pc:docMk/>
            <pc:sldMk cId="1967917302" sldId="790"/>
            <ac:grpSpMk id="27" creationId="{37D7B9C9-3F3A-4ABB-A69B-9F7D4406FE54}"/>
          </ac:grpSpMkLst>
        </pc:grpChg>
        <pc:grpChg chg="add mod">
          <ac:chgData name="Gerda Neyens" userId="49a5f432-63ee-4499-abed-ae9e0d2df90e" providerId="ADAL" clId="{E1E51A1A-84B6-44C8-8243-57024FB03A01}" dt="2022-04-27T10:03:05.641" v="8362" actId="14100"/>
          <ac:grpSpMkLst>
            <pc:docMk/>
            <pc:sldMk cId="1967917302" sldId="790"/>
            <ac:grpSpMk id="29" creationId="{8CA30BEA-E6D1-4888-BD3F-0821D18511F8}"/>
          </ac:grpSpMkLst>
        </pc:grpChg>
        <pc:picChg chg="del">
          <ac:chgData name="Gerda Neyens" userId="49a5f432-63ee-4499-abed-ae9e0d2df90e" providerId="ADAL" clId="{E1E51A1A-84B6-44C8-8243-57024FB03A01}" dt="2022-04-27T08:32:21.450" v="5880" actId="478"/>
          <ac:picMkLst>
            <pc:docMk/>
            <pc:sldMk cId="1967917302" sldId="790"/>
            <ac:picMk id="21" creationId="{550C51E9-12F5-473B-B23D-A9FCD2FBB71B}"/>
          </ac:picMkLst>
        </pc:picChg>
        <pc:picChg chg="del">
          <ac:chgData name="Gerda Neyens" userId="49a5f432-63ee-4499-abed-ae9e0d2df90e" providerId="ADAL" clId="{E1E51A1A-84B6-44C8-8243-57024FB03A01}" dt="2022-04-27T08:32:21.450" v="5880" actId="478"/>
          <ac:picMkLst>
            <pc:docMk/>
            <pc:sldMk cId="1967917302" sldId="790"/>
            <ac:picMk id="22" creationId="{B357A9C1-F0D8-4739-BE57-73F88BD93B11}"/>
          </ac:picMkLst>
        </pc:picChg>
        <pc:picChg chg="del">
          <ac:chgData name="Gerda Neyens" userId="49a5f432-63ee-4499-abed-ae9e0d2df90e" providerId="ADAL" clId="{E1E51A1A-84B6-44C8-8243-57024FB03A01}" dt="2022-04-27T08:32:21.450" v="5880" actId="478"/>
          <ac:picMkLst>
            <pc:docMk/>
            <pc:sldMk cId="1967917302" sldId="790"/>
            <ac:picMk id="23" creationId="{7D521762-CCC1-460C-A59E-2C0B3750ED90}"/>
          </ac:picMkLst>
        </pc:picChg>
        <pc:picChg chg="add mod">
          <ac:chgData name="Gerda Neyens" userId="49a5f432-63ee-4499-abed-ae9e0d2df90e" providerId="ADAL" clId="{E1E51A1A-84B6-44C8-8243-57024FB03A01}" dt="2022-04-27T10:03:15.372" v="8365" actId="1076"/>
          <ac:picMkLst>
            <pc:docMk/>
            <pc:sldMk cId="1967917302" sldId="790"/>
            <ac:picMk id="40" creationId="{A58F2F10-F22E-4E98-925C-9053C7971628}"/>
          </ac:picMkLst>
        </pc:picChg>
        <pc:picChg chg="add mod">
          <ac:chgData name="Gerda Neyens" userId="49a5f432-63ee-4499-abed-ae9e0d2df90e" providerId="ADAL" clId="{E1E51A1A-84B6-44C8-8243-57024FB03A01}" dt="2022-04-27T10:06:18.353" v="8523" actId="14100"/>
          <ac:picMkLst>
            <pc:docMk/>
            <pc:sldMk cId="1967917302" sldId="790"/>
            <ac:picMk id="52" creationId="{AB0F954A-BAA7-4932-836F-BCF8D2F0CAA3}"/>
          </ac:picMkLst>
        </pc:picChg>
        <pc:picChg chg="add del">
          <ac:chgData name="Gerda Neyens" userId="49a5f432-63ee-4499-abed-ae9e0d2df90e" providerId="ADAL" clId="{E1E51A1A-84B6-44C8-8243-57024FB03A01}" dt="2022-04-27T08:32:29.218" v="5883"/>
          <ac:picMkLst>
            <pc:docMk/>
            <pc:sldMk cId="1967917302" sldId="790"/>
            <ac:picMk id="1026" creationId="{B5D84B52-03FC-4ED6-BF25-18F7D141A4E6}"/>
          </ac:picMkLst>
        </pc:picChg>
        <pc:picChg chg="add mod">
          <ac:chgData name="Gerda Neyens" userId="49a5f432-63ee-4499-abed-ae9e0d2df90e" providerId="ADAL" clId="{E1E51A1A-84B6-44C8-8243-57024FB03A01}" dt="2022-04-27T09:54:48.171" v="8227" actId="1076"/>
          <ac:picMkLst>
            <pc:docMk/>
            <pc:sldMk cId="1967917302" sldId="790"/>
            <ac:picMk id="1028" creationId="{E05278A6-E16B-47CB-8535-7598A35AFB78}"/>
          </ac:picMkLst>
        </pc:picChg>
        <pc:picChg chg="add del mod">
          <ac:chgData name="Gerda Neyens" userId="49a5f432-63ee-4499-abed-ae9e0d2df90e" providerId="ADAL" clId="{E1E51A1A-84B6-44C8-8243-57024FB03A01}" dt="2022-04-27T09:54:37.354" v="8222" actId="478"/>
          <ac:picMkLst>
            <pc:docMk/>
            <pc:sldMk cId="1967917302" sldId="790"/>
            <ac:picMk id="1030" creationId="{B7D8A74C-31E3-4E74-915E-5D1D13263CF9}"/>
          </ac:picMkLst>
        </pc:picChg>
        <pc:picChg chg="add del">
          <ac:chgData name="Gerda Neyens" userId="49a5f432-63ee-4499-abed-ae9e0d2df90e" providerId="ADAL" clId="{E1E51A1A-84B6-44C8-8243-57024FB03A01}" dt="2022-04-27T08:43:16.269" v="6193"/>
          <ac:picMkLst>
            <pc:docMk/>
            <pc:sldMk cId="1967917302" sldId="790"/>
            <ac:picMk id="1032" creationId="{DB4A549F-12B4-4712-9032-03F6DDE243BD}"/>
          </ac:picMkLst>
        </pc:picChg>
        <pc:picChg chg="add del mod">
          <ac:chgData name="Gerda Neyens" userId="49a5f432-63ee-4499-abed-ae9e0d2df90e" providerId="ADAL" clId="{E1E51A1A-84B6-44C8-8243-57024FB03A01}" dt="2022-04-27T09:56:17.962" v="8234" actId="478"/>
          <ac:picMkLst>
            <pc:docMk/>
            <pc:sldMk cId="1967917302" sldId="790"/>
            <ac:picMk id="1034" creationId="{CC887DC8-11ED-4CE7-BD2A-26730C13F7C8}"/>
          </ac:picMkLst>
        </pc:picChg>
        <pc:picChg chg="add del mod">
          <ac:chgData name="Gerda Neyens" userId="49a5f432-63ee-4499-abed-ae9e0d2df90e" providerId="ADAL" clId="{E1E51A1A-84B6-44C8-8243-57024FB03A01}" dt="2022-04-27T09:56:33.361" v="8240" actId="478"/>
          <ac:picMkLst>
            <pc:docMk/>
            <pc:sldMk cId="1967917302" sldId="790"/>
            <ac:picMk id="1036" creationId="{DAAD6F2E-B763-4ED6-A78E-D5E82FA36D53}"/>
          </ac:picMkLst>
        </pc:picChg>
        <pc:picChg chg="add mod">
          <ac:chgData name="Gerda Neyens" userId="49a5f432-63ee-4499-abed-ae9e0d2df90e" providerId="ADAL" clId="{E1E51A1A-84B6-44C8-8243-57024FB03A01}" dt="2022-04-27T10:03:05.641" v="8362" actId="14100"/>
          <ac:picMkLst>
            <pc:docMk/>
            <pc:sldMk cId="1967917302" sldId="790"/>
            <ac:picMk id="1038" creationId="{4A040232-71C3-4066-876C-526B43AE65D1}"/>
          </ac:picMkLst>
        </pc:picChg>
        <pc:picChg chg="add mod">
          <ac:chgData name="Gerda Neyens" userId="49a5f432-63ee-4499-abed-ae9e0d2df90e" providerId="ADAL" clId="{E1E51A1A-84B6-44C8-8243-57024FB03A01}" dt="2022-04-27T11:22:25.496" v="9574" actId="1076"/>
          <ac:picMkLst>
            <pc:docMk/>
            <pc:sldMk cId="1967917302" sldId="790"/>
            <ac:picMk id="1040" creationId="{F8BAC891-13EB-4753-96DC-6D4B2D2CAE78}"/>
          </ac:picMkLst>
        </pc:picChg>
        <pc:cxnChg chg="add mod">
          <ac:chgData name="Gerda Neyens" userId="49a5f432-63ee-4499-abed-ae9e0d2df90e" providerId="ADAL" clId="{E1E51A1A-84B6-44C8-8243-57024FB03A01}" dt="2022-04-27T10:03:05.641" v="8362" actId="14100"/>
          <ac:cxnSpMkLst>
            <pc:docMk/>
            <pc:sldMk cId="1967917302" sldId="790"/>
            <ac:cxnSpMk id="25" creationId="{60CE12C2-369C-415A-BDA7-9F2BDAA74343}"/>
          </ac:cxnSpMkLst>
        </pc:cxnChg>
        <pc:cxnChg chg="add del mod">
          <ac:chgData name="Gerda Neyens" userId="49a5f432-63ee-4499-abed-ae9e0d2df90e" providerId="ADAL" clId="{E1E51A1A-84B6-44C8-8243-57024FB03A01}" dt="2022-04-27T10:01:08.259" v="8330" actId="478"/>
          <ac:cxnSpMkLst>
            <pc:docMk/>
            <pc:sldMk cId="1967917302" sldId="790"/>
            <ac:cxnSpMk id="35" creationId="{9A595ADA-9964-4165-9639-47A05623F5AA}"/>
          </ac:cxnSpMkLst>
        </pc:cxnChg>
      </pc:sldChg>
      <pc:sldChg chg="addSp delSp modSp add mod ord modAnim">
        <pc:chgData name="Gerda Neyens" userId="49a5f432-63ee-4499-abed-ae9e0d2df90e" providerId="ADAL" clId="{E1E51A1A-84B6-44C8-8243-57024FB03A01}" dt="2022-04-27T09:46:21.550" v="7912" actId="6549"/>
        <pc:sldMkLst>
          <pc:docMk/>
          <pc:sldMk cId="1447933846" sldId="791"/>
        </pc:sldMkLst>
        <pc:spChg chg="add del mod">
          <ac:chgData name="Gerda Neyens" userId="49a5f432-63ee-4499-abed-ae9e0d2df90e" providerId="ADAL" clId="{E1E51A1A-84B6-44C8-8243-57024FB03A01}" dt="2022-04-27T09:15:58.105" v="6877" actId="478"/>
          <ac:spMkLst>
            <pc:docMk/>
            <pc:sldMk cId="1447933846" sldId="791"/>
            <ac:spMk id="2" creationId="{FB115DF3-9D30-4B2F-A124-82FD027A34BD}"/>
          </ac:spMkLst>
        </pc:spChg>
        <pc:spChg chg="del">
          <ac:chgData name="Gerda Neyens" userId="49a5f432-63ee-4499-abed-ae9e0d2df90e" providerId="ADAL" clId="{E1E51A1A-84B6-44C8-8243-57024FB03A01}" dt="2022-04-27T09:00:43.028" v="6433" actId="478"/>
          <ac:spMkLst>
            <pc:docMk/>
            <pc:sldMk cId="1447933846" sldId="791"/>
            <ac:spMk id="3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7T09:00:43.028" v="6433" actId="478"/>
          <ac:spMkLst>
            <pc:docMk/>
            <pc:sldMk cId="1447933846" sldId="791"/>
            <ac:spMk id="4" creationId="{00000000-0000-0000-0000-000000000000}"/>
          </ac:spMkLst>
        </pc:spChg>
        <pc:spChg chg="add del mod">
          <ac:chgData name="Gerda Neyens" userId="49a5f432-63ee-4499-abed-ae9e0d2df90e" providerId="ADAL" clId="{E1E51A1A-84B6-44C8-8243-57024FB03A01}" dt="2022-04-27T09:31:02.846" v="7280"/>
          <ac:spMkLst>
            <pc:docMk/>
            <pc:sldMk cId="1447933846" sldId="791"/>
            <ac:spMk id="8" creationId="{AB834961-82BE-462B-9408-0E88A235BF56}"/>
          </ac:spMkLst>
        </pc:spChg>
        <pc:spChg chg="add mod">
          <ac:chgData name="Gerda Neyens" userId="49a5f432-63ee-4499-abed-ae9e0d2df90e" providerId="ADAL" clId="{E1E51A1A-84B6-44C8-8243-57024FB03A01}" dt="2022-04-27T09:43:37.039" v="7579" actId="1076"/>
          <ac:spMkLst>
            <pc:docMk/>
            <pc:sldMk cId="1447933846" sldId="791"/>
            <ac:spMk id="9" creationId="{A43C416E-8A4D-43B7-B661-C6A933B3D010}"/>
          </ac:spMkLst>
        </pc:spChg>
        <pc:spChg chg="del">
          <ac:chgData name="Gerda Neyens" userId="49a5f432-63ee-4499-abed-ae9e0d2df90e" providerId="ADAL" clId="{E1E51A1A-84B6-44C8-8243-57024FB03A01}" dt="2022-04-27T09:00:43.028" v="6433" actId="478"/>
          <ac:spMkLst>
            <pc:docMk/>
            <pc:sldMk cId="1447933846" sldId="791"/>
            <ac:spMk id="29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7T09:16:08.490" v="6880" actId="5793"/>
          <ac:spMkLst>
            <pc:docMk/>
            <pc:sldMk cId="1447933846" sldId="791"/>
            <ac:spMk id="33" creationId="{E87A7A1D-D384-4697-BAE5-B874BC76D374}"/>
          </ac:spMkLst>
        </pc:spChg>
        <pc:spChg chg="add mod">
          <ac:chgData name="Gerda Neyens" userId="49a5f432-63ee-4499-abed-ae9e0d2df90e" providerId="ADAL" clId="{E1E51A1A-84B6-44C8-8243-57024FB03A01}" dt="2022-04-27T09:43:37.039" v="7579" actId="1076"/>
          <ac:spMkLst>
            <pc:docMk/>
            <pc:sldMk cId="1447933846" sldId="791"/>
            <ac:spMk id="34" creationId="{B6FDE868-313D-40EE-A8B4-F2C507E7F9D9}"/>
          </ac:spMkLst>
        </pc:spChg>
        <pc:spChg chg="add mod">
          <ac:chgData name="Gerda Neyens" userId="49a5f432-63ee-4499-abed-ae9e0d2df90e" providerId="ADAL" clId="{E1E51A1A-84B6-44C8-8243-57024FB03A01}" dt="2022-04-27T09:43:46.630" v="7583" actId="113"/>
          <ac:spMkLst>
            <pc:docMk/>
            <pc:sldMk cId="1447933846" sldId="791"/>
            <ac:spMk id="40" creationId="{FF5559DE-CE9A-435C-8BFA-9FD5A8844D8F}"/>
          </ac:spMkLst>
        </pc:spChg>
        <pc:spChg chg="del">
          <ac:chgData name="Gerda Neyens" userId="49a5f432-63ee-4499-abed-ae9e0d2df90e" providerId="ADAL" clId="{E1E51A1A-84B6-44C8-8243-57024FB03A01}" dt="2022-04-27T09:00:45.636" v="6434" actId="478"/>
          <ac:spMkLst>
            <pc:docMk/>
            <pc:sldMk cId="1447933846" sldId="791"/>
            <ac:spMk id="41" creationId="{00000000-0000-0000-0000-000000000000}"/>
          </ac:spMkLst>
        </pc:spChg>
        <pc:spChg chg="del">
          <ac:chgData name="Gerda Neyens" userId="49a5f432-63ee-4499-abed-ae9e0d2df90e" providerId="ADAL" clId="{E1E51A1A-84B6-44C8-8243-57024FB03A01}" dt="2022-04-27T09:00:47.511" v="6435" actId="478"/>
          <ac:spMkLst>
            <pc:docMk/>
            <pc:sldMk cId="1447933846" sldId="791"/>
            <ac:spMk id="42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7T09:46:21.550" v="7912" actId="6549"/>
          <ac:spMkLst>
            <pc:docMk/>
            <pc:sldMk cId="1447933846" sldId="791"/>
            <ac:spMk id="43" creationId="{10C806AA-4258-4897-99BA-97E4B56E8A7B}"/>
          </ac:spMkLst>
        </pc:spChg>
        <pc:spChg chg="mod">
          <ac:chgData name="Gerda Neyens" userId="49a5f432-63ee-4499-abed-ae9e0d2df90e" providerId="ADAL" clId="{E1E51A1A-84B6-44C8-8243-57024FB03A01}" dt="2022-04-27T09:17:35.083" v="6951" actId="20577"/>
          <ac:spMkLst>
            <pc:docMk/>
            <pc:sldMk cId="1447933846" sldId="791"/>
            <ac:spMk id="45" creationId="{DDB16FA1-79DB-BA47-9B85-B52C58D6B570}"/>
          </ac:spMkLst>
        </pc:spChg>
        <pc:grpChg chg="del">
          <ac:chgData name="Gerda Neyens" userId="49a5f432-63ee-4499-abed-ae9e0d2df90e" providerId="ADAL" clId="{E1E51A1A-84B6-44C8-8243-57024FB03A01}" dt="2022-04-27T09:00:43.028" v="6433" actId="478"/>
          <ac:grpSpMkLst>
            <pc:docMk/>
            <pc:sldMk cId="1447933846" sldId="791"/>
            <ac:grpSpMk id="7" creationId="{00000000-0000-0000-0000-000000000000}"/>
          </ac:grpSpMkLst>
        </pc:grpChg>
        <pc:grpChg chg="del">
          <ac:chgData name="Gerda Neyens" userId="49a5f432-63ee-4499-abed-ae9e0d2df90e" providerId="ADAL" clId="{E1E51A1A-84B6-44C8-8243-57024FB03A01}" dt="2022-04-27T09:00:43.028" v="6433" actId="478"/>
          <ac:grpSpMkLst>
            <pc:docMk/>
            <pc:sldMk cId="1447933846" sldId="791"/>
            <ac:grpSpMk id="10" creationId="{A1781EF1-3DD0-4967-9EB9-B924D2317916}"/>
          </ac:grpSpMkLst>
        </pc:grpChg>
        <pc:grpChg chg="add mod">
          <ac:chgData name="Gerda Neyens" userId="49a5f432-63ee-4499-abed-ae9e0d2df90e" providerId="ADAL" clId="{E1E51A1A-84B6-44C8-8243-57024FB03A01}" dt="2022-04-27T09:43:37.039" v="7579" actId="1076"/>
          <ac:grpSpMkLst>
            <pc:docMk/>
            <pc:sldMk cId="1447933846" sldId="791"/>
            <ac:grpSpMk id="12" creationId="{63AA9967-9501-43C3-8CE6-9F29EAEF07ED}"/>
          </ac:grpSpMkLst>
        </pc:grpChg>
        <pc:picChg chg="del">
          <ac:chgData name="Gerda Neyens" userId="49a5f432-63ee-4499-abed-ae9e0d2df90e" providerId="ADAL" clId="{E1E51A1A-84B6-44C8-8243-57024FB03A01}" dt="2022-04-27T09:00:43.028" v="6433" actId="478"/>
          <ac:picMkLst>
            <pc:docMk/>
            <pc:sldMk cId="1447933846" sldId="791"/>
            <ac:picMk id="30" creationId="{CFA5F5D1-1BFA-456A-99FE-813B8DD5F20F}"/>
          </ac:picMkLst>
        </pc:picChg>
        <pc:picChg chg="del">
          <ac:chgData name="Gerda Neyens" userId="49a5f432-63ee-4499-abed-ae9e0d2df90e" providerId="ADAL" clId="{E1E51A1A-84B6-44C8-8243-57024FB03A01}" dt="2022-04-27T09:00:43.028" v="6433" actId="478"/>
          <ac:picMkLst>
            <pc:docMk/>
            <pc:sldMk cId="1447933846" sldId="791"/>
            <ac:picMk id="46" creationId="{00000000-0000-0000-0000-000000000000}"/>
          </ac:picMkLst>
        </pc:picChg>
        <pc:picChg chg="add del mod">
          <ac:chgData name="Gerda Neyens" userId="49a5f432-63ee-4499-abed-ae9e0d2df90e" providerId="ADAL" clId="{E1E51A1A-84B6-44C8-8243-57024FB03A01}" dt="2022-04-27T09:15:55.702" v="6876" actId="478"/>
          <ac:picMkLst>
            <pc:docMk/>
            <pc:sldMk cId="1447933846" sldId="791"/>
            <ac:picMk id="2050" creationId="{1499E68A-EFDC-4955-95E2-9A453A24FD1A}"/>
          </ac:picMkLst>
        </pc:picChg>
        <pc:picChg chg="add mod">
          <ac:chgData name="Gerda Neyens" userId="49a5f432-63ee-4499-abed-ae9e0d2df90e" providerId="ADAL" clId="{E1E51A1A-84B6-44C8-8243-57024FB03A01}" dt="2022-04-27T09:43:37.039" v="7579" actId="1076"/>
          <ac:picMkLst>
            <pc:docMk/>
            <pc:sldMk cId="1447933846" sldId="791"/>
            <ac:picMk id="2052" creationId="{007F4ED8-E304-4DD5-9B3A-C63BF08AC603}"/>
          </ac:picMkLst>
        </pc:picChg>
      </pc:sldChg>
      <pc:sldChg chg="addSp delSp modSp add mod delAnim">
        <pc:chgData name="Gerda Neyens" userId="49a5f432-63ee-4499-abed-ae9e0d2df90e" providerId="ADAL" clId="{E1E51A1A-84B6-44C8-8243-57024FB03A01}" dt="2022-05-03T07:34:09.666" v="13576" actId="1076"/>
        <pc:sldMkLst>
          <pc:docMk/>
          <pc:sldMk cId="2218578558" sldId="792"/>
        </pc:sldMkLst>
        <pc:spChg chg="del">
          <ac:chgData name="Gerda Neyens" userId="49a5f432-63ee-4499-abed-ae9e0d2df90e" providerId="ADAL" clId="{E1E51A1A-84B6-44C8-8243-57024FB03A01}" dt="2022-04-27T09:19:57.520" v="7022" actId="478"/>
          <ac:spMkLst>
            <pc:docMk/>
            <pc:sldMk cId="2218578558" sldId="792"/>
            <ac:spMk id="3" creationId="{00000000-0000-0000-0000-000000000000}"/>
          </ac:spMkLst>
        </pc:spChg>
        <pc:spChg chg="mod">
          <ac:chgData name="Gerda Neyens" userId="49a5f432-63ee-4499-abed-ae9e0d2df90e" providerId="ADAL" clId="{E1E51A1A-84B6-44C8-8243-57024FB03A01}" dt="2022-04-27T09:35:04.164" v="7466" actId="1076"/>
          <ac:spMkLst>
            <pc:docMk/>
            <pc:sldMk cId="2218578558" sldId="792"/>
            <ac:spMk id="4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4-27T09:52:15.439" v="8209" actId="6549"/>
          <ac:spMkLst>
            <pc:docMk/>
            <pc:sldMk cId="2218578558" sldId="792"/>
            <ac:spMk id="11" creationId="{CE421CC6-D1E0-4E61-8DF1-069467CFCF63}"/>
          </ac:spMkLst>
        </pc:spChg>
        <pc:spChg chg="del">
          <ac:chgData name="Gerda Neyens" userId="49a5f432-63ee-4499-abed-ae9e0d2df90e" providerId="ADAL" clId="{E1E51A1A-84B6-44C8-8243-57024FB03A01}" dt="2022-04-27T09:19:59.022" v="7023" actId="478"/>
          <ac:spMkLst>
            <pc:docMk/>
            <pc:sldMk cId="2218578558" sldId="792"/>
            <ac:spMk id="29" creationId="{00000000-0000-0000-0000-000000000000}"/>
          </ac:spMkLst>
        </pc:spChg>
        <pc:spChg chg="add mod">
          <ac:chgData name="Gerda Neyens" userId="49a5f432-63ee-4499-abed-ae9e0d2df90e" providerId="ADAL" clId="{E1E51A1A-84B6-44C8-8243-57024FB03A01}" dt="2022-05-03T07:34:09.666" v="13576" actId="1076"/>
          <ac:spMkLst>
            <pc:docMk/>
            <pc:sldMk cId="2218578558" sldId="792"/>
            <ac:spMk id="31" creationId="{338E0D96-1A16-46C5-8EBC-A0530AAEF0B2}"/>
          </ac:spMkLst>
        </pc:spChg>
        <pc:spChg chg="add mod">
          <ac:chgData name="Gerda Neyens" userId="49a5f432-63ee-4499-abed-ae9e0d2df90e" providerId="ADAL" clId="{E1E51A1A-84B6-44C8-8243-57024FB03A01}" dt="2022-04-27T09:37:08.477" v="7539" actId="207"/>
          <ac:spMkLst>
            <pc:docMk/>
            <pc:sldMk cId="2218578558" sldId="792"/>
            <ac:spMk id="32" creationId="{F3231C59-5DB5-49C9-ABAF-5A2311934B40}"/>
          </ac:spMkLst>
        </pc:spChg>
        <pc:spChg chg="mod">
          <ac:chgData name="Gerda Neyens" userId="49a5f432-63ee-4499-abed-ae9e0d2df90e" providerId="ADAL" clId="{E1E51A1A-84B6-44C8-8243-57024FB03A01}" dt="2022-04-27T09:23:53.357" v="7083" actId="20577"/>
          <ac:spMkLst>
            <pc:docMk/>
            <pc:sldMk cId="2218578558" sldId="792"/>
            <ac:spMk id="45" creationId="{DDB16FA1-79DB-BA47-9B85-B52C58D6B570}"/>
          </ac:spMkLst>
        </pc:spChg>
        <pc:grpChg chg="del">
          <ac:chgData name="Gerda Neyens" userId="49a5f432-63ee-4499-abed-ae9e0d2df90e" providerId="ADAL" clId="{E1E51A1A-84B6-44C8-8243-57024FB03A01}" dt="2022-04-27T09:20:02.620" v="7026" actId="478"/>
          <ac:grpSpMkLst>
            <pc:docMk/>
            <pc:sldMk cId="2218578558" sldId="792"/>
            <ac:grpSpMk id="7" creationId="{00000000-0000-0000-0000-000000000000}"/>
          </ac:grpSpMkLst>
        </pc:grpChg>
        <pc:picChg chg="add del mod">
          <ac:chgData name="Gerda Neyens" userId="49a5f432-63ee-4499-abed-ae9e0d2df90e" providerId="ADAL" clId="{E1E51A1A-84B6-44C8-8243-57024FB03A01}" dt="2022-04-27T09:26:21.377" v="7119" actId="478"/>
          <ac:picMkLst>
            <pc:docMk/>
            <pc:sldMk cId="2218578558" sldId="792"/>
            <ac:picMk id="8" creationId="{1EC8523D-FCF6-4BFC-9220-84176ACBE6F3}"/>
          </ac:picMkLst>
        </pc:picChg>
        <pc:picChg chg="add mod">
          <ac:chgData name="Gerda Neyens" userId="49a5f432-63ee-4499-abed-ae9e0d2df90e" providerId="ADAL" clId="{E1E51A1A-84B6-44C8-8243-57024FB03A01}" dt="2022-04-27T09:28:51.219" v="7264" actId="1076"/>
          <ac:picMkLst>
            <pc:docMk/>
            <pc:sldMk cId="2218578558" sldId="792"/>
            <ac:picMk id="14" creationId="{90DB39B1-110E-4D4A-B218-2CFDED9D6E15}"/>
          </ac:picMkLst>
        </pc:picChg>
        <pc:picChg chg="add mod">
          <ac:chgData name="Gerda Neyens" userId="49a5f432-63ee-4499-abed-ae9e0d2df90e" providerId="ADAL" clId="{E1E51A1A-84B6-44C8-8243-57024FB03A01}" dt="2022-04-27T09:28:59.056" v="7266" actId="1076"/>
          <ac:picMkLst>
            <pc:docMk/>
            <pc:sldMk cId="2218578558" sldId="792"/>
            <ac:picMk id="16" creationId="{745B43A3-A424-4477-A630-C5AA2BDFF4AA}"/>
          </ac:picMkLst>
        </pc:picChg>
        <pc:picChg chg="add mod">
          <ac:chgData name="Gerda Neyens" userId="49a5f432-63ee-4499-abed-ae9e0d2df90e" providerId="ADAL" clId="{E1E51A1A-84B6-44C8-8243-57024FB03A01}" dt="2022-04-27T09:28:49.791" v="7263" actId="1076"/>
          <ac:picMkLst>
            <pc:docMk/>
            <pc:sldMk cId="2218578558" sldId="792"/>
            <ac:picMk id="18" creationId="{EA803106-6D52-4F6A-8AD0-7B3F4242C95B}"/>
          </ac:picMkLst>
        </pc:picChg>
        <pc:picChg chg="del">
          <ac:chgData name="Gerda Neyens" userId="49a5f432-63ee-4499-abed-ae9e0d2df90e" providerId="ADAL" clId="{E1E51A1A-84B6-44C8-8243-57024FB03A01}" dt="2022-04-27T09:20:00.391" v="7025" actId="478"/>
          <ac:picMkLst>
            <pc:docMk/>
            <pc:sldMk cId="2218578558" sldId="792"/>
            <ac:picMk id="30" creationId="{CFA5F5D1-1BFA-456A-99FE-813B8DD5F20F}"/>
          </ac:picMkLst>
        </pc:picChg>
        <pc:picChg chg="del">
          <ac:chgData name="Gerda Neyens" userId="49a5f432-63ee-4499-abed-ae9e0d2df90e" providerId="ADAL" clId="{E1E51A1A-84B6-44C8-8243-57024FB03A01}" dt="2022-04-27T09:19:59.672" v="7024" actId="478"/>
          <ac:picMkLst>
            <pc:docMk/>
            <pc:sldMk cId="2218578558" sldId="792"/>
            <ac:picMk id="46" creationId="{00000000-0000-0000-0000-000000000000}"/>
          </ac:picMkLst>
        </pc:picChg>
        <pc:cxnChg chg="add del mod">
          <ac:chgData name="Gerda Neyens" userId="49a5f432-63ee-4499-abed-ae9e0d2df90e" providerId="ADAL" clId="{E1E51A1A-84B6-44C8-8243-57024FB03A01}" dt="2022-04-27T09:26:37.369" v="7125" actId="478"/>
          <ac:cxnSpMkLst>
            <pc:docMk/>
            <pc:sldMk cId="2218578558" sldId="792"/>
            <ac:cxnSpMk id="10" creationId="{7AC1B2D2-CE75-4ED4-BE30-41AB98795FD5}"/>
          </ac:cxnSpMkLst>
        </pc:cxnChg>
      </pc:sldChg>
      <pc:sldChg chg="addSp delSp modSp new mod">
        <pc:chgData name="Gerda Neyens" userId="49a5f432-63ee-4499-abed-ae9e0d2df90e" providerId="ADAL" clId="{E1E51A1A-84B6-44C8-8243-57024FB03A01}" dt="2022-05-03T07:33:34.979" v="13575" actId="947"/>
        <pc:sldMkLst>
          <pc:docMk/>
          <pc:sldMk cId="270063013" sldId="793"/>
        </pc:sldMkLst>
        <pc:spChg chg="add mod">
          <ac:chgData name="Gerda Neyens" userId="49a5f432-63ee-4499-abed-ae9e0d2df90e" providerId="ADAL" clId="{E1E51A1A-84B6-44C8-8243-57024FB03A01}" dt="2022-04-27T09:53:28.625" v="8218" actId="1076"/>
          <ac:spMkLst>
            <pc:docMk/>
            <pc:sldMk cId="270063013" sldId="793"/>
            <ac:spMk id="2" creationId="{E32C0746-8089-4264-B31C-79DC1F976441}"/>
          </ac:spMkLst>
        </pc:spChg>
        <pc:spChg chg="add mod">
          <ac:chgData name="Gerda Neyens" userId="49a5f432-63ee-4499-abed-ae9e0d2df90e" providerId="ADAL" clId="{E1E51A1A-84B6-44C8-8243-57024FB03A01}" dt="2022-04-27T09:35:12.924" v="7469" actId="1076"/>
          <ac:spMkLst>
            <pc:docMk/>
            <pc:sldMk cId="270063013" sldId="793"/>
            <ac:spMk id="3" creationId="{9CA3ABAC-DE98-418F-8327-F41B1CF82713}"/>
          </ac:spMkLst>
        </pc:spChg>
        <pc:spChg chg="add mod">
          <ac:chgData name="Gerda Neyens" userId="49a5f432-63ee-4499-abed-ae9e0d2df90e" providerId="ADAL" clId="{E1E51A1A-84B6-44C8-8243-57024FB03A01}" dt="2022-05-03T07:33:34.979" v="13575" actId="947"/>
          <ac:spMkLst>
            <pc:docMk/>
            <pc:sldMk cId="270063013" sldId="793"/>
            <ac:spMk id="4" creationId="{3AEC8626-0E00-CFC5-C3DE-74B1DA32D2D5}"/>
          </ac:spMkLst>
        </pc:spChg>
        <pc:spChg chg="add mod">
          <ac:chgData name="Gerda Neyens" userId="49a5f432-63ee-4499-abed-ae9e0d2df90e" providerId="ADAL" clId="{E1E51A1A-84B6-44C8-8243-57024FB03A01}" dt="2022-05-03T07:32:42.367" v="13542" actId="1076"/>
          <ac:spMkLst>
            <pc:docMk/>
            <pc:sldMk cId="270063013" sldId="793"/>
            <ac:spMk id="7" creationId="{E2649ED6-1C9C-4BE6-A8A7-6052D36982EC}"/>
          </ac:spMkLst>
        </pc:spChg>
        <pc:spChg chg="add mod">
          <ac:chgData name="Gerda Neyens" userId="49a5f432-63ee-4499-abed-ae9e0d2df90e" providerId="ADAL" clId="{E1E51A1A-84B6-44C8-8243-57024FB03A01}" dt="2022-04-27T09:51:49.903" v="8206" actId="20577"/>
          <ac:spMkLst>
            <pc:docMk/>
            <pc:sldMk cId="270063013" sldId="793"/>
            <ac:spMk id="10" creationId="{797061A3-421F-4FD4-B8E7-0E8A8CC3BE27}"/>
          </ac:spMkLst>
        </pc:spChg>
        <pc:spChg chg="add mod">
          <ac:chgData name="Gerda Neyens" userId="49a5f432-63ee-4499-abed-ae9e0d2df90e" providerId="ADAL" clId="{E1E51A1A-84B6-44C8-8243-57024FB03A01}" dt="2022-04-27T09:53:25.989" v="8217" actId="1076"/>
          <ac:spMkLst>
            <pc:docMk/>
            <pc:sldMk cId="270063013" sldId="793"/>
            <ac:spMk id="11" creationId="{77E418FC-C6F6-476C-AC03-686E1CDE06BC}"/>
          </ac:spMkLst>
        </pc:spChg>
        <pc:picChg chg="add del mod">
          <ac:chgData name="Gerda Neyens" userId="49a5f432-63ee-4499-abed-ae9e0d2df90e" providerId="ADAL" clId="{E1E51A1A-84B6-44C8-8243-57024FB03A01}" dt="2022-04-29T15:14:11.392" v="11402" actId="478"/>
          <ac:picMkLst>
            <pc:docMk/>
            <pc:sldMk cId="270063013" sldId="793"/>
            <ac:picMk id="5" creationId="{CAE8AD2E-CB6A-45CB-BF82-5E4A334632EA}"/>
          </ac:picMkLst>
        </pc:picChg>
        <pc:picChg chg="add mod">
          <ac:chgData name="Gerda Neyens" userId="49a5f432-63ee-4499-abed-ae9e0d2df90e" providerId="ADAL" clId="{E1E51A1A-84B6-44C8-8243-57024FB03A01}" dt="2022-04-27T09:52:30.804" v="8212" actId="1076"/>
          <ac:picMkLst>
            <pc:docMk/>
            <pc:sldMk cId="270063013" sldId="793"/>
            <ac:picMk id="6" creationId="{98651EF9-8FC6-441D-9E34-5C6AFF53C95D}"/>
          </ac:picMkLst>
        </pc:picChg>
        <pc:picChg chg="add del mod ord">
          <ac:chgData name="Gerda Neyens" userId="49a5f432-63ee-4499-abed-ae9e0d2df90e" providerId="ADAL" clId="{E1E51A1A-84B6-44C8-8243-57024FB03A01}" dt="2022-04-29T15:14:12.112" v="11403" actId="22"/>
          <ac:picMkLst>
            <pc:docMk/>
            <pc:sldMk cId="270063013" sldId="793"/>
            <ac:picMk id="8" creationId="{8F5E33D1-5336-45E4-BC1D-1295963DD0A3}"/>
          </ac:picMkLst>
        </pc:picChg>
        <pc:picChg chg="add mod">
          <ac:chgData name="Gerda Neyens" userId="49a5f432-63ee-4499-abed-ae9e0d2df90e" providerId="ADAL" clId="{E1E51A1A-84B6-44C8-8243-57024FB03A01}" dt="2022-04-27T09:50:04.261" v="7986" actId="1076"/>
          <ac:picMkLst>
            <pc:docMk/>
            <pc:sldMk cId="270063013" sldId="793"/>
            <ac:picMk id="9" creationId="{BA9D3775-F7D3-40A3-87B6-EB537E256344}"/>
          </ac:picMkLst>
        </pc:picChg>
        <pc:cxnChg chg="add mod">
          <ac:chgData name="Gerda Neyens" userId="49a5f432-63ee-4499-abed-ae9e0d2df90e" providerId="ADAL" clId="{E1E51A1A-84B6-44C8-8243-57024FB03A01}" dt="2022-04-27T09:52:55.054" v="8215" actId="1582"/>
          <ac:cxnSpMkLst>
            <pc:docMk/>
            <pc:sldMk cId="270063013" sldId="793"/>
            <ac:cxnSpMk id="13" creationId="{5C6630B1-5767-4CB7-B900-F0EC8CC89BDD}"/>
          </ac:cxnSpMkLst>
        </pc:cxnChg>
      </pc:sldChg>
      <pc:sldChg chg="addSp delSp modSp new mod">
        <pc:chgData name="Gerda Neyens" userId="49a5f432-63ee-4499-abed-ae9e0d2df90e" providerId="ADAL" clId="{E1E51A1A-84B6-44C8-8243-57024FB03A01}" dt="2022-05-03T09:23:01.143" v="15014" actId="14100"/>
        <pc:sldMkLst>
          <pc:docMk/>
          <pc:sldMk cId="648196374" sldId="794"/>
        </pc:sldMkLst>
        <pc:spChg chg="add mod">
          <ac:chgData name="Gerda Neyens" userId="49a5f432-63ee-4499-abed-ae9e0d2df90e" providerId="ADAL" clId="{E1E51A1A-84B6-44C8-8243-57024FB03A01}" dt="2022-04-27T11:19:38.904" v="9531"/>
          <ac:spMkLst>
            <pc:docMk/>
            <pc:sldMk cId="648196374" sldId="794"/>
            <ac:spMk id="2" creationId="{E8BB0469-BB34-457F-BDD9-8EC2C2529F71}"/>
          </ac:spMkLst>
        </pc:spChg>
        <pc:spChg chg="mod">
          <ac:chgData name="Gerda Neyens" userId="49a5f432-63ee-4499-abed-ae9e0d2df90e" providerId="ADAL" clId="{E1E51A1A-84B6-44C8-8243-57024FB03A01}" dt="2022-05-03T07:44:57.403" v="13704" actId="208"/>
          <ac:spMkLst>
            <pc:docMk/>
            <pc:sldMk cId="648196374" sldId="794"/>
            <ac:spMk id="5" creationId="{F0A56A95-CD79-453A-A8F8-A11426C467A8}"/>
          </ac:spMkLst>
        </pc:spChg>
        <pc:spChg chg="mod">
          <ac:chgData name="Gerda Neyens" userId="49a5f432-63ee-4499-abed-ae9e0d2df90e" providerId="ADAL" clId="{E1E51A1A-84B6-44C8-8243-57024FB03A01}" dt="2022-04-27T11:19:38.904" v="9531"/>
          <ac:spMkLst>
            <pc:docMk/>
            <pc:sldMk cId="648196374" sldId="794"/>
            <ac:spMk id="8" creationId="{0B027245-C625-4285-ADCB-FCB0CD9377F8}"/>
          </ac:spMkLst>
        </pc:spChg>
        <pc:spChg chg="mod">
          <ac:chgData name="Gerda Neyens" userId="49a5f432-63ee-4499-abed-ae9e0d2df90e" providerId="ADAL" clId="{E1E51A1A-84B6-44C8-8243-57024FB03A01}" dt="2022-04-27T11:19:38.904" v="9531"/>
          <ac:spMkLst>
            <pc:docMk/>
            <pc:sldMk cId="648196374" sldId="794"/>
            <ac:spMk id="9" creationId="{4C6A0F1A-50EE-438B-9050-44802DD5E09F}"/>
          </ac:spMkLst>
        </pc:spChg>
        <pc:spChg chg="mod">
          <ac:chgData name="Gerda Neyens" userId="49a5f432-63ee-4499-abed-ae9e0d2df90e" providerId="ADAL" clId="{E1E51A1A-84B6-44C8-8243-57024FB03A01}" dt="2022-04-27T11:19:38.904" v="9531"/>
          <ac:spMkLst>
            <pc:docMk/>
            <pc:sldMk cId="648196374" sldId="794"/>
            <ac:spMk id="11" creationId="{F5C7950F-BAB8-4A18-8994-7761584284DA}"/>
          </ac:spMkLst>
        </pc:spChg>
        <pc:spChg chg="mod">
          <ac:chgData name="Gerda Neyens" userId="49a5f432-63ee-4499-abed-ae9e0d2df90e" providerId="ADAL" clId="{E1E51A1A-84B6-44C8-8243-57024FB03A01}" dt="2022-04-27T11:19:38.904" v="9531"/>
          <ac:spMkLst>
            <pc:docMk/>
            <pc:sldMk cId="648196374" sldId="794"/>
            <ac:spMk id="13" creationId="{AC5B1096-5899-44DF-894E-8FC345CFE640}"/>
          </ac:spMkLst>
        </pc:spChg>
        <pc:spChg chg="add mod">
          <ac:chgData name="Gerda Neyens" userId="49a5f432-63ee-4499-abed-ae9e0d2df90e" providerId="ADAL" clId="{E1E51A1A-84B6-44C8-8243-57024FB03A01}" dt="2022-05-03T07:44:24.266" v="13681" actId="20577"/>
          <ac:spMkLst>
            <pc:docMk/>
            <pc:sldMk cId="648196374" sldId="794"/>
            <ac:spMk id="14" creationId="{F9ED0206-A713-4447-A465-C054364B7F98}"/>
          </ac:spMkLst>
        </pc:spChg>
        <pc:spChg chg="add mod">
          <ac:chgData name="Gerda Neyens" userId="49a5f432-63ee-4499-abed-ae9e0d2df90e" providerId="ADAL" clId="{E1E51A1A-84B6-44C8-8243-57024FB03A01}" dt="2022-04-27T11:19:38.904" v="9531"/>
          <ac:spMkLst>
            <pc:docMk/>
            <pc:sldMk cId="648196374" sldId="794"/>
            <ac:spMk id="15" creationId="{E277F9C7-65BF-4832-BB76-1190E6A99865}"/>
          </ac:spMkLst>
        </pc:spChg>
        <pc:grpChg chg="add mod">
          <ac:chgData name="Gerda Neyens" userId="49a5f432-63ee-4499-abed-ae9e0d2df90e" providerId="ADAL" clId="{E1E51A1A-84B6-44C8-8243-57024FB03A01}" dt="2022-04-27T11:21:00.978" v="9566" actId="1076"/>
          <ac:grpSpMkLst>
            <pc:docMk/>
            <pc:sldMk cId="648196374" sldId="794"/>
            <ac:grpSpMk id="3" creationId="{20291E59-601A-49F3-A87C-F901A128D5A4}"/>
          </ac:grpSpMkLst>
        </pc:grpChg>
        <pc:grpChg chg="add mod">
          <ac:chgData name="Gerda Neyens" userId="49a5f432-63ee-4499-abed-ae9e0d2df90e" providerId="ADAL" clId="{E1E51A1A-84B6-44C8-8243-57024FB03A01}" dt="2022-04-27T11:19:38.904" v="9531"/>
          <ac:grpSpMkLst>
            <pc:docMk/>
            <pc:sldMk cId="648196374" sldId="794"/>
            <ac:grpSpMk id="6" creationId="{5D0B3D67-D37B-4684-BEEC-27FF3B18E1F2}"/>
          </ac:grpSpMkLst>
        </pc:grpChg>
        <pc:grpChg chg="add mod">
          <ac:chgData name="Gerda Neyens" userId="49a5f432-63ee-4499-abed-ae9e0d2df90e" providerId="ADAL" clId="{E1E51A1A-84B6-44C8-8243-57024FB03A01}" dt="2022-04-27T11:19:38.904" v="9531"/>
          <ac:grpSpMkLst>
            <pc:docMk/>
            <pc:sldMk cId="648196374" sldId="794"/>
            <ac:grpSpMk id="10" creationId="{794E45D5-17CC-42BF-8E18-EC988DA5E245}"/>
          </ac:grpSpMkLst>
        </pc:grpChg>
        <pc:picChg chg="mod">
          <ac:chgData name="Gerda Neyens" userId="49a5f432-63ee-4499-abed-ae9e0d2df90e" providerId="ADAL" clId="{E1E51A1A-84B6-44C8-8243-57024FB03A01}" dt="2022-04-27T11:21:06.673" v="9567" actId="1076"/>
          <ac:picMkLst>
            <pc:docMk/>
            <pc:sldMk cId="648196374" sldId="794"/>
            <ac:picMk id="4" creationId="{63E887B3-1292-46C9-9F75-9C6641330D23}"/>
          </ac:picMkLst>
        </pc:picChg>
        <pc:picChg chg="mod">
          <ac:chgData name="Gerda Neyens" userId="49a5f432-63ee-4499-abed-ae9e0d2df90e" providerId="ADAL" clId="{E1E51A1A-84B6-44C8-8243-57024FB03A01}" dt="2022-04-27T11:19:38.904" v="9531"/>
          <ac:picMkLst>
            <pc:docMk/>
            <pc:sldMk cId="648196374" sldId="794"/>
            <ac:picMk id="7" creationId="{E2550568-A262-4E74-8173-0B586ED1A70B}"/>
          </ac:picMkLst>
        </pc:picChg>
        <pc:picChg chg="mod">
          <ac:chgData name="Gerda Neyens" userId="49a5f432-63ee-4499-abed-ae9e0d2df90e" providerId="ADAL" clId="{E1E51A1A-84B6-44C8-8243-57024FB03A01}" dt="2022-04-27T11:19:38.904" v="9531"/>
          <ac:picMkLst>
            <pc:docMk/>
            <pc:sldMk cId="648196374" sldId="794"/>
            <ac:picMk id="12" creationId="{9CB3B865-FE40-4D7F-A1FA-7C57C6FA9993}"/>
          </ac:picMkLst>
        </pc:picChg>
        <pc:picChg chg="add mod">
          <ac:chgData name="Gerda Neyens" userId="49a5f432-63ee-4499-abed-ae9e0d2df90e" providerId="ADAL" clId="{E1E51A1A-84B6-44C8-8243-57024FB03A01}" dt="2022-05-03T09:22:58.641" v="15013" actId="1076"/>
          <ac:picMkLst>
            <pc:docMk/>
            <pc:sldMk cId="648196374" sldId="794"/>
            <ac:picMk id="16" creationId="{123B5D34-D6E1-4B9C-AFE7-93DA1821C11E}"/>
          </ac:picMkLst>
        </pc:picChg>
        <pc:picChg chg="add del mod">
          <ac:chgData name="Gerda Neyens" userId="49a5f432-63ee-4499-abed-ae9e0d2df90e" providerId="ADAL" clId="{E1E51A1A-84B6-44C8-8243-57024FB03A01}" dt="2022-05-03T09:22:42.179" v="15005" actId="478"/>
          <ac:picMkLst>
            <pc:docMk/>
            <pc:sldMk cId="648196374" sldId="794"/>
            <ac:picMk id="17" creationId="{0BB532AD-522D-49A4-B654-F13940AB6A98}"/>
          </ac:picMkLst>
        </pc:picChg>
        <pc:picChg chg="add mod">
          <ac:chgData name="Gerda Neyens" userId="49a5f432-63ee-4499-abed-ae9e0d2df90e" providerId="ADAL" clId="{E1E51A1A-84B6-44C8-8243-57024FB03A01}" dt="2022-05-03T09:23:01.143" v="15014" actId="14100"/>
          <ac:picMkLst>
            <pc:docMk/>
            <pc:sldMk cId="648196374" sldId="794"/>
            <ac:picMk id="1026" creationId="{5FD5A270-D6A0-7002-7E81-55172BA81185}"/>
          </ac:picMkLst>
        </pc:picChg>
      </pc:sldChg>
      <pc:sldChg chg="addSp delSp modSp new mod">
        <pc:chgData name="Gerda Neyens" userId="49a5f432-63ee-4499-abed-ae9e0d2df90e" providerId="ADAL" clId="{E1E51A1A-84B6-44C8-8243-57024FB03A01}" dt="2022-04-27T14:16:36.606" v="11167" actId="1076"/>
        <pc:sldMkLst>
          <pc:docMk/>
          <pc:sldMk cId="3989214602" sldId="795"/>
        </pc:sldMkLst>
        <pc:spChg chg="add del mod">
          <ac:chgData name="Gerda Neyens" userId="49a5f432-63ee-4499-abed-ae9e0d2df90e" providerId="ADAL" clId="{E1E51A1A-84B6-44C8-8243-57024FB03A01}" dt="2022-04-27T14:16:29.742" v="11159" actId="478"/>
          <ac:spMkLst>
            <pc:docMk/>
            <pc:sldMk cId="3989214602" sldId="795"/>
            <ac:spMk id="2" creationId="{F7B25CA3-99A9-4650-9D59-4B32F8220286}"/>
          </ac:spMkLst>
        </pc:spChg>
        <pc:spChg chg="add mod">
          <ac:chgData name="Gerda Neyens" userId="49a5f432-63ee-4499-abed-ae9e0d2df90e" providerId="ADAL" clId="{E1E51A1A-84B6-44C8-8243-57024FB03A01}" dt="2022-04-27T14:16:36.606" v="11167" actId="1076"/>
          <ac:spMkLst>
            <pc:docMk/>
            <pc:sldMk cId="3989214602" sldId="795"/>
            <ac:spMk id="3" creationId="{82D3E9F7-9303-448C-8727-1F1899326872}"/>
          </ac:spMkLst>
        </pc:spChg>
      </pc:sldChg>
      <pc:sldChg chg="addSp delSp modSp new add del mod">
        <pc:chgData name="Gerda Neyens" userId="49a5f432-63ee-4499-abed-ae9e0d2df90e" providerId="ADAL" clId="{E1E51A1A-84B6-44C8-8243-57024FB03A01}" dt="2022-05-03T09:00:17.431" v="14822"/>
        <pc:sldMkLst>
          <pc:docMk/>
          <pc:sldMk cId="3197078308" sldId="796"/>
        </pc:sldMkLst>
        <pc:spChg chg="mod">
          <ac:chgData name="Gerda Neyens" userId="49a5f432-63ee-4499-abed-ae9e0d2df90e" providerId="ADAL" clId="{E1E51A1A-84B6-44C8-8243-57024FB03A01}" dt="2022-05-03T09:00:17.431" v="14822"/>
          <ac:spMkLst>
            <pc:docMk/>
            <pc:sldMk cId="3197078308" sldId="796"/>
            <ac:spMk id="3" creationId="{DBB9FB6E-7C65-4BCC-6B54-F94BED4A7F8D}"/>
          </ac:spMkLst>
        </pc:spChg>
        <pc:spChg chg="del">
          <ac:chgData name="Gerda Neyens" userId="49a5f432-63ee-4499-abed-ae9e0d2df90e" providerId="ADAL" clId="{E1E51A1A-84B6-44C8-8243-57024FB03A01}" dt="2022-05-02T16:38:29.455" v="12113" actId="478"/>
          <ac:spMkLst>
            <pc:docMk/>
            <pc:sldMk cId="3197078308" sldId="796"/>
            <ac:spMk id="4" creationId="{1F7B8647-FE6A-877F-D582-D45F4D2F5C38}"/>
          </ac:spMkLst>
        </pc:spChg>
        <pc:spChg chg="add mod">
          <ac:chgData name="Gerda Neyens" userId="49a5f432-63ee-4499-abed-ae9e0d2df90e" providerId="ADAL" clId="{E1E51A1A-84B6-44C8-8243-57024FB03A01}" dt="2022-05-02T16:59:16.687" v="12692" actId="20577"/>
          <ac:spMkLst>
            <pc:docMk/>
            <pc:sldMk cId="3197078308" sldId="796"/>
            <ac:spMk id="5" creationId="{2704E5EF-63FB-3F8E-91C6-710092E8CC84}"/>
          </ac:spMkLst>
        </pc:spChg>
        <pc:spChg chg="add mod">
          <ac:chgData name="Gerda Neyens" userId="49a5f432-63ee-4499-abed-ae9e0d2df90e" providerId="ADAL" clId="{E1E51A1A-84B6-44C8-8243-57024FB03A01}" dt="2022-05-02T16:47:30.797" v="12279" actId="20577"/>
          <ac:spMkLst>
            <pc:docMk/>
            <pc:sldMk cId="3197078308" sldId="796"/>
            <ac:spMk id="9" creationId="{62715574-84FA-9435-0A1D-1B6605009104}"/>
          </ac:spMkLst>
        </pc:spChg>
        <pc:spChg chg="add mod">
          <ac:chgData name="Gerda Neyens" userId="49a5f432-63ee-4499-abed-ae9e0d2df90e" providerId="ADAL" clId="{E1E51A1A-84B6-44C8-8243-57024FB03A01}" dt="2022-05-02T16:58:33.038" v="12658" actId="20577"/>
          <ac:spMkLst>
            <pc:docMk/>
            <pc:sldMk cId="3197078308" sldId="796"/>
            <ac:spMk id="12" creationId="{4CFA288D-3530-4918-3513-8193AD89073A}"/>
          </ac:spMkLst>
        </pc:spChg>
        <pc:picChg chg="add mod">
          <ac:chgData name="Gerda Neyens" userId="49a5f432-63ee-4499-abed-ae9e0d2df90e" providerId="ADAL" clId="{E1E51A1A-84B6-44C8-8243-57024FB03A01}" dt="2022-05-02T16:38:23.105" v="12111" actId="27636"/>
          <ac:picMkLst>
            <pc:docMk/>
            <pc:sldMk cId="3197078308" sldId="796"/>
            <ac:picMk id="6" creationId="{9719110B-7D5A-FD3B-7234-A3363C643E92}"/>
          </ac:picMkLst>
        </pc:picChg>
        <pc:picChg chg="add del mod">
          <ac:chgData name="Gerda Neyens" userId="49a5f432-63ee-4499-abed-ae9e0d2df90e" providerId="ADAL" clId="{E1E51A1A-84B6-44C8-8243-57024FB03A01}" dt="2022-05-02T16:45:00.602" v="12201" actId="478"/>
          <ac:picMkLst>
            <pc:docMk/>
            <pc:sldMk cId="3197078308" sldId="796"/>
            <ac:picMk id="7" creationId="{8B6899E4-4A5E-1450-8870-898B8DEFA24F}"/>
          </ac:picMkLst>
        </pc:picChg>
        <pc:picChg chg="add mod">
          <ac:chgData name="Gerda Neyens" userId="49a5f432-63ee-4499-abed-ae9e0d2df90e" providerId="ADAL" clId="{E1E51A1A-84B6-44C8-8243-57024FB03A01}" dt="2022-05-02T16:46:04.101" v="12207" actId="1076"/>
          <ac:picMkLst>
            <pc:docMk/>
            <pc:sldMk cId="3197078308" sldId="796"/>
            <ac:picMk id="8" creationId="{948F7947-D815-4DFE-861E-B32C94317E81}"/>
          </ac:picMkLst>
        </pc:picChg>
        <pc:picChg chg="add mod">
          <ac:chgData name="Gerda Neyens" userId="49a5f432-63ee-4499-abed-ae9e0d2df90e" providerId="ADAL" clId="{E1E51A1A-84B6-44C8-8243-57024FB03A01}" dt="2022-05-02T16:58:22.244" v="12653" actId="1076"/>
          <ac:picMkLst>
            <pc:docMk/>
            <pc:sldMk cId="3197078308" sldId="796"/>
            <ac:picMk id="11" creationId="{760847AD-EA65-9092-6C2B-7AF187037F22}"/>
          </ac:picMkLst>
        </pc:picChg>
      </pc:sldChg>
      <pc:sldChg chg="addSp delSp modSp add del mod">
        <pc:chgData name="Gerda Neyens" userId="49a5f432-63ee-4499-abed-ae9e0d2df90e" providerId="ADAL" clId="{E1E51A1A-84B6-44C8-8243-57024FB03A01}" dt="2022-05-02T17:40:26.278" v="13270" actId="47"/>
        <pc:sldMkLst>
          <pc:docMk/>
          <pc:sldMk cId="535497603" sldId="2172"/>
        </pc:sldMkLst>
        <pc:spChg chg="del mod">
          <ac:chgData name="Gerda Neyens" userId="49a5f432-63ee-4499-abed-ae9e0d2df90e" providerId="ADAL" clId="{E1E51A1A-84B6-44C8-8243-57024FB03A01}" dt="2022-05-02T17:29:22.138" v="13213" actId="478"/>
          <ac:spMkLst>
            <pc:docMk/>
            <pc:sldMk cId="535497603" sldId="2172"/>
            <ac:spMk id="6" creationId="{FDC2482E-F583-5F48-8B75-BE1934519A9C}"/>
          </ac:spMkLst>
        </pc:spChg>
        <pc:spChg chg="mod">
          <ac:chgData name="Gerda Neyens" userId="49a5f432-63ee-4499-abed-ae9e0d2df90e" providerId="ADAL" clId="{E1E51A1A-84B6-44C8-8243-57024FB03A01}" dt="2022-05-02T17:30:52.576" v="13225" actId="1076"/>
          <ac:spMkLst>
            <pc:docMk/>
            <pc:sldMk cId="535497603" sldId="2172"/>
            <ac:spMk id="9" creationId="{757008ED-6156-A647-9CAF-4AC232BC936B}"/>
          </ac:spMkLst>
        </pc:spChg>
        <pc:spChg chg="add mod">
          <ac:chgData name="Gerda Neyens" userId="49a5f432-63ee-4499-abed-ae9e0d2df90e" providerId="ADAL" clId="{E1E51A1A-84B6-44C8-8243-57024FB03A01}" dt="2022-05-02T17:29:43.793" v="13216" actId="255"/>
          <ac:spMkLst>
            <pc:docMk/>
            <pc:sldMk cId="535497603" sldId="2172"/>
            <ac:spMk id="10" creationId="{F2599AEB-809E-9916-2627-55EACCBC26F9}"/>
          </ac:spMkLst>
        </pc:spChg>
        <pc:spChg chg="add mod">
          <ac:chgData name="Gerda Neyens" userId="49a5f432-63ee-4499-abed-ae9e0d2df90e" providerId="ADAL" clId="{E1E51A1A-84B6-44C8-8243-57024FB03A01}" dt="2022-05-02T17:29:22.138" v="13213" actId="478"/>
          <ac:spMkLst>
            <pc:docMk/>
            <pc:sldMk cId="535497603" sldId="2172"/>
            <ac:spMk id="11" creationId="{40ADCEEF-0B3C-9581-B452-7B4A638E29C0}"/>
          </ac:spMkLst>
        </pc:spChg>
        <pc:spChg chg="add mod">
          <ac:chgData name="Gerda Neyens" userId="49a5f432-63ee-4499-abed-ae9e0d2df90e" providerId="ADAL" clId="{E1E51A1A-84B6-44C8-8243-57024FB03A01}" dt="2022-05-02T17:39:05.382" v="13245" actId="1076"/>
          <ac:spMkLst>
            <pc:docMk/>
            <pc:sldMk cId="535497603" sldId="2172"/>
            <ac:spMk id="12" creationId="{307188D2-7191-72D3-11E8-952326D47794}"/>
          </ac:spMkLst>
        </pc:spChg>
        <pc:spChg chg="add mod">
          <ac:chgData name="Gerda Neyens" userId="49a5f432-63ee-4499-abed-ae9e0d2df90e" providerId="ADAL" clId="{E1E51A1A-84B6-44C8-8243-57024FB03A01}" dt="2022-05-02T17:31:45.842" v="13240" actId="1076"/>
          <ac:spMkLst>
            <pc:docMk/>
            <pc:sldMk cId="535497603" sldId="2172"/>
            <ac:spMk id="14" creationId="{E6A21DFE-95C0-18FB-D928-8F1A08030410}"/>
          </ac:spMkLst>
        </pc:spChg>
        <pc:picChg chg="mod">
          <ac:chgData name="Gerda Neyens" userId="49a5f432-63ee-4499-abed-ae9e0d2df90e" providerId="ADAL" clId="{E1E51A1A-84B6-44C8-8243-57024FB03A01}" dt="2022-05-02T17:30:49.061" v="13224" actId="14100"/>
          <ac:picMkLst>
            <pc:docMk/>
            <pc:sldMk cId="535497603" sldId="2172"/>
            <ac:picMk id="5" creationId="{8095886A-4742-6247-8D6D-803945E3AEA1}"/>
          </ac:picMkLst>
        </pc:picChg>
        <pc:picChg chg="mod">
          <ac:chgData name="Gerda Neyens" userId="49a5f432-63ee-4499-abed-ae9e0d2df90e" providerId="ADAL" clId="{E1E51A1A-84B6-44C8-8243-57024FB03A01}" dt="2022-05-02T17:28:24.338" v="13159" actId="1076"/>
          <ac:picMkLst>
            <pc:docMk/>
            <pc:sldMk cId="535497603" sldId="2172"/>
            <ac:picMk id="7" creationId="{A4886F7C-1B82-844B-904C-435422F45A2A}"/>
          </ac:picMkLst>
        </pc:picChg>
        <pc:picChg chg="mod">
          <ac:chgData name="Gerda Neyens" userId="49a5f432-63ee-4499-abed-ae9e0d2df90e" providerId="ADAL" clId="{E1E51A1A-84B6-44C8-8243-57024FB03A01}" dt="2022-05-02T17:28:25.858" v="13160" actId="1076"/>
          <ac:picMkLst>
            <pc:docMk/>
            <pc:sldMk cId="535497603" sldId="2172"/>
            <ac:picMk id="8" creationId="{3C1B1839-3B5C-2B48-844E-BF8C878E1014}"/>
          </ac:picMkLst>
        </pc:picChg>
        <pc:picChg chg="add mod">
          <ac:chgData name="Gerda Neyens" userId="49a5f432-63ee-4499-abed-ae9e0d2df90e" providerId="ADAL" clId="{E1E51A1A-84B6-44C8-8243-57024FB03A01}" dt="2022-05-02T17:32:07.429" v="13244" actId="1076"/>
          <ac:picMkLst>
            <pc:docMk/>
            <pc:sldMk cId="535497603" sldId="2172"/>
            <ac:picMk id="15" creationId="{9204A840-6FBC-778A-5CAC-0F64C84A5A69}"/>
          </ac:picMkLst>
        </pc:picChg>
      </pc:sldChg>
      <pc:sldChg chg="addSp modSp new mod">
        <pc:chgData name="Gerda Neyens" userId="49a5f432-63ee-4499-abed-ae9e0d2df90e" providerId="ADAL" clId="{E1E51A1A-84B6-44C8-8243-57024FB03A01}" dt="2022-05-11T11:07:49.104" v="15333" actId="20577"/>
        <pc:sldMkLst>
          <pc:docMk/>
          <pc:sldMk cId="3379987664" sldId="2173"/>
        </pc:sldMkLst>
        <pc:spChg chg="add mod">
          <ac:chgData name="Gerda Neyens" userId="49a5f432-63ee-4499-abed-ae9e0d2df90e" providerId="ADAL" clId="{E1E51A1A-84B6-44C8-8243-57024FB03A01}" dt="2022-05-02T17:40:07.488" v="13265"/>
          <ac:spMkLst>
            <pc:docMk/>
            <pc:sldMk cId="3379987664" sldId="2173"/>
            <ac:spMk id="2" creationId="{164DE6EC-3D99-294F-4585-99DCE9F7B3BA}"/>
          </ac:spMkLst>
        </pc:spChg>
        <pc:spChg chg="add mod">
          <ac:chgData name="Gerda Neyens" userId="49a5f432-63ee-4499-abed-ae9e0d2df90e" providerId="ADAL" clId="{E1E51A1A-84B6-44C8-8243-57024FB03A01}" dt="2022-05-02T17:40:07.488" v="13265"/>
          <ac:spMkLst>
            <pc:docMk/>
            <pc:sldMk cId="3379987664" sldId="2173"/>
            <ac:spMk id="6" creationId="{25793B6F-0FA2-CADC-0751-F27642317EF2}"/>
          </ac:spMkLst>
        </pc:spChg>
        <pc:spChg chg="add mod">
          <ac:chgData name="Gerda Neyens" userId="49a5f432-63ee-4499-abed-ae9e0d2df90e" providerId="ADAL" clId="{E1E51A1A-84B6-44C8-8243-57024FB03A01}" dt="2022-05-02T17:40:07.488" v="13265"/>
          <ac:spMkLst>
            <pc:docMk/>
            <pc:sldMk cId="3379987664" sldId="2173"/>
            <ac:spMk id="7" creationId="{6EEE5076-0D36-6DC6-DD3B-F81B3053A805}"/>
          </ac:spMkLst>
        </pc:spChg>
        <pc:spChg chg="add mod">
          <ac:chgData name="Gerda Neyens" userId="49a5f432-63ee-4499-abed-ae9e0d2df90e" providerId="ADAL" clId="{E1E51A1A-84B6-44C8-8243-57024FB03A01}" dt="2022-05-02T17:40:22.746" v="13269" actId="1076"/>
          <ac:spMkLst>
            <pc:docMk/>
            <pc:sldMk cId="3379987664" sldId="2173"/>
            <ac:spMk id="8" creationId="{18BBFA67-7ED2-25DF-79B1-46177F519DF6}"/>
          </ac:spMkLst>
        </pc:spChg>
        <pc:spChg chg="add mod">
          <ac:chgData name="Gerda Neyens" userId="49a5f432-63ee-4499-abed-ae9e0d2df90e" providerId="ADAL" clId="{E1E51A1A-84B6-44C8-8243-57024FB03A01}" dt="2022-05-02T17:40:07.488" v="13265"/>
          <ac:spMkLst>
            <pc:docMk/>
            <pc:sldMk cId="3379987664" sldId="2173"/>
            <ac:spMk id="9" creationId="{3FBAEEF3-44C3-05D9-5307-4A3DC8592D59}"/>
          </ac:spMkLst>
        </pc:spChg>
        <pc:spChg chg="add mod">
          <ac:chgData name="Gerda Neyens" userId="49a5f432-63ee-4499-abed-ae9e0d2df90e" providerId="ADAL" clId="{E1E51A1A-84B6-44C8-8243-57024FB03A01}" dt="2022-05-11T11:07:49.104" v="15333" actId="20577"/>
          <ac:spMkLst>
            <pc:docMk/>
            <pc:sldMk cId="3379987664" sldId="2173"/>
            <ac:spMk id="11" creationId="{73736008-4ABB-AA7A-AB64-888944B11D87}"/>
          </ac:spMkLst>
        </pc:spChg>
        <pc:picChg chg="add mod">
          <ac:chgData name="Gerda Neyens" userId="49a5f432-63ee-4499-abed-ae9e0d2df90e" providerId="ADAL" clId="{E1E51A1A-84B6-44C8-8243-57024FB03A01}" dt="2022-05-02T17:40:07.488" v="13265"/>
          <ac:picMkLst>
            <pc:docMk/>
            <pc:sldMk cId="3379987664" sldId="2173"/>
            <ac:picMk id="3" creationId="{C29826BC-9D45-2EAC-5AA4-7AA1577B2C48}"/>
          </ac:picMkLst>
        </pc:picChg>
        <pc:picChg chg="add mod">
          <ac:chgData name="Gerda Neyens" userId="49a5f432-63ee-4499-abed-ae9e0d2df90e" providerId="ADAL" clId="{E1E51A1A-84B6-44C8-8243-57024FB03A01}" dt="2022-05-02T17:40:07.488" v="13265"/>
          <ac:picMkLst>
            <pc:docMk/>
            <pc:sldMk cId="3379987664" sldId="2173"/>
            <ac:picMk id="4" creationId="{07F0C5F4-5BAD-906B-8E21-4AE20B137E21}"/>
          </ac:picMkLst>
        </pc:picChg>
        <pc:picChg chg="add mod">
          <ac:chgData name="Gerda Neyens" userId="49a5f432-63ee-4499-abed-ae9e0d2df90e" providerId="ADAL" clId="{E1E51A1A-84B6-44C8-8243-57024FB03A01}" dt="2022-05-02T17:40:07.488" v="13265"/>
          <ac:picMkLst>
            <pc:docMk/>
            <pc:sldMk cId="3379987664" sldId="2173"/>
            <ac:picMk id="5" creationId="{7BD62FD4-EED8-E36E-6CD8-59ED7100B598}"/>
          </ac:picMkLst>
        </pc:picChg>
        <pc:picChg chg="add mod">
          <ac:chgData name="Gerda Neyens" userId="49a5f432-63ee-4499-abed-ae9e0d2df90e" providerId="ADAL" clId="{E1E51A1A-84B6-44C8-8243-57024FB03A01}" dt="2022-05-02T17:40:13.673" v="13266" actId="1076"/>
          <ac:picMkLst>
            <pc:docMk/>
            <pc:sldMk cId="3379987664" sldId="2173"/>
            <ac:picMk id="10" creationId="{11C61FDF-6E7F-F6B9-BE5B-6DAAD2B0059D}"/>
          </ac:picMkLst>
        </pc:picChg>
      </pc:sldChg>
      <pc:sldChg chg="new del">
        <pc:chgData name="Gerda Neyens" userId="49a5f432-63ee-4499-abed-ae9e0d2df90e" providerId="ADAL" clId="{E1E51A1A-84B6-44C8-8243-57024FB03A01}" dt="2022-05-02T17:39:51.297" v="13263" actId="680"/>
        <pc:sldMkLst>
          <pc:docMk/>
          <pc:sldMk cId="3761538823" sldId="2173"/>
        </pc:sldMkLst>
      </pc:sldChg>
      <pc:sldMasterChg chg="delSldLayout">
        <pc:chgData name="Gerda Neyens" userId="49a5f432-63ee-4499-abed-ae9e0d2df90e" providerId="ADAL" clId="{E1E51A1A-84B6-44C8-8243-57024FB03A01}" dt="2022-05-02T17:40:26.278" v="13270" actId="47"/>
        <pc:sldMasterMkLst>
          <pc:docMk/>
          <pc:sldMasterMk cId="2709153829" sldId="2147483733"/>
        </pc:sldMasterMkLst>
        <pc:sldLayoutChg chg="del">
          <pc:chgData name="Gerda Neyens" userId="49a5f432-63ee-4499-abed-ae9e0d2df90e" providerId="ADAL" clId="{E1E51A1A-84B6-44C8-8243-57024FB03A01}" dt="2022-04-27T14:18:27.209" v="11189" actId="47"/>
          <pc:sldLayoutMkLst>
            <pc:docMk/>
            <pc:sldMasterMk cId="2709153829" sldId="2147483733"/>
            <pc:sldLayoutMk cId="3708839208" sldId="2147483742"/>
          </pc:sldLayoutMkLst>
        </pc:sldLayoutChg>
        <pc:sldLayoutChg chg="del">
          <pc:chgData name="Gerda Neyens" userId="49a5f432-63ee-4499-abed-ae9e0d2df90e" providerId="ADAL" clId="{E1E51A1A-84B6-44C8-8243-57024FB03A01}" dt="2022-04-27T11:20:49.860" v="9564" actId="47"/>
          <pc:sldLayoutMkLst>
            <pc:docMk/>
            <pc:sldMasterMk cId="2709153829" sldId="2147483733"/>
            <pc:sldLayoutMk cId="978325538" sldId="2147483745"/>
          </pc:sldLayoutMkLst>
        </pc:sldLayoutChg>
        <pc:sldLayoutChg chg="del">
          <pc:chgData name="Gerda Neyens" userId="49a5f432-63ee-4499-abed-ae9e0d2df90e" providerId="ADAL" clId="{E1E51A1A-84B6-44C8-8243-57024FB03A01}" dt="2022-04-25T11:03:59.840" v="2127" actId="2696"/>
          <pc:sldLayoutMkLst>
            <pc:docMk/>
            <pc:sldMasterMk cId="2709153829" sldId="2147483733"/>
            <pc:sldLayoutMk cId="2148103504" sldId="2147483746"/>
          </pc:sldLayoutMkLst>
        </pc:sldLayoutChg>
        <pc:sldLayoutChg chg="del">
          <pc:chgData name="Gerda Neyens" userId="49a5f432-63ee-4499-abed-ae9e0d2df90e" providerId="ADAL" clId="{E1E51A1A-84B6-44C8-8243-57024FB03A01}" dt="2022-05-02T17:40:26.278" v="13270" actId="47"/>
          <pc:sldLayoutMkLst>
            <pc:docMk/>
            <pc:sldMasterMk cId="2709153829" sldId="2147483733"/>
            <pc:sldLayoutMk cId="2569964773" sldId="2147483748"/>
          </pc:sldLayoutMkLst>
        </pc:sldLayoutChg>
        <pc:sldLayoutChg chg="del">
          <pc:chgData name="Gerda Neyens" userId="49a5f432-63ee-4499-abed-ae9e0d2df90e" providerId="ADAL" clId="{E1E51A1A-84B6-44C8-8243-57024FB03A01}" dt="2022-04-25T14:15:54.696" v="3788" actId="47"/>
          <pc:sldLayoutMkLst>
            <pc:docMk/>
            <pc:sldMasterMk cId="2709153829" sldId="2147483733"/>
            <pc:sldLayoutMk cId="3693580392" sldId="2147483748"/>
          </pc:sldLayoutMkLst>
        </pc:sldLayoutChg>
        <pc:sldLayoutChg chg="del">
          <pc:chgData name="Gerda Neyens" userId="49a5f432-63ee-4499-abed-ae9e0d2df90e" providerId="ADAL" clId="{E1E51A1A-84B6-44C8-8243-57024FB03A01}" dt="2022-04-25T12:46:36.944" v="2360" actId="47"/>
          <pc:sldLayoutMkLst>
            <pc:docMk/>
            <pc:sldMasterMk cId="2709153829" sldId="2147483733"/>
            <pc:sldLayoutMk cId="3398018874" sldId="2147483749"/>
          </pc:sldLayoutMkLst>
        </pc:sldLayoutChg>
        <pc:sldLayoutChg chg="del">
          <pc:chgData name="Gerda Neyens" userId="49a5f432-63ee-4499-abed-ae9e0d2df90e" providerId="ADAL" clId="{E1E51A1A-84B6-44C8-8243-57024FB03A01}" dt="2022-04-25T13:00:14.489" v="2566" actId="47"/>
          <pc:sldLayoutMkLst>
            <pc:docMk/>
            <pc:sldMasterMk cId="2709153829" sldId="2147483733"/>
            <pc:sldLayoutMk cId="3565614902" sldId="214748375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l">
              <a:defRPr sz="1300"/>
            </a:lvl1pPr>
          </a:lstStyle>
          <a:p>
            <a:endParaRPr lang="nl-B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r">
              <a:defRPr sz="1300"/>
            </a:lvl1pPr>
          </a:lstStyle>
          <a:p>
            <a:fld id="{E6185198-F140-406E-8F04-DE9D809B9791}" type="datetimeFigureOut">
              <a:rPr lang="nl-BE" sz="1100">
                <a:latin typeface="Arial" pitchFamily="34" charset="0"/>
                <a:cs typeface="Arial" pitchFamily="34" charset="0"/>
              </a:rPr>
              <a:pPr/>
              <a:t>11/05/2022</a:t>
            </a:fld>
            <a:endParaRPr lang="nl-BE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l">
              <a:defRPr sz="1300"/>
            </a:lvl1pPr>
          </a:lstStyle>
          <a:p>
            <a:endParaRPr lang="nl-BE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r">
              <a:defRPr sz="1300"/>
            </a:lvl1pPr>
          </a:lstStyle>
          <a:p>
            <a:fld id="{6A024B3E-C6E9-4CB0-843C-3CD5676655AA}" type="slidenum">
              <a:rPr lang="nl-BE" sz="1100"/>
              <a:pPr/>
              <a:t>‹#›</a:t>
            </a:fld>
            <a:endParaRPr lang="nl-BE" sz="1100"/>
          </a:p>
        </p:txBody>
      </p:sp>
    </p:spTree>
    <p:extLst>
      <p:ext uri="{BB962C8B-B14F-4D97-AF65-F5344CB8AC3E}">
        <p14:creationId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11/05/2022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9938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1" rIns="99040" bIns="49521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59000" y="4835250"/>
            <a:ext cx="5962667" cy="4633781"/>
          </a:xfrm>
          <a:prstGeom prst="rect">
            <a:avLst/>
          </a:prstGeom>
        </p:spPr>
        <p:txBody>
          <a:bodyPr vert="horz" lIns="99040" tIns="49521" rIns="99040" bIns="49521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nl-BE" dirty="0"/>
              <a:t>Isolde offers a lot of different </a:t>
            </a:r>
            <a:r>
              <a:rPr lang="nl-BE" dirty="0" err="1"/>
              <a:t>radionuclides</a:t>
            </a:r>
            <a:r>
              <a:rPr lang="nl-BE" dirty="0"/>
              <a:t>, </a:t>
            </a:r>
            <a:r>
              <a:rPr lang="nl-BE" dirty="0" err="1"/>
              <a:t>why</a:t>
            </a:r>
            <a:r>
              <a:rPr lang="nl-BE" dirty="0"/>
              <a:t>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taking</a:t>
            </a:r>
            <a:r>
              <a:rPr lang="nl-BE" dirty="0"/>
              <a:t> </a:t>
            </a:r>
            <a:r>
              <a:rPr lang="nl-BE" dirty="0" err="1"/>
              <a:t>one</a:t>
            </a:r>
            <a:r>
              <a:rPr lang="nl-BE" dirty="0"/>
              <a:t> without </a:t>
            </a:r>
            <a:r>
              <a:rPr lang="nl-BE" dirty="0" err="1"/>
              <a:t>isomer</a:t>
            </a:r>
            <a:endParaRPr lang="nl-BE" dirty="0"/>
          </a:p>
          <a:p>
            <a:pPr marL="171450" indent="-171450">
              <a:buFontTx/>
              <a:buChar char="-"/>
            </a:pPr>
            <a:r>
              <a:rPr lang="nl-BE" dirty="0"/>
              <a:t>230Ac </a:t>
            </a:r>
          </a:p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875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me Piet Van Dup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3747" y="6436558"/>
            <a:ext cx="51670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083635C-A9D9-4DA5-A192-D659DC787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314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_KULeuev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40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C280-9D99-4703-AC45-40A44CFF2DF8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222F-B328-42A5-AE24-FC017BBBD3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20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>
          <a:xfrm>
            <a:off x="0" y="762000"/>
            <a:ext cx="9070975" cy="76200"/>
          </a:xfrm>
          <a:prstGeom prst="parallelogram">
            <a:avLst>
              <a:gd name="adj" fmla="val 162471"/>
            </a:avLst>
          </a:prstGeom>
          <a:solidFill>
            <a:srgbClr val="69B833"/>
          </a:solidFill>
          <a:ln w="2857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400800"/>
            <a:ext cx="204628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82000" cy="5486399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charset="2"/>
              <a:buChar char="u"/>
              <a:defRPr sz="1600"/>
            </a:lvl1pPr>
            <a:lvl2pPr marL="742950" indent="-285750">
              <a:buFont typeface="Wingdings" charset="2"/>
              <a:buChar char="u"/>
              <a:defRPr sz="1400"/>
            </a:lvl2pPr>
            <a:lvl3pPr marL="1143000" indent="-228600">
              <a:buFont typeface="Wingdings" charset="2"/>
              <a:buChar char="u"/>
              <a:defRPr sz="1600"/>
            </a:lvl3pPr>
            <a:lvl4pPr marL="1600200" indent="-228600">
              <a:buFont typeface="Wingdings" charset="2"/>
              <a:buChar char="u"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762000"/>
          </a:xfrm>
          <a:prstGeom prst="rect">
            <a:avLst/>
          </a:prstGeom>
        </p:spPr>
        <p:txBody>
          <a:bodyPr vert="horz"/>
          <a:lstStyle>
            <a:lvl1pPr>
              <a:defRPr sz="3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56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269C-3B7C-F947-B90A-EBFC25B242E8}" type="datetime1">
              <a:rPr lang="en-US" smtClean="0"/>
              <a:t>5/11/2022</a:t>
            </a:fld>
            <a:endParaRPr lang="nl-NL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6263" y="1655999"/>
            <a:ext cx="7991475" cy="43923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7991738" cy="512133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89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3747" y="6436558"/>
            <a:ext cx="51670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083635C-A9D9-4DA5-A192-D659DC787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5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41" r:id="rId3"/>
    <p:sldLayoutId id="2147483744" r:id="rId4"/>
    <p:sldLayoutId id="2147483747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3.emf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20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png"/><Relationship Id="rId4" Type="http://schemas.openxmlformats.org/officeDocument/2006/relationships/image" Target="../media/image7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2.png"/><Relationship Id="rId4" Type="http://schemas.openxmlformats.org/officeDocument/2006/relationships/image" Target="../media/image7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wmf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7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85.wmf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8.png"/><Relationship Id="rId7" Type="http://schemas.openxmlformats.org/officeDocument/2006/relationships/image" Target="../media/image26.png"/><Relationship Id="rId12" Type="http://schemas.openxmlformats.org/officeDocument/2006/relationships/image" Target="../media/image94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5" Type="http://schemas.openxmlformats.org/officeDocument/2006/relationships/image" Target="../media/image90.png"/><Relationship Id="rId10" Type="http://schemas.openxmlformats.org/officeDocument/2006/relationships/image" Target="../media/image93.png"/><Relationship Id="rId4" Type="http://schemas.openxmlformats.org/officeDocument/2006/relationships/image" Target="../media/image89.png"/><Relationship Id="rId9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0.png"/><Relationship Id="rId5" Type="http://schemas.openxmlformats.org/officeDocument/2006/relationships/image" Target="../media/image52.png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78" y="883760"/>
            <a:ext cx="8411822" cy="491576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14089" y="1237702"/>
            <a:ext cx="718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Highlights and Challenges: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Physics</a:t>
            </a:r>
            <a:endParaRPr lang="nl-B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194" y="3580170"/>
            <a:ext cx="2993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Gerda Neyens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KU Leuven, Belgium</a:t>
            </a:r>
            <a:endParaRPr lang="nl-B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82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4480A8BA-D8CE-4AD6-AAA2-3F036B45DC74}"/>
              </a:ext>
            </a:extLst>
          </p:cNvPr>
          <p:cNvSpPr txBox="1">
            <a:spLocks/>
          </p:cNvSpPr>
          <p:nvPr/>
        </p:nvSpPr>
        <p:spPr bwMode="auto">
          <a:xfrm>
            <a:off x="916762" y="211944"/>
            <a:ext cx="7304931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137099" indent="0" algn="l" defTabSz="80329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 b="1" baseline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algn="ctr"/>
            <a:r>
              <a:rPr lang="en-US" sz="24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 Initio Limits of Atomic Nuclei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790C64-8C8F-4CDB-9DD2-F53B3926C0AC}"/>
              </a:ext>
            </a:extLst>
          </p:cNvPr>
          <p:cNvSpPr txBox="1"/>
          <p:nvPr/>
        </p:nvSpPr>
        <p:spPr>
          <a:xfrm>
            <a:off x="176830" y="6420628"/>
            <a:ext cx="6840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S.R. </a:t>
            </a:r>
            <a:r>
              <a:rPr lang="en-US" sz="1600" dirty="0" err="1">
                <a:solidFill>
                  <a:schemeClr val="bg1"/>
                </a:solidFill>
              </a:rPr>
              <a:t>Strobergh</a:t>
            </a:r>
            <a:r>
              <a:rPr lang="en-US" sz="1600" dirty="0">
                <a:solidFill>
                  <a:schemeClr val="bg1"/>
                </a:solidFill>
              </a:rPr>
              <a:t>, J. Holt, A. </a:t>
            </a:r>
            <a:r>
              <a:rPr lang="en-US" sz="1600" dirty="0" err="1">
                <a:solidFill>
                  <a:schemeClr val="bg1"/>
                </a:solidFill>
              </a:rPr>
              <a:t>Schwenk</a:t>
            </a:r>
            <a:r>
              <a:rPr lang="en-US" sz="1600" dirty="0">
                <a:solidFill>
                  <a:schemeClr val="bg1"/>
                </a:solidFill>
              </a:rPr>
              <a:t>, J. </a:t>
            </a:r>
            <a:r>
              <a:rPr lang="en-US" sz="1600" dirty="0" err="1">
                <a:solidFill>
                  <a:schemeClr val="bg1"/>
                </a:solidFill>
              </a:rPr>
              <a:t>Simonis</a:t>
            </a:r>
            <a:r>
              <a:rPr lang="en-US" sz="1600" dirty="0">
                <a:solidFill>
                  <a:schemeClr val="bg1"/>
                </a:solidFill>
              </a:rPr>
              <a:t>, PRL 126, 022501 (2021)</a:t>
            </a:r>
            <a:endParaRPr lang="en-BE" sz="1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9C8ECC-C7CC-4616-ACE6-AFB0FAF59532}"/>
              </a:ext>
            </a:extLst>
          </p:cNvPr>
          <p:cNvSpPr txBox="1"/>
          <p:nvPr/>
        </p:nvSpPr>
        <p:spPr>
          <a:xfrm>
            <a:off x="86466" y="672203"/>
            <a:ext cx="910377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Neutron drip-line </a:t>
            </a:r>
            <a:r>
              <a:rPr lang="en-US" sz="1600" dirty="0">
                <a:solidFill>
                  <a:srgbClr val="000000"/>
                </a:solidFill>
              </a:rPr>
              <a:t>experimentally confirmed up to </a:t>
            </a:r>
            <a:r>
              <a:rPr lang="en-US" sz="1600" b="1" dirty="0">
                <a:solidFill>
                  <a:srgbClr val="000000"/>
                </a:solidFill>
              </a:rPr>
              <a:t>Z=10 (Ne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		</a:t>
            </a:r>
            <a:r>
              <a:rPr lang="en-US" sz="1400" dirty="0">
                <a:solidFill>
                  <a:srgbClr val="000000"/>
                </a:solidFill>
              </a:rPr>
              <a:t>D.S. </a:t>
            </a:r>
            <a:r>
              <a:rPr lang="en-US" sz="1400" dirty="0" err="1">
                <a:solidFill>
                  <a:srgbClr val="000000"/>
                </a:solidFill>
              </a:rPr>
              <a:t>Ahn</a:t>
            </a:r>
            <a:r>
              <a:rPr lang="en-US" sz="1400" dirty="0">
                <a:solidFill>
                  <a:srgbClr val="000000"/>
                </a:solidFill>
              </a:rPr>
              <a:t> et al., </a:t>
            </a:r>
            <a:r>
              <a:rPr lang="en-US" sz="1400" i="1" dirty="0">
                <a:solidFill>
                  <a:srgbClr val="000000"/>
                </a:solidFill>
              </a:rPr>
              <a:t>PRL 123 (2019) 212501</a:t>
            </a:r>
          </a:p>
          <a:p>
            <a:r>
              <a:rPr lang="en-US" sz="1600" b="1" dirty="0">
                <a:solidFill>
                  <a:srgbClr val="000000"/>
                </a:solidFill>
              </a:rPr>
              <a:t>Proton drip-line </a:t>
            </a:r>
            <a:r>
              <a:rPr lang="en-US" sz="1600" dirty="0">
                <a:solidFill>
                  <a:srgbClr val="000000"/>
                </a:solidFill>
              </a:rPr>
              <a:t>experimentally confirmed for all elements on earth (and up to </a:t>
            </a:r>
            <a:r>
              <a:rPr lang="en-US" sz="1600" b="1" dirty="0">
                <a:solidFill>
                  <a:srgbClr val="000000"/>
                </a:solidFill>
              </a:rPr>
              <a:t>Z=93 Np </a:t>
            </a:r>
            <a:r>
              <a:rPr lang="en-US" sz="1600" dirty="0">
                <a:solidFill>
                  <a:srgbClr val="000000"/>
                </a:solidFill>
              </a:rPr>
              <a:t>for odd-Z)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		</a:t>
            </a:r>
            <a:r>
              <a:rPr lang="en-US" sz="1400" dirty="0">
                <a:solidFill>
                  <a:srgbClr val="000000"/>
                </a:solidFill>
              </a:rPr>
              <a:t>Z.Y. Zhang et al., </a:t>
            </a:r>
            <a:r>
              <a:rPr lang="en-US" sz="1400" i="1" dirty="0">
                <a:solidFill>
                  <a:srgbClr val="000000"/>
                </a:solidFill>
              </a:rPr>
              <a:t>PRL </a:t>
            </a:r>
            <a:r>
              <a:rPr lang="en-US" sz="1400" b="0" i="1" u="none" strike="noStrike" baseline="0" dirty="0">
                <a:solidFill>
                  <a:srgbClr val="231F20"/>
                </a:solidFill>
              </a:rPr>
              <a:t>122 (</a:t>
            </a:r>
            <a:r>
              <a:rPr lang="en-US" sz="1400" i="1" dirty="0">
                <a:solidFill>
                  <a:srgbClr val="231F20"/>
                </a:solidFill>
              </a:rPr>
              <a:t>2019) 192503</a:t>
            </a:r>
            <a:endParaRPr lang="en-US" sz="1400" i="1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</a:rPr>
              <a:t>		  Ab-initio predicted drip-lines up to Z=26 (Fe)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endParaRPr lang="en-BE" sz="1600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BDE115-9D46-4140-AC99-EE98EB7DF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1293" y="672203"/>
            <a:ext cx="684312" cy="31306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D455741-A993-4E0C-B538-F607F7B85487}"/>
              </a:ext>
            </a:extLst>
          </p:cNvPr>
          <p:cNvGrpSpPr/>
          <p:nvPr/>
        </p:nvGrpSpPr>
        <p:grpSpPr>
          <a:xfrm>
            <a:off x="987101" y="2275831"/>
            <a:ext cx="6385010" cy="3840481"/>
            <a:chOff x="890385" y="2385913"/>
            <a:chExt cx="6385010" cy="384048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A5EB8BF-ADD9-403F-8955-B4186E21C2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8044"/>
            <a:stretch/>
          </p:blipFill>
          <p:spPr>
            <a:xfrm>
              <a:off x="890385" y="2385913"/>
              <a:ext cx="6385010" cy="3840481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14E8645-FED6-4D70-A9BD-FE601981E3D1}"/>
                </a:ext>
              </a:extLst>
            </p:cNvPr>
            <p:cNvSpPr/>
            <p:nvPr/>
          </p:nvSpPr>
          <p:spPr>
            <a:xfrm>
              <a:off x="2819943" y="4559211"/>
              <a:ext cx="2086164" cy="43939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6D721A2-824C-4D62-A727-242828AFEA1A}"/>
              </a:ext>
            </a:extLst>
          </p:cNvPr>
          <p:cNvSpPr txBox="1"/>
          <p:nvPr/>
        </p:nvSpPr>
        <p:spPr>
          <a:xfrm>
            <a:off x="5644342" y="1460028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Lanzhou, China</a:t>
            </a:r>
            <a:endParaRPr lang="en-B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53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331DFE61-1537-4D5D-A0FB-C1536E5614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4" r="8797"/>
          <a:stretch/>
        </p:blipFill>
        <p:spPr>
          <a:xfrm>
            <a:off x="901089" y="259305"/>
            <a:ext cx="8064896" cy="5405373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150096" y="720970"/>
            <a:ext cx="2965877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The heaviest Island of Stability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934174" y="1620606"/>
            <a:ext cx="3991798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225</a:t>
            </a:r>
            <a:r>
              <a:rPr lang="en-US" sz="1600" dirty="0">
                <a:solidFill>
                  <a:srgbClr val="000000"/>
                </a:solidFill>
              </a:rPr>
              <a:t>Ra(F) – </a:t>
            </a:r>
            <a:r>
              <a:rPr lang="en-US" sz="1600" dirty="0" err="1">
                <a:solidFill>
                  <a:srgbClr val="000000"/>
                </a:solidFill>
              </a:rPr>
              <a:t>octupole</a:t>
            </a:r>
            <a:r>
              <a:rPr lang="en-US" sz="1600" dirty="0">
                <a:solidFill>
                  <a:srgbClr val="000000"/>
                </a:solidFill>
              </a:rPr>
              <a:t> deformation and EDM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45242" y="3525325"/>
            <a:ext cx="4165132" cy="584775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Isotope shifts as probes for dark matter and nuclear structure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00396" y="4208463"/>
            <a:ext cx="5756704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68</a:t>
            </a:r>
            <a:r>
              <a:rPr lang="en-US" sz="1600" dirty="0">
                <a:solidFill>
                  <a:srgbClr val="000000"/>
                </a:solidFill>
              </a:rPr>
              <a:t>Ni: Neutron skin from charge radius and dipole </a:t>
            </a:r>
            <a:r>
              <a:rPr lang="en-US" sz="1600" dirty="0" err="1">
                <a:solidFill>
                  <a:srgbClr val="000000"/>
                </a:solidFill>
              </a:rPr>
              <a:t>polarisibility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13110" y="5084073"/>
            <a:ext cx="3265638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29</a:t>
            </a:r>
            <a:r>
              <a:rPr lang="en-US" sz="1600" dirty="0">
                <a:solidFill>
                  <a:srgbClr val="000000"/>
                </a:solidFill>
              </a:rPr>
              <a:t>F: a new 2-neutron halo nucleus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8314" y="1847638"/>
            <a:ext cx="2400016" cy="1077218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100</a:t>
            </a:r>
            <a:r>
              <a:rPr lang="en-US" sz="1600" dirty="0">
                <a:solidFill>
                  <a:srgbClr val="000000"/>
                </a:solidFill>
              </a:rPr>
              <a:t>Sn (Z,N=50):</a:t>
            </a:r>
          </a:p>
          <a:p>
            <a:r>
              <a:rPr lang="en-US" sz="1600" dirty="0" err="1">
                <a:solidFill>
                  <a:srgbClr val="000000"/>
                </a:solidFill>
              </a:rPr>
              <a:t>Q</a:t>
            </a:r>
            <a:r>
              <a:rPr lang="en-US" sz="1600" baseline="-25000" dirty="0" err="1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baseline="30000" dirty="0">
                <a:solidFill>
                  <a:srgbClr val="000000"/>
                </a:solidFill>
              </a:rPr>
              <a:t>100</a:t>
            </a:r>
            <a:r>
              <a:rPr lang="en-US" sz="1600" dirty="0">
                <a:solidFill>
                  <a:srgbClr val="000000"/>
                </a:solidFill>
              </a:rPr>
              <a:t>Sn), mass </a:t>
            </a:r>
            <a:r>
              <a:rPr lang="en-US" sz="1600" baseline="30000" dirty="0">
                <a:solidFill>
                  <a:srgbClr val="000000"/>
                </a:solidFill>
              </a:rPr>
              <a:t>99,100</a:t>
            </a:r>
            <a:r>
              <a:rPr lang="en-US" sz="1600" dirty="0">
                <a:solidFill>
                  <a:srgbClr val="000000"/>
                </a:solidFill>
              </a:rPr>
              <a:t>In,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charge radius of </a:t>
            </a:r>
            <a:r>
              <a:rPr lang="en-US" sz="1600" baseline="30000" dirty="0">
                <a:solidFill>
                  <a:srgbClr val="000000"/>
                </a:solidFill>
              </a:rPr>
              <a:t>96</a:t>
            </a:r>
            <a:r>
              <a:rPr lang="en-US" sz="1600" dirty="0">
                <a:solidFill>
                  <a:srgbClr val="000000"/>
                </a:solidFill>
              </a:rPr>
              <a:t>Ag</a:t>
            </a:r>
          </a:p>
          <a:p>
            <a:r>
              <a:rPr lang="en-US" sz="1600" baseline="30000" dirty="0">
                <a:solidFill>
                  <a:srgbClr val="000000"/>
                </a:solidFill>
              </a:rPr>
              <a:t>88</a:t>
            </a:r>
            <a:r>
              <a:rPr lang="en-US" sz="1600" dirty="0">
                <a:solidFill>
                  <a:srgbClr val="000000"/>
                </a:solidFill>
              </a:rPr>
              <a:t>Ru spectroscopy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13188" y="-8335"/>
            <a:ext cx="6413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Experiments: A tour around the chart of nuclei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095023D-55AF-49EF-AED8-EE4B2DEA37C7}"/>
              </a:ext>
            </a:extLst>
          </p:cNvPr>
          <p:cNvSpPr txBox="1"/>
          <p:nvPr/>
        </p:nvSpPr>
        <p:spPr>
          <a:xfrm>
            <a:off x="286293" y="5884954"/>
            <a:ext cx="3058722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 new limit on the neutron EDM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8EDC793-E872-4281-A0D2-43AE546A6A7E}"/>
              </a:ext>
            </a:extLst>
          </p:cNvPr>
          <p:cNvSpPr txBox="1"/>
          <p:nvPr/>
        </p:nvSpPr>
        <p:spPr>
          <a:xfrm>
            <a:off x="5168232" y="2216970"/>
            <a:ext cx="3975768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Exploring the r-process path along N=126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3EE400-2510-443E-8DA4-BB1D0147BBBB}"/>
              </a:ext>
            </a:extLst>
          </p:cNvPr>
          <p:cNvSpPr txBox="1"/>
          <p:nvPr/>
        </p:nvSpPr>
        <p:spPr>
          <a:xfrm>
            <a:off x="856663" y="5495401"/>
            <a:ext cx="3366627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4</a:t>
            </a:r>
            <a:r>
              <a:rPr lang="en-US" sz="1600" dirty="0">
                <a:solidFill>
                  <a:srgbClr val="000000"/>
                </a:solidFill>
              </a:rPr>
              <a:t>He charge radius from muonic He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8FF72F-E3B8-EDE2-42BF-3068CC0A0513}"/>
              </a:ext>
            </a:extLst>
          </p:cNvPr>
          <p:cNvSpPr txBox="1"/>
          <p:nvPr/>
        </p:nvSpPr>
        <p:spPr>
          <a:xfrm>
            <a:off x="5980178" y="1234215"/>
            <a:ext cx="3135795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229m</a:t>
            </a:r>
            <a:r>
              <a:rPr lang="en-US" sz="1600" dirty="0">
                <a:solidFill>
                  <a:srgbClr val="000000"/>
                </a:solidFill>
              </a:rPr>
              <a:t>Th – towards a nuclear clock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74F096-E2E1-3805-09BB-EEF5262A63CD}"/>
              </a:ext>
            </a:extLst>
          </p:cNvPr>
          <p:cNvSpPr txBox="1"/>
          <p:nvPr/>
        </p:nvSpPr>
        <p:spPr>
          <a:xfrm>
            <a:off x="2413110" y="4645380"/>
            <a:ext cx="5766322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rgbClr val="000000"/>
                </a:solidFill>
              </a:rPr>
              <a:t>31</a:t>
            </a:r>
            <a:r>
              <a:rPr lang="en-US" sz="1600" dirty="0">
                <a:solidFill>
                  <a:srgbClr val="000000"/>
                </a:solidFill>
              </a:rPr>
              <a:t>F and </a:t>
            </a:r>
            <a:r>
              <a:rPr lang="en-US" sz="1600" baseline="30000" dirty="0">
                <a:solidFill>
                  <a:srgbClr val="000000"/>
                </a:solidFill>
              </a:rPr>
              <a:t>34</a:t>
            </a:r>
            <a:r>
              <a:rPr lang="en-US" sz="1600" dirty="0">
                <a:solidFill>
                  <a:srgbClr val="000000"/>
                </a:solidFill>
              </a:rPr>
              <a:t>Ne: neutron drip-lines established for Z=9 and Z=10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6CF0A5-C1A1-9124-45A7-3085B3A7C62B}"/>
              </a:ext>
            </a:extLst>
          </p:cNvPr>
          <p:cNvSpPr txBox="1"/>
          <p:nvPr/>
        </p:nvSpPr>
        <p:spPr>
          <a:xfrm>
            <a:off x="306984" y="6341435"/>
            <a:ext cx="3230372" cy="338554"/>
          </a:xfrm>
          <a:prstGeom prst="rect">
            <a:avLst/>
          </a:prstGeom>
          <a:solidFill>
            <a:srgbClr val="CC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Antimatter precision experiments </a:t>
            </a:r>
          </a:p>
        </p:txBody>
      </p:sp>
    </p:spTree>
    <p:extLst>
      <p:ext uri="{BB962C8B-B14F-4D97-AF65-F5344CB8AC3E}">
        <p14:creationId xmlns:p14="http://schemas.microsoft.com/office/powerpoint/2010/main" val="3379585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438BA3C-525C-4AC2-8A33-8F4C4F38D626}"/>
              </a:ext>
            </a:extLst>
          </p:cNvPr>
          <p:cNvSpPr txBox="1">
            <a:spLocks noChangeArrowheads="1"/>
          </p:cNvSpPr>
          <p:nvPr/>
        </p:nvSpPr>
        <p:spPr>
          <a:xfrm>
            <a:off x="1011222" y="157942"/>
            <a:ext cx="7121555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heaviest island of stability</a:t>
            </a:r>
            <a:endParaRPr lang="en-US" altLang="de-DE" sz="16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F317ED-2F6C-4AEF-AA21-178A06522B54}"/>
              </a:ext>
            </a:extLst>
          </p:cNvPr>
          <p:cNvSpPr/>
          <p:nvPr/>
        </p:nvSpPr>
        <p:spPr bwMode="auto">
          <a:xfrm>
            <a:off x="1664960" y="616666"/>
            <a:ext cx="8782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B050"/>
                </a:solidFill>
              </a:rPr>
              <a:t>The </a:t>
            </a:r>
            <a:r>
              <a:rPr lang="en-GB" dirty="0" err="1">
                <a:solidFill>
                  <a:srgbClr val="00B050"/>
                </a:solidFill>
              </a:rPr>
              <a:t>center</a:t>
            </a:r>
            <a:r>
              <a:rPr lang="en-GB" dirty="0">
                <a:solidFill>
                  <a:srgbClr val="00B050"/>
                </a:solidFill>
              </a:rPr>
              <a:t> of the Island of Stability: it is </a:t>
            </a:r>
            <a:r>
              <a:rPr lang="en-GB" u="sng" dirty="0">
                <a:solidFill>
                  <a:srgbClr val="00B050"/>
                </a:solidFill>
              </a:rPr>
              <a:t>not</a:t>
            </a:r>
            <a:r>
              <a:rPr lang="en-GB" dirty="0">
                <a:solidFill>
                  <a:srgbClr val="00B050"/>
                </a:solidFill>
              </a:rPr>
              <a:t> at Z = 114</a:t>
            </a:r>
            <a:endParaRPr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BA655B0-6CF9-4DBA-B7E7-6AB36ED20300}"/>
              </a:ext>
            </a:extLst>
          </p:cNvPr>
          <p:cNvGrpSpPr/>
          <p:nvPr/>
        </p:nvGrpSpPr>
        <p:grpSpPr>
          <a:xfrm>
            <a:off x="139739" y="1083198"/>
            <a:ext cx="4045681" cy="2973885"/>
            <a:chOff x="5427072" y="2201343"/>
            <a:chExt cx="3679063" cy="2896213"/>
          </a:xfrm>
        </p:grpSpPr>
        <p:sp>
          <p:nvSpPr>
            <p:cNvPr id="4" name="Textfeld 18">
              <a:extLst>
                <a:ext uri="{FF2B5EF4-FFF2-40B4-BE49-F238E27FC236}">
                  <a16:creationId xmlns:a16="http://schemas.microsoft.com/office/drawing/2014/main" id="{39F9FF87-1405-445E-BE58-12B65D7447A7}"/>
                </a:ext>
              </a:extLst>
            </p:cNvPr>
            <p:cNvSpPr txBox="1"/>
            <p:nvPr/>
          </p:nvSpPr>
          <p:spPr bwMode="auto">
            <a:xfrm>
              <a:off x="5529150" y="2201343"/>
              <a:ext cx="35073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CH" sz="1600"/>
                <a:t>Chart of nuclei of superheavy nuclei</a:t>
              </a:r>
              <a:endParaRPr lang="de-DE" sz="1600"/>
            </a:p>
          </p:txBody>
        </p:sp>
        <p:grpSp>
          <p:nvGrpSpPr>
            <p:cNvPr id="5" name="Gruppieren 19">
              <a:extLst>
                <a:ext uri="{FF2B5EF4-FFF2-40B4-BE49-F238E27FC236}">
                  <a16:creationId xmlns:a16="http://schemas.microsoft.com/office/drawing/2014/main" id="{DAF52BFA-2A45-4ABB-A413-BC9041B2F2B5}"/>
                </a:ext>
              </a:extLst>
            </p:cNvPr>
            <p:cNvGrpSpPr/>
            <p:nvPr/>
          </p:nvGrpSpPr>
          <p:grpSpPr bwMode="auto">
            <a:xfrm>
              <a:off x="5427072" y="2643081"/>
              <a:ext cx="3609425" cy="2181600"/>
              <a:chOff x="5427071" y="1555482"/>
              <a:chExt cx="3609425" cy="2181600"/>
            </a:xfrm>
          </p:grpSpPr>
          <p:pic>
            <p:nvPicPr>
              <p:cNvPr id="6" name="Grafik 20">
                <a:extLst>
                  <a:ext uri="{FF2B5EF4-FFF2-40B4-BE49-F238E27FC236}">
                    <a16:creationId xmlns:a16="http://schemas.microsoft.com/office/drawing/2014/main" id="{CA533427-0B73-4899-9DB3-3322EFDC48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 bwMode="auto">
              <a:xfrm>
                <a:off x="5427071" y="1555482"/>
                <a:ext cx="3609425" cy="2181600"/>
              </a:xfrm>
              <a:prstGeom prst="rect">
                <a:avLst/>
              </a:prstGeom>
            </p:spPr>
          </p:pic>
          <p:cxnSp>
            <p:nvCxnSpPr>
              <p:cNvPr id="7" name="Gerader Verbinder 6">
                <a:extLst>
                  <a:ext uri="{FF2B5EF4-FFF2-40B4-BE49-F238E27FC236}">
                    <a16:creationId xmlns:a16="http://schemas.microsoft.com/office/drawing/2014/main" id="{72586628-FA75-4333-8F6F-8C36B79BE7F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84867" y="2088831"/>
                <a:ext cx="144016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r Verbinder 1127">
                <a:extLst>
                  <a:ext uri="{FF2B5EF4-FFF2-40B4-BE49-F238E27FC236}">
                    <a16:creationId xmlns:a16="http://schemas.microsoft.com/office/drawing/2014/main" id="{CEB74088-FD4A-4CC8-B763-16AAB7C918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419051" y="2083915"/>
                <a:ext cx="144016" cy="1524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r Verbinder 1128">
                <a:extLst>
                  <a:ext uri="{FF2B5EF4-FFF2-40B4-BE49-F238E27FC236}">
                    <a16:creationId xmlns:a16="http://schemas.microsoft.com/office/drawing/2014/main" id="{852FACE6-95E1-434F-957D-096A233F855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560609" y="2226483"/>
                <a:ext cx="0" cy="4248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r Verbinder 1129">
                <a:extLst>
                  <a:ext uri="{FF2B5EF4-FFF2-40B4-BE49-F238E27FC236}">
                    <a16:creationId xmlns:a16="http://schemas.microsoft.com/office/drawing/2014/main" id="{73B73083-B550-4045-84BF-746A5792BAF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220233" y="2083915"/>
                <a:ext cx="72008" cy="5087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r Verbinder 1131">
                <a:extLst>
                  <a:ext uri="{FF2B5EF4-FFF2-40B4-BE49-F238E27FC236}">
                    <a16:creationId xmlns:a16="http://schemas.microsoft.com/office/drawing/2014/main" id="{DA000A49-57A9-4B70-8E70-B3E816ED718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27607" y="2124954"/>
                <a:ext cx="0" cy="144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r Verbinder 1151">
                <a:extLst>
                  <a:ext uri="{FF2B5EF4-FFF2-40B4-BE49-F238E27FC236}">
                    <a16:creationId xmlns:a16="http://schemas.microsoft.com/office/drawing/2014/main" id="{72CCA022-6AE8-455D-A8D7-45BFCA8A189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186855" y="2229044"/>
                <a:ext cx="2791222" cy="3442"/>
              </a:xfrm>
              <a:prstGeom prst="line">
                <a:avLst/>
              </a:prstGeom>
              <a:ln w="63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r Verbinder 1154">
                <a:extLst>
                  <a:ext uri="{FF2B5EF4-FFF2-40B4-BE49-F238E27FC236}">
                    <a16:creationId xmlns:a16="http://schemas.microsoft.com/office/drawing/2014/main" id="{B7F8A0D1-58DF-4390-BF86-8763FF887A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052619" y="2300486"/>
                <a:ext cx="2925458" cy="0"/>
              </a:xfrm>
              <a:prstGeom prst="line">
                <a:avLst/>
              </a:prstGeom>
              <a:ln w="63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134">
                <a:extLst>
                  <a:ext uri="{FF2B5EF4-FFF2-40B4-BE49-F238E27FC236}">
                    <a16:creationId xmlns:a16="http://schemas.microsoft.com/office/drawing/2014/main" id="{8024FA2D-1C8D-4632-8315-BA8118BB1E00}"/>
                  </a:ext>
                </a:extLst>
              </p:cNvPr>
              <p:cNvCxnSpPr>
                <a:cxnSpLocks noChangeAspect="1"/>
              </p:cNvCxnSpPr>
              <p:nvPr/>
            </p:nvCxnSpPr>
            <p:spPr bwMode="auto">
              <a:xfrm flipH="1" flipV="1">
                <a:off x="8215319" y="2259138"/>
                <a:ext cx="252000" cy="3389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137">
                <a:extLst>
                  <a:ext uri="{FF2B5EF4-FFF2-40B4-BE49-F238E27FC236}">
                    <a16:creationId xmlns:a16="http://schemas.microsoft.com/office/drawing/2014/main" id="{5108659B-657A-4825-AC42-030E10592B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459667" y="2259138"/>
                <a:ext cx="108316" cy="3389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uppieren 30">
                <a:extLst>
                  <a:ext uri="{FF2B5EF4-FFF2-40B4-BE49-F238E27FC236}">
                    <a16:creationId xmlns:a16="http://schemas.microsoft.com/office/drawing/2014/main" id="{3F25A0BB-6FCD-4D9C-8168-E6A1C447F870}"/>
                  </a:ext>
                </a:extLst>
              </p:cNvPr>
              <p:cNvGrpSpPr/>
              <p:nvPr/>
            </p:nvGrpSpPr>
            <p:grpSpPr bwMode="auto">
              <a:xfrm>
                <a:off x="7656459" y="2237380"/>
                <a:ext cx="1224000" cy="65490"/>
                <a:chOff x="7656459" y="2237380"/>
                <a:chExt cx="1224000" cy="65490"/>
              </a:xfrm>
            </p:grpSpPr>
            <p:sp>
              <p:nvSpPr>
                <p:cNvPr id="28" name="Rectangle 722">
                  <a:extLst>
                    <a:ext uri="{FF2B5EF4-FFF2-40B4-BE49-F238E27FC236}">
                      <a16:creationId xmlns:a16="http://schemas.microsoft.com/office/drawing/2014/main" id="{A9F32189-E993-49B5-A8F1-E37BBDF367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07889" y="2239761"/>
                  <a:ext cx="372570" cy="63110"/>
                </a:xfrm>
                <a:prstGeom prst="rect">
                  <a:avLst/>
                </a:prstGeom>
                <a:gradFill>
                  <a:gsLst>
                    <a:gs pos="0">
                      <a:srgbClr val="FF0000">
                        <a:alpha val="80000"/>
                      </a:srgbClr>
                    </a:gs>
                    <a:gs pos="100000">
                      <a:srgbClr val="FF0000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0" scaled="1"/>
                </a:gradFill>
                <a:ln w="19050">
                  <a:noFill/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 sz="1300">
                    <a:latin typeface="Arial"/>
                    <a:cs typeface="Arial"/>
                  </a:endParaRPr>
                </a:p>
              </p:txBody>
            </p:sp>
            <p:sp>
              <p:nvSpPr>
                <p:cNvPr id="29" name="Rectangle 723">
                  <a:extLst>
                    <a:ext uri="{FF2B5EF4-FFF2-40B4-BE49-F238E27FC236}">
                      <a16:creationId xmlns:a16="http://schemas.microsoft.com/office/drawing/2014/main" id="{821F34D7-CF31-4341-AB9E-1E8A441B0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7656459" y="2237380"/>
                  <a:ext cx="851430" cy="63110"/>
                </a:xfrm>
                <a:prstGeom prst="rect">
                  <a:avLst/>
                </a:prstGeom>
                <a:gradFill>
                  <a:gsLst>
                    <a:gs pos="0">
                      <a:srgbClr val="FF0000">
                        <a:alpha val="80000"/>
                      </a:srgbClr>
                    </a:gs>
                    <a:gs pos="100000">
                      <a:srgbClr val="FF0000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0" scaled="1"/>
                </a:gradFill>
                <a:ln w="19050">
                  <a:noFill/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 sz="13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7" name="Pfeil nach unten 31">
                <a:extLst>
                  <a:ext uri="{FF2B5EF4-FFF2-40B4-BE49-F238E27FC236}">
                    <a16:creationId xmlns:a16="http://schemas.microsoft.com/office/drawing/2014/main" id="{9C9FF7EC-5185-4062-B51E-3CF8B7F3D790}"/>
                  </a:ext>
                </a:extLst>
              </p:cNvPr>
              <p:cNvSpPr/>
              <p:nvPr/>
            </p:nvSpPr>
            <p:spPr bwMode="auto">
              <a:xfrm rot="2695547">
                <a:off x="7803061" y="2265695"/>
                <a:ext cx="36000" cy="109266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FF00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8" name="Pfeil nach unten 32">
                <a:extLst>
                  <a:ext uri="{FF2B5EF4-FFF2-40B4-BE49-F238E27FC236}">
                    <a16:creationId xmlns:a16="http://schemas.microsoft.com/office/drawing/2014/main" id="{78A660F3-0295-46D4-B8BB-57562409B98D}"/>
                  </a:ext>
                </a:extLst>
              </p:cNvPr>
              <p:cNvSpPr/>
              <p:nvPr/>
            </p:nvSpPr>
            <p:spPr bwMode="auto">
              <a:xfrm rot="2695547">
                <a:off x="7662026" y="2408591"/>
                <a:ext cx="36000" cy="109266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FF00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Rectangle 1072">
                <a:extLst>
                  <a:ext uri="{FF2B5EF4-FFF2-40B4-BE49-F238E27FC236}">
                    <a16:creationId xmlns:a16="http://schemas.microsoft.com/office/drawing/2014/main" id="{6692E6BE-2DF0-4FB5-81AD-6FEF919B6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01242" y="2367076"/>
                <a:ext cx="72000" cy="72000"/>
              </a:xfrm>
              <a:prstGeom prst="rect">
                <a:avLst/>
              </a:prstGeom>
              <a:solidFill>
                <a:srgbClr val="00FF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300">
                  <a:latin typeface="Arial"/>
                  <a:cs typeface="Arial"/>
                </a:endParaRPr>
              </a:p>
            </p:txBody>
          </p:sp>
          <p:sp>
            <p:nvSpPr>
              <p:cNvPr id="20" name="Rectangle 1072">
                <a:extLst>
                  <a:ext uri="{FF2B5EF4-FFF2-40B4-BE49-F238E27FC236}">
                    <a16:creationId xmlns:a16="http://schemas.microsoft.com/office/drawing/2014/main" id="{B589CA0B-D52A-49A0-97B9-F5D591496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2595" y="2508047"/>
                <a:ext cx="72000" cy="72000"/>
              </a:xfrm>
              <a:prstGeom prst="rect">
                <a:avLst/>
              </a:prstGeom>
              <a:solidFill>
                <a:srgbClr val="00FF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300">
                  <a:latin typeface="Arial"/>
                  <a:cs typeface="Arial"/>
                </a:endParaRPr>
              </a:p>
            </p:txBody>
          </p:sp>
          <p:sp>
            <p:nvSpPr>
              <p:cNvPr id="21" name="Rechtwinkliges Dreieck 35">
                <a:extLst>
                  <a:ext uri="{FF2B5EF4-FFF2-40B4-BE49-F238E27FC236}">
                    <a16:creationId xmlns:a16="http://schemas.microsoft.com/office/drawing/2014/main" id="{DD95D2CC-7E05-4E00-914D-BF9C456A5AAA}"/>
                  </a:ext>
                </a:extLst>
              </p:cNvPr>
              <p:cNvSpPr/>
              <p:nvPr/>
            </p:nvSpPr>
            <p:spPr bwMode="auto">
              <a:xfrm rot="16199998">
                <a:off x="7716673" y="2382896"/>
                <a:ext cx="48243" cy="45719"/>
              </a:xfrm>
              <a:prstGeom prst="rtTriangl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2" name="Freihandform 36">
                <a:extLst>
                  <a:ext uri="{FF2B5EF4-FFF2-40B4-BE49-F238E27FC236}">
                    <a16:creationId xmlns:a16="http://schemas.microsoft.com/office/drawing/2014/main" id="{4CBB68B1-C819-4C0C-9A87-898B9F6D891B}"/>
                  </a:ext>
                </a:extLst>
              </p:cNvPr>
              <p:cNvSpPr/>
              <p:nvPr/>
            </p:nvSpPr>
            <p:spPr bwMode="auto">
              <a:xfrm>
                <a:off x="8225243" y="2089354"/>
                <a:ext cx="324463" cy="194187"/>
              </a:xfrm>
              <a:custGeom>
                <a:avLst/>
                <a:gdLst>
                  <a:gd name="connsiteX0" fmla="*/ 56535 w 319548"/>
                  <a:gd name="connsiteY0" fmla="*/ 0 h 194187"/>
                  <a:gd name="connsiteX1" fmla="*/ 191729 w 319548"/>
                  <a:gd name="connsiteY1" fmla="*/ 7374 h 194187"/>
                  <a:gd name="connsiteX2" fmla="*/ 317090 w 319548"/>
                  <a:gd name="connsiteY2" fmla="*/ 140110 h 194187"/>
                  <a:gd name="connsiteX3" fmla="*/ 319548 w 319548"/>
                  <a:gd name="connsiteY3" fmla="*/ 174522 h 194187"/>
                  <a:gd name="connsiteX4" fmla="*/ 248264 w 319548"/>
                  <a:gd name="connsiteY4" fmla="*/ 194187 h 194187"/>
                  <a:gd name="connsiteX5" fmla="*/ 0 w 319548"/>
                  <a:gd name="connsiteY5" fmla="*/ 169606 h 194187"/>
                  <a:gd name="connsiteX6" fmla="*/ 12290 w 319548"/>
                  <a:gd name="connsiteY6" fmla="*/ 68826 h 194187"/>
                  <a:gd name="connsiteX7" fmla="*/ 56535 w 319548"/>
                  <a:gd name="connsiteY7" fmla="*/ 0 h 194187"/>
                  <a:gd name="connsiteX0" fmla="*/ 61451 w 324464"/>
                  <a:gd name="connsiteY0" fmla="*/ 0 h 194187"/>
                  <a:gd name="connsiteX1" fmla="*/ 196645 w 324464"/>
                  <a:gd name="connsiteY1" fmla="*/ 7374 h 194187"/>
                  <a:gd name="connsiteX2" fmla="*/ 322006 w 324464"/>
                  <a:gd name="connsiteY2" fmla="*/ 140110 h 194187"/>
                  <a:gd name="connsiteX3" fmla="*/ 324464 w 324464"/>
                  <a:gd name="connsiteY3" fmla="*/ 174522 h 194187"/>
                  <a:gd name="connsiteX4" fmla="*/ 253180 w 324464"/>
                  <a:gd name="connsiteY4" fmla="*/ 194187 h 194187"/>
                  <a:gd name="connsiteX5" fmla="*/ 4916 w 324464"/>
                  <a:gd name="connsiteY5" fmla="*/ 169606 h 194187"/>
                  <a:gd name="connsiteX6" fmla="*/ 0 w 324464"/>
                  <a:gd name="connsiteY6" fmla="*/ 44245 h 194187"/>
                  <a:gd name="connsiteX7" fmla="*/ 61451 w 324464"/>
                  <a:gd name="connsiteY7" fmla="*/ 0 h 194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4464" h="194187" extrusionOk="0">
                    <a:moveTo>
                      <a:pt x="61451" y="0"/>
                    </a:moveTo>
                    <a:lnTo>
                      <a:pt x="196645" y="7374"/>
                    </a:lnTo>
                    <a:lnTo>
                      <a:pt x="322006" y="140110"/>
                    </a:lnTo>
                    <a:lnTo>
                      <a:pt x="324464" y="174522"/>
                    </a:lnTo>
                    <a:lnTo>
                      <a:pt x="253180" y="194187"/>
                    </a:lnTo>
                    <a:lnTo>
                      <a:pt x="4916" y="169606"/>
                    </a:lnTo>
                    <a:lnTo>
                      <a:pt x="0" y="44245"/>
                    </a:lnTo>
                    <a:lnTo>
                      <a:pt x="6145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3" name="Textfeld 37">
                <a:extLst>
                  <a:ext uri="{FF2B5EF4-FFF2-40B4-BE49-F238E27FC236}">
                    <a16:creationId xmlns:a16="http://schemas.microsoft.com/office/drawing/2014/main" id="{DC55C55F-85E2-4716-808A-7AEDFC4351FC}"/>
                  </a:ext>
                </a:extLst>
              </p:cNvPr>
              <p:cNvSpPr txBox="1"/>
              <p:nvPr/>
            </p:nvSpPr>
            <p:spPr bwMode="auto">
              <a:xfrm rot="1160034">
                <a:off x="8139173" y="2096927"/>
                <a:ext cx="50366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de-CH" sz="700">
                    <a:solidFill>
                      <a:schemeClr val="bg1"/>
                    </a:solidFill>
                  </a:rPr>
                  <a:t>Center?</a:t>
                </a:r>
                <a:endParaRPr lang="de-DE" sz="70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1072">
                <a:extLst>
                  <a:ext uri="{FF2B5EF4-FFF2-40B4-BE49-F238E27FC236}">
                    <a16:creationId xmlns:a16="http://schemas.microsoft.com/office/drawing/2014/main" id="{78D863D5-6413-4E63-BF65-3D3EE2377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0350" y="2228539"/>
                <a:ext cx="72000" cy="72000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300">
                  <a:latin typeface="Arial"/>
                  <a:cs typeface="Arial"/>
                </a:endParaRPr>
              </a:p>
            </p:txBody>
          </p:sp>
          <p:sp>
            <p:nvSpPr>
              <p:cNvPr id="25" name="Pfeil nach unten 39">
                <a:extLst>
                  <a:ext uri="{FF2B5EF4-FFF2-40B4-BE49-F238E27FC236}">
                    <a16:creationId xmlns:a16="http://schemas.microsoft.com/office/drawing/2014/main" id="{3AD95D23-A5D4-47B0-A45F-38B387B1CB03}"/>
                  </a:ext>
                </a:extLst>
              </p:cNvPr>
              <p:cNvSpPr/>
              <p:nvPr/>
            </p:nvSpPr>
            <p:spPr bwMode="auto">
              <a:xfrm rot="2695547">
                <a:off x="7669065" y="2268529"/>
                <a:ext cx="36000" cy="109266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FF00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6" name="Rectangle 1072">
                <a:extLst>
                  <a:ext uri="{FF2B5EF4-FFF2-40B4-BE49-F238E27FC236}">
                    <a16:creationId xmlns:a16="http://schemas.microsoft.com/office/drawing/2014/main" id="{6E692481-8EBD-472E-B48C-CF39953B6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02849" y="2230871"/>
                <a:ext cx="72000" cy="72000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300">
                  <a:latin typeface="Arial"/>
                  <a:cs typeface="Arial"/>
                </a:endParaRPr>
              </a:p>
            </p:txBody>
          </p:sp>
          <p:sp>
            <p:nvSpPr>
              <p:cNvPr id="27" name="Rectangle 1072">
                <a:extLst>
                  <a:ext uri="{FF2B5EF4-FFF2-40B4-BE49-F238E27FC236}">
                    <a16:creationId xmlns:a16="http://schemas.microsoft.com/office/drawing/2014/main" id="{8F77014D-E464-4FF0-8025-0B5D2CF1D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3741" y="2369408"/>
                <a:ext cx="72000" cy="72000"/>
              </a:xfrm>
              <a:prstGeom prst="rect">
                <a:avLst/>
              </a:prstGeom>
              <a:solidFill>
                <a:srgbClr val="00FF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300">
                  <a:latin typeface="Arial"/>
                  <a:cs typeface="Arial"/>
                </a:endParaRPr>
              </a:p>
            </p:txBody>
          </p:sp>
        </p:grpSp>
        <p:sp>
          <p:nvSpPr>
            <p:cNvPr id="30" name="Textfeld 44">
              <a:extLst>
                <a:ext uri="{FF2B5EF4-FFF2-40B4-BE49-F238E27FC236}">
                  <a16:creationId xmlns:a16="http://schemas.microsoft.com/office/drawing/2014/main" id="{59C67580-0F70-4587-843B-E3212B1BB5FE}"/>
                </a:ext>
              </a:extLst>
            </p:cNvPr>
            <p:cNvSpPr txBox="1"/>
            <p:nvPr/>
          </p:nvSpPr>
          <p:spPr bwMode="auto">
            <a:xfrm>
              <a:off x="5677239" y="4697446"/>
              <a:ext cx="34288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CH" sz="1000"/>
                <a:t>Calculated shell stabilization energy (Sobiczewski </a:t>
              </a:r>
              <a:r>
                <a:rPr lang="de-CH" sz="1000" i="1"/>
                <a:t>et al</a:t>
              </a:r>
              <a:r>
                <a:rPr lang="de-CH" sz="1000"/>
                <a:t>.)</a:t>
              </a:r>
              <a:endParaRPr/>
            </a:p>
            <a:p>
              <a:pPr>
                <a:defRPr/>
              </a:pPr>
              <a:r>
                <a:rPr lang="de-CH" sz="1000"/>
                <a:t>Colored boxes: known nuclei</a:t>
              </a:r>
              <a:endParaRPr lang="de-DE" sz="1000"/>
            </a:p>
          </p:txBody>
        </p:sp>
        <p:sp>
          <p:nvSpPr>
            <p:cNvPr id="31" name="Rechteck 48">
              <a:extLst>
                <a:ext uri="{FF2B5EF4-FFF2-40B4-BE49-F238E27FC236}">
                  <a16:creationId xmlns:a16="http://schemas.microsoft.com/office/drawing/2014/main" id="{9F278A67-B58D-469D-AAE1-35D86C766B96}"/>
                </a:ext>
              </a:extLst>
            </p:cNvPr>
            <p:cNvSpPr/>
            <p:nvPr/>
          </p:nvSpPr>
          <p:spPr bwMode="auto">
            <a:xfrm>
              <a:off x="5462470" y="2237098"/>
              <a:ext cx="3605370" cy="284447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32" name="Gruppieren 53">
              <a:extLst>
                <a:ext uri="{FF2B5EF4-FFF2-40B4-BE49-F238E27FC236}">
                  <a16:creationId xmlns:a16="http://schemas.microsoft.com/office/drawing/2014/main" id="{96DB4E08-4F31-46B4-85B6-EFC0F821FBE0}"/>
                </a:ext>
              </a:extLst>
            </p:cNvPr>
            <p:cNvGrpSpPr/>
            <p:nvPr/>
          </p:nvGrpSpPr>
          <p:grpSpPr bwMode="auto">
            <a:xfrm>
              <a:off x="7634361" y="3607380"/>
              <a:ext cx="531962" cy="253916"/>
              <a:chOff x="7634364" y="2849449"/>
              <a:chExt cx="531962" cy="253916"/>
            </a:xfrm>
          </p:grpSpPr>
          <p:sp>
            <p:nvSpPr>
              <p:cNvPr id="33" name="Pfeil nach unten 54">
                <a:extLst>
                  <a:ext uri="{FF2B5EF4-FFF2-40B4-BE49-F238E27FC236}">
                    <a16:creationId xmlns:a16="http://schemas.microsoft.com/office/drawing/2014/main" id="{E4E15674-5574-4626-B193-5F6E46A3A039}"/>
                  </a:ext>
                </a:extLst>
              </p:cNvPr>
              <p:cNvSpPr/>
              <p:nvPr/>
            </p:nvSpPr>
            <p:spPr bwMode="auto">
              <a:xfrm rot="7118044">
                <a:off x="7662941" y="2853469"/>
                <a:ext cx="92902" cy="150055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34" name="Gruppieren 55">
                <a:extLst>
                  <a:ext uri="{FF2B5EF4-FFF2-40B4-BE49-F238E27FC236}">
                    <a16:creationId xmlns:a16="http://schemas.microsoft.com/office/drawing/2014/main" id="{B05458AF-2A15-4593-BD07-1BC39718A7D5}"/>
                  </a:ext>
                </a:extLst>
              </p:cNvPr>
              <p:cNvGrpSpPr/>
              <p:nvPr/>
            </p:nvGrpSpPr>
            <p:grpSpPr bwMode="auto">
              <a:xfrm>
                <a:off x="7667471" y="2849449"/>
                <a:ext cx="498855" cy="253916"/>
                <a:chOff x="6902738" y="2433989"/>
                <a:chExt cx="498855" cy="253916"/>
              </a:xfrm>
            </p:grpSpPr>
            <p:sp>
              <p:nvSpPr>
                <p:cNvPr id="35" name="Ellipse 1195">
                  <a:extLst>
                    <a:ext uri="{FF2B5EF4-FFF2-40B4-BE49-F238E27FC236}">
                      <a16:creationId xmlns:a16="http://schemas.microsoft.com/office/drawing/2014/main" id="{AB1CC83D-FBFF-4105-8021-E385A2A18790}"/>
                    </a:ext>
                  </a:extLst>
                </p:cNvPr>
                <p:cNvSpPr/>
                <p:nvPr/>
              </p:nvSpPr>
              <p:spPr bwMode="auto">
                <a:xfrm>
                  <a:off x="6948264" y="2459677"/>
                  <a:ext cx="395956" cy="186218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36" name="Textfeld 57">
                  <a:extLst>
                    <a:ext uri="{FF2B5EF4-FFF2-40B4-BE49-F238E27FC236}">
                      <a16:creationId xmlns:a16="http://schemas.microsoft.com/office/drawing/2014/main" id="{8BB36931-F73E-43A8-A150-1387312F18AC}"/>
                    </a:ext>
                  </a:extLst>
                </p:cNvPr>
                <p:cNvSpPr txBox="1"/>
                <p:nvPr/>
              </p:nvSpPr>
              <p:spPr bwMode="auto">
                <a:xfrm>
                  <a:off x="6902738" y="2433989"/>
                  <a:ext cx="498855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a:r>
                    <a:rPr lang="de-CH" sz="1050" baseline="30000"/>
                    <a:t>280</a:t>
                  </a:r>
                  <a:r>
                    <a:rPr lang="de-CH" sz="1050"/>
                    <a:t>Ds</a:t>
                  </a:r>
                  <a:endParaRPr lang="de-DE" sz="1050"/>
                </a:p>
              </p:txBody>
            </p:sp>
          </p:grpSp>
        </p:grpSp>
        <p:grpSp>
          <p:nvGrpSpPr>
            <p:cNvPr id="37" name="Gruppieren 58">
              <a:extLst>
                <a:ext uri="{FF2B5EF4-FFF2-40B4-BE49-F238E27FC236}">
                  <a16:creationId xmlns:a16="http://schemas.microsoft.com/office/drawing/2014/main" id="{1606C473-2BA0-43C1-8399-76DEE36EAC58}"/>
                </a:ext>
              </a:extLst>
            </p:cNvPr>
            <p:cNvGrpSpPr/>
            <p:nvPr/>
          </p:nvGrpSpPr>
          <p:grpSpPr bwMode="auto">
            <a:xfrm>
              <a:off x="7053971" y="3256250"/>
              <a:ext cx="508813" cy="253916"/>
              <a:chOff x="7045139" y="2458343"/>
              <a:chExt cx="508813" cy="253916"/>
            </a:xfrm>
          </p:grpSpPr>
          <p:sp>
            <p:nvSpPr>
              <p:cNvPr id="38" name="Pfeil nach unten 59">
                <a:extLst>
                  <a:ext uri="{FF2B5EF4-FFF2-40B4-BE49-F238E27FC236}">
                    <a16:creationId xmlns:a16="http://schemas.microsoft.com/office/drawing/2014/main" id="{ED6795C1-5F8A-43DE-9C70-7003EA8B113C}"/>
                  </a:ext>
                </a:extLst>
              </p:cNvPr>
              <p:cNvSpPr/>
              <p:nvPr/>
            </p:nvSpPr>
            <p:spPr bwMode="auto">
              <a:xfrm rot="18221735">
                <a:off x="7432474" y="2560574"/>
                <a:ext cx="92902" cy="150055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39" name="Gruppieren 60">
                <a:extLst>
                  <a:ext uri="{FF2B5EF4-FFF2-40B4-BE49-F238E27FC236}">
                    <a16:creationId xmlns:a16="http://schemas.microsoft.com/office/drawing/2014/main" id="{54F75187-392A-4018-8836-5872ACC80ADE}"/>
                  </a:ext>
                </a:extLst>
              </p:cNvPr>
              <p:cNvGrpSpPr/>
              <p:nvPr/>
            </p:nvGrpSpPr>
            <p:grpSpPr bwMode="auto">
              <a:xfrm>
                <a:off x="7045139" y="2458343"/>
                <a:ext cx="506870" cy="253916"/>
                <a:chOff x="6894923" y="2433989"/>
                <a:chExt cx="506870" cy="253916"/>
              </a:xfrm>
            </p:grpSpPr>
            <p:sp>
              <p:nvSpPr>
                <p:cNvPr id="40" name="Ellipse 1192">
                  <a:extLst>
                    <a:ext uri="{FF2B5EF4-FFF2-40B4-BE49-F238E27FC236}">
                      <a16:creationId xmlns:a16="http://schemas.microsoft.com/office/drawing/2014/main" id="{6BD9A0AF-EA8C-439A-B967-823D46D4A464}"/>
                    </a:ext>
                  </a:extLst>
                </p:cNvPr>
                <p:cNvSpPr/>
                <p:nvPr/>
              </p:nvSpPr>
              <p:spPr bwMode="auto">
                <a:xfrm>
                  <a:off x="6948264" y="2459677"/>
                  <a:ext cx="395956" cy="186218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sp>
              <p:nvSpPr>
                <p:cNvPr id="41" name="Textfeld 62">
                  <a:extLst>
                    <a:ext uri="{FF2B5EF4-FFF2-40B4-BE49-F238E27FC236}">
                      <a16:creationId xmlns:a16="http://schemas.microsoft.com/office/drawing/2014/main" id="{9160C318-7773-49B1-84DD-4D560CF1F175}"/>
                    </a:ext>
                  </a:extLst>
                </p:cNvPr>
                <p:cNvSpPr txBox="1"/>
                <p:nvPr/>
              </p:nvSpPr>
              <p:spPr bwMode="auto">
                <a:xfrm>
                  <a:off x="6894923" y="2433989"/>
                  <a:ext cx="506870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a:r>
                    <a:rPr lang="de-CH" sz="1050" baseline="30000"/>
                    <a:t>282</a:t>
                  </a:r>
                  <a:r>
                    <a:rPr lang="de-CH" sz="1050"/>
                    <a:t>Cn</a:t>
                  </a:r>
                  <a:endParaRPr lang="de-DE" sz="1050"/>
                </a:p>
              </p:txBody>
            </p:sp>
          </p:grpSp>
        </p:grpSp>
      </p:grpSp>
      <p:sp>
        <p:nvSpPr>
          <p:cNvPr id="43" name="Textfeld 5">
            <a:extLst>
              <a:ext uri="{FF2B5EF4-FFF2-40B4-BE49-F238E27FC236}">
                <a16:creationId xmlns:a16="http://schemas.microsoft.com/office/drawing/2014/main" id="{473D55A4-B8EF-44D0-B14C-37F969CC7A8C}"/>
              </a:ext>
            </a:extLst>
          </p:cNvPr>
          <p:cNvSpPr txBox="1"/>
          <p:nvPr/>
        </p:nvSpPr>
        <p:spPr bwMode="auto">
          <a:xfrm>
            <a:off x="2124291" y="5508182"/>
            <a:ext cx="7164975" cy="764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CH" sz="1400" dirty="0"/>
              <a:t>A. </a:t>
            </a:r>
            <a:r>
              <a:rPr lang="de-CH" sz="1400" dirty="0" err="1"/>
              <a:t>Såmark</a:t>
            </a:r>
            <a:r>
              <a:rPr lang="de-CH" sz="1400" dirty="0"/>
              <a:t>-Roth </a:t>
            </a:r>
            <a:r>
              <a:rPr lang="de-CH" sz="1400" i="1" dirty="0"/>
              <a:t>et al</a:t>
            </a:r>
            <a:r>
              <a:rPr lang="de-CH" sz="1400" dirty="0"/>
              <a:t>., Phys. Rev. Lett. 126 (2021) 032503</a:t>
            </a:r>
            <a:endParaRPr sz="1400" dirty="0"/>
          </a:p>
          <a:p>
            <a:pPr>
              <a:defRPr/>
            </a:pPr>
            <a:r>
              <a:rPr lang="de-CH" sz="1400" dirty="0"/>
              <a:t>J.L. </a:t>
            </a:r>
            <a:r>
              <a:rPr lang="de-CH" sz="1400" dirty="0" err="1"/>
              <a:t>Egido</a:t>
            </a:r>
            <a:r>
              <a:rPr lang="de-CH" sz="1400" dirty="0"/>
              <a:t> &amp; A. </a:t>
            </a:r>
            <a:r>
              <a:rPr lang="de-CH" sz="1400" dirty="0" err="1"/>
              <a:t>Jungclaus</a:t>
            </a:r>
            <a:r>
              <a:rPr lang="de-CH" sz="1400" dirty="0"/>
              <a:t>, Phys. Rev. Lett. 125 (2020) 192504; </a:t>
            </a:r>
            <a:r>
              <a:rPr lang="de-CH" sz="1400" i="1" dirty="0"/>
              <a:t>ibid</a:t>
            </a:r>
            <a:r>
              <a:rPr lang="de-CH" sz="1400" dirty="0"/>
              <a:t>., 126 (2021) 192501</a:t>
            </a:r>
            <a:endParaRPr sz="1400" dirty="0"/>
          </a:p>
          <a:p>
            <a:pPr>
              <a:spcBef>
                <a:spcPts val="200"/>
              </a:spcBef>
              <a:defRPr/>
            </a:pPr>
            <a:r>
              <a:rPr lang="de-CH" sz="1400" dirty="0" err="1"/>
              <a:t>Spokesperson</a:t>
            </a:r>
            <a:r>
              <a:rPr lang="de-CH" sz="1400" dirty="0"/>
              <a:t>: D. Rudolph, Lund. Univ.</a:t>
            </a:r>
            <a:endParaRPr lang="de-DE" sz="1400" dirty="0"/>
          </a:p>
        </p:txBody>
      </p:sp>
      <p:grpSp>
        <p:nvGrpSpPr>
          <p:cNvPr id="45" name="Group 3">
            <a:extLst>
              <a:ext uri="{FF2B5EF4-FFF2-40B4-BE49-F238E27FC236}">
                <a16:creationId xmlns:a16="http://schemas.microsoft.com/office/drawing/2014/main" id="{77B99D64-0F6D-4463-A065-3AF534BF6B5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964" y="4102813"/>
            <a:ext cx="1946343" cy="2504733"/>
            <a:chOff x="204442" y="2211551"/>
            <a:chExt cx="2364208" cy="3042477"/>
          </a:xfrm>
        </p:grpSpPr>
        <p:pic>
          <p:nvPicPr>
            <p:cNvPr id="46" name="Picture 25" descr="E114_Even_Even_Paper-6.pdf - Adobe Acrobat Pro">
              <a:extLst>
                <a:ext uri="{FF2B5EF4-FFF2-40B4-BE49-F238E27FC236}">
                  <a16:creationId xmlns:a16="http://schemas.microsoft.com/office/drawing/2014/main" id="{057301E2-4DF8-413D-88F7-C63DCFB5F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588" t="16798" r="6849" b="3938"/>
            <a:stretch/>
          </p:blipFill>
          <p:spPr bwMode="auto">
            <a:xfrm>
              <a:off x="204442" y="2328109"/>
              <a:ext cx="2364208" cy="2925919"/>
            </a:xfrm>
            <a:prstGeom prst="rect">
              <a:avLst/>
            </a:prstGeom>
          </p:spPr>
        </p:pic>
        <p:sp>
          <p:nvSpPr>
            <p:cNvPr id="47" name="TextBox 26">
              <a:extLst>
                <a:ext uri="{FF2B5EF4-FFF2-40B4-BE49-F238E27FC236}">
                  <a16:creationId xmlns:a16="http://schemas.microsoft.com/office/drawing/2014/main" id="{BBB98703-D534-491C-8BC6-20A79BC4B254}"/>
                </a:ext>
              </a:extLst>
            </p:cNvPr>
            <p:cNvSpPr txBox="1"/>
            <p:nvPr/>
          </p:nvSpPr>
          <p:spPr bwMode="auto">
            <a:xfrm>
              <a:off x="212109" y="2211551"/>
              <a:ext cx="564428" cy="34292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noAutofit/>
            </a:bodyPr>
            <a:lstStyle/>
            <a:p>
              <a:pPr>
                <a:defRPr/>
              </a:pPr>
              <a:endParaRPr lang="en-US" sz="1600" b="1">
                <a:latin typeface="Arial"/>
                <a:cs typeface="Arial"/>
              </a:endParaRPr>
            </a:p>
          </p:txBody>
        </p:sp>
      </p:grpSp>
      <p:sp>
        <p:nvSpPr>
          <p:cNvPr id="48" name="TextBox 48">
            <a:extLst>
              <a:ext uri="{FF2B5EF4-FFF2-40B4-BE49-F238E27FC236}">
                <a16:creationId xmlns:a16="http://schemas.microsoft.com/office/drawing/2014/main" id="{08D2FE6F-DF22-4A4E-92E1-AB3833572AF9}"/>
              </a:ext>
            </a:extLst>
          </p:cNvPr>
          <p:cNvSpPr txBox="1"/>
          <p:nvPr/>
        </p:nvSpPr>
        <p:spPr bwMode="auto">
          <a:xfrm>
            <a:off x="4402506" y="1192512"/>
            <a:ext cx="4554505" cy="40539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46" indent="-171446">
              <a:lnSpc>
                <a:spcPct val="110000"/>
              </a:lnSpc>
              <a:spcBef>
                <a:spcPts val="900"/>
              </a:spcBef>
              <a:buClr>
                <a:srgbClr val="FFC000"/>
              </a:buClr>
              <a:buFont typeface="Wingdings"/>
              <a:buChar char="§"/>
              <a:defRPr/>
            </a:pPr>
            <a:r>
              <a:rPr lang="en-GB" sz="1600" dirty="0"/>
              <a:t>First detailed</a:t>
            </a:r>
            <a:r>
              <a:rPr lang="en-GB" sz="1600" b="1" dirty="0"/>
              <a:t> nuclear spectroscopy </a:t>
            </a:r>
            <a:r>
              <a:rPr lang="en-GB" sz="1600" dirty="0"/>
              <a:t>of flerovium (Z=114) decay chains with </a:t>
            </a:r>
            <a:r>
              <a:rPr lang="en-GB" sz="1600" dirty="0" err="1">
                <a:solidFill>
                  <a:srgbClr val="FF0000"/>
                </a:solidFill>
              </a:rPr>
              <a:t>TASISpec</a:t>
            </a:r>
            <a:r>
              <a:rPr lang="en-GB" sz="1600" dirty="0">
                <a:solidFill>
                  <a:srgbClr val="FF0000"/>
                </a:solidFill>
              </a:rPr>
              <a:t>+  at </a:t>
            </a:r>
            <a:r>
              <a:rPr lang="en-GB" sz="1600" b="1" i="1" dirty="0">
                <a:solidFill>
                  <a:srgbClr val="FF0000"/>
                </a:solidFill>
              </a:rPr>
              <a:t>TASCA</a:t>
            </a:r>
            <a:r>
              <a:rPr lang="en-GB" sz="1600" dirty="0"/>
              <a:t> recoil separator</a:t>
            </a:r>
            <a:endParaRPr sz="1600" dirty="0"/>
          </a:p>
          <a:p>
            <a:pPr marL="171446" indent="-171446">
              <a:lnSpc>
                <a:spcPct val="110000"/>
              </a:lnSpc>
              <a:spcBef>
                <a:spcPts val="900"/>
              </a:spcBef>
              <a:buClr>
                <a:srgbClr val="FFC000"/>
              </a:buClr>
              <a:buFont typeface="Wingdings"/>
              <a:buChar char="§"/>
              <a:defRPr/>
            </a:pPr>
            <a:r>
              <a:rPr lang="en-GB" sz="1600" dirty="0"/>
              <a:t>Discovery of </a:t>
            </a:r>
            <a:r>
              <a:rPr lang="en-GB" sz="1600" b="1" dirty="0"/>
              <a:t>new isotope </a:t>
            </a:r>
            <a:r>
              <a:rPr lang="en-GB" sz="1600" b="1" baseline="30000" dirty="0"/>
              <a:t>280</a:t>
            </a:r>
            <a:r>
              <a:rPr lang="en-GB" sz="1600" b="1" dirty="0"/>
              <a:t>Ds</a:t>
            </a:r>
            <a:r>
              <a:rPr lang="en-GB" sz="1600" dirty="0"/>
              <a:t> (Z=110) provides first </a:t>
            </a:r>
            <a:r>
              <a:rPr lang="en-GB" sz="1600" b="1" dirty="0"/>
              <a:t>sequence of </a:t>
            </a:r>
            <a:r>
              <a:rPr lang="en-GB" sz="1600" b="1" dirty="0">
                <a:latin typeface="Symbol"/>
              </a:rPr>
              <a:t>a</a:t>
            </a:r>
            <a:r>
              <a:rPr lang="en-GB" sz="1600" b="1" dirty="0"/>
              <a:t>-decay energies across Z=114</a:t>
            </a:r>
            <a:r>
              <a:rPr lang="en-GB" sz="1600" dirty="0"/>
              <a:t> shell gap </a:t>
            </a:r>
            <a:endParaRPr sz="1600" dirty="0"/>
          </a:p>
          <a:p>
            <a:pPr marL="171446" indent="-171446">
              <a:lnSpc>
                <a:spcPct val="110000"/>
              </a:lnSpc>
              <a:spcBef>
                <a:spcPts val="900"/>
              </a:spcBef>
              <a:buClr>
                <a:srgbClr val="FFC000"/>
              </a:buClr>
              <a:buFont typeface="Wingdings"/>
              <a:buChar char="§"/>
              <a:defRPr/>
            </a:pPr>
            <a:r>
              <a:rPr lang="en-GB" sz="1600" dirty="0"/>
              <a:t>Discovery of </a:t>
            </a:r>
            <a:r>
              <a:rPr lang="en-GB" sz="1600" b="1" dirty="0"/>
              <a:t>excited 0</a:t>
            </a:r>
            <a:r>
              <a:rPr lang="en-GB" sz="1600" b="1" baseline="30000" dirty="0"/>
              <a:t>+</a:t>
            </a:r>
            <a:r>
              <a:rPr lang="en-GB" sz="1600" b="1" dirty="0"/>
              <a:t> state </a:t>
            </a:r>
            <a:r>
              <a:rPr lang="en-GB" sz="1600" dirty="0"/>
              <a:t>in </a:t>
            </a:r>
            <a:r>
              <a:rPr lang="en-GB" sz="1600" baseline="30000" dirty="0"/>
              <a:t>282</a:t>
            </a:r>
            <a:r>
              <a:rPr lang="en-GB" sz="1600" dirty="0"/>
              <a:t>Cn  (Z=112): </a:t>
            </a:r>
            <a:r>
              <a:rPr lang="en-GB" sz="1600" b="1" dirty="0"/>
              <a:t>shape coexistence</a:t>
            </a:r>
            <a:endParaRPr sz="1600" dirty="0"/>
          </a:p>
          <a:p>
            <a:pPr>
              <a:lnSpc>
                <a:spcPct val="110000"/>
              </a:lnSpc>
              <a:spcBef>
                <a:spcPts val="900"/>
              </a:spcBef>
              <a:buClr>
                <a:srgbClr val="FFC000"/>
              </a:buClr>
              <a:defRPr/>
            </a:pP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dirty="0"/>
              <a:t>together with extensive triaxial beyond mean-field theory these findings suggest that there is </a:t>
            </a:r>
            <a:r>
              <a:rPr lang="en-US" sz="1600" b="1" dirty="0">
                <a:solidFill>
                  <a:srgbClr val="FF0000"/>
                </a:solidFill>
              </a:rPr>
              <a:t>no pronounced shell gap at proton number Z=114</a:t>
            </a:r>
            <a:endParaRPr sz="1600" dirty="0">
              <a:solidFill>
                <a:srgbClr val="FF0000"/>
              </a:solidFill>
            </a:endParaRPr>
          </a:p>
          <a:p>
            <a:pPr marL="171446" indent="-171446">
              <a:lnSpc>
                <a:spcPct val="110000"/>
              </a:lnSpc>
              <a:spcBef>
                <a:spcPts val="900"/>
              </a:spcBef>
              <a:buClr>
                <a:srgbClr val="FFC000"/>
              </a:buClr>
              <a:buFont typeface="Wingdings"/>
              <a:buChar char="§"/>
              <a:defRPr/>
            </a:pPr>
            <a:r>
              <a:rPr lang="en-US" sz="1600" dirty="0"/>
              <a:t>Focus shifts to </a:t>
            </a:r>
            <a:r>
              <a:rPr lang="en-US" sz="1600" b="1" dirty="0"/>
              <a:t>heavier elements: 120? 126?</a:t>
            </a:r>
            <a:endParaRPr sz="1600" dirty="0"/>
          </a:p>
        </p:txBody>
      </p:sp>
      <p:pic>
        <p:nvPicPr>
          <p:cNvPr id="49" name="Picture 5">
            <a:extLst>
              <a:ext uri="{FF2B5EF4-FFF2-40B4-BE49-F238E27FC236}">
                <a16:creationId xmlns:a16="http://schemas.microsoft.com/office/drawing/2014/main" id="{7F950B2D-5B43-48F8-895F-77BA7C4B4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6762" y="528414"/>
            <a:ext cx="882101" cy="63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6">
            <a:extLst>
              <a:ext uri="{FF2B5EF4-FFF2-40B4-BE49-F238E27FC236}">
                <a16:creationId xmlns:a16="http://schemas.microsoft.com/office/drawing/2014/main" id="{70232322-7077-4BF3-9388-77D8338DB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0500" y="38603"/>
            <a:ext cx="1112349" cy="37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0C0BB79F-ACA9-86EE-D0E0-F84C196E95A8}"/>
              </a:ext>
            </a:extLst>
          </p:cNvPr>
          <p:cNvSpPr txBox="1"/>
          <p:nvPr/>
        </p:nvSpPr>
        <p:spPr>
          <a:xfrm>
            <a:off x="2124291" y="6381483"/>
            <a:ext cx="1933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Courtesy: Y. </a:t>
            </a:r>
            <a:r>
              <a:rPr lang="en-US" sz="1600">
                <a:solidFill>
                  <a:schemeClr val="bg1"/>
                </a:solidFill>
              </a:rPr>
              <a:t>Leifels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750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171F2C3-B665-4795-8757-53FAA33D1CDF}"/>
              </a:ext>
            </a:extLst>
          </p:cNvPr>
          <p:cNvSpPr txBox="1">
            <a:spLocks noChangeArrowheads="1"/>
          </p:cNvSpPr>
          <p:nvPr/>
        </p:nvSpPr>
        <p:spPr>
          <a:xfrm>
            <a:off x="928095" y="191193"/>
            <a:ext cx="7617389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Terra incognita: first spe</a:t>
            </a: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ctroscopy south-east of </a:t>
            </a:r>
            <a:r>
              <a:rPr lang="en-US" altLang="de-DE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208</a:t>
            </a: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  <a:p>
            <a:pPr>
              <a:spcAft>
                <a:spcPts val="600"/>
              </a:spcAft>
            </a:pPr>
            <a:r>
              <a:rPr lang="en-US" altLang="de-DE" sz="1600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Tow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ards the r-process path along N=126</a:t>
            </a:r>
            <a:endParaRPr lang="en-US" altLang="de-DE" sz="16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ISS_Logo_300px.png">
            <a:extLst>
              <a:ext uri="{FF2B5EF4-FFF2-40B4-BE49-F238E27FC236}">
                <a16:creationId xmlns:a16="http://schemas.microsoft.com/office/drawing/2014/main" id="{7EFC2D61-57D1-402A-A66F-9F1E8A75A8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524" y="1215934"/>
            <a:ext cx="1421476" cy="487104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E64A18F-BAFB-4166-8282-272904120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779" y="697044"/>
            <a:ext cx="1503013" cy="32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B94C51-C46D-416A-ACFD-4A78D2746C3D}"/>
              </a:ext>
            </a:extLst>
          </p:cNvPr>
          <p:cNvSpPr txBox="1"/>
          <p:nvPr/>
        </p:nvSpPr>
        <p:spPr>
          <a:xfrm>
            <a:off x="374067" y="1211910"/>
            <a:ext cx="5453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</a:t>
            </a:r>
            <a:r>
              <a:rPr lang="en-US" dirty="0">
                <a:solidFill>
                  <a:srgbClr val="FF0000"/>
                </a:solidFill>
              </a:rPr>
              <a:t>single particle states in </a:t>
            </a:r>
            <a:r>
              <a:rPr lang="en-US" baseline="30000" dirty="0">
                <a:solidFill>
                  <a:srgbClr val="FF0000"/>
                </a:solidFill>
              </a:rPr>
              <a:t>207</a:t>
            </a:r>
            <a:r>
              <a:rPr lang="en-US" dirty="0">
                <a:solidFill>
                  <a:srgbClr val="FF0000"/>
                </a:solidFill>
              </a:rPr>
              <a:t>Hg for the first time </a:t>
            </a:r>
            <a:r>
              <a:rPr lang="en-US" dirty="0"/>
              <a:t>using Transfer Reaction: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970115-8373-46BB-801A-C723B6276578}"/>
              </a:ext>
            </a:extLst>
          </p:cNvPr>
          <p:cNvSpPr txBox="1"/>
          <p:nvPr/>
        </p:nvSpPr>
        <p:spPr>
          <a:xfrm>
            <a:off x="3534916" y="1576010"/>
            <a:ext cx="361349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/>
              <a:t>206</a:t>
            </a:r>
            <a:r>
              <a:rPr lang="en-US" dirty="0"/>
              <a:t>Hg (1.52 GeV) + 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aseline="30000" dirty="0">
                <a:sym typeface="Wingdings" panose="05000000000000000000" pitchFamily="2" charset="2"/>
              </a:rPr>
              <a:t>207</a:t>
            </a:r>
            <a:r>
              <a:rPr lang="en-US" dirty="0">
                <a:sym typeface="Wingdings" panose="05000000000000000000" pitchFamily="2" charset="2"/>
              </a:rPr>
              <a:t>Hg + p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23FE63A-4C19-4B80-A914-0DCC9CE175BB}"/>
              </a:ext>
            </a:extLst>
          </p:cNvPr>
          <p:cNvGrpSpPr/>
          <p:nvPr/>
        </p:nvGrpSpPr>
        <p:grpSpPr>
          <a:xfrm>
            <a:off x="5567953" y="3364081"/>
            <a:ext cx="3500839" cy="2282009"/>
            <a:chOff x="4317331" y="1633499"/>
            <a:chExt cx="3967482" cy="304640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E9E2B0D-1336-4C8D-BF63-6444DD58388F}"/>
                </a:ext>
              </a:extLst>
            </p:cNvPr>
            <p:cNvGrpSpPr/>
            <p:nvPr/>
          </p:nvGrpSpPr>
          <p:grpSpPr>
            <a:xfrm>
              <a:off x="4317331" y="1633499"/>
              <a:ext cx="3967482" cy="3046403"/>
              <a:chOff x="162204" y="3350834"/>
              <a:chExt cx="4170810" cy="334740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6F6A466-0597-49A9-A4AC-266ED0E0F82F}"/>
                  </a:ext>
                </a:extLst>
              </p:cNvPr>
              <p:cNvGrpSpPr/>
              <p:nvPr/>
            </p:nvGrpSpPr>
            <p:grpSpPr>
              <a:xfrm>
                <a:off x="162204" y="3350834"/>
                <a:ext cx="4170810" cy="3347405"/>
                <a:chOff x="186330" y="1042793"/>
                <a:chExt cx="4170810" cy="3347405"/>
              </a:xfrm>
            </p:grpSpPr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D0133D4E-CCC6-4ACE-B62D-EA04E2F356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" t="45387" r="3970"/>
                <a:stretch/>
              </p:blipFill>
              <p:spPr>
                <a:xfrm>
                  <a:off x="202568" y="1341120"/>
                  <a:ext cx="4118483" cy="2901599"/>
                </a:xfrm>
                <a:prstGeom prst="rect">
                  <a:avLst/>
                </a:prstGeom>
              </p:spPr>
            </p:pic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9DFA678E-E941-40AF-B86A-A1B25393CD5D}"/>
                    </a:ext>
                  </a:extLst>
                </p:cNvPr>
                <p:cNvSpPr txBox="1"/>
                <p:nvPr/>
              </p:nvSpPr>
              <p:spPr>
                <a:xfrm rot="16200000">
                  <a:off x="-660461" y="1889584"/>
                  <a:ext cx="2095395" cy="4018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Proton counts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84FB15B-3E01-4450-A144-151901D41F73}"/>
                    </a:ext>
                  </a:extLst>
                </p:cNvPr>
                <p:cNvSpPr txBox="1"/>
                <p:nvPr/>
              </p:nvSpPr>
              <p:spPr>
                <a:xfrm>
                  <a:off x="1920726" y="3889929"/>
                  <a:ext cx="2436414" cy="50026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Proton Energy (MeV)</a:t>
                  </a: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C7EC8EA-6E89-41C2-B7A9-82229586117B}"/>
                  </a:ext>
                </a:extLst>
              </p:cNvPr>
              <p:cNvSpPr txBox="1"/>
              <p:nvPr/>
            </p:nvSpPr>
            <p:spPr>
              <a:xfrm>
                <a:off x="1020706" y="3748408"/>
                <a:ext cx="2547330" cy="5002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Excited levels in </a:t>
                </a:r>
                <a:r>
                  <a:rPr lang="en-US" sz="1400" baseline="30000" dirty="0">
                    <a:solidFill>
                      <a:srgbClr val="FF0000"/>
                    </a:solidFill>
                  </a:rPr>
                  <a:t>207</a:t>
                </a:r>
                <a:r>
                  <a:rPr lang="en-US" sz="1400" dirty="0">
                    <a:solidFill>
                      <a:srgbClr val="FF0000"/>
                    </a:solidFill>
                  </a:rPr>
                  <a:t>Hg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63823CC-168E-4227-B978-CB52A23183AA}"/>
                </a:ext>
              </a:extLst>
            </p:cNvPr>
            <p:cNvSpPr txBox="1"/>
            <p:nvPr/>
          </p:nvSpPr>
          <p:spPr>
            <a:xfrm>
              <a:off x="5133981" y="2580101"/>
              <a:ext cx="567763" cy="409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9/2</a:t>
              </a:r>
              <a:r>
                <a:rPr lang="en-US" sz="1200" baseline="30000" dirty="0"/>
                <a:t>+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FD93937-D6CD-4EC6-8542-DB4D49C88D6E}"/>
                </a:ext>
              </a:extLst>
            </p:cNvPr>
            <p:cNvSpPr txBox="1"/>
            <p:nvPr/>
          </p:nvSpPr>
          <p:spPr>
            <a:xfrm>
              <a:off x="7242966" y="2452807"/>
              <a:ext cx="695172" cy="409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(3/2</a:t>
              </a:r>
              <a:r>
                <a:rPr lang="en-US" sz="1200" baseline="30000" dirty="0"/>
                <a:t>+</a:t>
              </a:r>
              <a:r>
                <a:rPr lang="en-US" sz="1200" dirty="0"/>
                <a:t>)</a:t>
              </a:r>
              <a:endParaRPr lang="en-US" sz="1200" baseline="300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CFA4462-BEFC-41D6-945B-8EDC609D726C}"/>
                </a:ext>
              </a:extLst>
            </p:cNvPr>
            <p:cNvSpPr txBox="1"/>
            <p:nvPr/>
          </p:nvSpPr>
          <p:spPr>
            <a:xfrm>
              <a:off x="7430970" y="3121791"/>
              <a:ext cx="695172" cy="409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(7/2</a:t>
              </a:r>
              <a:r>
                <a:rPr lang="en-US" sz="1200" baseline="30000" dirty="0"/>
                <a:t>+</a:t>
              </a:r>
              <a:r>
                <a:rPr lang="en-US" sz="1200" dirty="0"/>
                <a:t>)</a:t>
              </a:r>
              <a:endParaRPr lang="en-US" sz="1200" baseline="300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7E5A1DF-075A-44EA-9CD1-0CE4976BED20}"/>
                </a:ext>
              </a:extLst>
            </p:cNvPr>
            <p:cNvSpPr txBox="1"/>
            <p:nvPr/>
          </p:nvSpPr>
          <p:spPr>
            <a:xfrm>
              <a:off x="5699443" y="2347548"/>
              <a:ext cx="695172" cy="409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(5/2</a:t>
              </a:r>
              <a:r>
                <a:rPr lang="en-US" sz="1200" baseline="30000" dirty="0"/>
                <a:t>+</a:t>
              </a:r>
              <a:r>
                <a:rPr lang="en-US" sz="1200" dirty="0"/>
                <a:t>)</a:t>
              </a:r>
              <a:endParaRPr lang="en-US" sz="1200" baseline="3000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7295616-968D-44D8-87CC-BB5BE275B8B1}"/>
              </a:ext>
            </a:extLst>
          </p:cNvPr>
          <p:cNvSpPr txBox="1"/>
          <p:nvPr/>
        </p:nvSpPr>
        <p:spPr>
          <a:xfrm>
            <a:off x="494470" y="5431504"/>
            <a:ext cx="7141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Binding energy of the neutron in different orbits is extracted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Allows to predict the last N=127 isotone with bound neutrons: Gd (Z=64)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F479D1C-81BC-47FB-B970-3CC118A3E9B7}"/>
              </a:ext>
            </a:extLst>
          </p:cNvPr>
          <p:cNvGrpSpPr/>
          <p:nvPr/>
        </p:nvGrpSpPr>
        <p:grpSpPr>
          <a:xfrm>
            <a:off x="105500" y="1488947"/>
            <a:ext cx="6090083" cy="3942557"/>
            <a:chOff x="1366433" y="998007"/>
            <a:chExt cx="7611751" cy="554914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3EC32B8-F80B-4D1C-8C7F-D40A869DBE85}"/>
                </a:ext>
              </a:extLst>
            </p:cNvPr>
            <p:cNvGrpSpPr/>
            <p:nvPr/>
          </p:nvGrpSpPr>
          <p:grpSpPr>
            <a:xfrm>
              <a:off x="1366433" y="998007"/>
              <a:ext cx="7611751" cy="5549141"/>
              <a:chOff x="1366433" y="998007"/>
              <a:chExt cx="7611751" cy="5549141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239693E-1C20-4B04-90AC-622A974A0F9E}"/>
                  </a:ext>
                </a:extLst>
              </p:cNvPr>
              <p:cNvGrpSpPr/>
              <p:nvPr/>
            </p:nvGrpSpPr>
            <p:grpSpPr>
              <a:xfrm>
                <a:off x="1366433" y="1843147"/>
                <a:ext cx="7611751" cy="4704001"/>
                <a:chOff x="1366433" y="1843147"/>
                <a:chExt cx="7611751" cy="4704001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CE0DAB3A-4DD2-48C2-89A2-7B0210B070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66433" y="1843147"/>
                  <a:ext cx="6685453" cy="4704001"/>
                </a:xfrm>
                <a:prstGeom prst="rect">
                  <a:avLst/>
                </a:prstGeom>
              </p:spPr>
            </p:pic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096970F-CE77-48F8-85E7-97B5C03B5882}"/>
                    </a:ext>
                  </a:extLst>
                </p:cNvPr>
                <p:cNvSpPr txBox="1"/>
                <p:nvPr/>
              </p:nvSpPr>
              <p:spPr>
                <a:xfrm>
                  <a:off x="8202009" y="3002280"/>
                  <a:ext cx="7761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208Pb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97A028CF-8C63-42FB-A43F-9688DAC3EBAB}"/>
                    </a:ext>
                  </a:extLst>
                </p:cNvPr>
                <p:cNvCxnSpPr/>
                <p:nvPr/>
              </p:nvCxnSpPr>
              <p:spPr>
                <a:xfrm flipH="1" flipV="1">
                  <a:off x="6975189" y="2865120"/>
                  <a:ext cx="1226820" cy="32182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E767ED09-3A23-430D-A00F-9B59D0F5E9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79404" y="998007"/>
                <a:ext cx="2335792" cy="16013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9F60DB6-D614-43EC-8BEE-29EAB8973E78}"/>
                </a:ext>
              </a:extLst>
            </p:cNvPr>
            <p:cNvCxnSpPr/>
            <p:nvPr/>
          </p:nvCxnSpPr>
          <p:spPr>
            <a:xfrm flipV="1">
              <a:off x="2094807" y="3499658"/>
              <a:ext cx="5852160" cy="748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2C7A216-5BEA-4228-BBA5-A4ED0138CC5A}"/>
                </a:ext>
              </a:extLst>
            </p:cNvPr>
            <p:cNvSpPr txBox="1"/>
            <p:nvPr/>
          </p:nvSpPr>
          <p:spPr>
            <a:xfrm>
              <a:off x="7897584" y="3371612"/>
              <a:ext cx="1058265" cy="389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1"/>
                  </a:solidFill>
                </a:rPr>
                <a:t>Gd(Z=64)</a:t>
              </a:r>
              <a:endParaRPr lang="en-BE" sz="12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47A6BE7-2824-4FB7-91B0-797E2A2239AC}"/>
              </a:ext>
            </a:extLst>
          </p:cNvPr>
          <p:cNvSpPr txBox="1"/>
          <p:nvPr/>
        </p:nvSpPr>
        <p:spPr>
          <a:xfrm>
            <a:off x="2197847" y="6427671"/>
            <a:ext cx="4748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Tang et al., PRL 124, 062502 (2020)</a:t>
            </a:r>
          </a:p>
        </p:txBody>
      </p:sp>
    </p:spTree>
    <p:extLst>
      <p:ext uri="{BB962C8B-B14F-4D97-AF65-F5344CB8AC3E}">
        <p14:creationId xmlns:p14="http://schemas.microsoft.com/office/powerpoint/2010/main" val="1062008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7CE72-B1A1-48D9-9C0B-254001F871AB}"/>
              </a:ext>
            </a:extLst>
          </p:cNvPr>
          <p:cNvSpPr txBox="1"/>
          <p:nvPr/>
        </p:nvSpPr>
        <p:spPr>
          <a:xfrm>
            <a:off x="1738631" y="115697"/>
            <a:ext cx="58945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region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self-conjugate and doubly-magic: N,Z=50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C454745-4433-4568-AD39-6AC93A07CC2F}"/>
              </a:ext>
            </a:extLst>
          </p:cNvPr>
          <p:cNvGrpSpPr/>
          <p:nvPr/>
        </p:nvGrpSpPr>
        <p:grpSpPr>
          <a:xfrm>
            <a:off x="2516339" y="1671632"/>
            <a:ext cx="6103756" cy="4349091"/>
            <a:chOff x="401647" y="781606"/>
            <a:chExt cx="6103756" cy="4349091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DEB1E4CC-D23E-43BD-A8B2-5FBB42AA1A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6"/>
            <a:stretch/>
          </p:blipFill>
          <p:spPr bwMode="auto">
            <a:xfrm>
              <a:off x="401647" y="781606"/>
              <a:ext cx="6103756" cy="434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A48FA6A-042B-42FF-92FB-B10B85FC0992}"/>
                </a:ext>
              </a:extLst>
            </p:cNvPr>
            <p:cNvSpPr/>
            <p:nvPr/>
          </p:nvSpPr>
          <p:spPr bwMode="auto">
            <a:xfrm>
              <a:off x="2582863" y="2387104"/>
              <a:ext cx="477837" cy="4667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sz="1400" b="1" baseline="30000" dirty="0"/>
                <a:t>99</a:t>
              </a:r>
              <a:r>
                <a:rPr lang="en-US" sz="1400" b="1" dirty="0"/>
                <a:t>Sn</a:t>
              </a:r>
              <a:endParaRPr lang="de-DE" sz="1400" b="1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DE9EAA-C475-4854-BA40-440D9E774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678" y="3357231"/>
              <a:ext cx="476611" cy="465945"/>
            </a:xfrm>
            <a:prstGeom prst="rect">
              <a:avLst/>
            </a:prstGeom>
            <a:solidFill>
              <a:srgbClr val="92D050"/>
            </a:solidFill>
            <a:ln w="12700" cap="sq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400" b="1" baseline="30000"/>
                <a:t>95</a:t>
              </a:r>
              <a:r>
                <a:rPr lang="en-US" altLang="en-US" sz="1400" b="1"/>
                <a:t>Cd</a:t>
              </a:r>
              <a:endParaRPr lang="de-DE" altLang="en-US" sz="1400" b="1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D1D9CD-BE8F-45C1-8334-A15C363B1A92}"/>
                </a:ext>
              </a:extLst>
            </p:cNvPr>
            <p:cNvSpPr/>
            <p:nvPr/>
          </p:nvSpPr>
          <p:spPr bwMode="auto">
            <a:xfrm>
              <a:off x="1136650" y="3823792"/>
              <a:ext cx="476250" cy="4651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r>
                <a:rPr lang="en-US" sz="1400" b="1" baseline="30000" dirty="0"/>
                <a:t>93</a:t>
              </a:r>
              <a:r>
                <a:rPr lang="en-US" sz="1400" b="1" dirty="0"/>
                <a:t>Ag</a:t>
              </a:r>
              <a:endParaRPr lang="de-DE" sz="1400" b="1" dirty="0"/>
            </a:p>
          </p:txBody>
        </p:sp>
        <p:sp>
          <p:nvSpPr>
            <p:cNvPr id="10" name="Rectangle 14">
              <a:extLst>
                <a:ext uri="{FF2B5EF4-FFF2-40B4-BE49-F238E27FC236}">
                  <a16:creationId xmlns:a16="http://schemas.microsoft.com/office/drawing/2014/main" id="{D2F85C71-6D98-4AFF-9133-882586DA2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9289" y="2852936"/>
              <a:ext cx="476611" cy="465945"/>
            </a:xfrm>
            <a:prstGeom prst="rect">
              <a:avLst/>
            </a:prstGeom>
            <a:solidFill>
              <a:srgbClr val="92D050"/>
            </a:solidFill>
            <a:ln w="12700" cap="sq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400" b="1" baseline="30000"/>
                <a:t>97</a:t>
              </a:r>
              <a:r>
                <a:rPr lang="en-US" altLang="en-US" sz="1400" b="1"/>
                <a:t>In</a:t>
              </a:r>
              <a:endParaRPr lang="de-DE" altLang="en-US" sz="1400" b="1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C54E00E-06FB-4118-BFAB-E1E4EC16D05B}"/>
              </a:ext>
            </a:extLst>
          </p:cNvPr>
          <p:cNvGrpSpPr/>
          <p:nvPr/>
        </p:nvGrpSpPr>
        <p:grpSpPr>
          <a:xfrm>
            <a:off x="501105" y="3225046"/>
            <a:ext cx="5274250" cy="620014"/>
            <a:chOff x="277872" y="3294773"/>
            <a:chExt cx="5274250" cy="62001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65E7306-ECE2-416E-A6F8-0D53C3EEACBB}"/>
                </a:ext>
              </a:extLst>
            </p:cNvPr>
            <p:cNvSpPr txBox="1"/>
            <p:nvPr/>
          </p:nvSpPr>
          <p:spPr>
            <a:xfrm>
              <a:off x="277872" y="3403677"/>
              <a:ext cx="1988955" cy="338554"/>
            </a:xfrm>
            <a:prstGeom prst="rect">
              <a:avLst/>
            </a:prstGeom>
            <a:solidFill>
              <a:srgbClr val="CC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solidFill>
                    <a:srgbClr val="000000"/>
                  </a:solidFill>
                </a:rPr>
                <a:t>Q</a:t>
              </a:r>
              <a:r>
                <a:rPr lang="en-US" sz="1600" baseline="-25000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aseline="-25000" dirty="0">
                  <a:solidFill>
                    <a:srgbClr val="000000"/>
                  </a:solidFill>
                  <a:latin typeface="Symbol" panose="05050102010706020507" pitchFamily="18" charset="2"/>
                </a:rPr>
                <a:t> </a:t>
              </a:r>
              <a:r>
                <a:rPr lang="en-US" sz="1600" dirty="0">
                  <a:solidFill>
                    <a:srgbClr val="000000"/>
                  </a:solidFill>
                </a:rPr>
                <a:t>and B(GT) </a:t>
              </a:r>
              <a:r>
                <a:rPr lang="en-US" sz="1600" baseline="30000" dirty="0">
                  <a:solidFill>
                    <a:srgbClr val="000000"/>
                  </a:solidFill>
                </a:rPr>
                <a:t>100</a:t>
              </a:r>
              <a:r>
                <a:rPr lang="en-US" sz="1600" dirty="0">
                  <a:solidFill>
                    <a:srgbClr val="000000"/>
                  </a:solidFill>
                </a:rPr>
                <a:t>Sn 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CE612EF-DB69-4D8D-B7DF-77898F1C5EA6}"/>
                </a:ext>
              </a:extLst>
            </p:cNvPr>
            <p:cNvSpPr/>
            <p:nvPr/>
          </p:nvSpPr>
          <p:spPr>
            <a:xfrm>
              <a:off x="4844976" y="3294773"/>
              <a:ext cx="707146" cy="6200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D3B0AA3-F362-496C-BCBE-A6DDA0ED136E}"/>
              </a:ext>
            </a:extLst>
          </p:cNvPr>
          <p:cNvGrpSpPr/>
          <p:nvPr/>
        </p:nvGrpSpPr>
        <p:grpSpPr>
          <a:xfrm>
            <a:off x="501105" y="3724306"/>
            <a:ext cx="5656756" cy="620014"/>
            <a:chOff x="277871" y="3746053"/>
            <a:chExt cx="5656756" cy="62001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EB9D43-A394-4AA9-B714-5B1E76B8C284}"/>
                </a:ext>
              </a:extLst>
            </p:cNvPr>
            <p:cNvSpPr txBox="1"/>
            <p:nvPr/>
          </p:nvSpPr>
          <p:spPr>
            <a:xfrm>
              <a:off x="277871" y="3933204"/>
              <a:ext cx="1988955" cy="338554"/>
            </a:xfrm>
            <a:prstGeom prst="rect">
              <a:avLst/>
            </a:prstGeom>
            <a:solidFill>
              <a:srgbClr val="CC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Masses of  </a:t>
              </a:r>
              <a:r>
                <a:rPr lang="en-US" sz="1600" baseline="30000" dirty="0">
                  <a:solidFill>
                    <a:srgbClr val="000000"/>
                  </a:solidFill>
                </a:rPr>
                <a:t>99,100</a:t>
              </a:r>
              <a:r>
                <a:rPr lang="en-US" sz="1600" dirty="0">
                  <a:solidFill>
                    <a:srgbClr val="000000"/>
                  </a:solidFill>
                </a:rPr>
                <a:t>In  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DA386AE-22A7-44E3-8825-C4E2FFD5924B}"/>
                </a:ext>
              </a:extLst>
            </p:cNvPr>
            <p:cNvSpPr/>
            <p:nvPr/>
          </p:nvSpPr>
          <p:spPr>
            <a:xfrm>
              <a:off x="4820239" y="3746053"/>
              <a:ext cx="1114388" cy="6200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C876FA-632D-45F2-A009-F6B33BCEC86E}"/>
              </a:ext>
            </a:extLst>
          </p:cNvPr>
          <p:cNvGrpSpPr/>
          <p:nvPr/>
        </p:nvGrpSpPr>
        <p:grpSpPr>
          <a:xfrm>
            <a:off x="263498" y="4695510"/>
            <a:ext cx="4999649" cy="620014"/>
            <a:chOff x="-27486" y="4771476"/>
            <a:chExt cx="4999649" cy="62001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3490453-6211-4055-827E-9AE90F73902D}"/>
                </a:ext>
              </a:extLst>
            </p:cNvPr>
            <p:cNvSpPr txBox="1"/>
            <p:nvPr/>
          </p:nvSpPr>
          <p:spPr>
            <a:xfrm>
              <a:off x="-27486" y="4839749"/>
              <a:ext cx="2294312" cy="338554"/>
            </a:xfrm>
            <a:prstGeom prst="rect">
              <a:avLst/>
            </a:prstGeom>
            <a:solidFill>
              <a:srgbClr val="CC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Charge radius of </a:t>
              </a:r>
              <a:r>
                <a:rPr lang="en-US" sz="1600" baseline="30000" dirty="0">
                  <a:solidFill>
                    <a:srgbClr val="000000"/>
                  </a:solidFill>
                </a:rPr>
                <a:t>96</a:t>
              </a:r>
              <a:r>
                <a:rPr lang="en-US" sz="1600" dirty="0">
                  <a:solidFill>
                    <a:srgbClr val="000000"/>
                  </a:solidFill>
                </a:rPr>
                <a:t>Ag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0CE8ED5-2E15-4789-A8CF-A809FFEAE3E0}"/>
                </a:ext>
              </a:extLst>
            </p:cNvPr>
            <p:cNvSpPr/>
            <p:nvPr/>
          </p:nvSpPr>
          <p:spPr>
            <a:xfrm>
              <a:off x="4265017" y="4771476"/>
              <a:ext cx="707146" cy="6200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6801431-1DC3-47C2-914D-EA16735797F8}"/>
              </a:ext>
            </a:extLst>
          </p:cNvPr>
          <p:cNvSpPr txBox="1"/>
          <p:nvPr/>
        </p:nvSpPr>
        <p:spPr>
          <a:xfrm>
            <a:off x="1738631" y="1177525"/>
            <a:ext cx="6134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 Testing ab-initio nuclear theory near the proton drip-line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0C51E9-12F5-473B-B23D-A9FCD2FBB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49" y="3050397"/>
            <a:ext cx="684312" cy="313066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B357A9C1-F0D8-4739-BE57-73F88BD93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7153"/>
            <a:ext cx="1160982" cy="25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D521762-CCC1-460C-A59E-2C0B3750E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819" y="4344320"/>
            <a:ext cx="371205" cy="4340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086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74DA3B07-8562-4CD7-BE0B-1A65F2AF570B}"/>
              </a:ext>
            </a:extLst>
          </p:cNvPr>
          <p:cNvGrpSpPr/>
          <p:nvPr/>
        </p:nvGrpSpPr>
        <p:grpSpPr>
          <a:xfrm>
            <a:off x="222557" y="1429228"/>
            <a:ext cx="2562209" cy="3923709"/>
            <a:chOff x="222557" y="1429228"/>
            <a:chExt cx="2562209" cy="392370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A694035-35B5-4660-ABB3-F9299CCEAFD7}"/>
                </a:ext>
              </a:extLst>
            </p:cNvPr>
            <p:cNvGrpSpPr/>
            <p:nvPr/>
          </p:nvGrpSpPr>
          <p:grpSpPr>
            <a:xfrm>
              <a:off x="222557" y="1429228"/>
              <a:ext cx="2562209" cy="3923709"/>
              <a:chOff x="5918388" y="950282"/>
              <a:chExt cx="3027958" cy="4397121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18388" y="950282"/>
                <a:ext cx="929721" cy="4397121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982B580-9EC8-4CF9-A0B6-0301AB2FA4C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8812"/>
              <a:stretch/>
            </p:blipFill>
            <p:spPr>
              <a:xfrm>
                <a:off x="6697952" y="998312"/>
                <a:ext cx="2248394" cy="4349091"/>
              </a:xfrm>
              <a:prstGeom prst="rect">
                <a:avLst/>
              </a:prstGeom>
            </p:spPr>
          </p:pic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AB18148-ED4C-4705-820D-6F288F688F17}"/>
                </a:ext>
              </a:extLst>
            </p:cNvPr>
            <p:cNvCxnSpPr>
              <a:cxnSpLocks/>
            </p:cNvCxnSpPr>
            <p:nvPr/>
          </p:nvCxnSpPr>
          <p:spPr>
            <a:xfrm>
              <a:off x="2768143" y="1537855"/>
              <a:ext cx="0" cy="374527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6" descr="eurica_logo_xfig.png">
            <a:extLst>
              <a:ext uri="{FF2B5EF4-FFF2-40B4-BE49-F238E27FC236}">
                <a16:creationId xmlns:a16="http://schemas.microsoft.com/office/drawing/2014/main" id="{9AA2ED67-E27E-D34B-8271-AAD0C7EFBEF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5585" y="2820691"/>
            <a:ext cx="786715" cy="786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4335" y="66854"/>
            <a:ext cx="1349135" cy="6172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086" y="6406048"/>
            <a:ext cx="7609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Exp RIKEN: </a:t>
            </a:r>
            <a:r>
              <a:rPr lang="en-GB" sz="1600" dirty="0" err="1">
                <a:solidFill>
                  <a:schemeClr val="bg1"/>
                </a:solidFill>
              </a:rPr>
              <a:t>Lubos</a:t>
            </a:r>
            <a:r>
              <a:rPr lang="en-GB" sz="1600" dirty="0">
                <a:solidFill>
                  <a:schemeClr val="bg1"/>
                </a:solidFill>
              </a:rPr>
              <a:t>,- PRL 122 (2019) 	Theory: </a:t>
            </a:r>
            <a:r>
              <a:rPr lang="fr-FR" sz="1600" dirty="0" err="1">
                <a:solidFill>
                  <a:schemeClr val="bg1"/>
                </a:solidFill>
              </a:rPr>
              <a:t>Gysbers</a:t>
            </a:r>
            <a:r>
              <a:rPr lang="fr-FR" sz="1600" dirty="0">
                <a:solidFill>
                  <a:schemeClr val="bg1"/>
                </a:solidFill>
              </a:rPr>
              <a:t>,- Nature Physics (2019)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3388" y="103711"/>
            <a:ext cx="3712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 of 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(Z,N=50)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90754" y="5432219"/>
            <a:ext cx="5205271" cy="1075743"/>
            <a:chOff x="90754" y="5432219"/>
            <a:chExt cx="5205271" cy="1075743"/>
          </a:xfrm>
        </p:grpSpPr>
        <p:sp>
          <p:nvSpPr>
            <p:cNvPr id="17" name="TextBox 16"/>
            <p:cNvSpPr txBox="1"/>
            <p:nvPr/>
          </p:nvSpPr>
          <p:spPr>
            <a:xfrm>
              <a:off x="90754" y="5432219"/>
              <a:ext cx="5205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Increased radioactive beam rates expected at:</a:t>
              </a:r>
            </a:p>
          </p:txBody>
        </p:sp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670E2D5C-DE92-AF42-933E-FB9969BB0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1809" y="5616885"/>
              <a:ext cx="891077" cy="89107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08807" y="5769385"/>
              <a:ext cx="2191569" cy="535930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2B3DFE2-A1AB-43EA-8B90-82FAF516CEEF}"/>
              </a:ext>
            </a:extLst>
          </p:cNvPr>
          <p:cNvSpPr txBox="1"/>
          <p:nvPr/>
        </p:nvSpPr>
        <p:spPr>
          <a:xfrm>
            <a:off x="-1" y="765171"/>
            <a:ext cx="5877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en-US" sz="1600" u="sng" dirty="0">
                <a:solidFill>
                  <a:srgbClr val="000000"/>
                </a:solidFill>
                <a:sym typeface="Wingdings" panose="05000000000000000000" pitchFamily="2" charset="2"/>
              </a:rPr>
              <a:t>New GT-strength: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 smaller than previous and more precise, 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consistent with </a:t>
            </a:r>
            <a:r>
              <a:rPr lang="en-US" sz="1600" u="sng" dirty="0">
                <a:solidFill>
                  <a:srgbClr val="000000"/>
                </a:solidFill>
                <a:sym typeface="Wingdings" panose="05000000000000000000" pitchFamily="2" charset="2"/>
              </a:rPr>
              <a:t>extrapolated value from systematics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84C19FC-77C7-4CD6-9CB0-55878C191A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2356" y="1772273"/>
            <a:ext cx="4111660" cy="352044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E49148-91A2-4791-8ED5-27CF2086976E}"/>
              </a:ext>
            </a:extLst>
          </p:cNvPr>
          <p:cNvCxnSpPr/>
          <p:nvPr/>
        </p:nvCxnSpPr>
        <p:spPr>
          <a:xfrm>
            <a:off x="1221971" y="3606881"/>
            <a:ext cx="830915" cy="216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CFE478A-DFBB-440A-9892-D1B9446C953D}"/>
              </a:ext>
            </a:extLst>
          </p:cNvPr>
          <p:cNvCxnSpPr>
            <a:cxnSpLocks/>
          </p:cNvCxnSpPr>
          <p:nvPr/>
        </p:nvCxnSpPr>
        <p:spPr>
          <a:xfrm>
            <a:off x="4330931" y="1321144"/>
            <a:ext cx="1064029" cy="446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D0ED065-FD11-405D-BCDD-CFAB942797B7}"/>
              </a:ext>
            </a:extLst>
          </p:cNvPr>
          <p:cNvSpPr txBox="1"/>
          <p:nvPr/>
        </p:nvSpPr>
        <p:spPr>
          <a:xfrm>
            <a:off x="5562197" y="5283133"/>
            <a:ext cx="2905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000000"/>
                </a:solidFill>
              </a:rPr>
              <a:t>Exp GSI-2: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err="1">
                <a:solidFill>
                  <a:srgbClr val="000000"/>
                </a:solidFill>
              </a:rPr>
              <a:t>Hinke</a:t>
            </a:r>
            <a:r>
              <a:rPr lang="en-GB" sz="1400" dirty="0">
                <a:solidFill>
                  <a:srgbClr val="000000"/>
                </a:solidFill>
              </a:rPr>
              <a:t>,- Nature (2012)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49B0C46-C890-441C-9781-70631E0A7695}"/>
              </a:ext>
            </a:extLst>
          </p:cNvPr>
          <p:cNvCxnSpPr>
            <a:cxnSpLocks/>
          </p:cNvCxnSpPr>
          <p:nvPr/>
        </p:nvCxnSpPr>
        <p:spPr>
          <a:xfrm flipV="1">
            <a:off x="6011282" y="5103372"/>
            <a:ext cx="163358" cy="290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12BCC7A-A604-497F-9FD5-0E0490BFC573}"/>
              </a:ext>
            </a:extLst>
          </p:cNvPr>
          <p:cNvSpPr txBox="1"/>
          <p:nvPr/>
        </p:nvSpPr>
        <p:spPr>
          <a:xfrm>
            <a:off x="5002356" y="1197064"/>
            <a:ext cx="4258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Ab-initio CC calculations including 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2-body currents (full symbols)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F283BB-6A1A-4E59-934B-4E85B73A1A5F}"/>
              </a:ext>
            </a:extLst>
          </p:cNvPr>
          <p:cNvSpPr txBox="1"/>
          <p:nvPr/>
        </p:nvSpPr>
        <p:spPr>
          <a:xfrm>
            <a:off x="6174640" y="5951913"/>
            <a:ext cx="93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BUT …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9D819D-580F-B1D4-375F-877FEE6F7508}"/>
              </a:ext>
            </a:extLst>
          </p:cNvPr>
          <p:cNvSpPr txBox="1"/>
          <p:nvPr/>
        </p:nvSpPr>
        <p:spPr>
          <a:xfrm rot="19418829">
            <a:off x="3938464" y="3477672"/>
            <a:ext cx="45368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Impact on </a:t>
            </a:r>
            <a:r>
              <a:rPr lang="en-US" dirty="0" err="1">
                <a:solidFill>
                  <a:srgbClr val="000000"/>
                </a:solidFill>
              </a:rPr>
              <a:t>Neutrinoless</a:t>
            </a:r>
            <a:r>
              <a:rPr lang="en-US" dirty="0">
                <a:solidFill>
                  <a:srgbClr val="000000"/>
                </a:solidFill>
              </a:rPr>
              <a:t> Double </a:t>
            </a: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dirty="0">
                <a:solidFill>
                  <a:srgbClr val="000000"/>
                </a:solidFill>
              </a:rPr>
              <a:t> Decay</a:t>
            </a:r>
          </a:p>
        </p:txBody>
      </p:sp>
    </p:spTree>
    <p:extLst>
      <p:ext uri="{BB962C8B-B14F-4D97-AF65-F5344CB8AC3E}">
        <p14:creationId xmlns:p14="http://schemas.microsoft.com/office/powerpoint/2010/main" val="76265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FDA364-E8A7-4B20-B3AE-C3C4E5512399}"/>
              </a:ext>
            </a:extLst>
          </p:cNvPr>
          <p:cNvSpPr txBox="1"/>
          <p:nvPr/>
        </p:nvSpPr>
        <p:spPr>
          <a:xfrm>
            <a:off x="2901413" y="74816"/>
            <a:ext cx="4113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 of 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99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and 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(Z=49)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052B1D-F99E-412B-BFA3-389B81DB8604}"/>
              </a:ext>
            </a:extLst>
          </p:cNvPr>
          <p:cNvSpPr txBox="1"/>
          <p:nvPr/>
        </p:nvSpPr>
        <p:spPr>
          <a:xfrm>
            <a:off x="1477974" y="6444629"/>
            <a:ext cx="65836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600" b="0" i="0" u="none" strike="noStrike" baseline="0" dirty="0">
                <a:solidFill>
                  <a:schemeClr val="bg1"/>
                </a:solidFill>
                <a:latin typeface="+mj-lt"/>
              </a:rPr>
              <a:t>M. Mougeot et al., </a:t>
            </a:r>
            <a:r>
              <a:rPr lang="nl-BE" sz="1600" dirty="0">
                <a:solidFill>
                  <a:schemeClr val="bg1"/>
                </a:solidFill>
                <a:latin typeface="+mj-lt"/>
              </a:rPr>
              <a:t>Nature Physics </a:t>
            </a:r>
            <a:r>
              <a:rPr lang="nl-BE" sz="1600" b="0" i="0" u="none" strike="noStrike" baseline="0" dirty="0">
                <a:solidFill>
                  <a:schemeClr val="bg1"/>
                </a:solidFill>
                <a:latin typeface="+mj-lt"/>
              </a:rPr>
              <a:t>17 (2021) 1099–1103</a:t>
            </a:r>
            <a:endParaRPr lang="en-BE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C5B8BB-9F21-4FEC-8F45-469243079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1" y="647515"/>
            <a:ext cx="4327484" cy="55445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A008EA-5789-4FF5-A7ED-168386C88381}"/>
              </a:ext>
            </a:extLst>
          </p:cNvPr>
          <p:cNvSpPr txBox="1"/>
          <p:nvPr/>
        </p:nvSpPr>
        <p:spPr>
          <a:xfrm>
            <a:off x="4525299" y="3136629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31F20"/>
                </a:solidFill>
                <a:latin typeface="AdvOT483a8203"/>
              </a:rPr>
              <a:t>Conflicting results on beta-decay Q-value of </a:t>
            </a:r>
            <a:r>
              <a:rPr lang="en-US" sz="1600" baseline="30000" dirty="0">
                <a:solidFill>
                  <a:srgbClr val="231F20"/>
                </a:solidFill>
                <a:latin typeface="AdvOT483a8203"/>
              </a:rPr>
              <a:t>100</a:t>
            </a:r>
            <a:r>
              <a:rPr lang="en-US" sz="1600" dirty="0">
                <a:solidFill>
                  <a:srgbClr val="231F20"/>
                </a:solidFill>
                <a:latin typeface="AdvOT483a8203"/>
              </a:rPr>
              <a:t>Sn:</a:t>
            </a:r>
          </a:p>
          <a:p>
            <a:r>
              <a:rPr lang="en-US" sz="1600" dirty="0">
                <a:solidFill>
                  <a:srgbClr val="3366FF"/>
                </a:solidFill>
                <a:latin typeface="AdvOT483a8203"/>
              </a:rPr>
              <a:t>D. </a:t>
            </a:r>
            <a:r>
              <a:rPr lang="en-US" sz="1600" dirty="0" err="1">
                <a:solidFill>
                  <a:srgbClr val="3366FF"/>
                </a:solidFill>
                <a:latin typeface="AdvOT483a8203"/>
              </a:rPr>
              <a:t>Lubos</a:t>
            </a:r>
            <a:r>
              <a:rPr lang="en-US" sz="1600" dirty="0">
                <a:solidFill>
                  <a:srgbClr val="3366FF"/>
                </a:solidFill>
                <a:latin typeface="AdvOT483a8203"/>
              </a:rPr>
              <a:t> et al., PRL </a:t>
            </a:r>
            <a:r>
              <a:rPr lang="en-US" sz="1600" dirty="0">
                <a:solidFill>
                  <a:srgbClr val="3366FF"/>
                </a:solidFill>
                <a:latin typeface="AdvOT19ee2aa8.B"/>
              </a:rPr>
              <a:t>122, </a:t>
            </a:r>
            <a:r>
              <a:rPr lang="en-US" sz="1600" dirty="0">
                <a:solidFill>
                  <a:srgbClr val="3366FF"/>
                </a:solidFill>
                <a:latin typeface="AdvOT483a8203"/>
              </a:rPr>
              <a:t>222502 (2019) (RIKEN)</a:t>
            </a:r>
          </a:p>
          <a:p>
            <a:r>
              <a:rPr lang="en-US" sz="1600" dirty="0">
                <a:solidFill>
                  <a:srgbClr val="3366FF"/>
                </a:solidFill>
                <a:latin typeface="AdvOT483a8203"/>
              </a:rPr>
              <a:t>	 </a:t>
            </a:r>
            <a:r>
              <a:rPr lang="en-US" sz="1600" dirty="0" err="1">
                <a:solidFill>
                  <a:srgbClr val="3366FF"/>
                </a:solidFill>
                <a:latin typeface="AdvOT483a8203"/>
              </a:rPr>
              <a:t>Q</a:t>
            </a:r>
            <a:r>
              <a:rPr lang="en-US" sz="1600" baseline="-25000" dirty="0" err="1">
                <a:solidFill>
                  <a:srgbClr val="3366FF"/>
                </a:solidFill>
                <a:latin typeface="Symbol" panose="05050102010706020507" pitchFamily="18" charset="2"/>
              </a:rPr>
              <a:t>b</a:t>
            </a:r>
            <a:r>
              <a:rPr lang="en-US" sz="1600" dirty="0">
                <a:solidFill>
                  <a:srgbClr val="3366FF"/>
                </a:solidFill>
                <a:latin typeface="AdvOT483a8203"/>
              </a:rPr>
              <a:t> = 3.71(20) MeV </a:t>
            </a:r>
          </a:p>
          <a:p>
            <a:r>
              <a:rPr lang="en-US" sz="1600" dirty="0">
                <a:solidFill>
                  <a:srgbClr val="3366FF"/>
                </a:solidFill>
                <a:latin typeface="AdvOT483a8203"/>
              </a:rPr>
              <a:t>	</a:t>
            </a:r>
            <a:endParaRPr lang="en-BE" sz="1600" dirty="0">
              <a:solidFill>
                <a:srgbClr val="3366FF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  <a:latin typeface="AdvOT483a8203"/>
              </a:rPr>
              <a:t>C.B. </a:t>
            </a:r>
            <a:r>
              <a:rPr lang="en-US" sz="1600" dirty="0" err="1">
                <a:solidFill>
                  <a:srgbClr val="FF0000"/>
                </a:solidFill>
                <a:latin typeface="AdvOT483a8203"/>
              </a:rPr>
              <a:t>Hinke</a:t>
            </a:r>
            <a:r>
              <a:rPr lang="en-US" sz="1600" dirty="0">
                <a:solidFill>
                  <a:srgbClr val="FF0000"/>
                </a:solidFill>
                <a:latin typeface="AdvOT483a8203"/>
              </a:rPr>
              <a:t> et al., Nature 486 (2012) 341 (GSI)</a:t>
            </a:r>
          </a:p>
          <a:p>
            <a:r>
              <a:rPr lang="en-US" sz="1600" dirty="0">
                <a:solidFill>
                  <a:srgbClr val="FF0000"/>
                </a:solidFill>
                <a:latin typeface="AdvOT483a8203"/>
              </a:rPr>
              <a:t>	</a:t>
            </a:r>
            <a:r>
              <a:rPr lang="en-US" sz="1600" dirty="0">
                <a:solidFill>
                  <a:srgbClr val="3366FF"/>
                </a:solidFill>
                <a:latin typeface="AdvOT483a8203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AdvOT483a8203"/>
              </a:rPr>
              <a:t>Q</a:t>
            </a:r>
            <a:r>
              <a:rPr lang="en-US" sz="1600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sz="1600" dirty="0">
                <a:solidFill>
                  <a:srgbClr val="FF0000"/>
                </a:solidFill>
                <a:latin typeface="AdvOT483a8203"/>
              </a:rPr>
              <a:t> = 3.29(20)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34425D-4455-4449-9027-44764E096D5D}"/>
              </a:ext>
            </a:extLst>
          </p:cNvPr>
          <p:cNvSpPr txBox="1"/>
          <p:nvPr/>
        </p:nvSpPr>
        <p:spPr>
          <a:xfrm>
            <a:off x="4525299" y="4885516"/>
            <a:ext cx="457200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 Trend in the masses indicates that the mass of </a:t>
            </a:r>
            <a:r>
              <a:rPr lang="en-US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100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Sn using RIKEN result on GT decay is inconsistent with expected trend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13" name="Picture 12" descr="http://isoltrap.web.cern.ch/isoltrap/images/ISOLTRAP_logo.bmp">
            <a:extLst>
              <a:ext uri="{FF2B5EF4-FFF2-40B4-BE49-F238E27FC236}">
                <a16:creationId xmlns:a16="http://schemas.microsoft.com/office/drawing/2014/main" id="{26CEA560-9499-43E6-A2B0-394AD1096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47" y="555256"/>
            <a:ext cx="817976" cy="58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F8FD0F9-1D15-43D5-81F7-C9D6E230BBA5}"/>
              </a:ext>
            </a:extLst>
          </p:cNvPr>
          <p:cNvSpPr txBox="1"/>
          <p:nvPr/>
        </p:nvSpPr>
        <p:spPr>
          <a:xfrm>
            <a:off x="4382007" y="2159712"/>
            <a:ext cx="4715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Use mass of </a:t>
            </a:r>
            <a:r>
              <a:rPr lang="en-US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100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In and </a:t>
            </a:r>
            <a:r>
              <a:rPr lang="en-US" dirty="0" err="1">
                <a:solidFill>
                  <a:srgbClr val="000000"/>
                </a:solidFill>
                <a:sym typeface="Wingdings" panose="05000000000000000000" pitchFamily="2" charset="2"/>
              </a:rPr>
              <a:t>Q</a:t>
            </a:r>
            <a:r>
              <a:rPr lang="en-US" baseline="-25000" dirty="0" err="1">
                <a:solidFill>
                  <a:srgbClr val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(</a:t>
            </a:r>
            <a:r>
              <a:rPr lang="en-US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100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Sn) to improve the mass-value of </a:t>
            </a:r>
            <a:r>
              <a:rPr lang="en-US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100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Sn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811E54-36A9-45BB-985B-91BDFA2882C7}"/>
              </a:ext>
            </a:extLst>
          </p:cNvPr>
          <p:cNvSpPr txBox="1"/>
          <p:nvPr/>
        </p:nvSpPr>
        <p:spPr>
          <a:xfrm>
            <a:off x="5178309" y="1339263"/>
            <a:ext cx="26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MORE DATA NEEDED !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B582B18-173C-4361-A8A6-61948A460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610" y="148250"/>
            <a:ext cx="1503013" cy="32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23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1966A9B-731F-469E-AE4E-0152FEE4C238}"/>
              </a:ext>
            </a:extLst>
          </p:cNvPr>
          <p:cNvSpPr txBox="1"/>
          <p:nvPr/>
        </p:nvSpPr>
        <p:spPr>
          <a:xfrm>
            <a:off x="852054" y="6480273"/>
            <a:ext cx="74398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400" b="0" i="0" u="none" strike="noStrike" baseline="0" dirty="0">
                <a:solidFill>
                  <a:schemeClr val="bg1"/>
                </a:solidFill>
              </a:rPr>
              <a:t>M. </a:t>
            </a:r>
            <a:r>
              <a:rPr lang="nl-BE" sz="1400" b="0" i="0" u="none" strike="noStrike" baseline="0" dirty="0" err="1">
                <a:solidFill>
                  <a:schemeClr val="bg1"/>
                </a:solidFill>
              </a:rPr>
              <a:t>Reponen</a:t>
            </a:r>
            <a:r>
              <a:rPr lang="nl-BE" sz="1400" b="0" i="0" u="none" strike="noStrike" baseline="0" dirty="0">
                <a:solidFill>
                  <a:schemeClr val="bg1"/>
                </a:solidFill>
              </a:rPr>
              <a:t>, R.P. de Groote et al., Nature Communications 12 (2021) 4596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C8C8A4-E05C-4A73-B0A5-008BE62CB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566" y="69950"/>
            <a:ext cx="889006" cy="10395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293C3A-971B-49A5-B5D1-6C37EB5A325C}"/>
              </a:ext>
            </a:extLst>
          </p:cNvPr>
          <p:cNvSpPr txBox="1"/>
          <p:nvPr/>
        </p:nvSpPr>
        <p:spPr>
          <a:xfrm>
            <a:off x="2053515" y="174567"/>
            <a:ext cx="5303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in the charge radius of 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F53F64-A65B-4F5B-9A4C-5A6490E97496}"/>
              </a:ext>
            </a:extLst>
          </p:cNvPr>
          <p:cNvGrpSpPr/>
          <p:nvPr/>
        </p:nvGrpSpPr>
        <p:grpSpPr>
          <a:xfrm>
            <a:off x="258915" y="636232"/>
            <a:ext cx="6644649" cy="3375032"/>
            <a:chOff x="2351927" y="3025833"/>
            <a:chExt cx="6644649" cy="337503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4450C33-B644-4438-9E51-01B752CD900A}"/>
                </a:ext>
              </a:extLst>
            </p:cNvPr>
            <p:cNvGrpSpPr/>
            <p:nvPr/>
          </p:nvGrpSpPr>
          <p:grpSpPr>
            <a:xfrm>
              <a:off x="2351927" y="3092062"/>
              <a:ext cx="6644649" cy="3308803"/>
              <a:chOff x="241069" y="955626"/>
              <a:chExt cx="6644649" cy="330880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32F460E-21AD-4D2C-B89E-1A11332A29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5284" t="35618" r="16560"/>
              <a:stretch/>
            </p:blipFill>
            <p:spPr>
              <a:xfrm>
                <a:off x="242134" y="955626"/>
                <a:ext cx="6643584" cy="3308803"/>
              </a:xfrm>
              <a:prstGeom prst="rect">
                <a:avLst/>
              </a:prstGeom>
            </p:spPr>
          </p:pic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E14C07D-3066-4387-9B64-36B8F514B035}"/>
                  </a:ext>
                </a:extLst>
              </p:cNvPr>
              <p:cNvSpPr/>
              <p:nvPr/>
            </p:nvSpPr>
            <p:spPr>
              <a:xfrm>
                <a:off x="241069" y="955626"/>
                <a:ext cx="3441469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1ECEFCB-5D72-4675-9C38-E662306B46E5}"/>
                </a:ext>
              </a:extLst>
            </p:cNvPr>
            <p:cNvSpPr/>
            <p:nvPr/>
          </p:nvSpPr>
          <p:spPr>
            <a:xfrm>
              <a:off x="5877098" y="3025833"/>
              <a:ext cx="3119478" cy="1463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0317188-99C8-420E-A79A-906927E2936C}"/>
              </a:ext>
            </a:extLst>
          </p:cNvPr>
          <p:cNvSpPr txBox="1"/>
          <p:nvPr/>
        </p:nvSpPr>
        <p:spPr>
          <a:xfrm>
            <a:off x="3821976" y="922810"/>
            <a:ext cx="49466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Trap-assisted laser spectroscopy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Towards ultimate sensitivity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rgbClr val="000000"/>
                </a:solidFill>
              </a:rPr>
              <a:t>Detection rate </a:t>
            </a:r>
            <a:r>
              <a:rPr lang="en-US" sz="1600" baseline="30000" dirty="0">
                <a:solidFill>
                  <a:srgbClr val="000000"/>
                </a:solidFill>
              </a:rPr>
              <a:t>96</a:t>
            </a:r>
            <a:r>
              <a:rPr lang="en-US" sz="1600" dirty="0">
                <a:solidFill>
                  <a:srgbClr val="000000"/>
                </a:solidFill>
              </a:rPr>
              <a:t>Ag: 1 count / 3 minutes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rgbClr val="000000"/>
                </a:solidFill>
              </a:rPr>
              <a:t>Challenges modern DFT approaches near </a:t>
            </a:r>
            <a:r>
              <a:rPr lang="en-US" sz="1600" baseline="30000" dirty="0">
                <a:solidFill>
                  <a:srgbClr val="000000"/>
                </a:solidFill>
              </a:rPr>
              <a:t>100</a:t>
            </a:r>
            <a:r>
              <a:rPr lang="en-US" sz="1600" dirty="0">
                <a:solidFill>
                  <a:srgbClr val="000000"/>
                </a:solidFill>
              </a:rPr>
              <a:t>Sn</a:t>
            </a:r>
            <a:endParaRPr lang="en-BE" sz="1600" dirty="0">
              <a:solidFill>
                <a:srgbClr val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58824C-0BEA-4D6C-9352-E76E4C140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579" y="4007810"/>
            <a:ext cx="3963228" cy="23441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03AA16-78FF-4F62-961B-11B37F4953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79" y="4197928"/>
            <a:ext cx="4286693" cy="197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864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7CE72-B1A1-48D9-9C0B-254001F871AB}"/>
              </a:ext>
            </a:extLst>
          </p:cNvPr>
          <p:cNvSpPr txBox="1"/>
          <p:nvPr/>
        </p:nvSpPr>
        <p:spPr>
          <a:xfrm>
            <a:off x="814518" y="115697"/>
            <a:ext cx="774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N=Z isotopes: study p-n (iso-scalar) pairing correlations</a:t>
            </a:r>
          </a:p>
        </p:txBody>
      </p:sp>
      <p:pic>
        <p:nvPicPr>
          <p:cNvPr id="1028" name="Picture 4" descr="Summary Talk PN Pairing and Quartet Correlations in Nuclei - ppt download">
            <a:extLst>
              <a:ext uri="{FF2B5EF4-FFF2-40B4-BE49-F238E27FC236}">
                <a16:creationId xmlns:a16="http://schemas.microsoft.com/office/drawing/2014/main" id="{E05278A6-E16B-47CB-8535-7598A35AFB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" t="38667" r="52909"/>
          <a:stretch/>
        </p:blipFill>
        <p:spPr bwMode="auto">
          <a:xfrm>
            <a:off x="374073" y="719359"/>
            <a:ext cx="2610196" cy="287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6E7756-0782-43A0-AD77-6182568CC326}"/>
              </a:ext>
            </a:extLst>
          </p:cNvPr>
          <p:cNvSpPr txBox="1"/>
          <p:nvPr/>
        </p:nvSpPr>
        <p:spPr>
          <a:xfrm>
            <a:off x="2930057" y="1062382"/>
            <a:ext cx="4158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Nucleons can form strongly correlated pairs which impacts strongly on nuclear structure.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Only in N=Z nuclei will the p-n (</a:t>
            </a:r>
            <a:r>
              <a:rPr lang="en-US" sz="1600" dirty="0" err="1">
                <a:solidFill>
                  <a:srgbClr val="000000"/>
                </a:solidFill>
              </a:rPr>
              <a:t>isoscalar</a:t>
            </a:r>
            <a:r>
              <a:rPr lang="en-US" sz="1600" dirty="0">
                <a:solidFill>
                  <a:srgbClr val="000000"/>
                </a:solidFill>
              </a:rPr>
              <a:t>) pairing be important, as protons and neutrons occupy the same orbit.</a:t>
            </a:r>
            <a:endParaRPr lang="en-BE" sz="1600" dirty="0">
              <a:solidFill>
                <a:srgbClr val="00000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CA30BEA-E6D1-4888-BD3F-0821D18511F8}"/>
              </a:ext>
            </a:extLst>
          </p:cNvPr>
          <p:cNvGrpSpPr/>
          <p:nvPr/>
        </p:nvGrpSpPr>
        <p:grpSpPr>
          <a:xfrm>
            <a:off x="83127" y="3672360"/>
            <a:ext cx="2982163" cy="2728440"/>
            <a:chOff x="83127" y="3672360"/>
            <a:chExt cx="3192087" cy="294416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7D7B9C9-3F3A-4ABB-A69B-9F7D4406FE54}"/>
                </a:ext>
              </a:extLst>
            </p:cNvPr>
            <p:cNvGrpSpPr/>
            <p:nvPr/>
          </p:nvGrpSpPr>
          <p:grpSpPr>
            <a:xfrm>
              <a:off x="83127" y="3672360"/>
              <a:ext cx="3192087" cy="2928267"/>
              <a:chOff x="374073" y="3632987"/>
              <a:chExt cx="3192087" cy="2928267"/>
            </a:xfrm>
          </p:grpSpPr>
          <p:pic>
            <p:nvPicPr>
              <p:cNvPr id="1038" name="Picture 14" descr="How to extend the chart of nuclides? | SpringerLink">
                <a:extLst>
                  <a:ext uri="{FF2B5EF4-FFF2-40B4-BE49-F238E27FC236}">
                    <a16:creationId xmlns:a16="http://schemas.microsoft.com/office/drawing/2014/main" id="{4A040232-71C3-4066-876C-526B43AE65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642" r="58154"/>
              <a:stretch/>
            </p:blipFill>
            <p:spPr bwMode="auto">
              <a:xfrm>
                <a:off x="374073" y="3632987"/>
                <a:ext cx="3192087" cy="29282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0CE12C2-369C-415A-BDA7-9F2BDAA743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9833" y="4039985"/>
                <a:ext cx="2360814" cy="2352502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B3C9BAC-8A95-4729-8164-8DEDB6B60DC9}"/>
                </a:ext>
              </a:extLst>
            </p:cNvPr>
            <p:cNvSpPr txBox="1"/>
            <p:nvPr/>
          </p:nvSpPr>
          <p:spPr>
            <a:xfrm>
              <a:off x="2488940" y="6247194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sym typeface="Wingdings" panose="05000000000000000000" pitchFamily="2" charset="2"/>
                </a:rPr>
                <a:t> N</a:t>
              </a:r>
              <a:endParaRPr lang="en-BE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00A3936-C81C-4602-ADD3-2DB0D2A96267}"/>
                </a:ext>
              </a:extLst>
            </p:cNvPr>
            <p:cNvSpPr txBox="1"/>
            <p:nvPr/>
          </p:nvSpPr>
          <p:spPr>
            <a:xfrm rot="16200000">
              <a:off x="333665" y="4232199"/>
              <a:ext cx="474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sym typeface="Wingdings" panose="05000000000000000000" pitchFamily="2" charset="2"/>
                </a:rPr>
                <a:t> </a:t>
              </a:r>
              <a:endParaRPr lang="en-BE" dirty="0">
                <a:solidFill>
                  <a:srgbClr val="00000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50E99E2-FBE7-43AF-BEF3-1004EB7DD9B7}"/>
                </a:ext>
              </a:extLst>
            </p:cNvPr>
            <p:cNvSpPr txBox="1"/>
            <p:nvPr/>
          </p:nvSpPr>
          <p:spPr>
            <a:xfrm>
              <a:off x="408205" y="397466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sym typeface="Wingdings" panose="05000000000000000000" pitchFamily="2" charset="2"/>
                </a:rPr>
                <a:t>Z</a:t>
              </a:r>
              <a:endParaRPr lang="en-BE" dirty="0">
                <a:solidFill>
                  <a:srgbClr val="000000"/>
                </a:solidFill>
              </a:endParaRPr>
            </a:p>
          </p:txBody>
        </p:sp>
      </p:grp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E9600F14-C8FF-465B-82E7-C967535E472B}"/>
              </a:ext>
            </a:extLst>
          </p:cNvPr>
          <p:cNvSpPr/>
          <p:nvPr/>
        </p:nvSpPr>
        <p:spPr>
          <a:xfrm>
            <a:off x="2142966" y="4294781"/>
            <a:ext cx="187758" cy="187630"/>
          </a:xfrm>
          <a:prstGeom prst="star5">
            <a:avLst/>
          </a:prstGeom>
          <a:solidFill>
            <a:srgbClr val="116E8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2150B822-FF9D-4B0A-9D61-41C45C66D4EA}"/>
              </a:ext>
            </a:extLst>
          </p:cNvPr>
          <p:cNvSpPr/>
          <p:nvPr/>
        </p:nvSpPr>
        <p:spPr>
          <a:xfrm>
            <a:off x="3181667" y="2787039"/>
            <a:ext cx="116378" cy="99753"/>
          </a:xfrm>
          <a:prstGeom prst="star5">
            <a:avLst/>
          </a:prstGeom>
          <a:solidFill>
            <a:srgbClr val="116E8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4F37D3-912D-45EB-A311-6D7661989DFA}"/>
              </a:ext>
            </a:extLst>
          </p:cNvPr>
          <p:cNvSpPr txBox="1"/>
          <p:nvPr/>
        </p:nvSpPr>
        <p:spPr>
          <a:xfrm>
            <a:off x="3339206" y="2702126"/>
            <a:ext cx="580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88</a:t>
            </a:r>
            <a:r>
              <a:rPr lang="en-US" dirty="0">
                <a:solidFill>
                  <a:srgbClr val="FF0000"/>
                </a:solidFill>
              </a:rPr>
              <a:t>Ru: 44 protons and 44 neutrons (near proton dripline)</a:t>
            </a:r>
            <a:endParaRPr lang="en-BE" dirty="0">
              <a:solidFill>
                <a:srgbClr val="FF0000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A58F2F10-F22E-4E98-925C-9053C7971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7381" y="3266721"/>
            <a:ext cx="3551011" cy="298865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19863A9-CD9A-4CB8-9CDE-E06833A6FF7F}"/>
              </a:ext>
            </a:extLst>
          </p:cNvPr>
          <p:cNvSpPr txBox="1"/>
          <p:nvPr/>
        </p:nvSpPr>
        <p:spPr>
          <a:xfrm>
            <a:off x="1917213" y="6422175"/>
            <a:ext cx="5309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600" b="0" i="0" u="none" strike="noStrike" baseline="0" dirty="0">
                <a:solidFill>
                  <a:schemeClr val="bg1"/>
                </a:solidFill>
              </a:rPr>
              <a:t>B. </a:t>
            </a:r>
            <a:r>
              <a:rPr lang="nl-BE" sz="1600" b="0" i="0" u="none" strike="noStrike" baseline="0" dirty="0" err="1">
                <a:solidFill>
                  <a:schemeClr val="bg1"/>
                </a:solidFill>
              </a:rPr>
              <a:t>Cederwall</a:t>
            </a:r>
            <a:r>
              <a:rPr lang="nl-BE" sz="1600" b="0" i="0" u="none" strike="noStrike" baseline="0" dirty="0">
                <a:solidFill>
                  <a:schemeClr val="bg1"/>
                </a:solidFill>
              </a:rPr>
              <a:t> et al., PRL 124, 062501 (2020) </a:t>
            </a:r>
            <a:endParaRPr lang="en-BE" sz="1600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0A3A60-F385-4F1C-9D84-162F4767523B}"/>
              </a:ext>
            </a:extLst>
          </p:cNvPr>
          <p:cNvSpPr txBox="1"/>
          <p:nvPr/>
        </p:nvSpPr>
        <p:spPr>
          <a:xfrm>
            <a:off x="7226787" y="3743747"/>
            <a:ext cx="20295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Rotating deformed nucleus with strong </a:t>
            </a:r>
          </a:p>
          <a:p>
            <a:r>
              <a:rPr lang="en-US" dirty="0">
                <a:solidFill>
                  <a:srgbClr val="000000"/>
                </a:solidFill>
              </a:rPr>
              <a:t>ISO-SCALAR </a:t>
            </a:r>
          </a:p>
          <a:p>
            <a:r>
              <a:rPr lang="en-US" dirty="0">
                <a:solidFill>
                  <a:srgbClr val="000000"/>
                </a:solidFill>
              </a:rPr>
              <a:t>p-n pairing !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52" name="Image 3">
            <a:extLst>
              <a:ext uri="{FF2B5EF4-FFF2-40B4-BE49-F238E27FC236}">
                <a16:creationId xmlns:a16="http://schemas.microsoft.com/office/drawing/2014/main" id="{AB0F954A-BAA7-4932-836F-BCF8D2F0CA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7829"/>
            <a:ext cx="2057400" cy="458093"/>
          </a:xfrm>
          <a:prstGeom prst="rect">
            <a:avLst/>
          </a:prstGeom>
        </p:spPr>
      </p:pic>
      <p:pic>
        <p:nvPicPr>
          <p:cNvPr id="1040" name="Picture 16" descr="AGATA - Advanced GAmma Tracking Array - Institut für Kernphysik der  Universität zu Köln">
            <a:extLst>
              <a:ext uri="{FF2B5EF4-FFF2-40B4-BE49-F238E27FC236}">
                <a16:creationId xmlns:a16="http://schemas.microsoft.com/office/drawing/2014/main" id="{F8BAC891-13EB-4753-96DC-6D4B2D2CA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345" y="1253719"/>
            <a:ext cx="928255" cy="125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917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14795" y="-1"/>
            <a:ext cx="8915400" cy="360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baseline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52BDEC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Hyperfine structure, isotope shifts and nuclear charge radii </a:t>
            </a:r>
          </a:p>
          <a:p>
            <a:pPr algn="ctr"/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 nuclear structure studies: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sensitive to shell gaps, deformation, neutron skin </a:t>
            </a:r>
          </a:p>
          <a:p>
            <a:pPr algn="ctr"/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 particle physics studies: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Probes to search for new bosons, EDM’s, anapole/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Shiff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moments</a:t>
            </a:r>
          </a:p>
          <a:p>
            <a:pPr algn="ctr"/>
            <a:endParaRPr lang="nl-BE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7021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89" y="971115"/>
            <a:ext cx="8411822" cy="491576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43538" y="1607323"/>
            <a:ext cx="72664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Nuclear-physics research: aim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Progress in nuclear theory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Progress in experiments 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Outlook and perspectives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Conclusions</a:t>
            </a:r>
            <a:endParaRPr lang="nl-BE" sz="2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7E5C1B-06AD-46BC-A4DE-626D1D79D548}"/>
              </a:ext>
            </a:extLst>
          </p:cNvPr>
          <p:cNvSpPr txBox="1"/>
          <p:nvPr/>
        </p:nvSpPr>
        <p:spPr>
          <a:xfrm>
            <a:off x="173734" y="6523092"/>
            <a:ext cx="879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Thanks to P. Van Duppen, N. Kalantar, C. Scheidenberger, P. Greenlees, Y. </a:t>
            </a:r>
            <a:r>
              <a:rPr lang="en-US" sz="1200" dirty="0" err="1">
                <a:solidFill>
                  <a:schemeClr val="bg1"/>
                </a:solidFill>
              </a:rPr>
              <a:t>Leifels</a:t>
            </a:r>
            <a:r>
              <a:rPr lang="en-US" sz="1200" dirty="0">
                <a:solidFill>
                  <a:schemeClr val="bg1"/>
                </a:solidFill>
              </a:rPr>
              <a:t>, P. Roussel Chomaz, W. Korten, … for input</a:t>
            </a:r>
            <a:endParaRPr lang="en-B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994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0A65AB8-CDD7-4936-B602-110E6526348F}"/>
              </a:ext>
            </a:extLst>
          </p:cNvPr>
          <p:cNvSpPr txBox="1">
            <a:spLocks noChangeArrowheads="1"/>
          </p:cNvSpPr>
          <p:nvPr/>
        </p:nvSpPr>
        <p:spPr>
          <a:xfrm>
            <a:off x="1011222" y="157942"/>
            <a:ext cx="7121555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Precision isotope shifts: sensitive to new bosons?</a:t>
            </a:r>
            <a:endParaRPr lang="en-US" altLang="de-DE" sz="16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3269336-4E90-4100-A155-46BD5642C10C}"/>
              </a:ext>
            </a:extLst>
          </p:cNvPr>
          <p:cNvSpPr txBox="1">
            <a:spLocks/>
          </p:cNvSpPr>
          <p:nvPr/>
        </p:nvSpPr>
        <p:spPr>
          <a:xfrm>
            <a:off x="290540" y="6456138"/>
            <a:ext cx="8022187" cy="338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1600" dirty="0">
                <a:solidFill>
                  <a:schemeClr val="bg1"/>
                </a:solidFill>
              </a:rPr>
              <a:t>I. Counts et al., PRL 125, 123002 (2020)       C. </a:t>
            </a:r>
            <a:r>
              <a:rPr lang="en-US" sz="1600" dirty="0" err="1">
                <a:solidFill>
                  <a:schemeClr val="bg1"/>
                </a:solidFill>
              </a:rPr>
              <a:t>Solaro</a:t>
            </a:r>
            <a:r>
              <a:rPr lang="en-US" sz="1600" dirty="0">
                <a:solidFill>
                  <a:schemeClr val="bg1"/>
                </a:solidFill>
              </a:rPr>
              <a:t> et al., PRL 125, 123003 (2020)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43C3F7-8E8F-40EC-B6CF-61A3009B6260}"/>
              </a:ext>
            </a:extLst>
          </p:cNvPr>
          <p:cNvSpPr txBox="1"/>
          <p:nvPr/>
        </p:nvSpPr>
        <p:spPr>
          <a:xfrm>
            <a:off x="4397837" y="954280"/>
            <a:ext cx="45720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A nonlinearity of th</a:t>
            </a:r>
            <a:r>
              <a:rPr lang="en-US" dirty="0">
                <a:solidFill>
                  <a:srgbClr val="231F20"/>
                </a:solidFill>
                <a:latin typeface="AdvOT483a8203"/>
              </a:rPr>
              <a:t>e King plot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can indicate: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physics beyond the Standard Model (SM) in the form of a new bosonic force carrier (a </a:t>
            </a:r>
            <a:r>
              <a:rPr lang="en-US" sz="1800" b="1" i="0" u="none" strike="noStrike" baseline="0" dirty="0">
                <a:solidFill>
                  <a:srgbClr val="231F20"/>
                </a:solidFill>
                <a:latin typeface="AdvOT483a8203"/>
              </a:rPr>
              <a:t>possible candidate for Dark Matter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or arise from higher-order nuclear effects within the SM.</a:t>
            </a:r>
            <a:endParaRPr lang="en-B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8EDF1B-D2C0-436B-AF1F-937EBD161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40" y="932188"/>
            <a:ext cx="3925129" cy="212970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C71E78E-B76F-47E1-990D-53E56E7662DD}"/>
              </a:ext>
            </a:extLst>
          </p:cNvPr>
          <p:cNvGrpSpPr/>
          <p:nvPr/>
        </p:nvGrpSpPr>
        <p:grpSpPr>
          <a:xfrm>
            <a:off x="758758" y="3507856"/>
            <a:ext cx="2988692" cy="2894170"/>
            <a:chOff x="642380" y="3390672"/>
            <a:chExt cx="2988692" cy="289417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C5327C9-E798-41BF-8BBA-4F6630EA3E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380" y="3390672"/>
              <a:ext cx="2988692" cy="28941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017C54-34DA-422E-AA17-0A53570D8A46}"/>
                </a:ext>
              </a:extLst>
            </p:cNvPr>
            <p:cNvSpPr txBox="1"/>
            <p:nvPr/>
          </p:nvSpPr>
          <p:spPr>
            <a:xfrm>
              <a:off x="1097279" y="3620274"/>
              <a:ext cx="5565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Yb</a:t>
              </a:r>
              <a:r>
                <a:rPr lang="en-US" baseline="30000" dirty="0">
                  <a:solidFill>
                    <a:srgbClr val="000000"/>
                  </a:solidFill>
                </a:rPr>
                <a:t>+</a:t>
              </a:r>
              <a:endParaRPr lang="en-BE" baseline="30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9DB89F-925C-4819-AF21-0309DDAE0590}"/>
              </a:ext>
            </a:extLst>
          </p:cNvPr>
          <p:cNvGrpSpPr/>
          <p:nvPr/>
        </p:nvGrpSpPr>
        <p:grpSpPr>
          <a:xfrm>
            <a:off x="5124615" y="3233445"/>
            <a:ext cx="3118443" cy="2946204"/>
            <a:chOff x="5124615" y="3233445"/>
            <a:chExt cx="3118443" cy="294620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949A901-BE47-4CF4-9DFC-AEC038DE2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4615" y="3233445"/>
              <a:ext cx="3118443" cy="294620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4F5231-39DD-4DDC-8ADA-2EC502C8AD0B}"/>
                </a:ext>
              </a:extLst>
            </p:cNvPr>
            <p:cNvSpPr txBox="1"/>
            <p:nvPr/>
          </p:nvSpPr>
          <p:spPr>
            <a:xfrm>
              <a:off x="5509456" y="3357422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Ca</a:t>
              </a:r>
              <a:r>
                <a:rPr lang="en-US" baseline="30000" dirty="0">
                  <a:solidFill>
                    <a:srgbClr val="000000"/>
                  </a:solidFill>
                </a:rPr>
                <a:t>+</a:t>
              </a:r>
              <a:endParaRPr lang="en-BE" baseline="30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3C1E1BE-5601-4AD9-B0AC-01CEA07220E8}"/>
              </a:ext>
            </a:extLst>
          </p:cNvPr>
          <p:cNvSpPr txBox="1"/>
          <p:nvPr/>
        </p:nvSpPr>
        <p:spPr>
          <a:xfrm>
            <a:off x="1213016" y="3177611"/>
            <a:ext cx="3088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5 </a:t>
            </a:r>
            <a:r>
              <a:rPr lang="en-US" sz="1200" b="1" dirty="0">
                <a:solidFill>
                  <a:srgbClr val="000000"/>
                </a:solidFill>
              </a:rPr>
              <a:t>stable</a:t>
            </a:r>
            <a:r>
              <a:rPr lang="en-US" sz="1200" dirty="0">
                <a:solidFill>
                  <a:srgbClr val="000000"/>
                </a:solidFill>
              </a:rPr>
              <a:t> Yb isotopes: </a:t>
            </a:r>
            <a:r>
              <a:rPr lang="en-US" sz="1200" b="1" dirty="0">
                <a:solidFill>
                  <a:srgbClr val="000000"/>
                </a:solidFill>
              </a:rPr>
              <a:t>deviation observed</a:t>
            </a:r>
          </a:p>
          <a:p>
            <a:r>
              <a:rPr lang="en-US" sz="1200" dirty="0">
                <a:solidFill>
                  <a:srgbClr val="000000"/>
                </a:solidFill>
              </a:rPr>
              <a:t>(precision 0.3 kHz)</a:t>
            </a:r>
            <a:endParaRPr lang="en-BE" sz="1200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1FBD13-D9C2-4D70-A204-5A049932CA8A}"/>
              </a:ext>
            </a:extLst>
          </p:cNvPr>
          <p:cNvSpPr txBox="1"/>
          <p:nvPr/>
        </p:nvSpPr>
        <p:spPr>
          <a:xfrm>
            <a:off x="5642427" y="2839465"/>
            <a:ext cx="2605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5 </a:t>
            </a:r>
            <a:r>
              <a:rPr lang="en-US" sz="1200" b="1" dirty="0">
                <a:solidFill>
                  <a:srgbClr val="000000"/>
                </a:solidFill>
              </a:rPr>
              <a:t>stable</a:t>
            </a:r>
            <a:r>
              <a:rPr lang="en-US" sz="1200" dirty="0">
                <a:solidFill>
                  <a:srgbClr val="000000"/>
                </a:solidFill>
              </a:rPr>
              <a:t> Ca isotopes: </a:t>
            </a:r>
            <a:r>
              <a:rPr lang="en-US" sz="1200" b="1" dirty="0">
                <a:solidFill>
                  <a:srgbClr val="000000"/>
                </a:solidFill>
              </a:rPr>
              <a:t>no deviation</a:t>
            </a:r>
          </a:p>
          <a:p>
            <a:r>
              <a:rPr lang="en-US" sz="1200" dirty="0">
                <a:solidFill>
                  <a:srgbClr val="000000"/>
                </a:solidFill>
              </a:rPr>
              <a:t>(precision 0.02 kHz)</a:t>
            </a:r>
            <a:endParaRPr lang="en-BE" sz="12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471593-17C7-DD46-0B9C-17D3E1DB4081}"/>
              </a:ext>
            </a:extLst>
          </p:cNvPr>
          <p:cNvSpPr txBox="1"/>
          <p:nvPr/>
        </p:nvSpPr>
        <p:spPr>
          <a:xfrm rot="20312078">
            <a:off x="1290460" y="4400654"/>
            <a:ext cx="57118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Extend to radioactive isotopes (current </a:t>
            </a:r>
            <a:r>
              <a:rPr lang="en-US">
                <a:solidFill>
                  <a:srgbClr val="000000"/>
                </a:solidFill>
              </a:rPr>
              <a:t>precision: kHz</a:t>
            </a:r>
            <a:r>
              <a:rPr lang="en-US" dirty="0">
                <a:solidFill>
                  <a:srgbClr val="000000"/>
                </a:solidFill>
              </a:rPr>
              <a:t>)</a:t>
            </a:r>
            <a:endParaRPr lang="en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46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11155D8-14A3-433D-B3FE-6FEBD400AB9E}"/>
              </a:ext>
            </a:extLst>
          </p:cNvPr>
          <p:cNvSpPr txBox="1">
            <a:spLocks noChangeArrowheads="1"/>
          </p:cNvSpPr>
          <p:nvPr/>
        </p:nvSpPr>
        <p:spPr>
          <a:xfrm>
            <a:off x="75208" y="134566"/>
            <a:ext cx="8296101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Charge radius of </a:t>
            </a:r>
            <a:r>
              <a:rPr lang="en-US" altLang="de-DE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Ni: constraining neutron skin</a:t>
            </a:r>
            <a:endParaRPr lang="en-US" altLang="de-DE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F98946-2F5D-40B9-9CB0-55B1359F9FB2}"/>
              </a:ext>
            </a:extLst>
          </p:cNvPr>
          <p:cNvSpPr txBox="1"/>
          <p:nvPr/>
        </p:nvSpPr>
        <p:spPr>
          <a:xfrm>
            <a:off x="332509" y="944030"/>
            <a:ext cx="84789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Coupled Cluster calculations using interactions from chiral-EFT</a:t>
            </a: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 </a:t>
            </a:r>
            <a:r>
              <a:rPr lang="en-US" b="1" dirty="0">
                <a:solidFill>
                  <a:srgbClr val="000000"/>
                </a:solidFill>
                <a:sym typeface="Wingdings" panose="05000000000000000000" pitchFamily="2" charset="2"/>
              </a:rPr>
              <a:t>correlation between d</a:t>
            </a:r>
            <a:r>
              <a:rPr lang="en-US" b="1" dirty="0">
                <a:solidFill>
                  <a:srgbClr val="000000"/>
                </a:solidFill>
              </a:rPr>
              <a:t>ipole polarizability and charge radius</a:t>
            </a: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 including 3 particle -3 hole correlations (full line) leads to softer dipole 		polarizability and slightly larger charge radius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	 constrain the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neutron radius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 and the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neutron skin of </a:t>
            </a:r>
            <a:r>
              <a:rPr lang="en-US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68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Ni</a:t>
            </a:r>
            <a:endParaRPr lang="en-B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4C5075-ECCA-460B-A070-834DFF86C2A5}"/>
              </a:ext>
            </a:extLst>
          </p:cNvPr>
          <p:cNvSpPr txBox="1"/>
          <p:nvPr/>
        </p:nvSpPr>
        <p:spPr>
          <a:xfrm>
            <a:off x="2310180" y="6440942"/>
            <a:ext cx="4281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S. Kauffmann et al., PRL 124, 132502 (2020)</a:t>
            </a:r>
            <a:endParaRPr lang="en-BE" sz="16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45E101-6AB0-431D-9C4C-B0ABCBF8D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436" y="2654968"/>
            <a:ext cx="5190067" cy="36633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FE8A0E-77F5-4AAA-B561-530700F7A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963" y="589478"/>
            <a:ext cx="1321829" cy="3545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7B3A2E-42C8-4E1E-8E3D-C6678B051D33}"/>
              </a:ext>
            </a:extLst>
          </p:cNvPr>
          <p:cNvSpPr txBox="1"/>
          <p:nvPr/>
        </p:nvSpPr>
        <p:spPr>
          <a:xfrm>
            <a:off x="6271503" y="3278422"/>
            <a:ext cx="2779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Coupled Cluster calculations</a:t>
            </a:r>
          </a:p>
          <a:p>
            <a:r>
              <a:rPr lang="en-US" sz="1600" dirty="0" err="1">
                <a:solidFill>
                  <a:srgbClr val="000000"/>
                </a:solidFill>
              </a:rPr>
              <a:t>Schwenk</a:t>
            </a:r>
            <a:r>
              <a:rPr lang="en-US" sz="1600" dirty="0">
                <a:solidFill>
                  <a:srgbClr val="000000"/>
                </a:solidFill>
              </a:rPr>
              <a:t>, Hagen et al.</a:t>
            </a:r>
            <a:endParaRPr lang="en-BE" sz="1600" dirty="0">
              <a:solidFill>
                <a:srgbClr val="000000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323A765-08AF-4659-BBB4-8E6A53B62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779" y="41218"/>
            <a:ext cx="1503013" cy="32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963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4F62E7A-664A-2854-B077-39F069C06BC6}"/>
              </a:ext>
            </a:extLst>
          </p:cNvPr>
          <p:cNvGrpSpPr/>
          <p:nvPr/>
        </p:nvGrpSpPr>
        <p:grpSpPr>
          <a:xfrm>
            <a:off x="11820" y="1732086"/>
            <a:ext cx="6053206" cy="4571106"/>
            <a:chOff x="11820" y="1732086"/>
            <a:chExt cx="6053206" cy="45711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83A6203-9EA7-41E4-8763-36422521D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20" y="1732086"/>
              <a:ext cx="6053206" cy="4571106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71CDBB3-5BDD-40F6-618E-ACD139A281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5092" y="1789063"/>
              <a:ext cx="0" cy="3952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A4AC4B1C-438B-4001-A438-A86A532BCB82}"/>
              </a:ext>
            </a:extLst>
          </p:cNvPr>
          <p:cNvSpPr txBox="1">
            <a:spLocks noChangeArrowheads="1"/>
          </p:cNvSpPr>
          <p:nvPr/>
        </p:nvSpPr>
        <p:spPr>
          <a:xfrm>
            <a:off x="1233091" y="66501"/>
            <a:ext cx="6428791" cy="127614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Charge radius of </a:t>
            </a:r>
            <a:r>
              <a:rPr lang="en-US" altLang="de-DE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(Z=19):</a:t>
            </a:r>
          </a:p>
          <a:p>
            <a:pPr>
              <a:spcAft>
                <a:spcPts val="600"/>
              </a:spcAft>
            </a:pPr>
            <a:r>
              <a:rPr lang="en-US" altLang="de-DE" sz="2000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Challenging the magic nature of N=32</a:t>
            </a:r>
          </a:p>
          <a:p>
            <a:pPr>
              <a:spcAft>
                <a:spcPts val="600"/>
              </a:spcAft>
            </a:pPr>
            <a:r>
              <a:rPr lang="en-US" altLang="de-DE" sz="2000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ab-initio nuclear theories</a:t>
            </a:r>
          </a:p>
        </p:txBody>
      </p:sp>
      <p:pic>
        <p:nvPicPr>
          <p:cNvPr id="3" name="Picture 2" descr="http://isolde-cris.web.cern.ch/isolde-cris/images/index-logo.jpg">
            <a:extLst>
              <a:ext uri="{FF2B5EF4-FFF2-40B4-BE49-F238E27FC236}">
                <a16:creationId xmlns:a16="http://schemas.microsoft.com/office/drawing/2014/main" id="{748A8408-A521-413C-874F-A0623160F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207" y="530488"/>
            <a:ext cx="1165559" cy="64673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12196A-1E6C-47C5-9932-05C52AE58544}"/>
              </a:ext>
            </a:extLst>
          </p:cNvPr>
          <p:cNvSpPr txBox="1"/>
          <p:nvPr/>
        </p:nvSpPr>
        <p:spPr>
          <a:xfrm>
            <a:off x="5006549" y="1419731"/>
            <a:ext cx="395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No signature of </a:t>
            </a:r>
            <a:r>
              <a:rPr lang="en-US" dirty="0" err="1">
                <a:sym typeface="Wingdings" panose="05000000000000000000" pitchFamily="2" charset="2"/>
              </a:rPr>
              <a:t>magicity</a:t>
            </a:r>
            <a:r>
              <a:rPr lang="en-US" dirty="0">
                <a:sym typeface="Wingdings" panose="05000000000000000000" pitchFamily="2" charset="2"/>
              </a:rPr>
              <a:t> at N=32 !</a:t>
            </a:r>
            <a:endParaRPr lang="en-BE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06E14E-3F5B-4300-A8B4-50B0D9E857A9}"/>
              </a:ext>
            </a:extLst>
          </p:cNvPr>
          <p:cNvGrpSpPr/>
          <p:nvPr/>
        </p:nvGrpSpPr>
        <p:grpSpPr>
          <a:xfrm>
            <a:off x="5006549" y="2121354"/>
            <a:ext cx="4405387" cy="1323439"/>
            <a:chOff x="5220369" y="1981945"/>
            <a:chExt cx="3899368" cy="132343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23F9A7-07D2-4906-AB90-26861F0E0213}"/>
                </a:ext>
              </a:extLst>
            </p:cNvPr>
            <p:cNvSpPr txBox="1"/>
            <p:nvPr/>
          </p:nvSpPr>
          <p:spPr>
            <a:xfrm>
              <a:off x="6156729" y="1981945"/>
              <a:ext cx="29630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à"/>
              </a:pPr>
              <a:r>
                <a:rPr lang="en-US" sz="1600" dirty="0">
                  <a:sym typeface="Wingdings" panose="05000000000000000000" pitchFamily="2" charset="2"/>
                </a:rPr>
                <a:t>DFT reproduces the trend but overestimates the staggering</a:t>
              </a:r>
            </a:p>
            <a:p>
              <a:pPr marL="285750" indent="-285750">
                <a:buFont typeface="Wingdings" panose="05000000000000000000" pitchFamily="2" charset="2"/>
                <a:buChar char="à"/>
              </a:pPr>
              <a:r>
                <a:rPr lang="en-US" sz="1600" dirty="0">
                  <a:sym typeface="Wingdings" panose="05000000000000000000" pitchFamily="2" charset="2"/>
                </a:rPr>
                <a:t>Ab-initio coupled-cluster underestimate the increase in the size of the radii </a:t>
              </a:r>
              <a:endParaRPr lang="en-BE" sz="1600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938A45E-A96B-48E2-A78A-6C0B03DD5644}"/>
                </a:ext>
              </a:extLst>
            </p:cNvPr>
            <p:cNvCxnSpPr>
              <a:cxnSpLocks/>
            </p:cNvCxnSpPr>
            <p:nvPr/>
          </p:nvCxnSpPr>
          <p:spPr>
            <a:xfrm>
              <a:off x="5220369" y="2624957"/>
              <a:ext cx="93636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7C49659-E337-4C63-83C2-8EF11B87514D}"/>
              </a:ext>
            </a:extLst>
          </p:cNvPr>
          <p:cNvSpPr/>
          <p:nvPr/>
        </p:nvSpPr>
        <p:spPr>
          <a:xfrm>
            <a:off x="1420727" y="6433400"/>
            <a:ext cx="56270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1600" dirty="0">
                <a:solidFill>
                  <a:schemeClr val="bg1"/>
                </a:solidFill>
              </a:rPr>
              <a:t>A. Koszorus et al., Nature Physics 17 (2021) 439–443 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E5903FE-B8C2-44BC-B1B6-E9E943001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881" y="95449"/>
            <a:ext cx="1503013" cy="32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C9BF47-1EFE-4283-808B-6F06F5E4A21C}"/>
              </a:ext>
            </a:extLst>
          </p:cNvPr>
          <p:cNvCxnSpPr/>
          <p:nvPr/>
        </p:nvCxnSpPr>
        <p:spPr>
          <a:xfrm>
            <a:off x="5100144" y="2269646"/>
            <a:ext cx="96427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7F5AB22-BBD8-4D68-F5DB-A46869B88F14}"/>
              </a:ext>
            </a:extLst>
          </p:cNvPr>
          <p:cNvCxnSpPr>
            <a:endCxn id="5" idx="1"/>
          </p:cNvCxnSpPr>
          <p:nvPr/>
        </p:nvCxnSpPr>
        <p:spPr>
          <a:xfrm flipV="1">
            <a:off x="4695092" y="1604397"/>
            <a:ext cx="311457" cy="665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56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51F8346-5F28-4C6D-B277-07487D4D80CB}"/>
              </a:ext>
            </a:extLst>
          </p:cNvPr>
          <p:cNvSpPr txBox="1">
            <a:spLocks noChangeArrowheads="1"/>
          </p:cNvSpPr>
          <p:nvPr/>
        </p:nvSpPr>
        <p:spPr>
          <a:xfrm>
            <a:off x="917207" y="112806"/>
            <a:ext cx="7794531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neutron drip-line: extended to Fluorine and Neon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37A9B8-67EA-49D4-A710-A41CBB544941}"/>
              </a:ext>
            </a:extLst>
          </p:cNvPr>
          <p:cNvSpPr txBox="1"/>
          <p:nvPr/>
        </p:nvSpPr>
        <p:spPr>
          <a:xfrm>
            <a:off x="2411669" y="6379434"/>
            <a:ext cx="3405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Ahn</a:t>
            </a:r>
            <a:r>
              <a:rPr lang="en-US" sz="1600" dirty="0">
                <a:solidFill>
                  <a:schemeClr val="bg1"/>
                </a:solidFill>
              </a:rPr>
              <a:t> et al., PRL 123, 212501 (2019)</a:t>
            </a:r>
            <a:endParaRPr lang="en-BE" sz="16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93987B-01F5-4DAF-A9C4-D3BB26914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920" y="2892733"/>
            <a:ext cx="4971012" cy="3092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B768BE-D03A-4AB1-AE0B-2C13B867D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1435" y="538812"/>
            <a:ext cx="1237876" cy="5663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7C3FEA-2489-45E4-8700-FADE43C4C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68" y="790725"/>
            <a:ext cx="2874993" cy="420624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895E3B6-BC05-484B-87F4-FDD60EBC8387}"/>
              </a:ext>
            </a:extLst>
          </p:cNvPr>
          <p:cNvGrpSpPr/>
          <p:nvPr/>
        </p:nvGrpSpPr>
        <p:grpSpPr>
          <a:xfrm>
            <a:off x="1504604" y="1346251"/>
            <a:ext cx="7417899" cy="2639929"/>
            <a:chOff x="1504604" y="1346251"/>
            <a:chExt cx="7417899" cy="263992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F88199-C5A3-45A9-90CC-C7DA00693C60}"/>
                </a:ext>
              </a:extLst>
            </p:cNvPr>
            <p:cNvSpPr txBox="1"/>
            <p:nvPr/>
          </p:nvSpPr>
          <p:spPr>
            <a:xfrm>
              <a:off x="3660546" y="1346251"/>
              <a:ext cx="52619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solidFill>
                    <a:srgbClr val="000000"/>
                  </a:solidFill>
                </a:rPr>
                <a:t>31F</a:t>
              </a:r>
              <a:r>
                <a:rPr lang="en-US" dirty="0">
                  <a:solidFill>
                    <a:srgbClr val="000000"/>
                  </a:solidFill>
                </a:rPr>
                <a:t> and </a:t>
              </a:r>
              <a:r>
                <a:rPr lang="en-US" u="sng" dirty="0">
                  <a:solidFill>
                    <a:srgbClr val="000000"/>
                  </a:solidFill>
                </a:rPr>
                <a:t>34Ne</a:t>
              </a:r>
              <a:r>
                <a:rPr lang="en-US" dirty="0">
                  <a:solidFill>
                    <a:srgbClr val="000000"/>
                  </a:solidFill>
                </a:rPr>
                <a:t> are the last bound isotopes of these elements</a:t>
              </a:r>
            </a:p>
            <a:p>
              <a:endParaRPr lang="en-US" dirty="0">
                <a:solidFill>
                  <a:srgbClr val="000000"/>
                </a:solidFill>
              </a:endParaRPr>
            </a:p>
            <a:p>
              <a:r>
                <a:rPr lang="en-US" u="sng" dirty="0">
                  <a:solidFill>
                    <a:srgbClr val="000000"/>
                  </a:solidFill>
                </a:rPr>
                <a:t>39Na seems bound</a:t>
              </a:r>
              <a:r>
                <a:rPr lang="en-US" dirty="0">
                  <a:solidFill>
                    <a:srgbClr val="000000"/>
                  </a:solidFill>
                </a:rPr>
                <a:t>, drip-line not yet reached</a:t>
              </a:r>
              <a:endParaRPr lang="en-BE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E2FE73C-7913-43D4-A693-EE7C07FE7B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8800" y="1589144"/>
              <a:ext cx="1831746" cy="5155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BE64973-E9BB-4220-AF92-36C008E389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04604" y="1611092"/>
              <a:ext cx="3241963" cy="23750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F8310DE-1CDF-4A9F-944E-5E1F001CF114}"/>
                </a:ext>
              </a:extLst>
            </p:cNvPr>
            <p:cNvCxnSpPr/>
            <p:nvPr/>
          </p:nvCxnSpPr>
          <p:spPr>
            <a:xfrm flipH="1">
              <a:off x="2226833" y="2495356"/>
              <a:ext cx="2087472" cy="12038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3326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51F8346-5F28-4C6D-B277-07487D4D80CB}"/>
              </a:ext>
            </a:extLst>
          </p:cNvPr>
          <p:cNvSpPr txBox="1">
            <a:spLocks noChangeArrowheads="1"/>
          </p:cNvSpPr>
          <p:nvPr/>
        </p:nvSpPr>
        <p:spPr>
          <a:xfrm>
            <a:off x="405331" y="66866"/>
            <a:ext cx="7794531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F: heaviest two-neutron halo nucleus (so far)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37A9B8-67EA-49D4-A710-A41CBB544941}"/>
              </a:ext>
            </a:extLst>
          </p:cNvPr>
          <p:cNvSpPr txBox="1"/>
          <p:nvPr/>
        </p:nvSpPr>
        <p:spPr>
          <a:xfrm>
            <a:off x="2385197" y="6375862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Bagchi</a:t>
            </a:r>
            <a:r>
              <a:rPr lang="en-US" dirty="0">
                <a:solidFill>
                  <a:schemeClr val="bg1"/>
                </a:solidFill>
              </a:rPr>
              <a:t> et al., PRL124, 222504 (2020)</a:t>
            </a:r>
            <a:endParaRPr lang="en-BE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768BE-D03A-4AB1-AE0B-2C13B867D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435" y="538812"/>
            <a:ext cx="1237876" cy="5663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55C521-37CC-4BFD-B41A-471870593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31301"/>
            <a:ext cx="3715789" cy="3224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982BB5-190E-4D91-9E84-26D66AA4E3A8}"/>
              </a:ext>
            </a:extLst>
          </p:cNvPr>
          <p:cNvSpPr txBox="1"/>
          <p:nvPr/>
        </p:nvSpPr>
        <p:spPr>
          <a:xfrm>
            <a:off x="540127" y="3683305"/>
            <a:ext cx="4031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Matter radius ~ A</a:t>
            </a:r>
            <a:r>
              <a:rPr lang="en-US" baseline="30000" dirty="0">
                <a:solidFill>
                  <a:srgbClr val="000000"/>
                </a:solidFill>
              </a:rPr>
              <a:t>1/3</a:t>
            </a:r>
          </a:p>
          <a:p>
            <a:r>
              <a:rPr lang="en-US" dirty="0">
                <a:solidFill>
                  <a:srgbClr val="000000"/>
                </a:solidFill>
              </a:rPr>
              <a:t>Halo nuclei: loosely-bound nucleon(s)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5122" name="Picture 2" descr="The structure of halo nuclei - Book chapter - IOPscience">
            <a:extLst>
              <a:ext uri="{FF2B5EF4-FFF2-40B4-BE49-F238E27FC236}">
                <a16:creationId xmlns:a16="http://schemas.microsoft.com/office/drawing/2014/main" id="{AD7F0609-7744-4331-A479-9B57E495C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72" y="830293"/>
            <a:ext cx="306705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BAE23F-AFCD-414F-BAE9-00EB2DB0B2D7}"/>
              </a:ext>
            </a:extLst>
          </p:cNvPr>
          <p:cNvSpPr txBox="1"/>
          <p:nvPr/>
        </p:nvSpPr>
        <p:spPr>
          <a:xfrm>
            <a:off x="1852847" y="2344682"/>
            <a:ext cx="2225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000000"/>
                </a:solidFill>
              </a:rPr>
              <a:t>6</a:t>
            </a:r>
            <a:r>
              <a:rPr lang="en-US" dirty="0">
                <a:solidFill>
                  <a:srgbClr val="000000"/>
                </a:solidFill>
              </a:rPr>
              <a:t>He (N=4)</a:t>
            </a:r>
          </a:p>
          <a:p>
            <a:r>
              <a:rPr lang="en-US" baseline="30000" dirty="0">
                <a:solidFill>
                  <a:srgbClr val="000000"/>
                </a:solidFill>
              </a:rPr>
              <a:t>11</a:t>
            </a:r>
            <a:r>
              <a:rPr lang="en-US" dirty="0">
                <a:solidFill>
                  <a:srgbClr val="000000"/>
                </a:solidFill>
              </a:rPr>
              <a:t>Li, </a:t>
            </a:r>
            <a:r>
              <a:rPr lang="en-US" baseline="30000" dirty="0">
                <a:solidFill>
                  <a:srgbClr val="000000"/>
                </a:solidFill>
              </a:rPr>
              <a:t>14</a:t>
            </a:r>
            <a:r>
              <a:rPr lang="en-US" dirty="0">
                <a:solidFill>
                  <a:srgbClr val="000000"/>
                </a:solidFill>
              </a:rPr>
              <a:t>Be (4n) (N=8)</a:t>
            </a:r>
          </a:p>
          <a:p>
            <a:r>
              <a:rPr lang="en-US" baseline="30000" dirty="0">
                <a:solidFill>
                  <a:srgbClr val="000000"/>
                </a:solidFill>
              </a:rPr>
              <a:t>17</a:t>
            </a:r>
            <a:r>
              <a:rPr lang="en-US" dirty="0">
                <a:solidFill>
                  <a:srgbClr val="000000"/>
                </a:solidFill>
              </a:rPr>
              <a:t>B, </a:t>
            </a:r>
            <a:r>
              <a:rPr lang="en-US" baseline="30000" dirty="0">
                <a:solidFill>
                  <a:srgbClr val="000000"/>
                </a:solidFill>
              </a:rPr>
              <a:t>22</a:t>
            </a:r>
            <a:r>
              <a:rPr lang="en-US" dirty="0">
                <a:solidFill>
                  <a:srgbClr val="000000"/>
                </a:solidFill>
              </a:rPr>
              <a:t>C  (N=16)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F62DA1-2E3E-4188-ABB6-4BDEE9628452}"/>
              </a:ext>
            </a:extLst>
          </p:cNvPr>
          <p:cNvSpPr txBox="1"/>
          <p:nvPr/>
        </p:nvSpPr>
        <p:spPr>
          <a:xfrm>
            <a:off x="612785" y="4651350"/>
            <a:ext cx="8406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Profound test of modern reaction and structure theories:</a:t>
            </a:r>
          </a:p>
          <a:p>
            <a:r>
              <a:rPr lang="en-US" dirty="0">
                <a:solidFill>
                  <a:srgbClr val="000000"/>
                </a:solidFill>
              </a:rPr>
              <a:t>	* effective shell model interactions: good reproduction of 			cross section and matter radius increase in </a:t>
            </a:r>
            <a:r>
              <a:rPr lang="en-US" baseline="30000" dirty="0">
                <a:solidFill>
                  <a:srgbClr val="000000"/>
                </a:solidFill>
              </a:rPr>
              <a:t>29</a:t>
            </a:r>
            <a:r>
              <a:rPr lang="en-US" dirty="0">
                <a:solidFill>
                  <a:srgbClr val="000000"/>
                </a:solidFill>
              </a:rPr>
              <a:t>F</a:t>
            </a:r>
          </a:p>
          <a:p>
            <a:r>
              <a:rPr lang="en-US" dirty="0">
                <a:solidFill>
                  <a:srgbClr val="000000"/>
                </a:solidFill>
              </a:rPr>
              <a:t>	* ab-initio interactions with CC: no increase in matter radius of </a:t>
            </a:r>
            <a:r>
              <a:rPr lang="en-US" baseline="30000" dirty="0">
                <a:solidFill>
                  <a:srgbClr val="000000"/>
                </a:solidFill>
              </a:rPr>
              <a:t>29</a:t>
            </a:r>
            <a:r>
              <a:rPr lang="en-US" dirty="0">
                <a:solidFill>
                  <a:srgbClr val="000000"/>
                </a:solidFill>
              </a:rPr>
              <a:t>F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EDC6F0-2344-41C6-9E3B-5D18D9FC41F6}"/>
              </a:ext>
            </a:extLst>
          </p:cNvPr>
          <p:cNvSpPr txBox="1"/>
          <p:nvPr/>
        </p:nvSpPr>
        <p:spPr>
          <a:xfrm>
            <a:off x="7472696" y="1304816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N=20</a:t>
            </a:r>
            <a:endParaRPr lang="en-B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49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D53CC7-464F-4EC6-B41B-0FFE86916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06205"/>
            <a:ext cx="9006348" cy="32348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CE0DF3-42DB-4701-8B42-0B5BD5A89BD1}"/>
              </a:ext>
            </a:extLst>
          </p:cNvPr>
          <p:cNvSpPr txBox="1"/>
          <p:nvPr/>
        </p:nvSpPr>
        <p:spPr>
          <a:xfrm>
            <a:off x="606829" y="6417426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J.J. Krauth et al., Nature 589 (2021) 527 </a:t>
            </a:r>
            <a:endParaRPr lang="en-BE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7E8CE4-9A7D-48AF-B0FE-B84C19CDF93F}"/>
              </a:ext>
            </a:extLst>
          </p:cNvPr>
          <p:cNvSpPr txBox="1"/>
          <p:nvPr/>
        </p:nvSpPr>
        <p:spPr>
          <a:xfrm>
            <a:off x="464927" y="42941"/>
            <a:ext cx="7713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Alfa-particle charge radius measured using muonic 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C808601-717C-455F-9B8A-66C8746F68A3}"/>
              </a:ext>
            </a:extLst>
          </p:cNvPr>
          <p:cNvGrpSpPr/>
          <p:nvPr/>
        </p:nvGrpSpPr>
        <p:grpSpPr>
          <a:xfrm>
            <a:off x="533846" y="923642"/>
            <a:ext cx="8092280" cy="1815882"/>
            <a:chOff x="374072" y="816982"/>
            <a:chExt cx="8092280" cy="181588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838C56C-DA48-42A9-BBF3-132290419A12}"/>
                </a:ext>
              </a:extLst>
            </p:cNvPr>
            <p:cNvSpPr txBox="1"/>
            <p:nvPr/>
          </p:nvSpPr>
          <p:spPr>
            <a:xfrm>
              <a:off x="374072" y="816982"/>
              <a:ext cx="8092280" cy="18158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Precision improved by almost factor of 5</a:t>
              </a:r>
            </a:p>
            <a:p>
              <a:endParaRPr lang="en-US" sz="1600" dirty="0">
                <a:solidFill>
                  <a:srgbClr val="000000"/>
                </a:solidFill>
              </a:endParaRPr>
            </a:p>
            <a:p>
              <a:r>
                <a:rPr lang="en-US" sz="1600" dirty="0">
                  <a:solidFill>
                    <a:srgbClr val="000000"/>
                  </a:solidFill>
                </a:rPr>
                <a:t>In agreement with results from electron-He scattering experiments</a:t>
              </a:r>
            </a:p>
            <a:p>
              <a:r>
                <a:rPr lang="en-US" sz="1600" dirty="0">
                  <a:solidFill>
                    <a:srgbClr val="000000"/>
                  </a:solidFill>
                </a:rPr>
                <a:t>In agreement with recent determinations of the proton charge radius</a:t>
              </a:r>
            </a:p>
            <a:p>
              <a:r>
                <a:rPr lang="en-US" sz="1600" dirty="0">
                  <a:solidFill>
                    <a:srgbClr val="000000"/>
                  </a:solidFill>
                </a:rPr>
                <a:t>Leads to x10 improvement in the </a:t>
              </a:r>
              <a:r>
                <a:rPr lang="en-US" sz="1600" baseline="30000" dirty="0">
                  <a:solidFill>
                    <a:srgbClr val="000000"/>
                  </a:solidFill>
                </a:rPr>
                <a:t>6</a:t>
              </a:r>
              <a:r>
                <a:rPr lang="en-US" sz="1600" dirty="0">
                  <a:solidFill>
                    <a:srgbClr val="000000"/>
                  </a:solidFill>
                </a:rPr>
                <a:t>He and </a:t>
              </a:r>
              <a:r>
                <a:rPr lang="en-US" sz="1600" baseline="30000" dirty="0">
                  <a:solidFill>
                    <a:srgbClr val="000000"/>
                  </a:solidFill>
                </a:rPr>
                <a:t>8</a:t>
              </a:r>
              <a:r>
                <a:rPr lang="en-US" sz="1600" dirty="0">
                  <a:solidFill>
                    <a:srgbClr val="000000"/>
                  </a:solidFill>
                </a:rPr>
                <a:t>He halo nuclei radii</a:t>
              </a:r>
            </a:p>
            <a:p>
              <a:endParaRPr lang="en-US" sz="1600" dirty="0">
                <a:solidFill>
                  <a:srgbClr val="000000"/>
                </a:solidFill>
              </a:endParaRPr>
            </a:p>
            <a:p>
              <a:r>
                <a:rPr lang="en-US" sz="1600" dirty="0">
                  <a:solidFill>
                    <a:srgbClr val="000000"/>
                  </a:solidFill>
                  <a:sym typeface="Wingdings" panose="05000000000000000000" pitchFamily="2" charset="2"/>
                </a:rPr>
                <a:t> Established light </a:t>
              </a:r>
              <a:r>
                <a:rPr lang="en-US" sz="1600" b="1" dirty="0">
                  <a:solidFill>
                    <a:srgbClr val="000000"/>
                  </a:solidFill>
                  <a:sym typeface="Wingdings" panose="05000000000000000000" pitchFamily="2" charset="2"/>
                </a:rPr>
                <a:t>muonic atoms </a:t>
              </a:r>
              <a:r>
                <a:rPr lang="en-US" sz="1600" dirty="0">
                  <a:solidFill>
                    <a:srgbClr val="000000"/>
                  </a:solidFill>
                  <a:sym typeface="Wingdings" panose="05000000000000000000" pitchFamily="2" charset="2"/>
                </a:rPr>
                <a:t>and ions as </a:t>
              </a:r>
              <a:r>
                <a:rPr lang="en-US" sz="1600" b="1" dirty="0">
                  <a:solidFill>
                    <a:srgbClr val="000000"/>
                  </a:solidFill>
                  <a:sym typeface="Wingdings" panose="05000000000000000000" pitchFamily="2" charset="2"/>
                </a:rPr>
                <a:t>precision tools for nuclear structure</a:t>
              </a:r>
              <a:endParaRPr lang="en-BE" sz="1600" b="1" dirty="0">
                <a:solidFill>
                  <a:srgbClr val="000000"/>
                </a:solidFill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EF005C-5A48-4FA5-98D3-9405AC33D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12353" y="832640"/>
              <a:ext cx="3028335" cy="491613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4C90F51-AF95-4CF1-AEFA-FBCD6E3CA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1084" y="588616"/>
            <a:ext cx="1506543" cy="538052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70784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438BA3C-525C-4AC2-8A33-8F4C4F38D626}"/>
              </a:ext>
            </a:extLst>
          </p:cNvPr>
          <p:cNvSpPr txBox="1">
            <a:spLocks noChangeArrowheads="1"/>
          </p:cNvSpPr>
          <p:nvPr/>
        </p:nvSpPr>
        <p:spPr>
          <a:xfrm>
            <a:off x="1011222" y="157942"/>
            <a:ext cx="7121555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new limit on the neutron-EDM</a:t>
            </a:r>
            <a:endParaRPr lang="en-US" altLang="de-DE" sz="16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FAD604-A75A-4E78-9664-B94FDAC15A8F}"/>
              </a:ext>
            </a:extLst>
          </p:cNvPr>
          <p:cNvSpPr txBox="1"/>
          <p:nvPr/>
        </p:nvSpPr>
        <p:spPr>
          <a:xfrm>
            <a:off x="157942" y="6388915"/>
            <a:ext cx="6119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C. Abel et al., n-EDM collaboration PSI, PRL 124, 081803 (2020) </a:t>
            </a:r>
            <a:endParaRPr lang="en-BE" sz="16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A590D8-B364-429C-9B8D-55DDA24FD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" y="2358835"/>
            <a:ext cx="4713316" cy="39913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9F8F0C-492D-40A9-86F4-C93C784EB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74" y="896633"/>
            <a:ext cx="7761249" cy="635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EE8C8E-21FA-4E41-9333-8780C909B344}"/>
              </a:ext>
            </a:extLst>
          </p:cNvPr>
          <p:cNvSpPr txBox="1"/>
          <p:nvPr/>
        </p:nvSpPr>
        <p:spPr>
          <a:xfrm>
            <a:off x="4721629" y="2907057"/>
            <a:ext cx="448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Improvement of almost a factor 2 compared to the previous best value (</a:t>
            </a:r>
            <a:r>
              <a:rPr lang="en-US" sz="1600" b="0" i="0" u="none" strike="noStrike" baseline="0" dirty="0">
                <a:solidFill>
                  <a:srgbClr val="231F20"/>
                </a:solidFill>
                <a:latin typeface="AdvOT483a8203"/>
              </a:rPr>
              <a:t>PRD</a:t>
            </a:r>
            <a:r>
              <a:rPr lang="en-US" sz="1600" b="0" i="0" u="none" strike="noStrike" baseline="0" dirty="0">
                <a:solidFill>
                  <a:srgbClr val="231F20"/>
                </a:solidFill>
                <a:latin typeface="AdvOT19ee2aa8.B"/>
              </a:rPr>
              <a:t>92, </a:t>
            </a:r>
            <a:r>
              <a:rPr lang="en-US" sz="1600" b="0" i="0" u="none" strike="noStrike" baseline="0" dirty="0">
                <a:solidFill>
                  <a:srgbClr val="231F20"/>
                </a:solidFill>
                <a:latin typeface="AdvOT483a8203"/>
              </a:rPr>
              <a:t>092003 (2015)</a:t>
            </a: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	|</a:t>
            </a:r>
            <a:r>
              <a:rPr lang="en-US" sz="1600" dirty="0" err="1">
                <a:solidFill>
                  <a:srgbClr val="000000"/>
                </a:solidFill>
                <a:sym typeface="Wingdings" panose="05000000000000000000" pitchFamily="2" charset="2"/>
              </a:rPr>
              <a:t>d</a:t>
            </a:r>
            <a:r>
              <a:rPr lang="en-US" sz="1600" baseline="-25000" dirty="0" err="1">
                <a:solidFill>
                  <a:srgbClr val="000000"/>
                </a:solidFill>
                <a:sym typeface="Wingdings" panose="05000000000000000000" pitchFamily="2" charset="2"/>
              </a:rPr>
              <a:t>n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| &lt; 3.0 10</a:t>
            </a:r>
            <a:r>
              <a:rPr lang="en-US" sz="16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-26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 e.cm</a:t>
            </a:r>
          </a:p>
          <a:p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systematic error improved by factor of 5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sz="16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With more statistics (n2-EDM) the n-EDM value can reach the 10</a:t>
            </a:r>
            <a:r>
              <a:rPr lang="en-US" sz="1600" baseline="30000" dirty="0">
                <a:solidFill>
                  <a:srgbClr val="000000"/>
                </a:solidFill>
                <a:sym typeface="Wingdings" panose="05000000000000000000" pitchFamily="2" charset="2"/>
              </a:rPr>
              <a:t>-27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 e.cm sensitivity</a:t>
            </a:r>
            <a:endParaRPr lang="en-BE" sz="1600" dirty="0">
              <a:solidFill>
                <a:srgbClr val="000000"/>
              </a:solidFill>
            </a:endParaRPr>
          </a:p>
        </p:txBody>
      </p:sp>
      <p:sp>
        <p:nvSpPr>
          <p:cNvPr id="13" name="AutoShape 2" descr="Paul Scherrer Institut (PSI)">
            <a:extLst>
              <a:ext uri="{FF2B5EF4-FFF2-40B4-BE49-F238E27FC236}">
                <a16:creationId xmlns:a16="http://schemas.microsoft.com/office/drawing/2014/main" id="{864C2EEA-BF4B-4A54-91B4-4FCBB88329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B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B4CA61-416A-4116-89EF-B13A8B7EA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504" y="35540"/>
            <a:ext cx="1552763" cy="55455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E9F01B-8532-ECBE-99F7-3B438949DB19}"/>
              </a:ext>
            </a:extLst>
          </p:cNvPr>
          <p:cNvSpPr txBox="1"/>
          <p:nvPr/>
        </p:nvSpPr>
        <p:spPr>
          <a:xfrm>
            <a:off x="2336450" y="1545126"/>
            <a:ext cx="447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New limit: |</a:t>
            </a:r>
            <a:r>
              <a:rPr lang="en-US" dirty="0" err="1">
                <a:solidFill>
                  <a:srgbClr val="000000"/>
                </a:solidFill>
              </a:rPr>
              <a:t>d</a:t>
            </a:r>
            <a:r>
              <a:rPr lang="en-US" baseline="-25000" dirty="0" err="1">
                <a:solidFill>
                  <a:srgbClr val="000000"/>
                </a:solidFill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| &lt; 1.8 10</a:t>
            </a:r>
            <a:r>
              <a:rPr lang="en-US" baseline="30000" dirty="0">
                <a:solidFill>
                  <a:srgbClr val="000000"/>
                </a:solidFill>
              </a:rPr>
              <a:t>-26</a:t>
            </a:r>
            <a:r>
              <a:rPr lang="en-US" dirty="0">
                <a:solidFill>
                  <a:srgbClr val="000000"/>
                </a:solidFill>
              </a:rPr>
              <a:t> e.cm (90% C.L.)</a:t>
            </a:r>
            <a:endParaRPr lang="en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04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068769-7D67-4447-B6B5-69ED15004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27</a:t>
            </a:fld>
            <a:endParaRPr lang="nl-NL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294AD24-27B7-4D66-9670-BC90BACB4D1C}"/>
              </a:ext>
            </a:extLst>
          </p:cNvPr>
          <p:cNvSpPr txBox="1">
            <a:spLocks noChangeArrowheads="1"/>
          </p:cNvSpPr>
          <p:nvPr/>
        </p:nvSpPr>
        <p:spPr>
          <a:xfrm>
            <a:off x="89582" y="82888"/>
            <a:ext cx="8081456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Laser-cooling of anti-hydrogen atoms</a:t>
            </a:r>
          </a:p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Sympathetic cooling of antiprotons using laser-cooled Be</a:t>
            </a:r>
            <a:r>
              <a:rPr lang="en-US" altLang="de-DE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>
              <a:spcAft>
                <a:spcPts val="600"/>
              </a:spcAft>
            </a:pP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Towards precision anti-matter research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C67150-306E-4FE7-BCBC-9E0D73B117D1}"/>
              </a:ext>
            </a:extLst>
          </p:cNvPr>
          <p:cNvSpPr txBox="1"/>
          <p:nvPr/>
        </p:nvSpPr>
        <p:spPr>
          <a:xfrm>
            <a:off x="312099" y="6436558"/>
            <a:ext cx="8590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ALPHA collaboration, Nature 592 (2021) 35        BASE collaboration, Nature 596 (2021) 514 </a:t>
            </a:r>
            <a:endParaRPr lang="en-BE" sz="16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E2ED69-AA86-451C-B3D1-388C89E0ECB2}"/>
              </a:ext>
            </a:extLst>
          </p:cNvPr>
          <p:cNvSpPr txBox="1"/>
          <p:nvPr/>
        </p:nvSpPr>
        <p:spPr>
          <a:xfrm>
            <a:off x="140288" y="1905506"/>
            <a:ext cx="684959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Anti-hydrogen laser cooling using 121.6 nm laser to excite 1S-2P</a:t>
            </a:r>
          </a:p>
          <a:p>
            <a:r>
              <a:rPr lang="en-US" dirty="0">
                <a:solidFill>
                  <a:srgbClr val="000000"/>
                </a:solidFill>
              </a:rPr>
              <a:t>      </a:t>
            </a:r>
            <a:r>
              <a:rPr lang="en-US" dirty="0">
                <a:solidFill>
                  <a:srgbClr val="FF0000"/>
                </a:solidFill>
              </a:rPr>
              <a:t>- red detuned for cooling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	 transverse energy &lt; 6 </a:t>
            </a:r>
            <a:r>
              <a:rPr lang="en-US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eV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3366FF"/>
                </a:solidFill>
              </a:rPr>
              <a:t>      - bleu detuned for heating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2D5207-0FD7-494C-8BB9-760FD7694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04" y="3805485"/>
            <a:ext cx="3169802" cy="25315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16B86B-EB9A-4718-AEA1-DCBED14E99E7}"/>
              </a:ext>
            </a:extLst>
          </p:cNvPr>
          <p:cNvSpPr txBox="1"/>
          <p:nvPr/>
        </p:nvSpPr>
        <p:spPr>
          <a:xfrm>
            <a:off x="140288" y="2875002"/>
            <a:ext cx="4431712" cy="8309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Linewidth of the 1S-2S transition reduced by factor 4 </a:t>
            </a: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 </a:t>
            </a:r>
            <a:r>
              <a:rPr lang="en-US" sz="1600" b="1" dirty="0">
                <a:solidFill>
                  <a:srgbClr val="000000"/>
                </a:solidFill>
                <a:sym typeface="Wingdings" panose="05000000000000000000" pitchFamily="2" charset="2"/>
              </a:rPr>
              <a:t>opens possibilities for high-precision laser spectroscopy on anti-H</a:t>
            </a:r>
            <a:endParaRPr lang="en-BE" sz="1600" b="1" dirty="0">
              <a:solidFill>
                <a:srgbClr val="000000"/>
              </a:solidFill>
            </a:endParaRPr>
          </a:p>
        </p:txBody>
      </p:sp>
      <p:pic>
        <p:nvPicPr>
          <p:cNvPr id="7170" name="Picture 2" descr="Cern High Resolution Stock Photography and Images - Alamy">
            <a:extLst>
              <a:ext uri="{FF2B5EF4-FFF2-40B4-BE49-F238E27FC236}">
                <a16:creationId xmlns:a16="http://schemas.microsoft.com/office/drawing/2014/main" id="{28BE746D-955C-47DF-8A53-85FC44F5BD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1" b="76019"/>
          <a:stretch/>
        </p:blipFill>
        <p:spPr bwMode="auto">
          <a:xfrm>
            <a:off x="6818265" y="344244"/>
            <a:ext cx="2293875" cy="43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ome | ALPHA Experiment">
            <a:extLst>
              <a:ext uri="{FF2B5EF4-FFF2-40B4-BE49-F238E27FC236}">
                <a16:creationId xmlns:a16="http://schemas.microsoft.com/office/drawing/2014/main" id="{4C25CE43-3248-4AD3-AC8A-A4898E27B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821" y="1860148"/>
            <a:ext cx="747794" cy="48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7A4925-BB93-D0B0-419B-858530F9E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6102" y="3245912"/>
            <a:ext cx="758316" cy="4971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12CF18-5027-4F26-6C13-4EAC0F63ACDF}"/>
              </a:ext>
            </a:extLst>
          </p:cNvPr>
          <p:cNvSpPr txBox="1"/>
          <p:nvPr/>
        </p:nvSpPr>
        <p:spPr>
          <a:xfrm>
            <a:off x="4958233" y="3823705"/>
            <a:ext cx="414117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Sympathetic cooling of a single proton using laser-cooled Be+ ions in spatially separated Penning traps</a:t>
            </a:r>
            <a:endParaRPr lang="en-B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FA7907-4884-710A-66DA-07602382CC09}"/>
              </a:ext>
            </a:extLst>
          </p:cNvPr>
          <p:cNvSpPr txBox="1"/>
          <p:nvPr/>
        </p:nvSpPr>
        <p:spPr>
          <a:xfrm>
            <a:off x="4958233" y="4773606"/>
            <a:ext cx="41411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BE" sz="1800" b="0" i="0" u="none" strike="noStrike" baseline="0" dirty="0">
                <a:latin typeface="HardingText-Regular"/>
                <a:sym typeface="Wingdings" panose="05000000000000000000" pitchFamily="2" charset="2"/>
              </a:rPr>
              <a:t> </a:t>
            </a:r>
            <a:r>
              <a:rPr lang="nl-BE" sz="1800" b="0" i="0" u="none" strike="noStrike" baseline="0" dirty="0" err="1">
                <a:latin typeface="HardingText-Regular"/>
                <a:sym typeface="Wingdings" panose="05000000000000000000" pitchFamily="2" charset="2"/>
              </a:rPr>
              <a:t>Towards</a:t>
            </a:r>
            <a:r>
              <a:rPr lang="nl-BE" sz="1800" b="0" i="0" u="none" strike="noStrike" baseline="0" dirty="0">
                <a:latin typeface="HardingText-Regular"/>
                <a:sym typeface="Wingdings" panose="05000000000000000000" pitchFamily="2" charset="2"/>
              </a:rPr>
              <a:t> </a:t>
            </a:r>
            <a:r>
              <a:rPr lang="nl-BE" sz="1800" b="0" i="0" u="none" strike="noStrike" baseline="0" dirty="0" err="1">
                <a:latin typeface="HardingText-Regular"/>
              </a:rPr>
              <a:t>improved</a:t>
            </a:r>
            <a:r>
              <a:rPr lang="nl-BE" sz="1800" b="0" i="0" u="none" strike="noStrike" baseline="0" dirty="0">
                <a:latin typeface="HardingText-Regular"/>
              </a:rPr>
              <a:t> </a:t>
            </a:r>
            <a:r>
              <a:rPr lang="nl-BE" sz="1800" b="0" i="0" u="none" strike="noStrike" baseline="0" dirty="0" err="1">
                <a:latin typeface="HardingText-Regular"/>
              </a:rPr>
              <a:t>precision</a:t>
            </a:r>
            <a:r>
              <a:rPr lang="nl-BE" sz="1800" b="0" i="0" u="none" strike="noStrike" baseline="0" dirty="0">
                <a:latin typeface="HardingText-Regular"/>
              </a:rPr>
              <a:t> in matter–antimatter </a:t>
            </a:r>
            <a:r>
              <a:rPr lang="en-US" sz="1800" b="0" i="0" u="none" strike="noStrike" baseline="0" dirty="0">
                <a:latin typeface="HardingText-Regular"/>
              </a:rPr>
              <a:t>comparisons</a:t>
            </a:r>
            <a:r>
              <a:rPr lang="en-US" sz="800" dirty="0">
                <a:latin typeface="HardingText-Regular"/>
              </a:rPr>
              <a:t> </a:t>
            </a:r>
            <a:r>
              <a:rPr lang="en-US" sz="800" b="0" i="0" u="none" strike="noStrike" baseline="0" dirty="0">
                <a:latin typeface="HardingText-Regular"/>
              </a:rPr>
              <a:t> </a:t>
            </a:r>
            <a:r>
              <a:rPr lang="en-US" sz="1800" b="0" i="0" u="none" strike="noStrike" baseline="0" dirty="0">
                <a:latin typeface="HardingText-Regular"/>
              </a:rPr>
              <a:t>and dark matter searches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74194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2E65BA-574A-CA95-AFEA-0C39FD7B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28</a:t>
            </a:fld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9FB6E-7C65-4BCC-6B54-F94BED4A7F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87621" y="2519577"/>
            <a:ext cx="3903624" cy="3015029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+mn-lt"/>
              </a:rPr>
              <a:t>The result: −(</a:t>
            </a:r>
            <a:r>
              <a:rPr lang="en-US" sz="1800" b="0" i="1" u="none" strike="noStrike" baseline="0" dirty="0">
                <a:latin typeface="+mn-lt"/>
              </a:rPr>
              <a:t>q</a:t>
            </a:r>
            <a:r>
              <a:rPr lang="en-US" sz="1800" b="0" i="0" u="none" strike="noStrike" baseline="0" dirty="0">
                <a:latin typeface="+mn-lt"/>
              </a:rPr>
              <a:t>/</a:t>
            </a:r>
            <a:r>
              <a:rPr lang="en-US" sz="1800" b="0" i="1" u="none" strike="noStrike" baseline="0" dirty="0">
                <a:latin typeface="+mn-lt"/>
              </a:rPr>
              <a:t>m</a:t>
            </a:r>
            <a:r>
              <a:rPr lang="en-US" sz="1800" b="0" i="0" u="none" strike="noStrike" baseline="0" dirty="0">
                <a:latin typeface="+mn-lt"/>
              </a:rPr>
              <a:t>)</a:t>
            </a:r>
            <a:r>
              <a:rPr lang="en-US" sz="1800" b="0" i="1" u="none" strike="noStrike" baseline="0" dirty="0">
                <a:latin typeface="+mn-lt"/>
              </a:rPr>
              <a:t>p</a:t>
            </a:r>
            <a:r>
              <a:rPr lang="en-US" sz="1800" b="0" i="0" u="none" strike="noStrike" baseline="0" dirty="0">
                <a:latin typeface="+mn-lt"/>
              </a:rPr>
              <a:t>/(</a:t>
            </a:r>
            <a:r>
              <a:rPr lang="en-US" sz="1800" b="0" i="1" u="none" strike="noStrike" baseline="0" dirty="0">
                <a:latin typeface="+mn-lt"/>
              </a:rPr>
              <a:t>q</a:t>
            </a:r>
            <a:r>
              <a:rPr lang="en-US" sz="1800" b="0" i="0" u="none" strike="noStrike" baseline="0" dirty="0">
                <a:latin typeface="+mn-lt"/>
              </a:rPr>
              <a:t>/</a:t>
            </a:r>
            <a:r>
              <a:rPr lang="en-US" sz="1800" b="0" i="1" u="none" strike="noStrike" baseline="0" dirty="0">
                <a:latin typeface="+mn-lt"/>
              </a:rPr>
              <a:t>m</a:t>
            </a:r>
            <a:r>
              <a:rPr lang="en-US" sz="1800" b="0" i="0" u="none" strike="noStrike" baseline="0" dirty="0">
                <a:latin typeface="+mn-lt"/>
              </a:rPr>
              <a:t>)</a:t>
            </a:r>
            <a:r>
              <a:rPr lang="en-US" sz="1800" b="0" i="1" u="none" strike="noStrike" baseline="0" dirty="0">
                <a:latin typeface="+mn-lt"/>
              </a:rPr>
              <a:t>p </a:t>
            </a:r>
            <a:r>
              <a:rPr lang="en-US" sz="1800" b="0" i="0" u="none" strike="noStrike" baseline="0" dirty="0">
                <a:latin typeface="+mn-lt"/>
              </a:rPr>
              <a:t>= 1.000000000003(16) </a:t>
            </a:r>
          </a:p>
          <a:p>
            <a:pPr marL="0" indent="0" algn="l">
              <a:buNone/>
            </a:pPr>
            <a:r>
              <a:rPr lang="en-US" sz="1800" dirty="0">
                <a:latin typeface="+mn-lt"/>
              </a:rPr>
              <a:t>	</a:t>
            </a:r>
            <a:r>
              <a:rPr lang="en-US" sz="1800" b="0" i="0" u="none" strike="noStrike" baseline="0" dirty="0">
                <a:latin typeface="+mn-lt"/>
              </a:rPr>
              <a:t>(16 parts in a trillion)</a:t>
            </a: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b="0" i="0" u="none" strike="noStrike" baseline="0" dirty="0">
                <a:latin typeface="+mn-lt"/>
              </a:rPr>
              <a:t>The result is </a:t>
            </a:r>
            <a:r>
              <a:rPr lang="en-US" sz="1800" b="1" i="0" u="none" strike="noStrike" baseline="0" dirty="0">
                <a:latin typeface="+mn-lt"/>
              </a:rPr>
              <a:t>consistent with the fundamental charge–parity–time reversal (CPT) invariance</a:t>
            </a:r>
            <a:r>
              <a:rPr lang="en-US" sz="1800" b="0" i="0" u="none" strike="noStrike" baseline="0" dirty="0">
                <a:latin typeface="+mn-lt"/>
              </a:rPr>
              <a:t> and improves the precision of their previous best measurement by a </a:t>
            </a:r>
            <a:r>
              <a:rPr lang="en-US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factor of 4.3</a:t>
            </a:r>
            <a:r>
              <a:rPr lang="en-US" sz="1800" b="0" i="0" u="none" strike="noStrike" baseline="0" dirty="0">
                <a:latin typeface="+mn-lt"/>
              </a:rPr>
              <a:t>.</a:t>
            </a:r>
            <a:endParaRPr lang="en-BE" dirty="0">
              <a:latin typeface="+mn-lt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704E5EF-63FB-3F8E-91C6-710092E8CC84}"/>
              </a:ext>
            </a:extLst>
          </p:cNvPr>
          <p:cNvSpPr txBox="1">
            <a:spLocks noChangeArrowheads="1"/>
          </p:cNvSpPr>
          <p:nvPr/>
        </p:nvSpPr>
        <p:spPr>
          <a:xfrm>
            <a:off x="312099" y="56317"/>
            <a:ext cx="6428791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Improved precision on the e/m ratio for antiprotons compared to protons</a:t>
            </a:r>
          </a:p>
          <a:p>
            <a:pPr>
              <a:spcAft>
                <a:spcPts val="600"/>
              </a:spcAft>
            </a:pP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Testing the Standard Model at the 1.96 × 10</a:t>
            </a:r>
            <a:r>
              <a:rPr lang="en-US" altLang="de-DE" sz="160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-27 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</a:p>
        </p:txBody>
      </p:sp>
      <p:pic>
        <p:nvPicPr>
          <p:cNvPr id="6" name="Picture 2" descr="Cern High Resolution Stock Photography and Images - Alamy">
            <a:extLst>
              <a:ext uri="{FF2B5EF4-FFF2-40B4-BE49-F238E27FC236}">
                <a16:creationId xmlns:a16="http://schemas.microsoft.com/office/drawing/2014/main" id="{9719110B-7D5A-FD3B-7234-A3363C643E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1" b="76019"/>
          <a:stretch/>
        </p:blipFill>
        <p:spPr bwMode="auto">
          <a:xfrm>
            <a:off x="6805535" y="548041"/>
            <a:ext cx="2293875" cy="43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8F7947-D815-4DFE-861E-B32C94317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094" y="22952"/>
            <a:ext cx="758316" cy="4971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715574-84FA-9435-0A1D-1B6605009104}"/>
              </a:ext>
            </a:extLst>
          </p:cNvPr>
          <p:cNvSpPr txBox="1"/>
          <p:nvPr/>
        </p:nvSpPr>
        <p:spPr>
          <a:xfrm>
            <a:off x="570451" y="6432351"/>
            <a:ext cx="455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BASE collaboration, Nature 601 (2022) 53 </a:t>
            </a:r>
            <a:endParaRPr lang="en-BE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0847AD-EA65-9092-6C2B-7AF187037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55" y="1358655"/>
            <a:ext cx="5015526" cy="466798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FA288D-3530-4918-3513-8193AD89073A}"/>
              </a:ext>
            </a:extLst>
          </p:cNvPr>
          <p:cNvSpPr txBox="1"/>
          <p:nvPr/>
        </p:nvSpPr>
        <p:spPr>
          <a:xfrm>
            <a:off x="5068281" y="1442771"/>
            <a:ext cx="3881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4 measurements campaigns in 1.5 years</a:t>
            </a:r>
          </a:p>
          <a:p>
            <a:r>
              <a:rPr lang="en-US" sz="1600" dirty="0">
                <a:solidFill>
                  <a:srgbClr val="000000"/>
                </a:solidFill>
              </a:rPr>
              <a:t>different measurement techniques</a:t>
            </a:r>
            <a:endParaRPr lang="en-BE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0783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1425F48-1765-4F08-B1F3-D4C25E963E2C}"/>
              </a:ext>
            </a:extLst>
          </p:cNvPr>
          <p:cNvSpPr txBox="1">
            <a:spLocks noChangeArrowheads="1"/>
          </p:cNvSpPr>
          <p:nvPr/>
        </p:nvSpPr>
        <p:spPr>
          <a:xfrm>
            <a:off x="845778" y="949730"/>
            <a:ext cx="7121555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Outlook and perspectives </a:t>
            </a:r>
            <a:r>
              <a:rPr lang="en-US" altLang="de-DE" sz="1600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(very limited selection)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4E724A-0072-4337-B4B1-8F01D988AAAB}"/>
              </a:ext>
            </a:extLst>
          </p:cNvPr>
          <p:cNvSpPr txBox="1"/>
          <p:nvPr/>
        </p:nvSpPr>
        <p:spPr>
          <a:xfrm>
            <a:off x="971470" y="2008864"/>
            <a:ext cx="770178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Radioactive molecules as probes for new physics ?</a:t>
            </a:r>
          </a:p>
          <a:p>
            <a:r>
              <a:rPr lang="en-US" dirty="0" err="1">
                <a:solidFill>
                  <a:srgbClr val="000000"/>
                </a:solidFill>
              </a:rPr>
              <a:t>Hypernuclei</a:t>
            </a:r>
            <a:r>
              <a:rPr lang="en-US" dirty="0">
                <a:solidFill>
                  <a:srgbClr val="000000"/>
                </a:solidFill>
              </a:rPr>
              <a:t> as new probes to test nuclear models ?</a:t>
            </a:r>
          </a:p>
          <a:p>
            <a:r>
              <a:rPr lang="en-US" baseline="30000" dirty="0">
                <a:solidFill>
                  <a:srgbClr val="000000"/>
                </a:solidFill>
              </a:rPr>
              <a:t>229m</a:t>
            </a:r>
            <a:r>
              <a:rPr lang="en-US" dirty="0">
                <a:solidFill>
                  <a:srgbClr val="000000"/>
                </a:solidFill>
              </a:rPr>
              <a:t>Th: a new standard for time / a new probe for fundamental constants?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			Not covered: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Link to </a:t>
            </a:r>
            <a:r>
              <a:rPr lang="en-US" dirty="0" err="1">
                <a:solidFill>
                  <a:srgbClr val="000000"/>
                </a:solidFill>
              </a:rPr>
              <a:t>neutrinoless</a:t>
            </a:r>
            <a:r>
              <a:rPr lang="en-US" dirty="0">
                <a:solidFill>
                  <a:srgbClr val="000000"/>
                </a:solidFill>
              </a:rPr>
              <a:t> double beta-decay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Search for CP violation and new weak currents in precision beta-decay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Link to neutron-star mergers and gravitational waves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73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289624" y="55130"/>
            <a:ext cx="4583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Nuclear-Physics Research - Aim</a:t>
            </a:r>
            <a:endParaRPr lang="nl-BE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0583" y="587716"/>
            <a:ext cx="854286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BE" dirty="0" err="1">
                <a:solidFill>
                  <a:srgbClr val="0000FF"/>
                </a:solidFill>
              </a:rPr>
              <a:t>Unravel</a:t>
            </a:r>
            <a:r>
              <a:rPr lang="nl-BE" dirty="0">
                <a:solidFill>
                  <a:srgbClr val="0000FF"/>
                </a:solidFill>
              </a:rPr>
              <a:t> the </a:t>
            </a:r>
            <a:r>
              <a:rPr lang="nl-BE" dirty="0" err="1">
                <a:solidFill>
                  <a:srgbClr val="0000FF"/>
                </a:solidFill>
              </a:rPr>
              <a:t>fundamental</a:t>
            </a:r>
            <a:r>
              <a:rPr lang="nl-BE" dirty="0">
                <a:solidFill>
                  <a:srgbClr val="0000FF"/>
                </a:solidFill>
              </a:rPr>
              <a:t> </a:t>
            </a:r>
            <a:r>
              <a:rPr lang="nl-BE" dirty="0" err="1">
                <a:solidFill>
                  <a:srgbClr val="0000FF"/>
                </a:solidFill>
              </a:rPr>
              <a:t>properties</a:t>
            </a:r>
            <a:r>
              <a:rPr lang="nl-BE" dirty="0">
                <a:solidFill>
                  <a:srgbClr val="0000FF"/>
                </a:solidFill>
              </a:rPr>
              <a:t> of nuclei </a:t>
            </a:r>
            <a:r>
              <a:rPr lang="nl-BE" dirty="0" err="1">
                <a:solidFill>
                  <a:srgbClr val="0000FF"/>
                </a:solidFill>
              </a:rPr>
              <a:t>from</a:t>
            </a:r>
            <a:r>
              <a:rPr lang="nl-BE" dirty="0">
                <a:solidFill>
                  <a:srgbClr val="0000FF"/>
                </a:solidFill>
              </a:rPr>
              <a:t> </a:t>
            </a:r>
            <a:r>
              <a:rPr lang="nl-BE" dirty="0" err="1">
                <a:solidFill>
                  <a:srgbClr val="0000FF"/>
                </a:solidFill>
              </a:rPr>
              <a:t>their</a:t>
            </a:r>
            <a:r>
              <a:rPr lang="nl-BE" dirty="0">
                <a:solidFill>
                  <a:srgbClr val="0000FF"/>
                </a:solidFill>
              </a:rPr>
              <a:t> basic </a:t>
            </a:r>
            <a:r>
              <a:rPr lang="nl-BE" dirty="0" err="1">
                <a:solidFill>
                  <a:srgbClr val="0000FF"/>
                </a:solidFill>
              </a:rPr>
              <a:t>constituents</a:t>
            </a:r>
            <a:endParaRPr lang="nl-BE" dirty="0">
              <a:solidFill>
                <a:srgbClr val="0000FF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Investigating the strong and weak interaction at work in the nuclear medium	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00FF"/>
                </a:solidFill>
              </a:rPr>
              <a:t>competing with the electromagnetic force in the heaviest isotopes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Establishing the limits of existence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0583" y="6473360"/>
            <a:ext cx="2162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Erler</a:t>
            </a:r>
            <a:r>
              <a:rPr lang="en-US" sz="1400" dirty="0">
                <a:solidFill>
                  <a:schemeClr val="bg1"/>
                </a:solidFill>
              </a:rPr>
              <a:t>,- Nature 486 (2012)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B8DD68-0FB6-4399-99B1-654E1453A44F}"/>
              </a:ext>
            </a:extLst>
          </p:cNvPr>
          <p:cNvGrpSpPr/>
          <p:nvPr/>
        </p:nvGrpSpPr>
        <p:grpSpPr>
          <a:xfrm>
            <a:off x="100103" y="2040081"/>
            <a:ext cx="8653346" cy="4025590"/>
            <a:chOff x="245327" y="1931594"/>
            <a:chExt cx="8653346" cy="402559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89CA98A-FF9B-4310-91B3-67ED5DDDA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327" y="1931594"/>
              <a:ext cx="8653346" cy="4025590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FDD3F5F-A1B7-4709-AF1E-718AA84CC14F}"/>
                </a:ext>
              </a:extLst>
            </p:cNvPr>
            <p:cNvSpPr/>
            <p:nvPr/>
          </p:nvSpPr>
          <p:spPr>
            <a:xfrm>
              <a:off x="5353396" y="3607724"/>
              <a:ext cx="3250277" cy="1695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28FC97B-AFAD-40A9-A60C-2A4B9FB28521}"/>
              </a:ext>
            </a:extLst>
          </p:cNvPr>
          <p:cNvSpPr txBox="1"/>
          <p:nvPr/>
        </p:nvSpPr>
        <p:spPr>
          <a:xfrm>
            <a:off x="4645474" y="4711747"/>
            <a:ext cx="2488367" cy="73866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~ 3300 radioactive isotopes produced and studied at accelerator facilities</a:t>
            </a:r>
            <a:endParaRPr lang="nl-BE" sz="14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A3CE08-0EA8-4D71-B711-95ED77732E33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2998615" y="4241298"/>
            <a:ext cx="1646859" cy="839781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DFAFC35-4488-4FC9-949D-CEABFD3EE270}"/>
              </a:ext>
            </a:extLst>
          </p:cNvPr>
          <p:cNvSpPr txBox="1"/>
          <p:nvPr/>
        </p:nvSpPr>
        <p:spPr>
          <a:xfrm>
            <a:off x="5889658" y="3616703"/>
            <a:ext cx="2488367" cy="738664"/>
          </a:xfrm>
          <a:prstGeom prst="rect">
            <a:avLst/>
          </a:prstGeom>
          <a:solidFill>
            <a:srgbClr val="969696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~ 3000 more predicted by nuclear models (produced in reactions in stars)</a:t>
            </a:r>
            <a:endParaRPr lang="nl-BE" sz="14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985960D-684B-4CF4-84B1-348A6995F2DE}"/>
              </a:ext>
            </a:extLst>
          </p:cNvPr>
          <p:cNvCxnSpPr>
            <a:cxnSpLocks/>
          </p:cNvCxnSpPr>
          <p:nvPr/>
        </p:nvCxnSpPr>
        <p:spPr>
          <a:xfrm flipH="1" flipV="1">
            <a:off x="4572000" y="3429000"/>
            <a:ext cx="1317658" cy="557035"/>
          </a:xfrm>
          <a:prstGeom prst="straightConnector1">
            <a:avLst/>
          </a:prstGeom>
          <a:ln w="28575">
            <a:solidFill>
              <a:srgbClr val="9696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A2E9E45-913E-7CC2-7AFE-671B2F87C792}"/>
              </a:ext>
            </a:extLst>
          </p:cNvPr>
          <p:cNvSpPr txBox="1"/>
          <p:nvPr/>
        </p:nvSpPr>
        <p:spPr>
          <a:xfrm>
            <a:off x="6332012" y="1667789"/>
            <a:ext cx="2811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More in talk by Marek Lewitowicz</a:t>
            </a:r>
            <a:endParaRPr lang="en-B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4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F2B73A5-37F7-4F8B-B710-241187A4FE29}"/>
              </a:ext>
            </a:extLst>
          </p:cNvPr>
          <p:cNvSpPr txBox="1">
            <a:spLocks noChangeArrowheads="1"/>
          </p:cNvSpPr>
          <p:nvPr/>
        </p:nvSpPr>
        <p:spPr>
          <a:xfrm>
            <a:off x="1233091" y="66502"/>
            <a:ext cx="6428791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Molecules: most sensitive probes to an </a:t>
            </a:r>
            <a:r>
              <a:rPr lang="en-US" altLang="de-DE" kern="0" baseline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eEDM</a:t>
            </a:r>
            <a:endParaRPr lang="en-US" altLang="de-DE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90A963B-3197-48DD-8E52-6E7362D5EDC8}"/>
              </a:ext>
            </a:extLst>
          </p:cNvPr>
          <p:cNvGrpSpPr/>
          <p:nvPr/>
        </p:nvGrpSpPr>
        <p:grpSpPr>
          <a:xfrm>
            <a:off x="345538" y="787004"/>
            <a:ext cx="8605945" cy="5330414"/>
            <a:chOff x="202235" y="1310293"/>
            <a:chExt cx="8605945" cy="533041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B2ED9AF-5905-4AB4-B9B6-00A85D28A098}"/>
                </a:ext>
              </a:extLst>
            </p:cNvPr>
            <p:cNvGrpSpPr/>
            <p:nvPr/>
          </p:nvGrpSpPr>
          <p:grpSpPr>
            <a:xfrm>
              <a:off x="202235" y="1310293"/>
              <a:ext cx="7320721" cy="5330414"/>
              <a:chOff x="217475" y="1197594"/>
              <a:chExt cx="7320721" cy="5330414"/>
            </a:xfrm>
          </p:grpSpPr>
          <p:pic>
            <p:nvPicPr>
              <p:cNvPr id="8" name="Picture 1">
                <a:extLst>
                  <a:ext uri="{FF2B5EF4-FFF2-40B4-BE49-F238E27FC236}">
                    <a16:creationId xmlns:a16="http://schemas.microsoft.com/office/drawing/2014/main" id="{8F247903-099F-4FC1-A3AC-69E6CA05A71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7475" y="1255454"/>
                <a:ext cx="7320721" cy="5272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36720" cap="flat">
                    <a:solidFill>
                      <a:srgbClr val="00006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2AF106-A3B6-48FB-97A3-859DEDA7DC2F}"/>
                  </a:ext>
                </a:extLst>
              </p:cNvPr>
              <p:cNvSpPr txBox="1"/>
              <p:nvPr/>
            </p:nvSpPr>
            <p:spPr>
              <a:xfrm>
                <a:off x="729539" y="1197594"/>
                <a:ext cx="813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atoms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4344CD-2B23-4946-9D4A-A2D786C13236}"/>
                  </a:ext>
                </a:extLst>
              </p:cNvPr>
              <p:cNvSpPr txBox="1"/>
              <p:nvPr/>
            </p:nvSpPr>
            <p:spPr>
              <a:xfrm>
                <a:off x="2277510" y="1201144"/>
                <a:ext cx="1223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molecules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A520079B-32AA-43AC-874E-1025F8062527}"/>
                  </a:ext>
                </a:extLst>
              </p:cNvPr>
              <p:cNvCxnSpPr/>
              <p:nvPr/>
            </p:nvCxnSpPr>
            <p:spPr>
              <a:xfrm>
                <a:off x="304699" y="1559306"/>
                <a:ext cx="1496952" cy="762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328629F2-CEBF-48A5-BCB4-9AE4AB63E0C5}"/>
                  </a:ext>
                </a:extLst>
              </p:cNvPr>
              <p:cNvCxnSpPr/>
              <p:nvPr/>
            </p:nvCxnSpPr>
            <p:spPr>
              <a:xfrm>
                <a:off x="1971030" y="1561456"/>
                <a:ext cx="910741" cy="547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BCCE843-2EB0-4422-8AC6-9855B4711ADC}"/>
                </a:ext>
              </a:extLst>
            </p:cNvPr>
            <p:cNvSpPr/>
            <p:nvPr/>
          </p:nvSpPr>
          <p:spPr>
            <a:xfrm>
              <a:off x="4617719" y="2202180"/>
              <a:ext cx="2468881" cy="536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4A400B-4F18-4DA6-8F99-1231FA29C30C}"/>
                </a:ext>
              </a:extLst>
            </p:cNvPr>
            <p:cNvSpPr/>
            <p:nvPr/>
          </p:nvSpPr>
          <p:spPr>
            <a:xfrm>
              <a:off x="3862595" y="2371609"/>
              <a:ext cx="4945585" cy="8925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GOAL for </a:t>
              </a:r>
              <a:r>
                <a:rPr lang="en-US" b="1" dirty="0">
                  <a:solidFill>
                    <a:srgbClr val="FF0000"/>
                  </a:solidFill>
                </a:rPr>
                <a:t>Radioactive molecules (</a:t>
              </a:r>
              <a:r>
                <a:rPr lang="en-US" b="1" dirty="0" err="1">
                  <a:solidFill>
                    <a:srgbClr val="FF0000"/>
                  </a:solidFill>
                </a:rPr>
                <a:t>RaF</a:t>
              </a:r>
              <a:r>
                <a:rPr lang="en-US" b="1" dirty="0">
                  <a:solidFill>
                    <a:srgbClr val="FF0000"/>
                  </a:solidFill>
                </a:rPr>
                <a:t>)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	</a:t>
              </a:r>
              <a:r>
                <a:rPr lang="en-US" sz="1600" dirty="0">
                  <a:solidFill>
                    <a:srgbClr val="FF0000"/>
                  </a:solidFill>
                </a:rPr>
                <a:t>sensitivity to EDM increases with </a:t>
              </a:r>
              <a:r>
                <a:rPr lang="en-US" sz="1600" b="1" dirty="0">
                  <a:solidFill>
                    <a:srgbClr val="FF0000"/>
                  </a:solidFill>
                </a:rPr>
                <a:t>Z (Z=86)</a:t>
              </a:r>
            </a:p>
            <a:p>
              <a:r>
                <a:rPr lang="en-US" sz="1600" dirty="0">
                  <a:solidFill>
                    <a:srgbClr val="FF0000"/>
                  </a:solidFill>
                </a:rPr>
                <a:t>	highest sensitivity in </a:t>
              </a:r>
              <a:r>
                <a:rPr lang="en-US" sz="1600" b="1" dirty="0">
                  <a:solidFill>
                    <a:srgbClr val="FF0000"/>
                  </a:solidFill>
                </a:rPr>
                <a:t>pear shaped nuclei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F543F7A-FE26-44DA-A12F-36EAEDA0081B}"/>
              </a:ext>
            </a:extLst>
          </p:cNvPr>
          <p:cNvGrpSpPr/>
          <p:nvPr/>
        </p:nvGrpSpPr>
        <p:grpSpPr>
          <a:xfrm>
            <a:off x="2777754" y="5925698"/>
            <a:ext cx="1623731" cy="714524"/>
            <a:chOff x="2636753" y="5454931"/>
            <a:chExt cx="1623731" cy="714524"/>
          </a:xfrm>
        </p:grpSpPr>
        <p:sp>
          <p:nvSpPr>
            <p:cNvPr id="14" name="CustomShape 1">
              <a:extLst>
                <a:ext uri="{FF2B5EF4-FFF2-40B4-BE49-F238E27FC236}">
                  <a16:creationId xmlns:a16="http://schemas.microsoft.com/office/drawing/2014/main" id="{3F42075E-3209-4529-8A4E-77DF880CFDD3}"/>
                </a:ext>
              </a:extLst>
            </p:cNvPr>
            <p:cNvSpPr/>
            <p:nvPr/>
          </p:nvSpPr>
          <p:spPr>
            <a:xfrm>
              <a:off x="2636753" y="5454931"/>
              <a:ext cx="1623731" cy="714524"/>
            </a:xfrm>
            <a:custGeom>
              <a:avLst/>
              <a:gdLst/>
              <a:ahLst/>
              <a:cxnLst/>
              <a:rect l="0" t="0" r="r" b="b"/>
              <a:pathLst>
                <a:path w="2796" h="1372">
                  <a:moveTo>
                    <a:pt x="0" y="342"/>
                  </a:moveTo>
                  <a:lnTo>
                    <a:pt x="2096" y="342"/>
                  </a:lnTo>
                  <a:lnTo>
                    <a:pt x="2096" y="0"/>
                  </a:lnTo>
                  <a:lnTo>
                    <a:pt x="2795" y="685"/>
                  </a:lnTo>
                  <a:lnTo>
                    <a:pt x="2096" y="1371"/>
                  </a:lnTo>
                  <a:lnTo>
                    <a:pt x="2096" y="1028"/>
                  </a:lnTo>
                  <a:lnTo>
                    <a:pt x="0" y="1028"/>
                  </a:lnTo>
                  <a:lnTo>
                    <a:pt x="0" y="342"/>
                  </a:lnTo>
                </a:path>
              </a:pathLst>
            </a:custGeom>
            <a:gradFill rotWithShape="0">
              <a:gsLst>
                <a:gs pos="0">
                  <a:srgbClr val="ED1C24"/>
                </a:gs>
                <a:gs pos="100000">
                  <a:srgbClr val="FFFFFF"/>
                </a:gs>
              </a:gsLst>
              <a:lin ang="2880000"/>
            </a:gradFill>
            <a:ln w="3672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TextShape 8">
              <a:extLst>
                <a:ext uri="{FF2B5EF4-FFF2-40B4-BE49-F238E27FC236}">
                  <a16:creationId xmlns:a16="http://schemas.microsoft.com/office/drawing/2014/main" id="{8E62C866-2419-4FF2-B495-243EA8F030E1}"/>
                </a:ext>
              </a:extLst>
            </p:cNvPr>
            <p:cNvSpPr txBox="1"/>
            <p:nvPr/>
          </p:nvSpPr>
          <p:spPr>
            <a:xfrm>
              <a:off x="2742230" y="5596775"/>
              <a:ext cx="1278731" cy="269280"/>
            </a:xfrm>
            <a:prstGeom prst="rect">
              <a:avLst/>
            </a:prstGeom>
            <a:noFill/>
            <a:ln w="36720">
              <a:noFill/>
            </a:ln>
          </p:spPr>
          <p:txBody>
            <a:bodyPr lIns="90000" tIns="45000" rIns="90000" bIns="45000"/>
            <a:lstStyle/>
            <a:p>
              <a:r>
                <a:rPr lang="en-US" sz="2000" b="1" strike="noStrike" spc="-1" dirty="0">
                  <a:solidFill>
                    <a:srgbClr val="ED1C24"/>
                  </a:solidFill>
                  <a:latin typeface="Calibri"/>
                </a:rPr>
                <a:t>100 </a:t>
              </a:r>
              <a:r>
                <a:rPr lang="en-US" sz="2000" b="1" strike="noStrike" spc="-1" dirty="0" err="1">
                  <a:solidFill>
                    <a:srgbClr val="ED1C24"/>
                  </a:solidFill>
                  <a:latin typeface="Calibri"/>
                </a:rPr>
                <a:t>TeV</a:t>
              </a:r>
              <a:endParaRPr lang="en-US" sz="2000" b="0" strike="noStrike" spc="-1" dirty="0">
                <a:latin typeface="Arial"/>
              </a:endParaRP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7DF1BDE-7840-44D7-BF28-8E7568F63071}"/>
              </a:ext>
            </a:extLst>
          </p:cNvPr>
          <p:cNvCxnSpPr>
            <a:stCxn id="10" idx="2"/>
          </p:cNvCxnSpPr>
          <p:nvPr/>
        </p:nvCxnSpPr>
        <p:spPr>
          <a:xfrm flipV="1">
            <a:off x="3017279" y="1148716"/>
            <a:ext cx="1144683" cy="1117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C82D4A3-6B85-49E6-82C2-F901F6C85CCD}"/>
              </a:ext>
            </a:extLst>
          </p:cNvPr>
          <p:cNvSpPr txBox="1"/>
          <p:nvPr/>
        </p:nvSpPr>
        <p:spPr>
          <a:xfrm>
            <a:off x="7065698" y="455311"/>
            <a:ext cx="1907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Electric Dipole Moment</a:t>
            </a:r>
            <a:endParaRPr lang="nl-BE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3C0B108-8AF0-4D19-A88B-C366D162D9C5}"/>
              </a:ext>
            </a:extLst>
          </p:cNvPr>
          <p:cNvCxnSpPr>
            <a:cxnSpLocks/>
          </p:cNvCxnSpPr>
          <p:nvPr/>
        </p:nvCxnSpPr>
        <p:spPr>
          <a:xfrm>
            <a:off x="8144304" y="718634"/>
            <a:ext cx="0" cy="217738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4BA5573-F0A6-47B7-9861-2F4DF365886F}"/>
              </a:ext>
            </a:extLst>
          </p:cNvPr>
          <p:cNvSpPr txBox="1"/>
          <p:nvPr/>
        </p:nvSpPr>
        <p:spPr>
          <a:xfrm>
            <a:off x="7835638" y="936372"/>
            <a:ext cx="1144682" cy="73866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SM value is extremely small</a:t>
            </a:r>
            <a:endParaRPr lang="nl-BE" sz="14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B31C752-705A-457F-B397-2F21C86E9FBB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7505614" y="1675036"/>
            <a:ext cx="902365" cy="1186015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A9B6570-63D7-458E-A945-EF6CBF68F3E2}"/>
              </a:ext>
            </a:extLst>
          </p:cNvPr>
          <p:cNvSpPr txBox="1"/>
          <p:nvPr/>
        </p:nvSpPr>
        <p:spPr>
          <a:xfrm>
            <a:off x="31104" y="6455556"/>
            <a:ext cx="2255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Courtesy R.F. Garcia Ruiz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099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8BB0469-BB34-457F-BDD9-8EC2C2529F71}"/>
              </a:ext>
            </a:extLst>
          </p:cNvPr>
          <p:cNvSpPr txBox="1">
            <a:spLocks/>
          </p:cNvSpPr>
          <p:nvPr/>
        </p:nvSpPr>
        <p:spPr>
          <a:xfrm>
            <a:off x="6455506" y="639226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nl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3" name="Group 27">
            <a:extLst>
              <a:ext uri="{FF2B5EF4-FFF2-40B4-BE49-F238E27FC236}">
                <a16:creationId xmlns:a16="http://schemas.microsoft.com/office/drawing/2014/main" id="{20291E59-601A-49F3-A87C-F901A128D5A4}"/>
              </a:ext>
            </a:extLst>
          </p:cNvPr>
          <p:cNvGrpSpPr>
            <a:grpSpLocks/>
          </p:cNvGrpSpPr>
          <p:nvPr/>
        </p:nvGrpSpPr>
        <p:grpSpPr bwMode="auto">
          <a:xfrm>
            <a:off x="67758" y="1468987"/>
            <a:ext cx="7060122" cy="4722947"/>
            <a:chOff x="2854174" y="759306"/>
            <a:chExt cx="6307667" cy="424044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3E887B3-1292-46C9-9F75-9C6641330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174" y="759306"/>
              <a:ext cx="6307667" cy="424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F0A56A95-CD79-453A-A8F8-A11426C46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4816" y="3973287"/>
              <a:ext cx="2994941" cy="580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 </a:t>
              </a:r>
              <a:r>
                <a:rPr lang="en-US" b="1" dirty="0" err="1">
                  <a:solidFill>
                    <a:srgbClr val="FF0000"/>
                  </a:solidFill>
                  <a:sym typeface="Wingdings" panose="05000000000000000000" pitchFamily="2" charset="2"/>
                </a:rPr>
                <a:t>RaF</a:t>
              </a:r>
              <a:r>
                <a:rPr lang="en-US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 molecules are ideal probes to search for </a:t>
              </a:r>
              <a:r>
                <a:rPr lang="en-US" b="1" dirty="0" err="1">
                  <a:solidFill>
                    <a:srgbClr val="FF0000"/>
                  </a:solidFill>
                  <a:sym typeface="Wingdings" panose="05000000000000000000" pitchFamily="2" charset="2"/>
                </a:rPr>
                <a:t>eEDM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D0B3D67-D37B-4684-BEEC-27FF3B18E1F2}"/>
              </a:ext>
            </a:extLst>
          </p:cNvPr>
          <p:cNvGrpSpPr/>
          <p:nvPr/>
        </p:nvGrpSpPr>
        <p:grpSpPr>
          <a:xfrm>
            <a:off x="6944926" y="3797338"/>
            <a:ext cx="2139612" cy="2996145"/>
            <a:chOff x="5215230" y="3713102"/>
            <a:chExt cx="2139612" cy="2996145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E2550568-A262-4E74-8173-0B586ED1A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5230" y="3713102"/>
              <a:ext cx="2139612" cy="29961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027245-C625-4285-ADCB-FCB0CD9377F8}"/>
                </a:ext>
              </a:extLst>
            </p:cNvPr>
            <p:cNvSpPr txBox="1"/>
            <p:nvPr/>
          </p:nvSpPr>
          <p:spPr>
            <a:xfrm>
              <a:off x="6031631" y="4396740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Symbol" panose="05050102010706020507" pitchFamily="18" charset="2"/>
                </a:rPr>
                <a:t>l=2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C6A0F1A-50EE-438B-9050-44802DD5E09F}"/>
                </a:ext>
              </a:extLst>
            </p:cNvPr>
            <p:cNvSpPr txBox="1"/>
            <p:nvPr/>
          </p:nvSpPr>
          <p:spPr>
            <a:xfrm>
              <a:off x="6084207" y="5577931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Symbol" panose="05050102010706020507" pitchFamily="18" charset="2"/>
                </a:rPr>
                <a:t>l=2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4E45D5-17CC-42BF-8E18-EC988DA5E245}"/>
              </a:ext>
            </a:extLst>
          </p:cNvPr>
          <p:cNvGrpSpPr/>
          <p:nvPr/>
        </p:nvGrpSpPr>
        <p:grpSpPr>
          <a:xfrm>
            <a:off x="7107911" y="1442850"/>
            <a:ext cx="1979959" cy="2316637"/>
            <a:chOff x="7235820" y="3935075"/>
            <a:chExt cx="1979959" cy="23166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5C7950F-BAB8-4A18-8994-7761584284DA}"/>
                </a:ext>
              </a:extLst>
            </p:cNvPr>
            <p:cNvSpPr txBox="1"/>
            <p:nvPr/>
          </p:nvSpPr>
          <p:spPr>
            <a:xfrm>
              <a:off x="7302336" y="3935075"/>
              <a:ext cx="17637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Octupole</a:t>
              </a:r>
              <a:r>
                <a:rPr lang="en-US" dirty="0"/>
                <a:t> deformation</a:t>
              </a:r>
            </a:p>
          </p:txBody>
        </p:sp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9CB3B865-FE40-4D7F-A1FA-7C57C6FA9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5820" y="4271298"/>
              <a:ext cx="1979959" cy="198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C5B1096-5899-44DF-894E-8FC345CFE640}"/>
                </a:ext>
              </a:extLst>
            </p:cNvPr>
            <p:cNvSpPr/>
            <p:nvPr/>
          </p:nvSpPr>
          <p:spPr>
            <a:xfrm>
              <a:off x="7401389" y="3935075"/>
              <a:ext cx="1711276" cy="182752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F9ED0206-A713-4447-A465-C054364B7F98}"/>
              </a:ext>
            </a:extLst>
          </p:cNvPr>
          <p:cNvSpPr txBox="1">
            <a:spLocks noChangeArrowheads="1"/>
          </p:cNvSpPr>
          <p:nvPr/>
        </p:nvSpPr>
        <p:spPr>
          <a:xfrm>
            <a:off x="-86337" y="-43914"/>
            <a:ext cx="6719893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Pear-shaped nuclei: many are radioactive !</a:t>
            </a:r>
          </a:p>
          <a:p>
            <a:pPr>
              <a:spcAft>
                <a:spcPts val="600"/>
              </a:spcAft>
            </a:pPr>
            <a:r>
              <a:rPr lang="en-US" altLang="de-DE" sz="1600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Experimental evidence: 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160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222–226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 are pear shaped</a:t>
            </a:r>
          </a:p>
          <a:p>
            <a:pPr>
              <a:spcAft>
                <a:spcPts val="600"/>
              </a:spcAft>
            </a:pPr>
            <a:r>
              <a:rPr lang="en-US" altLang="de-DE" sz="160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228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 and </a:t>
            </a:r>
            <a:r>
              <a:rPr lang="en-US" altLang="de-DE" sz="160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218-224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Rn are vibrating pears</a:t>
            </a:r>
            <a:endParaRPr lang="en-US" altLang="de-DE" sz="16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77F9C7-65BF-4832-BB76-1190E6A99865}"/>
              </a:ext>
            </a:extLst>
          </p:cNvPr>
          <p:cNvSpPr txBox="1"/>
          <p:nvPr/>
        </p:nvSpPr>
        <p:spPr>
          <a:xfrm>
            <a:off x="438002" y="6281313"/>
            <a:ext cx="66337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P.A. Butler, L.P. Gaffney et al., PRL</a:t>
            </a:r>
            <a:r>
              <a:rPr lang="en-US" sz="1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124, 042503 (2020)</a:t>
            </a:r>
          </a:p>
          <a:p>
            <a:r>
              <a:rPr lang="en-US" sz="1600" dirty="0">
                <a:solidFill>
                  <a:schemeClr val="bg1"/>
                </a:solidFill>
              </a:rPr>
              <a:t>		Nature Communications 10 (2019) 2473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 descr="miniball_logo_alpha.png">
            <a:extLst>
              <a:ext uri="{FF2B5EF4-FFF2-40B4-BE49-F238E27FC236}">
                <a16:creationId xmlns:a16="http://schemas.microsoft.com/office/drawing/2014/main" id="{123B5D34-D6E1-4B9C-AFE7-93DA1821C1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312" y="449690"/>
            <a:ext cx="782444" cy="955309"/>
          </a:xfrm>
          <a:prstGeom prst="rect">
            <a:avLst/>
          </a:prstGeom>
        </p:spPr>
      </p:pic>
      <p:pic>
        <p:nvPicPr>
          <p:cNvPr id="1026" name="Picture 2" descr="HIE-ISOLDE Project: Phase 2 Planning">
            <a:extLst>
              <a:ext uri="{FF2B5EF4-FFF2-40B4-BE49-F238E27FC236}">
                <a16:creationId xmlns:a16="http://schemas.microsoft.com/office/drawing/2014/main" id="{5FD5A270-D6A0-7002-7E81-55172BA81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014" y="0"/>
            <a:ext cx="1387715" cy="44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196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solde-cris.web.cern.ch/isolde-cris/images/index-logo.jpg">
            <a:extLst>
              <a:ext uri="{FF2B5EF4-FFF2-40B4-BE49-F238E27FC236}">
                <a16:creationId xmlns:a16="http://schemas.microsoft.com/office/drawing/2014/main" id="{05539B17-BE43-47CB-B2EE-14EEF1330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359" y="349660"/>
            <a:ext cx="1020627" cy="56631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FD1E17-D7C4-40FA-9D71-86E637E24F34}"/>
              </a:ext>
            </a:extLst>
          </p:cNvPr>
          <p:cNvSpPr txBox="1">
            <a:spLocks noChangeArrowheads="1"/>
          </p:cNvSpPr>
          <p:nvPr/>
        </p:nvSpPr>
        <p:spPr>
          <a:xfrm>
            <a:off x="540327" y="66502"/>
            <a:ext cx="7121555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kern="0" baseline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RaF</a:t>
            </a:r>
            <a:r>
              <a:rPr lang="en-US" altLang="de-DE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radioactive molecules: first spectroscopy</a:t>
            </a:r>
          </a:p>
          <a:p>
            <a:pPr>
              <a:spcAft>
                <a:spcPts val="600"/>
              </a:spcAft>
            </a:pPr>
            <a:r>
              <a:rPr lang="en-US" altLang="de-DE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established suitability for laser cooling </a:t>
            </a:r>
          </a:p>
          <a:p>
            <a:pPr>
              <a:spcAft>
                <a:spcPts val="600"/>
              </a:spcAft>
            </a:pP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allows for ultra-precise measurements of nuclear-spin-dependent PV effects (e.g. nuclear anapole moment or </a:t>
            </a:r>
            <a:r>
              <a:rPr lang="en-US" altLang="de-DE" sz="1600" kern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Shiff</a:t>
            </a:r>
            <a:r>
              <a:rPr lang="en-US" altLang="de-DE" sz="16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moment)</a:t>
            </a:r>
            <a:endParaRPr lang="en-US" altLang="de-DE" sz="16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930BA17-612C-4D09-8054-4E5D4D1E9D00}"/>
              </a:ext>
            </a:extLst>
          </p:cNvPr>
          <p:cNvSpPr txBox="1">
            <a:spLocks/>
          </p:cNvSpPr>
          <p:nvPr/>
        </p:nvSpPr>
        <p:spPr>
          <a:xfrm>
            <a:off x="415318" y="6434679"/>
            <a:ext cx="5852547" cy="338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R.F. Garcia Ruiz, R. Berger et al., Nature 581 (2020) 396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501808E-E92C-4CFB-8F77-911397BECC2A}"/>
              </a:ext>
            </a:extLst>
          </p:cNvPr>
          <p:cNvGrpSpPr/>
          <p:nvPr/>
        </p:nvGrpSpPr>
        <p:grpSpPr>
          <a:xfrm>
            <a:off x="327395" y="3353036"/>
            <a:ext cx="5122529" cy="2639208"/>
            <a:chOff x="3643382" y="3524434"/>
            <a:chExt cx="5122529" cy="263920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707BB37-EB3A-41A2-B6E8-78EBCD71D92F}"/>
                </a:ext>
              </a:extLst>
            </p:cNvPr>
            <p:cNvSpPr txBox="1"/>
            <p:nvPr/>
          </p:nvSpPr>
          <p:spPr>
            <a:xfrm>
              <a:off x="4310845" y="3524434"/>
              <a:ext cx="44550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Experimentally established level scheme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EF466D8-F945-4CA6-BE7C-DD895004A0E7}"/>
                </a:ext>
              </a:extLst>
            </p:cNvPr>
            <p:cNvGrpSpPr/>
            <p:nvPr/>
          </p:nvGrpSpPr>
          <p:grpSpPr>
            <a:xfrm>
              <a:off x="3643382" y="3901692"/>
              <a:ext cx="4976291" cy="2261950"/>
              <a:chOff x="3643382" y="3901692"/>
              <a:chExt cx="4976291" cy="226195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7A62B59-093D-4854-9743-F8C616317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43382" y="3901692"/>
                <a:ext cx="4976291" cy="22619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6B4E6C2-D708-4647-B329-A85E5E0B55E9}"/>
                  </a:ext>
                </a:extLst>
              </p:cNvPr>
              <p:cNvSpPr/>
              <p:nvPr/>
            </p:nvSpPr>
            <p:spPr>
              <a:xfrm>
                <a:off x="3643382" y="4025153"/>
                <a:ext cx="112830" cy="1792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A8B9ABC-7EE6-43D7-A863-6943108F925B}"/>
              </a:ext>
            </a:extLst>
          </p:cNvPr>
          <p:cNvSpPr txBox="1"/>
          <p:nvPr/>
        </p:nvSpPr>
        <p:spPr>
          <a:xfrm>
            <a:off x="112652" y="1741549"/>
            <a:ext cx="6155213" cy="1569660"/>
          </a:xfrm>
          <a:prstGeom prst="rect">
            <a:avLst/>
          </a:prstGeom>
          <a:noFill/>
          <a:ln>
            <a:solidFill>
              <a:srgbClr val="0F6FC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F6FC6"/>
                </a:solidFill>
              </a:rPr>
              <a:t>Conditions for efficient laser cooling </a:t>
            </a:r>
            <a:r>
              <a:rPr lang="en-US" sz="1600" b="1" dirty="0">
                <a:solidFill>
                  <a:srgbClr val="0F6FC6"/>
                </a:solidFill>
                <a:sym typeface="Wingdings" panose="05000000000000000000" pitchFamily="2" charset="2"/>
              </a:rPr>
              <a:t> Towards </a:t>
            </a:r>
            <a:r>
              <a:rPr lang="en-US" sz="1600" b="1" dirty="0" err="1">
                <a:solidFill>
                  <a:srgbClr val="0F6FC6"/>
                </a:solidFill>
                <a:sym typeface="Wingdings" panose="05000000000000000000" pitchFamily="2" charset="2"/>
              </a:rPr>
              <a:t>eEDM</a:t>
            </a:r>
            <a:r>
              <a:rPr lang="en-US" sz="1600" b="1" dirty="0">
                <a:solidFill>
                  <a:srgbClr val="0F6FC6"/>
                </a:solidFill>
                <a:sym typeface="Wingdings" panose="05000000000000000000" pitchFamily="2" charset="2"/>
              </a:rPr>
              <a:t> </a:t>
            </a:r>
            <a:endParaRPr lang="en-US" sz="1600" b="1" dirty="0">
              <a:solidFill>
                <a:srgbClr val="0F6FC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F6FC6"/>
                </a:solidFill>
              </a:rPr>
              <a:t>decay back into ground state</a:t>
            </a:r>
          </a:p>
          <a:p>
            <a:r>
              <a:rPr lang="en-US" sz="1600" dirty="0">
                <a:solidFill>
                  <a:srgbClr val="0F6FC6"/>
                </a:solidFill>
              </a:rPr>
              <a:t>	(feeding into the other vibrational level is &lt; 5%)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F6FC6"/>
                </a:solidFill>
              </a:rPr>
              <a:t>lifetime of first excited state is &lt; 50 ns (fast for cooling)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F6FC6"/>
                </a:solidFill>
              </a:rPr>
              <a:t>other electronic levels appear &gt; 2000 cm</a:t>
            </a:r>
            <a:r>
              <a:rPr lang="en-US" sz="1600" baseline="30000" dirty="0">
                <a:solidFill>
                  <a:srgbClr val="0F6FC6"/>
                </a:solidFill>
              </a:rPr>
              <a:t>-1</a:t>
            </a:r>
            <a:r>
              <a:rPr lang="en-US" sz="1600" dirty="0">
                <a:solidFill>
                  <a:srgbClr val="0F6FC6"/>
                </a:solidFill>
              </a:rPr>
              <a:t> higher in energy</a:t>
            </a:r>
          </a:p>
          <a:p>
            <a:r>
              <a:rPr lang="en-US" sz="1600" dirty="0">
                <a:solidFill>
                  <a:srgbClr val="0F6FC6"/>
                </a:solidFill>
              </a:rPr>
              <a:t>	</a:t>
            </a:r>
            <a:r>
              <a:rPr lang="en-US" sz="1600" dirty="0">
                <a:solidFill>
                  <a:srgbClr val="0F6FC6"/>
                </a:solidFill>
                <a:sym typeface="Wingdings" panose="05000000000000000000" pitchFamily="2" charset="2"/>
              </a:rPr>
              <a:t> closed cycle</a:t>
            </a:r>
            <a:endParaRPr lang="en-US" sz="1600" dirty="0">
              <a:solidFill>
                <a:srgbClr val="0F6FC6"/>
              </a:solidFill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16CF117-92A8-4672-A4C3-8CFCCD9C0D09}"/>
              </a:ext>
            </a:extLst>
          </p:cNvPr>
          <p:cNvSpPr txBox="1">
            <a:spLocks/>
          </p:cNvSpPr>
          <p:nvPr/>
        </p:nvSpPr>
        <p:spPr>
          <a:xfrm>
            <a:off x="6638110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nl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106D13-8CE6-4BF3-ADF7-FAD54CA59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406" y="3628287"/>
            <a:ext cx="2971785" cy="2251699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FB09FF51-1699-4856-97A4-44675A8FA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300" y="22005"/>
            <a:ext cx="1503013" cy="32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53EE07-2F39-3DF7-6CC9-E8CD26B01D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8110" y="1294973"/>
            <a:ext cx="2396365" cy="23281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9B99150-A232-8CC2-CF89-579EBD824DCA}"/>
              </a:ext>
            </a:extLst>
          </p:cNvPr>
          <p:cNvSpPr txBox="1"/>
          <p:nvPr/>
        </p:nvSpPr>
        <p:spPr>
          <a:xfrm>
            <a:off x="6743006" y="1250717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000000"/>
                </a:solidFill>
              </a:rPr>
              <a:t>223</a:t>
            </a:r>
            <a:r>
              <a:rPr lang="en-US" dirty="0">
                <a:solidFill>
                  <a:srgbClr val="000000"/>
                </a:solidFill>
              </a:rPr>
              <a:t>RaF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E46402-F4AE-063C-99D7-C1580D350D1A}"/>
              </a:ext>
            </a:extLst>
          </p:cNvPr>
          <p:cNvSpPr txBox="1"/>
          <p:nvPr/>
        </p:nvSpPr>
        <p:spPr>
          <a:xfrm>
            <a:off x="8339635" y="1344199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000000"/>
                </a:solidFill>
              </a:rPr>
              <a:t>228</a:t>
            </a:r>
            <a:r>
              <a:rPr lang="en-US" dirty="0">
                <a:solidFill>
                  <a:srgbClr val="000000"/>
                </a:solidFill>
              </a:rPr>
              <a:t>RaF</a:t>
            </a:r>
            <a:endParaRPr lang="en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5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>
            <a:extLst>
              <a:ext uri="{FF2B5EF4-FFF2-40B4-BE49-F238E27FC236}">
                <a16:creationId xmlns:a16="http://schemas.microsoft.com/office/drawing/2014/main" id="{1084DEA7-193B-41BD-85CD-DBF85D3FC171}"/>
              </a:ext>
            </a:extLst>
          </p:cNvPr>
          <p:cNvSpPr>
            <a:spLocks/>
          </p:cNvSpPr>
          <p:nvPr/>
        </p:nvSpPr>
        <p:spPr bwMode="auto">
          <a:xfrm>
            <a:off x="221510" y="1687506"/>
            <a:ext cx="8314385" cy="150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495300" indent="-495300" eaLnBrk="0" hangingPunct="0"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SzPct val="93000"/>
              <a:buFontTx/>
              <a:buBlip>
                <a:blip r:embed="rId2"/>
              </a:buBlip>
              <a:defRPr/>
            </a:pP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Pilot experiment at GSI (</a:t>
            </a:r>
            <a:r>
              <a:rPr lang="en-US" altLang="fi-FI" sz="1800" dirty="0" err="1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HypHI</a:t>
            </a: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) </a:t>
            </a: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Wingdings" panose="05000000000000000000" pitchFamily="2" charset="2"/>
              </a:rPr>
              <a:t></a:t>
            </a: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  evidence of </a:t>
            </a:r>
            <a:r>
              <a:rPr lang="en-US" altLang="fi-FI" sz="1800" baseline="320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3</a:t>
            </a:r>
            <a:r>
              <a:rPr lang="en-US" altLang="fi-FI" sz="1800" baseline="-6000" dirty="0">
                <a:solidFill>
                  <a:srgbClr val="000000"/>
                </a:solidFill>
                <a:latin typeface="Times" pitchFamily="18" charset="0"/>
                <a:ea typeface="ヒラギノ明朝 ProN W6"/>
                <a:cs typeface="Times" pitchFamily="18" charset="0"/>
                <a:sym typeface="Times" pitchFamily="18" charset="0"/>
              </a:rPr>
              <a:t>Λ</a:t>
            </a: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Η,</a:t>
            </a:r>
            <a:r>
              <a:rPr lang="en-US" altLang="fi-FI" sz="1800" baseline="320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 4</a:t>
            </a:r>
            <a:r>
              <a:rPr lang="en-US" altLang="fi-FI" sz="1800" baseline="-6000" dirty="0">
                <a:solidFill>
                  <a:srgbClr val="000000"/>
                </a:solidFill>
                <a:latin typeface="Times" pitchFamily="18" charset="0"/>
                <a:ea typeface="ヒラギノ明朝 ProN W6"/>
                <a:cs typeface="Times" pitchFamily="18" charset="0"/>
                <a:sym typeface="Times" pitchFamily="18" charset="0"/>
              </a:rPr>
              <a:t>Λ</a:t>
            </a: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Η, </a:t>
            </a:r>
            <a:r>
              <a:rPr lang="el-GR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3</a:t>
            </a:r>
            <a:r>
              <a:rPr lang="el-GR" altLang="fi-FI" sz="1800" baseline="-25000" dirty="0">
                <a:solidFill>
                  <a:srgbClr val="000000"/>
                </a:solidFill>
                <a:latin typeface="Times" pitchFamily="18" charset="0"/>
                <a:ea typeface="ヒラギノ明朝 ProN W6"/>
                <a:cs typeface="Times" pitchFamily="18" charset="0"/>
                <a:sym typeface="Times" pitchFamily="18" charset="0"/>
              </a:rPr>
              <a:t>Λ</a:t>
            </a:r>
            <a:r>
              <a:rPr lang="fi-FI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n</a:t>
            </a:r>
          </a:p>
          <a:p>
            <a:pPr eaLnBrk="1" hangingPunct="1">
              <a:spcBef>
                <a:spcPts val="700"/>
              </a:spcBef>
              <a:buSzPct val="93000"/>
              <a:buFontTx/>
              <a:buBlip>
                <a:blip r:embed="rId2"/>
              </a:buBlip>
              <a:defRPr/>
            </a:pP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The lifetimes have also been determined</a:t>
            </a:r>
          </a:p>
          <a:p>
            <a:pPr eaLnBrk="1" hangingPunct="1">
              <a:spcBef>
                <a:spcPts val="700"/>
              </a:spcBef>
              <a:buSzPct val="93000"/>
              <a:buFontTx/>
              <a:buBlip>
                <a:blip r:embed="rId2"/>
              </a:buBlip>
              <a:defRPr/>
            </a:pP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Next goals: binding energies via invariant mass spectroscopy; using the high resolution of FRS will lead to </a:t>
            </a:r>
            <a:r>
              <a:rPr lang="en-US" altLang="fi-FI" sz="1800" dirty="0">
                <a:solidFill>
                  <a:srgbClr val="000000"/>
                </a:solidFill>
                <a:latin typeface="Symbol" panose="05050102010706020507" pitchFamily="18" charset="2"/>
                <a:ea typeface="ヒラギノ明朝 ProN W6"/>
                <a:cs typeface="Times" pitchFamily="18" charset="0"/>
                <a:sym typeface="Times" pitchFamily="18" charset="0"/>
              </a:rPr>
              <a:t>d</a:t>
            </a:r>
            <a:r>
              <a:rPr lang="en-US" altLang="fi-FI" sz="1800" dirty="0">
                <a:solidFill>
                  <a:srgbClr val="000000"/>
                </a:solidFill>
                <a:latin typeface="+mj-lt"/>
                <a:ea typeface="ヒラギノ明朝 ProN W6"/>
                <a:cs typeface="Times" pitchFamily="18" charset="0"/>
                <a:sym typeface="Times" pitchFamily="18" charset="0"/>
              </a:rPr>
              <a:t>E~1MeV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8ECF53C8-8B47-4B75-AE57-11278CC65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2" y="3192978"/>
            <a:ext cx="490378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1">
            <a:extLst>
              <a:ext uri="{FF2B5EF4-FFF2-40B4-BE49-F238E27FC236}">
                <a16:creationId xmlns:a16="http://schemas.microsoft.com/office/drawing/2014/main" id="{7E1C37FB-1CDF-42EA-9F11-C122F8656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84" y="5602286"/>
            <a:ext cx="45720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SzPct val="93000"/>
              <a:buFontTx/>
              <a:buNone/>
            </a:pPr>
            <a:r>
              <a:rPr lang="fi-FI" altLang="fi-FI" sz="1400" dirty="0">
                <a:ea typeface="ヒラギノ明朝 ProN W6"/>
                <a:cs typeface="Times" pitchFamily="18" charset="0"/>
                <a:sym typeface="Times" pitchFamily="18" charset="0"/>
              </a:rPr>
              <a:t>C.Rappold et al., Phys. Rev. C 88(2013)041001</a:t>
            </a:r>
          </a:p>
          <a:p>
            <a:pPr eaLnBrk="1" hangingPunct="1">
              <a:spcBef>
                <a:spcPts val="700"/>
              </a:spcBef>
              <a:buSzPct val="93000"/>
              <a:buFontTx/>
              <a:buNone/>
            </a:pPr>
            <a:r>
              <a:rPr lang="fi-FI" altLang="fi-FI" sz="1400" dirty="0">
                <a:ea typeface="ヒラギノ明朝 ProN W6"/>
                <a:cs typeface="Times" pitchFamily="18" charset="0"/>
                <a:sym typeface="Times" pitchFamily="18" charset="0"/>
              </a:rPr>
              <a:t>A.Botvina et al., Phys Rev C 88(2013)054605</a:t>
            </a:r>
            <a:endParaRPr lang="en-US" altLang="fi-FI" sz="1400" dirty="0">
              <a:ea typeface="ヒラギノ明朝 ProN W6"/>
              <a:cs typeface="Times" pitchFamily="18" charset="0"/>
              <a:sym typeface="Times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C2F56C-06D5-4336-86A4-F979970E9768}"/>
              </a:ext>
            </a:extLst>
          </p:cNvPr>
          <p:cNvSpPr txBox="1"/>
          <p:nvPr/>
        </p:nvSpPr>
        <p:spPr>
          <a:xfrm>
            <a:off x="415253" y="115444"/>
            <a:ext cx="855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Exotic n-rich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hypernuclei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stringent tests for (nuclear) theories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2F4214-B38F-4FAC-B069-16C792920A28}"/>
              </a:ext>
            </a:extLst>
          </p:cNvPr>
          <p:cNvSpPr txBox="1"/>
          <p:nvPr/>
        </p:nvSpPr>
        <p:spPr>
          <a:xfrm>
            <a:off x="156284" y="6441539"/>
            <a:ext cx="3428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Courtesy C. Scheidenberger, N. Kalantar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50878C81-05A7-40CF-8609-C45966FB8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5615" y="515118"/>
            <a:ext cx="882101" cy="63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2FE70C87-8137-4B24-A884-E8821BDA2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8518" y="624535"/>
            <a:ext cx="1112349" cy="37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B1CA9F-808C-40FD-A55F-C3598AACE19A}"/>
              </a:ext>
            </a:extLst>
          </p:cNvPr>
          <p:cNvSpPr txBox="1"/>
          <p:nvPr/>
        </p:nvSpPr>
        <p:spPr>
          <a:xfrm>
            <a:off x="536451" y="4587359"/>
            <a:ext cx="3048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now: WASA coupled to FRS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AB785D-AD3F-D2D1-BE43-AF3B21EF090B}"/>
              </a:ext>
            </a:extLst>
          </p:cNvPr>
          <p:cNvSpPr txBox="1"/>
          <p:nvPr/>
        </p:nvSpPr>
        <p:spPr bwMode="auto">
          <a:xfrm>
            <a:off x="962041" y="624535"/>
            <a:ext cx="5486280" cy="96077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de-DE" sz="1600" dirty="0">
                <a:solidFill>
                  <a:srgbClr val="00B050"/>
                </a:solidFill>
              </a:rPr>
              <a:t>Hyperon puzzle  </a:t>
            </a:r>
            <a:r>
              <a:rPr lang="de-DE" sz="1600" dirty="0" err="1"/>
              <a:t>appearance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hyperons</a:t>
            </a:r>
            <a:r>
              <a:rPr lang="de-DE" sz="1600" dirty="0"/>
              <a:t> in </a:t>
            </a:r>
            <a:r>
              <a:rPr lang="de-DE" sz="1600" dirty="0" err="1"/>
              <a:t>neutron</a:t>
            </a:r>
            <a:r>
              <a:rPr lang="de-DE" sz="1600" dirty="0"/>
              <a:t> </a:t>
            </a:r>
            <a:r>
              <a:rPr lang="de-DE" sz="1600" dirty="0" err="1"/>
              <a:t>stars</a:t>
            </a:r>
            <a:endParaRPr lang="de-DE" sz="16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de-DE" sz="1600" dirty="0" err="1">
                <a:solidFill>
                  <a:srgbClr val="00B050"/>
                </a:solidFill>
              </a:rPr>
              <a:t>Λnn</a:t>
            </a:r>
            <a:r>
              <a:rPr lang="de-DE" sz="1600" dirty="0">
                <a:solidFill>
                  <a:srgbClr val="00B050"/>
                </a:solidFill>
              </a:rPr>
              <a:t> puzzle  </a:t>
            </a:r>
            <a:r>
              <a:rPr lang="de-DE" sz="1600" dirty="0" err="1"/>
              <a:t>existence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a neutral </a:t>
            </a:r>
            <a:r>
              <a:rPr lang="de-DE" sz="1600" dirty="0" err="1"/>
              <a:t>hyper</a:t>
            </a:r>
            <a:r>
              <a:rPr lang="de-DE" sz="1600" dirty="0"/>
              <a:t> </a:t>
            </a:r>
            <a:r>
              <a:rPr lang="de-DE" sz="1600" dirty="0" err="1"/>
              <a:t>nucleus</a:t>
            </a:r>
            <a:endParaRPr lang="de-DE" sz="1600" dirty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de-DE" sz="1600" dirty="0">
                <a:solidFill>
                  <a:srgbClr val="00B050"/>
                </a:solidFill>
              </a:rPr>
              <a:t>Hypertriton puzzle </a:t>
            </a:r>
            <a:r>
              <a:rPr lang="de-DE" sz="1600" dirty="0" err="1"/>
              <a:t>low</a:t>
            </a:r>
            <a:r>
              <a:rPr lang="de-DE" sz="1600" dirty="0"/>
              <a:t> </a:t>
            </a:r>
            <a:r>
              <a:rPr lang="de-DE" sz="1600" dirty="0" err="1"/>
              <a:t>binding</a:t>
            </a:r>
            <a:r>
              <a:rPr lang="de-DE" sz="1600" dirty="0"/>
              <a:t> </a:t>
            </a:r>
            <a:r>
              <a:rPr lang="de-DE" sz="1600" dirty="0" err="1"/>
              <a:t>energy</a:t>
            </a:r>
            <a:r>
              <a:rPr lang="de-DE" sz="1600" dirty="0"/>
              <a:t> ↔ </a:t>
            </a:r>
            <a:r>
              <a:rPr lang="de-DE" sz="1600" dirty="0" err="1"/>
              <a:t>short</a:t>
            </a:r>
            <a:r>
              <a:rPr lang="de-DE" sz="1600" dirty="0"/>
              <a:t> </a:t>
            </a:r>
            <a:r>
              <a:rPr lang="de-DE" sz="1600" dirty="0" err="1"/>
              <a:t>lifetime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4134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64DE6EC-3D99-294F-4585-99DCE9F7B3BA}"/>
              </a:ext>
            </a:extLst>
          </p:cNvPr>
          <p:cNvSpPr txBox="1">
            <a:spLocks/>
          </p:cNvSpPr>
          <p:nvPr/>
        </p:nvSpPr>
        <p:spPr>
          <a:xfrm>
            <a:off x="3009901" y="4547594"/>
            <a:ext cx="2352449" cy="20090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ctr" defTabSz="342900" rtl="0" eaLnBrk="1" latinLnBrk="0" hangingPunct="1">
              <a:defRPr sz="563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3429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3429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/>
              <a:t>W. Korten - ECE16 &amp; ECSG07 Meeting</a:t>
            </a:r>
            <a:endParaRPr lang="de-DE" dirty="0"/>
          </a:p>
        </p:txBody>
      </p:sp>
      <p:pic>
        <p:nvPicPr>
          <p:cNvPr id="3" name="Grafik 3">
            <a:extLst>
              <a:ext uri="{FF2B5EF4-FFF2-40B4-BE49-F238E27FC236}">
                <a16:creationId xmlns:a16="http://schemas.microsoft.com/office/drawing/2014/main" id="{C29826BC-9D45-2EAC-5AA4-7AA1577B2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31" y="2861547"/>
            <a:ext cx="4912388" cy="3274582"/>
          </a:xfrm>
          <a:prstGeom prst="rect">
            <a:avLst/>
          </a:prstGeom>
        </p:spPr>
      </p:pic>
      <p:pic>
        <p:nvPicPr>
          <p:cNvPr id="4" name="Grafik 13">
            <a:extLst>
              <a:ext uri="{FF2B5EF4-FFF2-40B4-BE49-F238E27FC236}">
                <a16:creationId xmlns:a16="http://schemas.microsoft.com/office/drawing/2014/main" id="{07F0C5F4-5BAD-906B-8E21-4AE20B137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71" y="155214"/>
            <a:ext cx="1524000" cy="685403"/>
          </a:xfrm>
          <a:prstGeom prst="rect">
            <a:avLst/>
          </a:prstGeom>
        </p:spPr>
      </p:pic>
      <p:pic>
        <p:nvPicPr>
          <p:cNvPr id="5" name="Grafik 36">
            <a:extLst>
              <a:ext uri="{FF2B5EF4-FFF2-40B4-BE49-F238E27FC236}">
                <a16:creationId xmlns:a16="http://schemas.microsoft.com/office/drawing/2014/main" id="{7BD62FD4-EED8-E36E-6CD8-59ED7100B59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3727" y="0"/>
            <a:ext cx="790273" cy="790273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25793B6F-0FA2-CADC-0751-F27642317EF2}"/>
              </a:ext>
            </a:extLst>
          </p:cNvPr>
          <p:cNvSpPr/>
          <p:nvPr/>
        </p:nvSpPr>
        <p:spPr>
          <a:xfrm>
            <a:off x="224531" y="2477021"/>
            <a:ext cx="2715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 dirty="0" err="1">
                <a:solidFill>
                  <a:srgbClr val="0070C0"/>
                </a:solidFill>
              </a:rPr>
              <a:t>photo</a:t>
            </a:r>
            <a:r>
              <a:rPr lang="de-DE" sz="1200" b="1" dirty="0">
                <a:solidFill>
                  <a:srgbClr val="0070C0"/>
                </a:solidFill>
              </a:rPr>
              <a:t> </a:t>
            </a:r>
            <a:r>
              <a:rPr lang="de-DE" sz="1200" b="1" dirty="0" err="1">
                <a:solidFill>
                  <a:srgbClr val="0070C0"/>
                </a:solidFill>
              </a:rPr>
              <a:t>credit</a:t>
            </a:r>
            <a:r>
              <a:rPr lang="de-DE" sz="1200" b="1" dirty="0">
                <a:solidFill>
                  <a:srgbClr val="0070C0"/>
                </a:solidFill>
              </a:rPr>
              <a:t>: © J. </a:t>
            </a:r>
            <a:r>
              <a:rPr lang="de-DE" sz="1200" b="1" dirty="0" err="1">
                <a:solidFill>
                  <a:srgbClr val="0070C0"/>
                </a:solidFill>
              </a:rPr>
              <a:t>Hosan</a:t>
            </a:r>
            <a:r>
              <a:rPr lang="de-DE" sz="1200" b="1" dirty="0">
                <a:solidFill>
                  <a:srgbClr val="0070C0"/>
                </a:solidFill>
              </a:rPr>
              <a:t>/GSI/FAIR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EEE5076-0D36-6DC6-DD3B-F81B3053A805}"/>
              </a:ext>
            </a:extLst>
          </p:cNvPr>
          <p:cNvSpPr txBox="1">
            <a:spLocks noChangeArrowheads="1"/>
          </p:cNvSpPr>
          <p:nvPr/>
        </p:nvSpPr>
        <p:spPr>
          <a:xfrm>
            <a:off x="917766" y="166774"/>
            <a:ext cx="7121555" cy="56631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de-DE" sz="2800" kern="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WASA@FRS 2022</a:t>
            </a:r>
            <a:endParaRPr lang="en-US" altLang="de-DE" sz="2800" kern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altLang="de-DE" sz="20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Pilot experiments for Super-FRS</a:t>
            </a:r>
            <a:endParaRPr lang="en-US" altLang="de-DE" sz="2000" kern="0" baseline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3">
            <a:extLst>
              <a:ext uri="{FF2B5EF4-FFF2-40B4-BE49-F238E27FC236}">
                <a16:creationId xmlns:a16="http://schemas.microsoft.com/office/drawing/2014/main" id="{18BBFA67-7ED2-25DF-79B1-46177F519DF6}"/>
              </a:ext>
            </a:extLst>
          </p:cNvPr>
          <p:cNvSpPr/>
          <p:nvPr/>
        </p:nvSpPr>
        <p:spPr>
          <a:xfrm>
            <a:off x="5580864" y="4050106"/>
            <a:ext cx="34136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/>
              <a:t>Novel spectroscopic techniques are explored to study exotic nuclei and exotic atoms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 dirty="0"/>
              <a:t>For the first time a calorimeter is coupled to a high-resolution spectrometer for relativistic beams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6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BAEEF3-44C3-05D9-5307-4A3DC8592D59}"/>
              </a:ext>
            </a:extLst>
          </p:cNvPr>
          <p:cNvSpPr txBox="1"/>
          <p:nvPr/>
        </p:nvSpPr>
        <p:spPr>
          <a:xfrm>
            <a:off x="1190219" y="1077417"/>
            <a:ext cx="65766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Search for eta’-mesic nuclei (S490, </a:t>
            </a:r>
            <a:r>
              <a:rPr lang="en-US" sz="1600" dirty="0" err="1"/>
              <a:t>K.Itahashi</a:t>
            </a:r>
            <a:r>
              <a:rPr lang="en-US" sz="1600" dirty="0"/>
              <a:t> et al., 22.-28.2.2022)</a:t>
            </a:r>
          </a:p>
          <a:p>
            <a:pPr marL="285750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err="1"/>
              <a:t>Hypernuclei</a:t>
            </a:r>
            <a:r>
              <a:rPr lang="en-US" sz="1600" dirty="0"/>
              <a:t> spectroscopy    (S447, </a:t>
            </a:r>
            <a:r>
              <a:rPr lang="en-US" sz="1600" dirty="0" err="1"/>
              <a:t>T.Saito</a:t>
            </a:r>
            <a:r>
              <a:rPr lang="en-US" sz="1600" dirty="0"/>
              <a:t> et al., 10.-19.3.2022)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C61FDF-6E7F-F6B9-BE5B-6DAAD2B00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27" y="1803846"/>
            <a:ext cx="3844973" cy="183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736008-4ABB-AA7A-AB64-888944B11D87}"/>
              </a:ext>
            </a:extLst>
          </p:cNvPr>
          <p:cNvSpPr txBox="1"/>
          <p:nvPr/>
        </p:nvSpPr>
        <p:spPr>
          <a:xfrm>
            <a:off x="70538" y="6434542"/>
            <a:ext cx="3905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Courtesy: W. Korten, C. Scheidenberger </a:t>
            </a:r>
            <a:endParaRPr lang="en-B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876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2263" y="88987"/>
            <a:ext cx="7093673" cy="75680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altLang="de-D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</a:t>
            </a:r>
            <a:r>
              <a:rPr lang="en-US" altLang="de-DE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229m</a:t>
            </a:r>
            <a:r>
              <a:rPr lang="en-US" altLang="de-D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 Isomer: progress since 2019 </a:t>
            </a:r>
          </a:p>
          <a:p>
            <a:pPr algn="ctr"/>
            <a:r>
              <a:rPr lang="en-US" altLang="de-DE" sz="1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towards a Nuclear Clock and a new probe for precision physics</a:t>
            </a:r>
            <a:endParaRPr lang="de-DE" altLang="de-DE" sz="1400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A64E0-75B9-4C8C-B58C-7FE174C19DD5}"/>
              </a:ext>
            </a:extLst>
          </p:cNvPr>
          <p:cNvSpPr txBox="1"/>
          <p:nvPr/>
        </p:nvSpPr>
        <p:spPr>
          <a:xfrm>
            <a:off x="5024731" y="1312505"/>
            <a:ext cx="4105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à"/>
            </a:pPr>
            <a:r>
              <a:rPr lang="en-US" sz="1600" baseline="0" dirty="0">
                <a:solidFill>
                  <a:srgbClr val="FF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sz="1600" baseline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E/E ~ 10</a:t>
            </a:r>
            <a:r>
              <a:rPr lang="en-US" sz="1600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-20</a:t>
            </a:r>
            <a:r>
              <a:rPr lang="en-US" sz="1600" baseline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 extremely stable nuclear </a:t>
            </a:r>
          </a:p>
          <a:p>
            <a:r>
              <a:rPr lang="en-US" sz="1600" baseline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frequency standard:  ‘nuclear clock’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B95EC4B-3F1B-4CD1-B61F-276F14A625F4}"/>
              </a:ext>
            </a:extLst>
          </p:cNvPr>
          <p:cNvGrpSpPr/>
          <p:nvPr/>
        </p:nvGrpSpPr>
        <p:grpSpPr>
          <a:xfrm>
            <a:off x="187054" y="1357707"/>
            <a:ext cx="4627942" cy="2172195"/>
            <a:chOff x="239810" y="885289"/>
            <a:chExt cx="4627942" cy="21721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9A768C0-4C0C-4382-9DFA-466F9840C2A5}"/>
                </a:ext>
              </a:extLst>
            </p:cNvPr>
            <p:cNvSpPr/>
            <p:nvPr/>
          </p:nvSpPr>
          <p:spPr bwMode="auto">
            <a:xfrm>
              <a:off x="239810" y="885289"/>
              <a:ext cx="4627942" cy="2172195"/>
            </a:xfrm>
            <a:prstGeom prst="rect">
              <a:avLst/>
            </a:prstGeom>
            <a:solidFill>
              <a:srgbClr val="FFFFCC"/>
            </a:solidFill>
            <a:ln w="19050" cap="sq" cmpd="sng" algn="ctr">
              <a:solidFill>
                <a:schemeClr val="bg2"/>
              </a:solidFill>
              <a:prstDash val="solid"/>
              <a:round/>
              <a:headEnd type="triangle" w="lg" len="lg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none" strike="noStrike" cap="none" normalizeH="0" baseline="30000">
                <a:ln>
                  <a:noFill/>
                </a:ln>
                <a:solidFill>
                  <a:srgbClr val="EA1F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grpSp>
          <p:nvGrpSpPr>
            <p:cNvPr id="11" name="Gruppierung 5">
              <a:extLst>
                <a:ext uri="{FF2B5EF4-FFF2-40B4-BE49-F238E27FC236}">
                  <a16:creationId xmlns:a16="http://schemas.microsoft.com/office/drawing/2014/main" id="{43C3E8EB-7B13-4A09-89AB-CCCC42B9073E}"/>
                </a:ext>
              </a:extLst>
            </p:cNvPr>
            <p:cNvGrpSpPr/>
            <p:nvPr/>
          </p:nvGrpSpPr>
          <p:grpSpPr>
            <a:xfrm>
              <a:off x="332683" y="885289"/>
              <a:ext cx="4535069" cy="2168525"/>
              <a:chOff x="6264275" y="1274763"/>
              <a:chExt cx="4535069" cy="2168525"/>
            </a:xfrm>
          </p:grpSpPr>
          <p:grpSp>
            <p:nvGrpSpPr>
              <p:cNvPr id="12" name="Gruppieren 47">
                <a:extLst>
                  <a:ext uri="{FF2B5EF4-FFF2-40B4-BE49-F238E27FC236}">
                    <a16:creationId xmlns:a16="http://schemas.microsoft.com/office/drawing/2014/main" id="{6590999C-7635-4D3B-89F2-03580546D3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64275" y="1274763"/>
                <a:ext cx="2652713" cy="2168525"/>
                <a:chOff x="6580215" y="2104595"/>
                <a:chExt cx="2653159" cy="2168406"/>
              </a:xfrm>
            </p:grpSpPr>
            <p:grpSp>
              <p:nvGrpSpPr>
                <p:cNvPr id="14" name="Gruppieren 41">
                  <a:extLst>
                    <a:ext uri="{FF2B5EF4-FFF2-40B4-BE49-F238E27FC236}">
                      <a16:creationId xmlns:a16="http://schemas.microsoft.com/office/drawing/2014/main" id="{FA59EE9B-2C26-4247-BB2B-50EB204147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164423" y="2479662"/>
                  <a:ext cx="792127" cy="1424007"/>
                  <a:chOff x="7164423" y="2479662"/>
                  <a:chExt cx="792127" cy="1424007"/>
                </a:xfrm>
              </p:grpSpPr>
              <p:cxnSp>
                <p:nvCxnSpPr>
                  <p:cNvPr id="19" name="Gerade Verbindung 39">
                    <a:extLst>
                      <a:ext uri="{FF2B5EF4-FFF2-40B4-BE49-F238E27FC236}">
                        <a16:creationId xmlns:a16="http://schemas.microsoft.com/office/drawing/2014/main" id="{37DD1E2B-CB8F-40CB-B98E-5071F08A559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6854065" y="3191665"/>
                    <a:ext cx="1424007" cy="1"/>
                  </a:xfrm>
                  <a:prstGeom prst="line">
                    <a:avLst/>
                  </a:prstGeom>
                  <a:noFill/>
                  <a:ln w="38100">
                    <a:solidFill>
                      <a:srgbClr val="0070C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20" name="Gerade Verbindung 34">
                    <a:extLst>
                      <a:ext uri="{FF2B5EF4-FFF2-40B4-BE49-F238E27FC236}">
                        <a16:creationId xmlns:a16="http://schemas.microsoft.com/office/drawing/2014/main" id="{70611622-621E-40FE-81E9-44D44737F01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64423" y="2479662"/>
                    <a:ext cx="792127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C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  <p:cxnSp>
                <p:nvCxnSpPr>
                  <p:cNvPr id="21" name="Gerade Verbindung 37">
                    <a:extLst>
                      <a:ext uri="{FF2B5EF4-FFF2-40B4-BE49-F238E27FC236}">
                        <a16:creationId xmlns:a16="http://schemas.microsoft.com/office/drawing/2014/main" id="{B548672D-B446-4974-A3A4-68040AFCAD1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64423" y="3903669"/>
                    <a:ext cx="792127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C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15" name="Textfeld 42">
                  <a:extLst>
                    <a:ext uri="{FF2B5EF4-FFF2-40B4-BE49-F238E27FC236}">
                      <a16:creationId xmlns:a16="http://schemas.microsoft.com/office/drawing/2014/main" id="{486FA47E-2404-4722-8DC6-EF972AB813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63932" y="2104595"/>
                  <a:ext cx="202972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30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ＭＳ Ｐゴシック" charset="0"/>
                    </a:rPr>
                    <a:t>229</a:t>
                  </a: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ＭＳ Ｐゴシック" charset="0"/>
                    </a:rPr>
                    <a:t>Th isomer </a:t>
                  </a:r>
                  <a:r>
                    <a:rPr kumimoji="0" lang="de-DE" sz="18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ＭＳ Ｐゴシック" charset="0"/>
                    </a:rPr>
                    <a:t>state</a:t>
                  </a:r>
                  <a:endPara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6" name="Textfeld 43">
                  <a:extLst>
                    <a:ext uri="{FF2B5EF4-FFF2-40B4-BE49-F238E27FC236}">
                      <a16:creationId xmlns:a16="http://schemas.microsoft.com/office/drawing/2014/main" id="{3BAD7A14-0FC6-416F-889C-26CED7CED4E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78003" y="3903669"/>
                  <a:ext cx="2055371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2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30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ＭＳ Ｐゴシック" charset="0"/>
                    </a:rPr>
                    <a:t>229</a:t>
                  </a: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ＭＳ Ｐゴシック" charset="0"/>
                    </a:rPr>
                    <a:t>Th ground state</a:t>
                  </a:r>
                </a:p>
              </p:txBody>
            </p:sp>
            <p:graphicFrame>
              <p:nvGraphicFramePr>
                <p:cNvPr id="17" name="Object 15">
                  <a:extLst>
                    <a:ext uri="{FF2B5EF4-FFF2-40B4-BE49-F238E27FC236}">
                      <a16:creationId xmlns:a16="http://schemas.microsoft.com/office/drawing/2014/main" id="{12B47EAB-ED25-4203-8BDF-68964A54DD1E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6580215" y="2266940"/>
                <a:ext cx="533400" cy="431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Formel" r:id="rId2" imgW="533169" imgH="431613" progId="Equation.3">
                        <p:embed/>
                      </p:oleObj>
                    </mc:Choice>
                    <mc:Fallback>
                      <p:oleObj name="Formel" r:id="rId2" imgW="533169" imgH="431613" progId="Equation.3">
                        <p:embed/>
                        <p:pic>
                          <p:nvPicPr>
                            <p:cNvPr id="17" name="Object 15">
                              <a:extLst>
                                <a:ext uri="{FF2B5EF4-FFF2-40B4-BE49-F238E27FC236}">
                                  <a16:creationId xmlns:a16="http://schemas.microsoft.com/office/drawing/2014/main" id="{12B47EAB-ED25-4203-8BDF-68964A54DD1E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80215" y="2266940"/>
                              <a:ext cx="533400" cy="4318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8" name="Object 16">
                  <a:extLst>
                    <a:ext uri="{FF2B5EF4-FFF2-40B4-BE49-F238E27FC236}">
                      <a16:creationId xmlns:a16="http://schemas.microsoft.com/office/drawing/2014/main" id="{0422D0E4-4E9E-4112-86DC-D482AFEB71C1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6580215" y="3690947"/>
                <a:ext cx="533400" cy="431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Formel" r:id="rId4" imgW="533169" imgH="431613" progId="Equation.3">
                        <p:embed/>
                      </p:oleObj>
                    </mc:Choice>
                    <mc:Fallback>
                      <p:oleObj name="Formel" r:id="rId4" imgW="533169" imgH="431613" progId="Equation.3">
                        <p:embed/>
                        <p:pic>
                          <p:nvPicPr>
                            <p:cNvPr id="18" name="Object 16">
                              <a:extLst>
                                <a:ext uri="{FF2B5EF4-FFF2-40B4-BE49-F238E27FC236}">
                                  <a16:creationId xmlns:a16="http://schemas.microsoft.com/office/drawing/2014/main" id="{0422D0E4-4E9E-4112-86DC-D482AFEB71C1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580215" y="3690947"/>
                              <a:ext cx="533400" cy="4318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3" name="Textfeld 46">
                <a:extLst>
                  <a:ext uri="{FF2B5EF4-FFF2-40B4-BE49-F238E27FC236}">
                    <a16:creationId xmlns:a16="http://schemas.microsoft.com/office/drawing/2014/main" id="{478C023C-EEA9-44E1-96BA-C255DB61A9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24326" y="1748892"/>
                <a:ext cx="3575018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sym typeface="Symbol" charset="0"/>
                  </a:rPr>
                  <a:t>M1 </a:t>
                </a:r>
                <a:r>
                  <a:rPr kumimoji="0" lang="de-DE" sz="180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sym typeface="Symbol" charset="0"/>
                  </a:rPr>
                  <a:t>transition</a:t>
                </a:r>
                <a:endParaRPr kumimoji="0" lang="de-DE" sz="18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Symbol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sym typeface="Symbol" charset="0"/>
                  </a:rPr>
                  <a:t>E*  8.28(17)</a:t>
                </a:r>
                <a:r>
                  <a:rPr kumimoji="0" lang="de-DE" sz="1800" i="0" u="none" strike="noStrike" kern="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sym typeface="Symbol" charset="0"/>
                  </a:rPr>
                  <a:t> </a:t>
                </a:r>
                <a:r>
                  <a:rPr kumimoji="0" lang="de-DE" sz="180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sym typeface="Symbol" charset="0"/>
                  </a:rPr>
                  <a:t>eV / </a:t>
                </a:r>
                <a:r>
                  <a:rPr kumimoji="0" lang="de-DE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sym typeface="Symbol" charset="0"/>
                  </a:rPr>
                  <a:t>8.10(17) eV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800" kern="0" baseline="0" dirty="0">
                    <a:solidFill>
                      <a:srgbClr val="00CC00"/>
                    </a:solidFill>
                    <a:effectLst/>
                    <a:latin typeface="Symbol" panose="05050102010706020507" pitchFamily="18" charset="2"/>
                    <a:sym typeface="Symbol" charset="0"/>
                  </a:rPr>
                  <a:t>l</a:t>
                </a:r>
                <a:r>
                  <a:rPr lang="de-DE" sz="1800" kern="0" baseline="0" dirty="0">
                    <a:solidFill>
                      <a:srgbClr val="00CC00"/>
                    </a:solidFill>
                    <a:effectLst/>
                    <a:sym typeface="Symbol" charset="0"/>
                  </a:rPr>
                  <a:t> = 149.7(31) </a:t>
                </a:r>
                <a:r>
                  <a:rPr lang="de-DE" sz="1800" kern="0" baseline="0" dirty="0" err="1">
                    <a:solidFill>
                      <a:srgbClr val="00CC00"/>
                    </a:solidFill>
                    <a:effectLst/>
                    <a:sym typeface="Symbol" charset="0"/>
                  </a:rPr>
                  <a:t>nm</a:t>
                </a:r>
                <a:r>
                  <a:rPr lang="de-DE" sz="1800" kern="0" baseline="0" dirty="0">
                    <a:solidFill>
                      <a:srgbClr val="00CC00"/>
                    </a:solidFill>
                    <a:effectLst/>
                    <a:sym typeface="Symbol" charset="0"/>
                  </a:rPr>
                  <a:t> / </a:t>
                </a:r>
                <a:r>
                  <a:rPr lang="de-DE" sz="1800" b="1" kern="0" baseline="0" dirty="0">
                    <a:solidFill>
                      <a:srgbClr val="00CC00"/>
                    </a:solidFill>
                    <a:effectLst/>
                    <a:sym typeface="Symbol" charset="0"/>
                  </a:rPr>
                  <a:t>153.1 (32) </a:t>
                </a:r>
                <a:r>
                  <a:rPr lang="de-DE" sz="1800" b="1" kern="0" baseline="0" dirty="0" err="1">
                    <a:solidFill>
                      <a:srgbClr val="00CC00"/>
                    </a:solidFill>
                    <a:effectLst/>
                    <a:sym typeface="Symbol" charset="0"/>
                  </a:rPr>
                  <a:t>nm</a:t>
                </a:r>
                <a:br>
                  <a:rPr kumimoji="0" lang="de-DE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sym typeface="Symbol" charset="0"/>
                  </a:rPr>
                </a:br>
                <a:r>
                  <a:rPr kumimoji="0" lang="de-DE" sz="180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sym typeface="Symbol" charset="0"/>
                  </a:rPr>
                  <a:t>  min. – h.</a:t>
                </a:r>
                <a:endParaRPr kumimoji="0" lang="de-DE" sz="18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6CD240A-87F9-4069-91C3-96A2C62905F2}"/>
              </a:ext>
            </a:extLst>
          </p:cNvPr>
          <p:cNvSpPr txBox="1"/>
          <p:nvPr/>
        </p:nvSpPr>
        <p:spPr>
          <a:xfrm>
            <a:off x="-22681" y="982457"/>
            <a:ext cx="9152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aseline="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Bridge between nuclear physics / atomic physics / laser physics/ metrology / solid state physics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28288F-DDC2-4222-B633-C6EB53113FC7}"/>
              </a:ext>
            </a:extLst>
          </p:cNvPr>
          <p:cNvSpPr txBox="1"/>
          <p:nvPr/>
        </p:nvSpPr>
        <p:spPr>
          <a:xfrm>
            <a:off x="4865796" y="2202793"/>
            <a:ext cx="424219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Need better precision on the excitation energy/wavelength to allow for </a:t>
            </a:r>
            <a:r>
              <a:rPr lang="en-US" sz="1600" b="1" dirty="0">
                <a:solidFill>
                  <a:srgbClr val="000000"/>
                </a:solidFill>
              </a:rPr>
              <a:t>optical excitation with deep UV laser light.</a:t>
            </a:r>
          </a:p>
          <a:p>
            <a:r>
              <a:rPr lang="en-US" sz="1600" dirty="0">
                <a:solidFill>
                  <a:srgbClr val="000000"/>
                </a:solidFill>
              </a:rPr>
              <a:t>(all indirect determinations so far)</a:t>
            </a:r>
          </a:p>
          <a:p>
            <a:r>
              <a:rPr lang="en-US" sz="1400" b="1" dirty="0">
                <a:solidFill>
                  <a:srgbClr val="000000"/>
                </a:solidFill>
              </a:rPr>
              <a:t>Newest: </a:t>
            </a:r>
            <a:r>
              <a:rPr lang="en-US" sz="1400" dirty="0">
                <a:solidFill>
                  <a:srgbClr val="000000"/>
                </a:solidFill>
              </a:rPr>
              <a:t>T. Sikorsky et al., PRL 125, 142503 (2020)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51BA5E-A21B-4BA8-8EE0-82CFF2BE0351}"/>
              </a:ext>
            </a:extLst>
          </p:cNvPr>
          <p:cNvSpPr txBox="1"/>
          <p:nvPr/>
        </p:nvSpPr>
        <p:spPr>
          <a:xfrm>
            <a:off x="2611209" y="4074036"/>
            <a:ext cx="61886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Newest approach: </a:t>
            </a:r>
          </a:p>
          <a:p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 isomer via the beta-decay of </a:t>
            </a:r>
            <a:r>
              <a:rPr lang="en-US" sz="16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229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 (62 min) at ISOLDE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Implant in CaF</a:t>
            </a:r>
            <a:r>
              <a:rPr lang="en-US" sz="1600" baseline="-25000" dirty="0">
                <a:solidFill>
                  <a:srgbClr val="000000"/>
                </a:solidFill>
              </a:rPr>
              <a:t>2</a:t>
            </a:r>
            <a:r>
              <a:rPr lang="en-US" sz="1600" dirty="0">
                <a:solidFill>
                  <a:srgbClr val="000000"/>
                </a:solidFill>
              </a:rPr>
              <a:t> or MgF</a:t>
            </a:r>
            <a:r>
              <a:rPr lang="en-US" sz="1600" baseline="-25000" dirty="0">
                <a:solidFill>
                  <a:srgbClr val="000000"/>
                </a:solidFill>
              </a:rPr>
              <a:t>2</a:t>
            </a:r>
            <a:r>
              <a:rPr lang="en-US" sz="1600" dirty="0">
                <a:solidFill>
                  <a:srgbClr val="000000"/>
                </a:solidFill>
              </a:rPr>
              <a:t> to block internal conversion.</a:t>
            </a:r>
          </a:p>
          <a:p>
            <a:r>
              <a:rPr lang="en-US" sz="1600" dirty="0">
                <a:solidFill>
                  <a:srgbClr val="000000"/>
                </a:solidFill>
              </a:rPr>
              <a:t>Observe the </a:t>
            </a:r>
            <a:r>
              <a:rPr lang="en-US" sz="1600" b="1" dirty="0">
                <a:solidFill>
                  <a:srgbClr val="000000"/>
                </a:solidFill>
              </a:rPr>
              <a:t>radiative UV photon decay </a:t>
            </a:r>
            <a:r>
              <a:rPr lang="en-US" sz="1600" dirty="0">
                <a:solidFill>
                  <a:srgbClr val="000000"/>
                </a:solidFill>
              </a:rPr>
              <a:t>for first time !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b="1" dirty="0">
                <a:solidFill>
                  <a:srgbClr val="000000"/>
                </a:solidFill>
                <a:sym typeface="Wingdings" panose="05000000000000000000" pitchFamily="2" charset="2"/>
              </a:rPr>
              <a:t>Precision improved by factor 5-10 !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rgbClr val="000000"/>
                </a:solidFill>
                <a:sym typeface="Wingdings" panose="05000000000000000000" pitchFamily="2" charset="2"/>
              </a:rPr>
              <a:t>This will make search for resonant laser excitation for the first time feasible (1 year  30-40 days)!</a:t>
            </a:r>
            <a:endParaRPr lang="en-BE" sz="1600" dirty="0">
              <a:solidFill>
                <a:srgbClr val="000000"/>
              </a:solidFill>
            </a:endParaRPr>
          </a:p>
          <a:p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5B5ED10-B3A4-4F99-93AB-33619BC3E9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657" y="3578151"/>
            <a:ext cx="2344495" cy="331639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3CFC2F2-3D51-48CE-B309-E6B43B3F60A7}"/>
              </a:ext>
            </a:extLst>
          </p:cNvPr>
          <p:cNvSpPr txBox="1"/>
          <p:nvPr/>
        </p:nvSpPr>
        <p:spPr>
          <a:xfrm>
            <a:off x="2685949" y="6440971"/>
            <a:ext cx="5439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S. Kramer, P. Van Duppen, L. Pereira et al., in preparation</a:t>
            </a:r>
            <a:endParaRPr lang="en-BE" sz="1600" dirty="0">
              <a:solidFill>
                <a:schemeClr val="bg1"/>
              </a:solidFill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B4FFCAEB-165F-9E98-E1CE-CC05907D9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300" y="22005"/>
            <a:ext cx="1503013" cy="32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49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47B3D35-93B9-44A7-9D90-AF4231120A46}"/>
              </a:ext>
            </a:extLst>
          </p:cNvPr>
          <p:cNvSpPr txBox="1">
            <a:spLocks noChangeArrowheads="1"/>
          </p:cNvSpPr>
          <p:nvPr/>
        </p:nvSpPr>
        <p:spPr>
          <a:xfrm>
            <a:off x="866900" y="261311"/>
            <a:ext cx="7093673" cy="75680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altLang="de-D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CONCLUSIONS</a:t>
            </a:r>
            <a:endParaRPr lang="de-DE" altLang="de-DE" sz="1400" dirty="0">
              <a:solidFill>
                <a:srgbClr val="0000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FE0104-5096-48FF-8877-3BF90D733E70}"/>
              </a:ext>
            </a:extLst>
          </p:cNvPr>
          <p:cNvSpPr txBox="1"/>
          <p:nvPr/>
        </p:nvSpPr>
        <p:spPr>
          <a:xfrm>
            <a:off x="452761" y="902377"/>
            <a:ext cx="823847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Ab-initio models as well as density functional theories are progressing fast and will have a strong impact on the </a:t>
            </a:r>
            <a:r>
              <a:rPr lang="en-US" dirty="0">
                <a:solidFill>
                  <a:srgbClr val="FF0000"/>
                </a:solidFill>
              </a:rPr>
              <a:t>predictability of nuclear properties (important for </a:t>
            </a:r>
            <a:r>
              <a:rPr lang="en-US" dirty="0" err="1">
                <a:solidFill>
                  <a:srgbClr val="FF0000"/>
                </a:solidFill>
              </a:rPr>
              <a:t>neutrinoless</a:t>
            </a:r>
            <a:r>
              <a:rPr lang="en-US" dirty="0">
                <a:solidFill>
                  <a:srgbClr val="FF0000"/>
                </a:solidFill>
              </a:rPr>
              <a:t> double-beta decay, astrophysics, …).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Upcoming </a:t>
            </a:r>
            <a:r>
              <a:rPr lang="en-US" dirty="0">
                <a:solidFill>
                  <a:srgbClr val="FF0000"/>
                </a:solidFill>
              </a:rPr>
              <a:t>facilities</a:t>
            </a:r>
            <a:r>
              <a:rPr lang="en-US" dirty="0">
                <a:solidFill>
                  <a:srgbClr val="000000"/>
                </a:solidFill>
              </a:rPr>
              <a:t> (and upgrades) like e.g. FAIR, SPIRAL2, HIE-ISOLDE, SPES, ISOL@MYRRHA, … and developments/improvements of </a:t>
            </a:r>
            <a:r>
              <a:rPr lang="en-US" dirty="0">
                <a:solidFill>
                  <a:srgbClr val="FF0000"/>
                </a:solidFill>
              </a:rPr>
              <a:t>instrumentation</a:t>
            </a:r>
            <a:r>
              <a:rPr lang="en-US" dirty="0">
                <a:solidFill>
                  <a:srgbClr val="000000"/>
                </a:solidFill>
              </a:rPr>
              <a:t> is boosting the field (see M. Lewitowicz, I. Shipsey, J. </a:t>
            </a:r>
            <a:r>
              <a:rPr lang="en-US" dirty="0" err="1">
                <a:solidFill>
                  <a:srgbClr val="000000"/>
                </a:solidFill>
              </a:rPr>
              <a:t>D’Hondt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Nuclear-physics research is </a:t>
            </a:r>
            <a:r>
              <a:rPr lang="en-US" dirty="0">
                <a:solidFill>
                  <a:srgbClr val="FF0000"/>
                </a:solidFill>
              </a:rPr>
              <a:t>a multi-facetted research area </a:t>
            </a:r>
            <a:r>
              <a:rPr lang="en-US" dirty="0">
                <a:solidFill>
                  <a:srgbClr val="000000"/>
                </a:solidFill>
              </a:rPr>
              <a:t>reaching out to many different fields of science and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Precision measurements </a:t>
            </a:r>
            <a:r>
              <a:rPr lang="en-US" dirty="0">
                <a:solidFill>
                  <a:srgbClr val="000000"/>
                </a:solidFill>
              </a:rPr>
              <a:t>become more and more important and make the </a:t>
            </a:r>
            <a:r>
              <a:rPr lang="en-US" dirty="0">
                <a:solidFill>
                  <a:srgbClr val="FF0000"/>
                </a:solidFill>
              </a:rPr>
              <a:t>link towards particle physics and fundamental symmetry studies</a:t>
            </a:r>
            <a:r>
              <a:rPr lang="en-US" dirty="0">
                <a:solidFill>
                  <a:srgbClr val="000000"/>
                </a:solidFill>
              </a:rPr>
              <a:t> (see talk K. </a:t>
            </a:r>
            <a:r>
              <a:rPr lang="en-US" dirty="0" err="1">
                <a:solidFill>
                  <a:srgbClr val="000000"/>
                </a:solidFill>
              </a:rPr>
              <a:t>Jakobs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BDB7F4-3C18-4419-88CA-B4A4B5724013}"/>
              </a:ext>
            </a:extLst>
          </p:cNvPr>
          <p:cNvSpPr txBox="1"/>
          <p:nvPr/>
        </p:nvSpPr>
        <p:spPr>
          <a:xfrm>
            <a:off x="1989237" y="5391210"/>
            <a:ext cx="4849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Thanks to P. Van Duppen, N. Kalantar, C. Scheidenberger, P. Greenlees, Y. </a:t>
            </a:r>
            <a:r>
              <a:rPr lang="en-US" sz="1400" dirty="0" err="1">
                <a:solidFill>
                  <a:srgbClr val="000000"/>
                </a:solidFill>
              </a:rPr>
              <a:t>Leifels</a:t>
            </a:r>
            <a:r>
              <a:rPr lang="en-US" sz="1400" dirty="0">
                <a:solidFill>
                  <a:srgbClr val="000000"/>
                </a:solidFill>
              </a:rPr>
              <a:t>, P. Roussel Chomaz, W. Korten, … for input</a:t>
            </a:r>
            <a:endParaRPr lang="en-B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7426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166" y="177672"/>
            <a:ext cx="8490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Coordinated action between different Radioactive Ion Beams Facilities</a:t>
            </a:r>
          </a:p>
        </p:txBody>
      </p:sp>
      <p:pic>
        <p:nvPicPr>
          <p:cNvPr id="3" name="Picture 6" descr="nucl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235" y="825561"/>
            <a:ext cx="6916601" cy="496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166255" y="779633"/>
            <a:ext cx="8797636" cy="4923989"/>
            <a:chOff x="166255" y="1255121"/>
            <a:chExt cx="8797636" cy="492398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51466" y="1255121"/>
              <a:ext cx="1972504" cy="1834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15900" dist="1270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24852" y="3662211"/>
              <a:ext cx="3437948" cy="105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15900" dist="1270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29475" y="4245073"/>
              <a:ext cx="1734416" cy="193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15900" dist="1270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8" name="Group 18"/>
            <p:cNvGrpSpPr/>
            <p:nvPr/>
          </p:nvGrpSpPr>
          <p:grpSpPr>
            <a:xfrm>
              <a:off x="346367" y="5259519"/>
              <a:ext cx="2974486" cy="794904"/>
              <a:chOff x="435553" y="2266951"/>
              <a:chExt cx="2974486" cy="794904"/>
            </a:xfrm>
            <a:effectLst>
              <a:outerShdw blurRad="215900" dist="1143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1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97690" y="2266951"/>
                <a:ext cx="1112349" cy="79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5553" y="2341419"/>
                <a:ext cx="1729207" cy="581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66255" y="1608084"/>
              <a:ext cx="3343275" cy="3074739"/>
              <a:chOff x="0" y="3783261"/>
              <a:chExt cx="3343275" cy="3074739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071563" y="4371975"/>
                <a:ext cx="500062" cy="671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" name="Picture 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0" y="5902038"/>
                <a:ext cx="3314522" cy="95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2159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3" name="Picture 8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315" y="4821381"/>
                <a:ext cx="2211641" cy="803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2159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4" name="Picture 11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7192" y="3783261"/>
                <a:ext cx="3276118" cy="771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2159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2843213" y="5343525"/>
                <a:ext cx="500062" cy="671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83535" y="4579975"/>
            <a:ext cx="889006" cy="10395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4" descr="Myrrha_logo_large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11522" y="572723"/>
            <a:ext cx="1362901" cy="12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42971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D3E9F7-9303-448C-8727-1F1899326872}"/>
              </a:ext>
            </a:extLst>
          </p:cNvPr>
          <p:cNvSpPr txBox="1"/>
          <p:nvPr/>
        </p:nvSpPr>
        <p:spPr>
          <a:xfrm>
            <a:off x="4005178" y="242667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BACKUP</a:t>
            </a:r>
            <a:endParaRPr lang="en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146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/>
          <p:cNvSpPr txBox="1"/>
          <p:nvPr/>
        </p:nvSpPr>
        <p:spPr>
          <a:xfrm>
            <a:off x="1502952" y="-90570"/>
            <a:ext cx="720079" cy="99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300" dirty="0">
                <a:solidFill>
                  <a:schemeClr val="bg1"/>
                </a:solidFill>
                <a:latin typeface="Gill Sans MT Ext Condensed Bold" pitchFamily="34" charset="0"/>
              </a:rPr>
              <a:t>2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0" y="1214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Octupole</a:t>
            </a:r>
            <a:r>
              <a:rPr lang="de-D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enhanced</a:t>
            </a:r>
            <a:r>
              <a:rPr lang="de-D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atomic</a:t>
            </a:r>
            <a:r>
              <a:rPr lang="de-D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EDM</a:t>
            </a: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158"/>
          <a:stretch/>
        </p:blipFill>
        <p:spPr bwMode="auto">
          <a:xfrm>
            <a:off x="648056" y="435866"/>
            <a:ext cx="7967042" cy="143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45"/>
          <a:stretch/>
        </p:blipFill>
        <p:spPr bwMode="auto">
          <a:xfrm>
            <a:off x="220507" y="2090609"/>
            <a:ext cx="8483347" cy="418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5341629" y="2564904"/>
            <a:ext cx="3582734" cy="1038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915432" y="5486168"/>
            <a:ext cx="472992" cy="12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933063" y="5139776"/>
            <a:ext cx="982369" cy="432048"/>
          </a:xfrm>
          <a:prstGeom prst="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3887046" y="1620094"/>
            <a:ext cx="4968552" cy="4617143"/>
            <a:chOff x="4167248" y="2381364"/>
            <a:chExt cx="4968552" cy="4185509"/>
          </a:xfrm>
        </p:grpSpPr>
        <p:sp>
          <p:nvSpPr>
            <p:cNvPr id="5" name="Rechteck 4"/>
            <p:cNvSpPr/>
            <p:nvPr/>
          </p:nvSpPr>
          <p:spPr>
            <a:xfrm>
              <a:off x="4167248" y="2381364"/>
              <a:ext cx="4968552" cy="41855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4" name="Group 33"/>
            <p:cNvGrpSpPr>
              <a:grpSpLocks/>
            </p:cNvGrpSpPr>
            <p:nvPr/>
          </p:nvGrpSpPr>
          <p:grpSpPr bwMode="auto">
            <a:xfrm>
              <a:off x="5226731" y="2794201"/>
              <a:ext cx="3373438" cy="3270252"/>
              <a:chOff x="227" y="1739"/>
              <a:chExt cx="2125" cy="2060"/>
            </a:xfrm>
          </p:grpSpPr>
          <p:sp>
            <p:nvSpPr>
              <p:cNvPr id="65" name="AutoShape 42"/>
              <p:cNvSpPr>
                <a:spLocks noChangeArrowheads="1"/>
              </p:cNvSpPr>
              <p:nvPr/>
            </p:nvSpPr>
            <p:spPr bwMode="auto">
              <a:xfrm>
                <a:off x="227" y="1739"/>
                <a:ext cx="1968" cy="1956"/>
              </a:xfrm>
              <a:prstGeom prst="roundRect">
                <a:avLst>
                  <a:gd name="adj" fmla="val 16667"/>
                </a:avLst>
              </a:prstGeom>
              <a:solidFill>
                <a:srgbClr val="CCFFFF"/>
              </a:solidFill>
              <a:ln>
                <a:noFill/>
              </a:ln>
              <a:effectLst>
                <a:outerShdw dist="35921" dir="2700000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Text Box 43"/>
              <p:cNvSpPr txBox="1">
                <a:spLocks noChangeAspect="1" noChangeArrowheads="1"/>
              </p:cNvSpPr>
              <p:nvPr/>
            </p:nvSpPr>
            <p:spPr bwMode="auto">
              <a:xfrm>
                <a:off x="855" y="3045"/>
                <a:ext cx="1497" cy="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</a:t>
                </a:r>
                <a:r>
                  <a:rPr lang="en-US" sz="2000" baseline="30000" dirty="0">
                    <a:latin typeface="Symbol" pitchFamily="18" charset="2"/>
                    <a:ea typeface="PMingLiU" charset="-120"/>
                  </a:rPr>
                  <a:t>- 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= (|a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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 - |b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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)/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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2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 </a:t>
                </a:r>
              </a:p>
              <a:p>
                <a:endParaRPr lang="en-US" sz="2000" dirty="0">
                  <a:latin typeface="Symbol" pitchFamily="18" charset="2"/>
                  <a:ea typeface="PMingLiU" charset="-120"/>
                  <a:sym typeface="Symbol" pitchFamily="18" charset="2"/>
                </a:endParaRPr>
              </a:p>
              <a:p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</a:t>
                </a:r>
                <a:r>
                  <a:rPr lang="en-US" sz="2000" baseline="30000" dirty="0">
                    <a:latin typeface="Symbol" pitchFamily="18" charset="2"/>
                    <a:ea typeface="PMingLiU" charset="-120"/>
                  </a:rPr>
                  <a:t>+ 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= (|a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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 + |b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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)/</a:t>
                </a:r>
                <a:r>
                  <a:rPr lang="en-US" sz="2000" dirty="0">
                    <a:latin typeface="Symbol" pitchFamily="18" charset="2"/>
                    <a:ea typeface="PMingLiU" charset="-120"/>
                    <a:sym typeface="Symbol" pitchFamily="18" charset="2"/>
                  </a:rPr>
                  <a:t></a:t>
                </a:r>
                <a:r>
                  <a:rPr lang="en-US" sz="2000" dirty="0">
                    <a:latin typeface="Symbol" pitchFamily="18" charset="2"/>
                    <a:ea typeface="PMingLiU" charset="-120"/>
                  </a:rPr>
                  <a:t>2</a:t>
                </a:r>
                <a:endParaRPr lang="en-US" sz="2000" dirty="0">
                  <a:latin typeface="Times New Roman" pitchFamily="18" charset="0"/>
                  <a:ea typeface="PMingLiU" charset="-120"/>
                </a:endParaRPr>
              </a:p>
            </p:txBody>
          </p:sp>
          <p:sp>
            <p:nvSpPr>
              <p:cNvPr id="67" name="Line 44"/>
              <p:cNvSpPr>
                <a:spLocks noChangeShapeType="1"/>
              </p:cNvSpPr>
              <p:nvPr/>
            </p:nvSpPr>
            <p:spPr bwMode="auto">
              <a:xfrm>
                <a:off x="352" y="3570"/>
                <a:ext cx="524" cy="0"/>
              </a:xfrm>
              <a:prstGeom prst="line">
                <a:avLst/>
              </a:prstGeom>
              <a:noFill/>
              <a:ln w="19050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6646" tIns="48323" rIns="96646" bIns="48323" anchor="ctr"/>
              <a:lstStyle/>
              <a:p>
                <a:endParaRPr lang="en-US"/>
              </a:p>
            </p:txBody>
          </p:sp>
          <p:sp>
            <p:nvSpPr>
              <p:cNvPr id="68" name="Line 45"/>
              <p:cNvSpPr>
                <a:spLocks noChangeShapeType="1"/>
              </p:cNvSpPr>
              <p:nvPr/>
            </p:nvSpPr>
            <p:spPr bwMode="auto">
              <a:xfrm>
                <a:off x="354" y="3142"/>
                <a:ext cx="524" cy="0"/>
              </a:xfrm>
              <a:prstGeom prst="line">
                <a:avLst/>
              </a:prstGeom>
              <a:noFill/>
              <a:ln w="19050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6646" tIns="48323" rIns="96646" bIns="48323" anchor="ctr"/>
              <a:lstStyle/>
              <a:p>
                <a:endParaRPr lang="en-US"/>
              </a:p>
            </p:txBody>
          </p:sp>
          <p:sp>
            <p:nvSpPr>
              <p:cNvPr id="69" name="Line 46"/>
              <p:cNvSpPr>
                <a:spLocks noChangeShapeType="1"/>
              </p:cNvSpPr>
              <p:nvPr/>
            </p:nvSpPr>
            <p:spPr bwMode="auto">
              <a:xfrm>
                <a:off x="495" y="3147"/>
                <a:ext cx="2" cy="430"/>
              </a:xfrm>
              <a:prstGeom prst="line">
                <a:avLst/>
              </a:prstGeom>
              <a:noFill/>
              <a:ln w="19050">
                <a:solidFill>
                  <a:srgbClr val="8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6646" tIns="48323" rIns="96646" bIns="48323" anchor="ctr"/>
              <a:lstStyle/>
              <a:p>
                <a:endParaRPr lang="en-US"/>
              </a:p>
            </p:txBody>
          </p:sp>
          <p:sp>
            <p:nvSpPr>
              <p:cNvPr id="70" name="Text Box 47"/>
              <p:cNvSpPr txBox="1">
                <a:spLocks noChangeArrowheads="1"/>
              </p:cNvSpPr>
              <p:nvPr/>
            </p:nvSpPr>
            <p:spPr bwMode="auto">
              <a:xfrm>
                <a:off x="471" y="3230"/>
                <a:ext cx="495" cy="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6646" tIns="48323" rIns="96646" bIns="48323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en-US" sz="1600">
                    <a:latin typeface="Times New Roman" pitchFamily="18" charset="0"/>
                    <a:ea typeface="PMingLiU" charset="-120"/>
                  </a:rPr>
                  <a:t>55 keV</a:t>
                </a:r>
              </a:p>
            </p:txBody>
          </p:sp>
          <p:grpSp>
            <p:nvGrpSpPr>
              <p:cNvPr id="71" name="Group 48"/>
              <p:cNvGrpSpPr>
                <a:grpSpLocks/>
              </p:cNvGrpSpPr>
              <p:nvPr/>
            </p:nvGrpSpPr>
            <p:grpSpPr bwMode="auto">
              <a:xfrm>
                <a:off x="330" y="2074"/>
                <a:ext cx="842" cy="853"/>
                <a:chOff x="2726" y="740"/>
                <a:chExt cx="842" cy="853"/>
              </a:xfrm>
            </p:grpSpPr>
            <p:pic>
              <p:nvPicPr>
                <p:cNvPr id="76" name="Picture 49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26" y="740"/>
                  <a:ext cx="842" cy="8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7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2949" y="931"/>
                  <a:ext cx="442" cy="4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6646" tIns="48323" rIns="96646" bIns="48323" anchor="ctr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en-US" sz="3600" b="1">
                      <a:solidFill>
                        <a:srgbClr val="0000FF"/>
                      </a:solidFill>
                      <a:latin typeface="Times New Roman" pitchFamily="18" charset="0"/>
                      <a:ea typeface="PMingLiU" charset="-120"/>
                    </a:rPr>
                    <a:t>|</a:t>
                  </a:r>
                  <a:r>
                    <a:rPr lang="en-US" sz="3200" b="1">
                      <a:solidFill>
                        <a:srgbClr val="0000FF"/>
                      </a:solidFill>
                      <a:latin typeface="Symbol" pitchFamily="18" charset="2"/>
                      <a:ea typeface="PMingLiU" charset="-120"/>
                    </a:rPr>
                    <a:t>a</a:t>
                  </a:r>
                  <a:r>
                    <a:rPr lang="en-US" sz="3600" b="1">
                      <a:solidFill>
                        <a:srgbClr val="0000FF"/>
                      </a:solidFill>
                      <a:latin typeface="Times New Roman" pitchFamily="18" charset="0"/>
                      <a:ea typeface="PMingLiU" charset="-120"/>
                      <a:sym typeface="Symbol" pitchFamily="18" charset="2"/>
                    </a:rPr>
                    <a:t></a:t>
                  </a:r>
                  <a:endParaRPr lang="en-US" sz="3600" b="1">
                    <a:solidFill>
                      <a:srgbClr val="0000FF"/>
                    </a:solidFill>
                    <a:latin typeface="Times New Roman" pitchFamily="18" charset="0"/>
                    <a:ea typeface="PMingLiU" charset="-120"/>
                  </a:endParaRPr>
                </a:p>
              </p:txBody>
            </p:sp>
          </p:grpSp>
          <p:grpSp>
            <p:nvGrpSpPr>
              <p:cNvPr id="72" name="Group 51"/>
              <p:cNvGrpSpPr>
                <a:grpSpLocks/>
              </p:cNvGrpSpPr>
              <p:nvPr/>
            </p:nvGrpSpPr>
            <p:grpSpPr bwMode="auto">
              <a:xfrm>
                <a:off x="1258" y="2086"/>
                <a:ext cx="842" cy="853"/>
                <a:chOff x="3654" y="752"/>
                <a:chExt cx="842" cy="853"/>
              </a:xfrm>
            </p:grpSpPr>
            <p:pic>
              <p:nvPicPr>
                <p:cNvPr id="74" name="Picture 5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3654" y="752"/>
                  <a:ext cx="842" cy="8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5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887" y="943"/>
                  <a:ext cx="421" cy="4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6646" tIns="48323" rIns="96646" bIns="48323" anchor="ctr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en-US" sz="3600" b="1" dirty="0">
                      <a:solidFill>
                        <a:srgbClr val="0000FF"/>
                      </a:solidFill>
                      <a:latin typeface="Times New Roman" pitchFamily="18" charset="0"/>
                      <a:ea typeface="PMingLiU" charset="-120"/>
                    </a:rPr>
                    <a:t>|</a:t>
                  </a:r>
                  <a:r>
                    <a:rPr lang="en-US" sz="3200" b="1" dirty="0">
                      <a:solidFill>
                        <a:srgbClr val="0000FF"/>
                      </a:solidFill>
                      <a:latin typeface="Symbol" pitchFamily="18" charset="2"/>
                      <a:ea typeface="PMingLiU" charset="-120"/>
                    </a:rPr>
                    <a:t>b</a:t>
                  </a:r>
                  <a:r>
                    <a:rPr lang="en-US" sz="3600" b="1" dirty="0">
                      <a:solidFill>
                        <a:srgbClr val="0000FF"/>
                      </a:solidFill>
                      <a:latin typeface="Times New Roman" pitchFamily="18" charset="0"/>
                      <a:ea typeface="PMingLiU" charset="-120"/>
                      <a:sym typeface="Symbol" pitchFamily="18" charset="2"/>
                    </a:rPr>
                    <a:t></a:t>
                  </a:r>
                  <a:endParaRPr lang="en-US" sz="3600" b="1" dirty="0">
                    <a:solidFill>
                      <a:srgbClr val="0000FF"/>
                    </a:solidFill>
                    <a:latin typeface="Times New Roman" pitchFamily="18" charset="0"/>
                    <a:ea typeface="PMingLiU" charset="-120"/>
                  </a:endParaRPr>
                </a:p>
              </p:txBody>
            </p:sp>
          </p:grpSp>
          <p:sp>
            <p:nvSpPr>
              <p:cNvPr id="73" name="Text Box 54"/>
              <p:cNvSpPr txBox="1">
                <a:spLocks noChangeArrowheads="1"/>
              </p:cNvSpPr>
              <p:nvPr/>
            </p:nvSpPr>
            <p:spPr bwMode="auto">
              <a:xfrm>
                <a:off x="664" y="1746"/>
                <a:ext cx="109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/>
                <a:r>
                  <a:rPr lang="en-US" sz="2000" dirty="0">
                    <a:latin typeface="Arial" pitchFamily="34" charset="0"/>
                  </a:rPr>
                  <a:t>Parity doublet</a:t>
                </a:r>
              </a:p>
            </p:txBody>
          </p:sp>
        </p:grpSp>
      </p:grpSp>
      <p:sp>
        <p:nvSpPr>
          <p:cNvPr id="78" name="Text Box 55"/>
          <p:cNvSpPr txBox="1">
            <a:spLocks noChangeArrowheads="1"/>
          </p:cNvSpPr>
          <p:nvPr/>
        </p:nvSpPr>
        <p:spPr bwMode="auto">
          <a:xfrm>
            <a:off x="745293" y="1687648"/>
            <a:ext cx="1225550" cy="6832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sz="1600" b="1" i="1" dirty="0">
                <a:latin typeface="Arial" pitchFamily="34" charset="0"/>
                <a:ea typeface="PMingLiU" charset="-120"/>
              </a:rPr>
              <a:t>I</a:t>
            </a:r>
            <a:r>
              <a:rPr lang="en-US" sz="1600" b="1" dirty="0">
                <a:latin typeface="Arial" pitchFamily="34" charset="0"/>
                <a:ea typeface="PMingLiU" charset="-120"/>
              </a:rPr>
              <a:t> = ½</a:t>
            </a:r>
          </a:p>
          <a:p>
            <a:pPr algn="ctr">
              <a:lnSpc>
                <a:spcPct val="120000"/>
              </a:lnSpc>
            </a:pPr>
            <a:r>
              <a:rPr lang="en-US" sz="1600" b="1" i="1" dirty="0">
                <a:latin typeface="Arial" pitchFamily="34" charset="0"/>
                <a:ea typeface="PMingLiU" charset="-120"/>
              </a:rPr>
              <a:t>t</a:t>
            </a:r>
            <a:r>
              <a:rPr lang="en-US" sz="1600" b="1" baseline="-25000" dirty="0">
                <a:latin typeface="Arial" pitchFamily="34" charset="0"/>
                <a:ea typeface="PMingLiU" charset="-120"/>
              </a:rPr>
              <a:t>1/2</a:t>
            </a:r>
            <a:r>
              <a:rPr lang="en-US" sz="1600" b="1" dirty="0">
                <a:latin typeface="Arial" pitchFamily="34" charset="0"/>
                <a:ea typeface="PMingLiU" charset="-120"/>
              </a:rPr>
              <a:t> = 15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507" y="6462313"/>
            <a:ext cx="3266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Dobaczewski,- Phys. Rev. Lett. (2018)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70843" y="5532639"/>
            <a:ext cx="3755942" cy="704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220507" y="5700579"/>
            <a:ext cx="4354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Shiff</a:t>
            </a:r>
            <a:r>
              <a:rPr lang="de-DE" dirty="0"/>
              <a:t> </a:t>
            </a:r>
            <a:r>
              <a:rPr lang="de-DE" dirty="0" err="1"/>
              <a:t>moment</a:t>
            </a:r>
            <a:r>
              <a:rPr lang="de-DE" dirty="0"/>
              <a:t> </a:t>
            </a:r>
            <a:r>
              <a:rPr lang="de-DE" dirty="0" err="1"/>
              <a:t>enhanced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~ 3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</a:p>
          <a:p>
            <a:r>
              <a:rPr lang="de-DE" dirty="0" err="1"/>
              <a:t>magnitude</a:t>
            </a:r>
            <a:r>
              <a:rPr lang="de-DE" dirty="0"/>
              <a:t> in </a:t>
            </a:r>
            <a:r>
              <a:rPr lang="de-DE" dirty="0" err="1"/>
              <a:t>pear-shaped</a:t>
            </a:r>
            <a:r>
              <a:rPr lang="de-DE" dirty="0"/>
              <a:t> </a:t>
            </a:r>
            <a:r>
              <a:rPr lang="de-DE" dirty="0" err="1"/>
              <a:t>nucleir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342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V="1">
            <a:off x="2653984" y="1828800"/>
            <a:ext cx="13648" cy="23376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349904" y="4166484"/>
            <a:ext cx="1304500" cy="9903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89624" y="55130"/>
            <a:ext cx="4583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Nuclear-Physics Research - Aim</a:t>
            </a:r>
            <a:endParaRPr lang="nl-BE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0583" y="674775"/>
            <a:ext cx="8542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Experimental investigations explore 3 extremes: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0467" y="1823415"/>
            <a:ext cx="59779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Strong links to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Nuclear Astrophysics / Nucleosynthesis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Fundamental Interactions and Symmetries 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Atomic Physics / Chemistry (e.g. heavy element region)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Societal Aspect (e.g. medical radioisotopes)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10583" y="1430968"/>
            <a:ext cx="2939884" cy="2817929"/>
            <a:chOff x="210583" y="1430968"/>
            <a:chExt cx="2939884" cy="2817929"/>
          </a:xfrm>
        </p:grpSpPr>
        <p:sp>
          <p:nvSpPr>
            <p:cNvPr id="11" name="TextBox 10"/>
            <p:cNvSpPr txBox="1"/>
            <p:nvPr/>
          </p:nvSpPr>
          <p:spPr>
            <a:xfrm>
              <a:off x="2153078" y="2781864"/>
              <a:ext cx="99738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Energy</a:t>
              </a:r>
              <a:endParaRPr lang="nl-B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241" y="1430968"/>
              <a:ext cx="2087163" cy="9671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583" y="2515486"/>
              <a:ext cx="1501637" cy="173341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Group 9"/>
          <p:cNvGrpSpPr/>
          <p:nvPr/>
        </p:nvGrpSpPr>
        <p:grpSpPr>
          <a:xfrm>
            <a:off x="68263" y="4479640"/>
            <a:ext cx="2615029" cy="1771647"/>
            <a:chOff x="68263" y="4479640"/>
            <a:chExt cx="2615029" cy="1771647"/>
          </a:xfrm>
        </p:grpSpPr>
        <p:sp>
          <p:nvSpPr>
            <p:cNvPr id="13" name="TextBox 12"/>
            <p:cNvSpPr txBox="1"/>
            <p:nvPr/>
          </p:nvSpPr>
          <p:spPr>
            <a:xfrm>
              <a:off x="361823" y="4479640"/>
              <a:ext cx="232146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Spin - Deformation</a:t>
              </a:r>
              <a:endParaRPr lang="nl-B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263" y="4971943"/>
              <a:ext cx="1268413" cy="80717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4590" y="5378902"/>
              <a:ext cx="953328" cy="87238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5" name="Straight Arrow Connector 4"/>
          <p:cNvCxnSpPr/>
          <p:nvPr/>
        </p:nvCxnSpPr>
        <p:spPr>
          <a:xfrm>
            <a:off x="2653346" y="4166484"/>
            <a:ext cx="303890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22600" y="3945525"/>
            <a:ext cx="162416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N/Z - isospin</a:t>
            </a:r>
            <a:endParaRPr lang="nl-B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54408" y="504203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Z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8883" y="3760306"/>
            <a:ext cx="763850" cy="746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TextBox 32"/>
          <p:cNvSpPr txBox="1"/>
          <p:nvPr/>
        </p:nvSpPr>
        <p:spPr>
          <a:xfrm>
            <a:off x="210583" y="6473360"/>
            <a:ext cx="2162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Erler</a:t>
            </a:r>
            <a:r>
              <a:rPr lang="en-US" sz="1400" dirty="0">
                <a:solidFill>
                  <a:schemeClr val="bg1"/>
                </a:solidFill>
              </a:rPr>
              <a:t>,- Nature 486 (2012)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8B4F731-3237-45BE-8632-4B9D524142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2077" y="4479640"/>
            <a:ext cx="4861932" cy="22435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46074" y="4273630"/>
            <a:ext cx="4146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90"/>
                </a:solidFill>
              </a:rPr>
              <a:t>Er (Z=68) neutron drip line: N≈154 - 162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EE017E-F59A-43CC-97FE-4CFD2FBB7D4C}"/>
              </a:ext>
            </a:extLst>
          </p:cNvPr>
          <p:cNvSpPr txBox="1"/>
          <p:nvPr/>
        </p:nvSpPr>
        <p:spPr>
          <a:xfrm>
            <a:off x="8017955" y="4664850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Data up to</a:t>
            </a:r>
          </a:p>
          <a:p>
            <a:r>
              <a:rPr lang="en-US" sz="1400" dirty="0">
                <a:solidFill>
                  <a:srgbClr val="000000"/>
                </a:solidFill>
              </a:rPr>
              <a:t> N=112</a:t>
            </a:r>
            <a:endParaRPr lang="en-BE" sz="14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F9AE4C-C986-B4F0-D6C7-EFAA2822574C}"/>
              </a:ext>
            </a:extLst>
          </p:cNvPr>
          <p:cNvSpPr txBox="1"/>
          <p:nvPr/>
        </p:nvSpPr>
        <p:spPr>
          <a:xfrm>
            <a:off x="2454408" y="1345257"/>
            <a:ext cx="4575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Link to Hadron Physics (see J. </a:t>
            </a:r>
            <a:r>
              <a:rPr lang="en-US" sz="1400" dirty="0" err="1">
                <a:solidFill>
                  <a:srgbClr val="000000"/>
                </a:solidFill>
              </a:rPr>
              <a:t>D’Hondt</a:t>
            </a:r>
            <a:r>
              <a:rPr lang="en-US" sz="1400" dirty="0">
                <a:solidFill>
                  <a:srgbClr val="000000"/>
                </a:solidFill>
              </a:rPr>
              <a:t>, M. Lewitowicz)</a:t>
            </a:r>
            <a:endParaRPr lang="en-B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7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" grpId="0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232" y="150304"/>
            <a:ext cx="7601767" cy="762000"/>
          </a:xfrm>
        </p:spPr>
        <p:txBody>
          <a:bodyPr/>
          <a:lstStyle/>
          <a:p>
            <a:r>
              <a:rPr lang="en-US" sz="2800" baseline="30000" dirty="0">
                <a:solidFill>
                  <a:srgbClr val="0000FF"/>
                </a:solidFill>
              </a:rPr>
              <a:t>229m</a:t>
            </a:r>
            <a:r>
              <a:rPr lang="en-US" sz="2800" dirty="0">
                <a:solidFill>
                  <a:srgbClr val="0000FF"/>
                </a:solidFill>
              </a:rPr>
              <a:t>Th in </a:t>
            </a:r>
            <a:r>
              <a:rPr lang="en-US" sz="2800" dirty="0" err="1">
                <a:solidFill>
                  <a:srgbClr val="0000FF"/>
                </a:solidFill>
              </a:rPr>
              <a:t>CaF</a:t>
            </a:r>
            <a:r>
              <a:rPr lang="en-US" sz="2800" dirty="0">
                <a:solidFill>
                  <a:srgbClr val="0000FF"/>
                </a:solidFill>
              </a:rPr>
              <a:t> crystal - </a:t>
            </a:r>
            <a:r>
              <a:rPr lang="en-US" sz="2000" dirty="0">
                <a:solidFill>
                  <a:srgbClr val="0000FF"/>
                </a:solidFill>
              </a:rPr>
              <a:t>block internal conversion decay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2" y="2592247"/>
            <a:ext cx="3919099" cy="36475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2931" y="866239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Exp. Nov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68594" y="1412366"/>
            <a:ext cx="568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Requirement: 229Ac should take substitutional site in </a:t>
            </a:r>
            <a:r>
              <a:rPr lang="en-US" b="1" dirty="0" err="1"/>
              <a:t>CaF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93806" y="1852185"/>
            <a:ext cx="4976676" cy="255454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/>
              <a:t>Idea to measure radiative decay energy: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Produce intense beam of 229Ac (RILIS)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229Ac decays into the 229mTh isomer (~13%)</a:t>
            </a:r>
          </a:p>
          <a:p>
            <a:r>
              <a:rPr lang="en-US" sz="1600" dirty="0"/>
              <a:t>      </a:t>
            </a:r>
            <a:r>
              <a:rPr lang="en-US" sz="1600" dirty="0">
                <a:solidFill>
                  <a:srgbClr val="FF0000"/>
                </a:solidFill>
              </a:rPr>
              <a:t>To block Internal Conversion decay 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     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1600" dirty="0">
                <a:solidFill>
                  <a:srgbClr val="FF0000"/>
                </a:solidFill>
              </a:rPr>
              <a:t>implantation in wide bandgap material </a:t>
            </a:r>
            <a:r>
              <a:rPr lang="en-US" sz="1600" dirty="0" err="1">
                <a:solidFill>
                  <a:srgbClr val="FF0000"/>
                </a:solidFill>
              </a:rPr>
              <a:t>CaF</a:t>
            </a:r>
            <a:r>
              <a:rPr lang="en-US" sz="1600" dirty="0">
                <a:solidFill>
                  <a:srgbClr val="FF0000"/>
                </a:solidFill>
              </a:rPr>
              <a:t> (12 eV)</a:t>
            </a:r>
          </a:p>
          <a:p>
            <a:r>
              <a:rPr lang="en-US" sz="1600" dirty="0">
                <a:solidFill>
                  <a:srgbClr val="0F6FC6"/>
                </a:solidFill>
                <a:sym typeface="Wingdings" panose="05000000000000000000" pitchFamily="2" charset="2"/>
              </a:rPr>
              <a:t>	 radiative decay dominates !</a:t>
            </a:r>
          </a:p>
          <a:p>
            <a:endParaRPr lang="en-US" sz="1600" dirty="0">
              <a:solidFill>
                <a:srgbClr val="0F6FC6"/>
              </a:solidFill>
            </a:endParaRPr>
          </a:p>
          <a:p>
            <a:r>
              <a:rPr lang="en-US" sz="1600" dirty="0"/>
              <a:t>* Measure the radiative decay energy (VUV)</a:t>
            </a:r>
          </a:p>
          <a:p>
            <a:r>
              <a:rPr lang="en-US" sz="1600" dirty="0"/>
              <a:t>       </a:t>
            </a:r>
            <a:r>
              <a:rPr lang="en-US" sz="1600" dirty="0" err="1">
                <a:solidFill>
                  <a:srgbClr val="0F6FC6"/>
                </a:solidFill>
              </a:rPr>
              <a:t>CaF</a:t>
            </a:r>
            <a:r>
              <a:rPr lang="en-US" sz="1600" dirty="0">
                <a:solidFill>
                  <a:srgbClr val="0F6FC6"/>
                </a:solidFill>
              </a:rPr>
              <a:t> is transparent for VUV radiation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157784" y="4485498"/>
            <a:ext cx="1178631" cy="730969"/>
            <a:chOff x="4697432" y="4398749"/>
            <a:chExt cx="1178631" cy="730969"/>
          </a:xfrm>
        </p:grpSpPr>
        <p:sp>
          <p:nvSpPr>
            <p:cNvPr id="16" name="TextBox 15"/>
            <p:cNvSpPr txBox="1"/>
            <p:nvPr/>
          </p:nvSpPr>
          <p:spPr>
            <a:xfrm>
              <a:off x="4697432" y="4398749"/>
              <a:ext cx="766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229Ac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114792" y="4731625"/>
              <a:ext cx="761271" cy="1390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746807" y="4791164"/>
              <a:ext cx="9749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Symbol" panose="05050102010706020507" pitchFamily="18" charset="2"/>
                </a:rPr>
                <a:t>b (~13%)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308376" y="5082243"/>
            <a:ext cx="2325464" cy="584775"/>
            <a:chOff x="6839867" y="5173053"/>
            <a:chExt cx="2325464" cy="584775"/>
          </a:xfrm>
        </p:grpSpPr>
        <p:sp>
          <p:nvSpPr>
            <p:cNvPr id="31" name="Rectangle 30"/>
            <p:cNvSpPr/>
            <p:nvPr/>
          </p:nvSpPr>
          <p:spPr>
            <a:xfrm>
              <a:off x="7196522" y="5173053"/>
              <a:ext cx="19688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  <a:latin typeface="Symbol" panose="05050102010706020507" pitchFamily="18" charset="2"/>
                </a:rPr>
                <a:t>l</a:t>
              </a:r>
              <a:r>
                <a:rPr lang="en-US" sz="1600" dirty="0">
                  <a:solidFill>
                    <a:srgbClr val="0070C0"/>
                  </a:solidFill>
                </a:rPr>
                <a:t>~150(3) nm (VUV)</a:t>
              </a:r>
            </a:p>
            <a:p>
              <a:r>
                <a:rPr lang="en-US" sz="1600" dirty="0">
                  <a:solidFill>
                    <a:srgbClr val="0070C0"/>
                  </a:solidFill>
                </a:rPr>
                <a:t>(t</a:t>
              </a:r>
              <a:r>
                <a:rPr lang="en-US" sz="1600" baseline="-25000" dirty="0">
                  <a:solidFill>
                    <a:srgbClr val="0070C0"/>
                  </a:solidFill>
                </a:rPr>
                <a:t>1/2</a:t>
              </a:r>
              <a:r>
                <a:rPr lang="en-US" sz="1600" dirty="0">
                  <a:solidFill>
                    <a:srgbClr val="0070C0"/>
                  </a:solidFill>
                </a:rPr>
                <a:t> ~ hours)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 rot="2691168">
              <a:off x="6839867" y="5206392"/>
              <a:ext cx="539318" cy="542097"/>
              <a:chOff x="6916529" y="5026775"/>
              <a:chExt cx="725637" cy="710551"/>
            </a:xfrm>
          </p:grpSpPr>
          <p:cxnSp>
            <p:nvCxnSpPr>
              <p:cNvPr id="33" name="Curved Connector 32"/>
              <p:cNvCxnSpPr/>
              <p:nvPr/>
            </p:nvCxnSpPr>
            <p:spPr>
              <a:xfrm rot="16200000" flipH="1">
                <a:off x="6908297" y="5035007"/>
                <a:ext cx="259884" cy="243419"/>
              </a:xfrm>
              <a:prstGeom prst="curved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urved Connector 35"/>
              <p:cNvCxnSpPr/>
              <p:nvPr/>
            </p:nvCxnSpPr>
            <p:spPr>
              <a:xfrm rot="16200000" flipH="1">
                <a:off x="7390515" y="5485674"/>
                <a:ext cx="259884" cy="243419"/>
              </a:xfrm>
              <a:prstGeom prst="curvedConnector3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36"/>
              <p:cNvCxnSpPr/>
              <p:nvPr/>
            </p:nvCxnSpPr>
            <p:spPr>
              <a:xfrm rot="16200000" flipH="1">
                <a:off x="7158991" y="5288000"/>
                <a:ext cx="259884" cy="243419"/>
              </a:xfrm>
              <a:prstGeom prst="curved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TextBox 40"/>
          <p:cNvSpPr txBox="1"/>
          <p:nvPr/>
        </p:nvSpPr>
        <p:spPr>
          <a:xfrm>
            <a:off x="1021470" y="6413320"/>
            <a:ext cx="5652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P. Van </a:t>
            </a:r>
            <a:r>
              <a:rPr lang="en-US" dirty="0" err="1">
                <a:solidFill>
                  <a:schemeClr val="bg1"/>
                </a:solidFill>
              </a:rPr>
              <a:t>Duppen</a:t>
            </a:r>
            <a:r>
              <a:rPr lang="en-US" dirty="0">
                <a:solidFill>
                  <a:schemeClr val="bg1"/>
                </a:solidFill>
              </a:rPr>
              <a:t>, L. Pereira et al., KU Leuven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173012" y="4779229"/>
            <a:ext cx="2126588" cy="1479203"/>
            <a:chOff x="5978857" y="4786343"/>
            <a:chExt cx="2126588" cy="1479203"/>
          </a:xfrm>
        </p:grpSpPr>
        <p:cxnSp>
          <p:nvCxnSpPr>
            <p:cNvPr id="11" name="Straight Connector 10"/>
            <p:cNvCxnSpPr>
              <a:endCxn id="22" idx="1"/>
            </p:cNvCxnSpPr>
            <p:nvPr/>
          </p:nvCxnSpPr>
          <p:spPr>
            <a:xfrm>
              <a:off x="5978857" y="5772597"/>
              <a:ext cx="1541171" cy="138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067194" y="4984110"/>
              <a:ext cx="1367682" cy="73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09360" y="5896214"/>
              <a:ext cx="769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229Th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20028" y="5601764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5/2</a:t>
              </a:r>
              <a:r>
                <a:rPr lang="en-US" baseline="30000" dirty="0"/>
                <a:t>+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79440" y="4786343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3/2</a:t>
              </a:r>
              <a:r>
                <a:rPr lang="en-US" baseline="30000" dirty="0"/>
                <a:t>+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067194" y="4997143"/>
              <a:ext cx="1367682" cy="783074"/>
              <a:chOff x="6145658" y="5069086"/>
              <a:chExt cx="1367682" cy="783074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 flipH="1">
                <a:off x="6172134" y="5069086"/>
                <a:ext cx="66" cy="78307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6145658" y="5117306"/>
                <a:ext cx="13676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E ~ 8.3(1) eV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(IC, 7 </a:t>
                </a:r>
                <a:r>
                  <a:rPr lang="en-US" dirty="0" err="1">
                    <a:solidFill>
                      <a:srgbClr val="FF0000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err="1">
                    <a:solidFill>
                      <a:srgbClr val="FF0000"/>
                    </a:solidFill>
                  </a:rPr>
                  <a:t>s</a:t>
                </a:r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392026" y="2255122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Method: Emission Channeling</a:t>
            </a:r>
          </a:p>
        </p:txBody>
      </p:sp>
      <p:pic>
        <p:nvPicPr>
          <p:cNvPr id="32" name="Picture 2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998" y="256198"/>
            <a:ext cx="1462869" cy="335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71967" y="987037"/>
            <a:ext cx="3752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M. Verlinde et al., PRC 100, 024315 (2019)</a:t>
            </a:r>
          </a:p>
        </p:txBody>
      </p:sp>
    </p:spTree>
    <p:extLst>
      <p:ext uri="{BB962C8B-B14F-4D97-AF65-F5344CB8AC3E}">
        <p14:creationId xmlns:p14="http://schemas.microsoft.com/office/powerpoint/2010/main" val="94193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13506247-97C2-41F2-A538-EE99EF73A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676" y="743049"/>
            <a:ext cx="5130159" cy="493968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Instituut voor Kern- en Stralingsfysica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41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87905" y="263132"/>
            <a:ext cx="7991738" cy="512133"/>
          </a:xfrm>
        </p:spPr>
        <p:txBody>
          <a:bodyPr>
            <a:normAutofit/>
          </a:bodyPr>
          <a:lstStyle/>
          <a:p>
            <a:r>
              <a:rPr lang="nl-B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</a:t>
            </a:r>
            <a:r>
              <a:rPr lang="nl-B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VUV </a:t>
            </a:r>
            <a:r>
              <a:rPr lang="nl-B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photon</a:t>
            </a:r>
            <a:r>
              <a:rPr lang="nl-B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B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</a:t>
            </a:r>
            <a:r>
              <a:rPr lang="nl-B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BE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nl-B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BE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229m</a:t>
            </a:r>
            <a:r>
              <a:rPr lang="nl-BE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 </a:t>
            </a:r>
            <a:endParaRPr lang="en-GB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C3E4289-540D-4A23-B8EE-A9B4FE13D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165" y="728133"/>
            <a:ext cx="3492063" cy="4939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9655197-AC05-4F25-94F3-93074ED946B4}"/>
              </a:ext>
            </a:extLst>
          </p:cNvPr>
          <p:cNvSpPr txBox="1"/>
          <p:nvPr/>
        </p:nvSpPr>
        <p:spPr>
          <a:xfrm>
            <a:off x="1528800" y="5709461"/>
            <a:ext cx="1816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3mm slit, raw count rate</a:t>
            </a:r>
            <a:endParaRPr lang="LID4096" sz="12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56744-FA9C-42DD-8107-628B71885BD7}"/>
              </a:ext>
            </a:extLst>
          </p:cNvPr>
          <p:cNvSpPr txBox="1"/>
          <p:nvPr/>
        </p:nvSpPr>
        <p:spPr>
          <a:xfrm>
            <a:off x="5066821" y="5682731"/>
            <a:ext cx="3248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3mm slit, normalized to total LaBr</a:t>
            </a:r>
            <a:r>
              <a:rPr lang="en-US" sz="1200" i="1" baseline="-25000" dirty="0"/>
              <a:t>3</a:t>
            </a:r>
            <a:r>
              <a:rPr lang="en-US" sz="1200" i="1" dirty="0"/>
              <a:t> count rate</a:t>
            </a:r>
            <a:endParaRPr lang="LID4096" sz="1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F0907C-B650-4874-AF14-20581226EFFF}"/>
                  </a:ext>
                </a:extLst>
              </p:cNvPr>
              <p:cNvSpPr txBox="1"/>
              <p:nvPr/>
            </p:nvSpPr>
            <p:spPr>
              <a:xfrm>
                <a:off x="4161198" y="5378011"/>
                <a:ext cx="11985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F0907C-B650-4874-AF14-20581226E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198" y="5378011"/>
                <a:ext cx="119853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CEE398-E433-4F35-805C-DCCB72E6D0BE}"/>
                  </a:ext>
                </a:extLst>
              </p:cNvPr>
              <p:cNvSpPr txBox="1"/>
              <p:nvPr/>
            </p:nvSpPr>
            <p:spPr>
              <a:xfrm>
                <a:off x="7952825" y="5378011"/>
                <a:ext cx="11985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CEE398-E433-4F35-805C-DCCB72E6D0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2825" y="5378011"/>
                <a:ext cx="119853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43F3198-4CC1-4F84-932B-CE93A50CC7DF}"/>
              </a:ext>
            </a:extLst>
          </p:cNvPr>
          <p:cNvSpPr txBox="1"/>
          <p:nvPr/>
        </p:nvSpPr>
        <p:spPr>
          <a:xfrm>
            <a:off x="1021470" y="6413320"/>
            <a:ext cx="385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S. Cramer, P. Van Duppen</a:t>
            </a:r>
          </a:p>
        </p:txBody>
      </p:sp>
    </p:spTree>
    <p:extLst>
      <p:ext uri="{BB962C8B-B14F-4D97-AF65-F5344CB8AC3E}">
        <p14:creationId xmlns:p14="http://schemas.microsoft.com/office/powerpoint/2010/main" val="28973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DoF_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57" y="123183"/>
            <a:ext cx="3713052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DDB16FA1-79DB-BA47-9B85-B52C58D6B570}"/>
              </a:ext>
            </a:extLst>
          </p:cNvPr>
          <p:cNvSpPr txBox="1">
            <a:spLocks/>
          </p:cNvSpPr>
          <p:nvPr/>
        </p:nvSpPr>
        <p:spPr bwMode="auto">
          <a:xfrm>
            <a:off x="4106008" y="0"/>
            <a:ext cx="4447344" cy="99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137099" indent="0" algn="l" defTabSz="80329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 b="1" baseline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0" kern="0" dirty="0">
                <a:solidFill>
                  <a:srgbClr val="0000FF"/>
                </a:solidFill>
              </a:rPr>
              <a:t>Nuclear theory:</a:t>
            </a:r>
          </a:p>
          <a:p>
            <a:pPr marL="0" algn="ctr"/>
            <a:r>
              <a:rPr lang="en-US" sz="2400" b="0" kern="0" dirty="0">
                <a:solidFill>
                  <a:srgbClr val="0000FF"/>
                </a:solidFill>
              </a:rPr>
              <a:t>how are nuclei made and organized?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131" y="6482165"/>
            <a:ext cx="4135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Courtesy: W. Nazarewicz - MSU, T. Duguet - CEA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7958" y="5778599"/>
            <a:ext cx="1096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0.000008 </a:t>
            </a:r>
          </a:p>
          <a:p>
            <a:pPr algn="ctr"/>
            <a:r>
              <a:rPr lang="en-US" sz="1600" baseline="30000" dirty="0">
                <a:solidFill>
                  <a:srgbClr val="FF0000"/>
                </a:solidFill>
              </a:rPr>
              <a:t>229</a:t>
            </a:r>
            <a:r>
              <a:rPr lang="en-US" sz="1600" dirty="0">
                <a:solidFill>
                  <a:srgbClr val="FF0000"/>
                </a:solidFill>
              </a:rPr>
              <a:t>Th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465468" y="1260629"/>
            <a:ext cx="2743174" cy="1003177"/>
            <a:chOff x="4465468" y="1260629"/>
            <a:chExt cx="2743174" cy="1003177"/>
          </a:xfrm>
        </p:grpSpPr>
        <p:sp>
          <p:nvSpPr>
            <p:cNvPr id="20" name="Freeform 19"/>
            <p:cNvSpPr/>
            <p:nvPr/>
          </p:nvSpPr>
          <p:spPr>
            <a:xfrm>
              <a:off x="4465468" y="1260629"/>
              <a:ext cx="897673" cy="1003177"/>
            </a:xfrm>
            <a:custGeom>
              <a:avLst/>
              <a:gdLst>
                <a:gd name="connsiteX0" fmla="*/ 0 w 897673"/>
                <a:gd name="connsiteY0" fmla="*/ 0 h 1003177"/>
                <a:gd name="connsiteX1" fmla="*/ 896645 w 897673"/>
                <a:gd name="connsiteY1" fmla="*/ 710214 h 1003177"/>
                <a:gd name="connsiteX2" fmla="*/ 142043 w 897673"/>
                <a:gd name="connsiteY2" fmla="*/ 1003177 h 100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7673" h="1003177">
                  <a:moveTo>
                    <a:pt x="0" y="0"/>
                  </a:moveTo>
                  <a:cubicBezTo>
                    <a:pt x="436485" y="271509"/>
                    <a:pt x="872971" y="543018"/>
                    <a:pt x="896645" y="710214"/>
                  </a:cubicBezTo>
                  <a:cubicBezTo>
                    <a:pt x="920319" y="877410"/>
                    <a:pt x="531181" y="940293"/>
                    <a:pt x="142043" y="1003177"/>
                  </a:cubicBezTo>
                </a:path>
              </a:pathLst>
            </a:custGeom>
            <a:noFill/>
            <a:ln w="34925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00932" y="1451869"/>
              <a:ext cx="240771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QCD</a:t>
              </a:r>
            </a:p>
            <a:p>
              <a:r>
                <a:rPr lang="en-US" dirty="0">
                  <a:solidFill>
                    <a:srgbClr val="000000"/>
                  </a:solidFill>
                </a:rPr>
                <a:t>Effective Field Theory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479679" y="2238416"/>
            <a:ext cx="2804967" cy="1003177"/>
            <a:chOff x="4479679" y="2238416"/>
            <a:chExt cx="2804967" cy="1003177"/>
          </a:xfrm>
        </p:grpSpPr>
        <p:sp>
          <p:nvSpPr>
            <p:cNvPr id="31" name="Freeform 30"/>
            <p:cNvSpPr/>
            <p:nvPr/>
          </p:nvSpPr>
          <p:spPr>
            <a:xfrm>
              <a:off x="4479679" y="2238416"/>
              <a:ext cx="897673" cy="1003177"/>
            </a:xfrm>
            <a:custGeom>
              <a:avLst/>
              <a:gdLst>
                <a:gd name="connsiteX0" fmla="*/ 0 w 897673"/>
                <a:gd name="connsiteY0" fmla="*/ 0 h 1003177"/>
                <a:gd name="connsiteX1" fmla="*/ 896645 w 897673"/>
                <a:gd name="connsiteY1" fmla="*/ 710214 h 1003177"/>
                <a:gd name="connsiteX2" fmla="*/ 142043 w 897673"/>
                <a:gd name="connsiteY2" fmla="*/ 1003177 h 100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7673" h="1003177">
                  <a:moveTo>
                    <a:pt x="0" y="0"/>
                  </a:moveTo>
                  <a:cubicBezTo>
                    <a:pt x="436485" y="271509"/>
                    <a:pt x="872971" y="543018"/>
                    <a:pt x="896645" y="710214"/>
                  </a:cubicBezTo>
                  <a:cubicBezTo>
                    <a:pt x="920319" y="877410"/>
                    <a:pt x="531181" y="940293"/>
                    <a:pt x="142043" y="1003177"/>
                  </a:cubicBezTo>
                </a:path>
              </a:pathLst>
            </a:custGeom>
            <a:noFill/>
            <a:ln w="34925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91656" y="2613933"/>
              <a:ext cx="249299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“Ab-initio Calculations”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548242" y="3243752"/>
            <a:ext cx="3148921" cy="2287037"/>
            <a:chOff x="4548242" y="3243752"/>
            <a:chExt cx="3148921" cy="2287037"/>
          </a:xfrm>
        </p:grpSpPr>
        <p:sp>
          <p:nvSpPr>
            <p:cNvPr id="34" name="Freeform 33"/>
            <p:cNvSpPr/>
            <p:nvPr/>
          </p:nvSpPr>
          <p:spPr>
            <a:xfrm>
              <a:off x="4548242" y="3243752"/>
              <a:ext cx="897673" cy="2287037"/>
            </a:xfrm>
            <a:custGeom>
              <a:avLst/>
              <a:gdLst>
                <a:gd name="connsiteX0" fmla="*/ 0 w 897673"/>
                <a:gd name="connsiteY0" fmla="*/ 0 h 1003177"/>
                <a:gd name="connsiteX1" fmla="*/ 896645 w 897673"/>
                <a:gd name="connsiteY1" fmla="*/ 710214 h 1003177"/>
                <a:gd name="connsiteX2" fmla="*/ 142043 w 897673"/>
                <a:gd name="connsiteY2" fmla="*/ 1003177 h 100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7673" h="1003177">
                  <a:moveTo>
                    <a:pt x="0" y="0"/>
                  </a:moveTo>
                  <a:cubicBezTo>
                    <a:pt x="436485" y="271509"/>
                    <a:pt x="872971" y="543018"/>
                    <a:pt x="896645" y="710214"/>
                  </a:cubicBezTo>
                  <a:cubicBezTo>
                    <a:pt x="920319" y="877410"/>
                    <a:pt x="531181" y="940293"/>
                    <a:pt x="142043" y="1003177"/>
                  </a:cubicBezTo>
                </a:path>
              </a:pathLst>
            </a:custGeom>
            <a:noFill/>
            <a:ln w="34925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36443" y="3889525"/>
              <a:ext cx="286072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Configuration Interactions</a:t>
              </a:r>
            </a:p>
            <a:p>
              <a:r>
                <a:rPr lang="en-US" dirty="0">
                  <a:solidFill>
                    <a:srgbClr val="000000"/>
                  </a:solidFill>
                </a:rPr>
                <a:t>Density Functional Theory</a:t>
              </a:r>
            </a:p>
            <a:p>
              <a:r>
                <a:rPr lang="en-US" dirty="0">
                  <a:solidFill>
                    <a:srgbClr val="000000"/>
                  </a:solidFill>
                </a:rPr>
                <a:t>Collective Models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208A33F-33E8-3126-FF39-1F32DCDB9EDE}"/>
              </a:ext>
            </a:extLst>
          </p:cNvPr>
          <p:cNvSpPr txBox="1"/>
          <p:nvPr/>
        </p:nvSpPr>
        <p:spPr>
          <a:xfrm>
            <a:off x="7331735" y="949349"/>
            <a:ext cx="1812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See Jorgen </a:t>
            </a:r>
            <a:r>
              <a:rPr lang="en-US" sz="1400" dirty="0" err="1">
                <a:solidFill>
                  <a:srgbClr val="000000"/>
                </a:solidFill>
              </a:rPr>
              <a:t>d’Hondt</a:t>
            </a:r>
            <a:r>
              <a:rPr lang="en-US" sz="1400" dirty="0">
                <a:solidFill>
                  <a:srgbClr val="000000"/>
                </a:solidFill>
              </a:rPr>
              <a:t> and M. Lewitowicz for quark-gluon and hadron physics</a:t>
            </a:r>
            <a:endParaRPr lang="en-B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1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DDB16FA1-79DB-BA47-9B85-B52C58D6B570}"/>
              </a:ext>
            </a:extLst>
          </p:cNvPr>
          <p:cNvSpPr txBox="1">
            <a:spLocks/>
          </p:cNvSpPr>
          <p:nvPr/>
        </p:nvSpPr>
        <p:spPr bwMode="auto">
          <a:xfrm>
            <a:off x="1271848" y="199106"/>
            <a:ext cx="635499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137099" indent="0" algn="l" defTabSz="80329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 b="1" baseline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algn="ctr"/>
            <a:r>
              <a:rPr lang="en-US" sz="24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application domain of nuclear theories</a:t>
            </a:r>
          </a:p>
          <a:p>
            <a:pPr marL="0" algn="ctr"/>
            <a:r>
              <a:rPr lang="en-US" sz="16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lattice-QCD towards multi-nucleon systems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7A7A1D-D384-4697-BAE5-B874BC76D374}"/>
              </a:ext>
            </a:extLst>
          </p:cNvPr>
          <p:cNvSpPr txBox="1"/>
          <p:nvPr/>
        </p:nvSpPr>
        <p:spPr>
          <a:xfrm>
            <a:off x="75131" y="6482165"/>
            <a:ext cx="2834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Courtesy: W. Nazarewicz – MSU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AA9967-9501-43C3-8CE6-9F29EAEF07ED}"/>
              </a:ext>
            </a:extLst>
          </p:cNvPr>
          <p:cNvGrpSpPr/>
          <p:nvPr/>
        </p:nvGrpSpPr>
        <p:grpSpPr>
          <a:xfrm>
            <a:off x="0" y="884784"/>
            <a:ext cx="7051271" cy="5288454"/>
            <a:chOff x="1104553" y="859846"/>
            <a:chExt cx="7051271" cy="5288454"/>
          </a:xfrm>
        </p:grpSpPr>
        <p:pic>
          <p:nvPicPr>
            <p:cNvPr id="2052" name="Picture 4" descr="1, 2, 3, 4, 208, ∞ ">
              <a:extLst>
                <a:ext uri="{FF2B5EF4-FFF2-40B4-BE49-F238E27FC236}">
                  <a16:creationId xmlns:a16="http://schemas.microsoft.com/office/drawing/2014/main" id="{007F4ED8-E304-4DD5-9B3A-C63BF08AC6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553" y="859846"/>
              <a:ext cx="7051271" cy="5288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43C416E-8A4D-43B7-B661-C6A933B3D010}"/>
                </a:ext>
              </a:extLst>
            </p:cNvPr>
            <p:cNvSpPr txBox="1"/>
            <p:nvPr/>
          </p:nvSpPr>
          <p:spPr>
            <a:xfrm>
              <a:off x="4172989" y="1105593"/>
              <a:ext cx="2399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Density Functional Theories</a:t>
              </a:r>
              <a:endParaRPr lang="en-BE" sz="1400" dirty="0">
                <a:solidFill>
                  <a:srgbClr val="00000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6FDE868-313D-40EE-A8B4-F2C507E7F9D9}"/>
                </a:ext>
              </a:extLst>
            </p:cNvPr>
            <p:cNvSpPr txBox="1"/>
            <p:nvPr/>
          </p:nvSpPr>
          <p:spPr>
            <a:xfrm>
              <a:off x="2679469" y="1729492"/>
              <a:ext cx="28760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Configuration Interaction Theories</a:t>
              </a:r>
              <a:endParaRPr lang="en-BE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FF5559DE-CE9A-435C-8BFA-9FD5A8844D8F}"/>
              </a:ext>
            </a:extLst>
          </p:cNvPr>
          <p:cNvSpPr txBox="1"/>
          <p:nvPr/>
        </p:nvSpPr>
        <p:spPr>
          <a:xfrm>
            <a:off x="6340187" y="1138877"/>
            <a:ext cx="28038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latin typeface="NimbusRomNo9L-Regu"/>
              </a:rPr>
              <a:t>DFT:</a:t>
            </a:r>
            <a:r>
              <a:rPr lang="en-US" sz="1800" b="0" i="0" u="none" strike="noStrike" baseline="0" dirty="0">
                <a:latin typeface="NimbusRomNo9L-Regu"/>
              </a:rPr>
              <a:t> nucleons moving within their own self-consistently-generated</a:t>
            </a:r>
          </a:p>
          <a:p>
            <a:pPr algn="l"/>
            <a:r>
              <a:rPr lang="nl-BE" dirty="0" err="1">
                <a:latin typeface="NimbusRomNo9L-Regu"/>
              </a:rPr>
              <a:t>mean</a:t>
            </a:r>
            <a:r>
              <a:rPr lang="nl-BE" dirty="0">
                <a:latin typeface="NimbusRomNo9L-Regu"/>
              </a:rPr>
              <a:t> field</a:t>
            </a:r>
            <a:endParaRPr lang="en-BE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0C806AA-4258-4897-99BA-97E4B56E8A7B}"/>
              </a:ext>
            </a:extLst>
          </p:cNvPr>
          <p:cNvSpPr txBox="1"/>
          <p:nvPr/>
        </p:nvSpPr>
        <p:spPr>
          <a:xfrm>
            <a:off x="6340187" y="2501925"/>
            <a:ext cx="280381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latin typeface="NimbusRomNo9L-Regu"/>
              </a:rPr>
              <a:t>CI:</a:t>
            </a:r>
            <a:r>
              <a:rPr lang="en-US" sz="1800" b="0" i="0" u="none" strike="noStrike" baseline="0" dirty="0">
                <a:latin typeface="NimbusRomNo9L-Regu"/>
              </a:rPr>
              <a:t> many-body methods using </a:t>
            </a:r>
            <a:r>
              <a:rPr lang="en-US" sz="1800" b="0" i="1" u="none" strike="noStrike" baseline="0" dirty="0">
                <a:latin typeface="NimbusRomNo9L-Regu"/>
              </a:rPr>
              <a:t>ab-initio</a:t>
            </a:r>
            <a:r>
              <a:rPr lang="en-US" sz="1800" b="0" i="0" u="none" strike="noStrike" baseline="0" dirty="0">
                <a:latin typeface="NimbusRomNo9L-Regu"/>
              </a:rPr>
              <a:t> or empirical nucleon-nucleon interactions </a:t>
            </a:r>
          </a:p>
          <a:p>
            <a:pPr algn="l"/>
            <a:endParaRPr lang="en-US" dirty="0">
              <a:latin typeface="NimbusRomNo9L-Regu"/>
            </a:endParaRPr>
          </a:p>
          <a:p>
            <a:pPr algn="l"/>
            <a:r>
              <a:rPr lang="en-US" b="1" dirty="0">
                <a:latin typeface="NimbusRomNo9L-Regu"/>
              </a:rPr>
              <a:t>Ab-initio:</a:t>
            </a:r>
            <a:r>
              <a:rPr lang="en-US" dirty="0">
                <a:latin typeface="NimbusRomNo9L-Regu"/>
              </a:rPr>
              <a:t> </a:t>
            </a:r>
            <a:r>
              <a:rPr lang="en-US" dirty="0" err="1">
                <a:latin typeface="NimbusRomNo9L-Regu"/>
              </a:rPr>
              <a:t>nn</a:t>
            </a:r>
            <a:r>
              <a:rPr lang="en-US" dirty="0">
                <a:latin typeface="NimbusRomNo9L-Regu"/>
              </a:rPr>
              <a:t>-interaction derived from QCD through chiral EFT + exact solution of the many-body problem</a:t>
            </a:r>
            <a:endParaRPr lang="en-BE" b="1" dirty="0"/>
          </a:p>
        </p:txBody>
      </p:sp>
    </p:spTree>
    <p:extLst>
      <p:ext uri="{BB962C8B-B14F-4D97-AF65-F5344CB8AC3E}">
        <p14:creationId xmlns:p14="http://schemas.microsoft.com/office/powerpoint/2010/main" val="1447933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0" descr="Frontiers | A Guided Tour of ab initio Nuclear Many-Body Theory | Physics">
            <a:extLst>
              <a:ext uri="{FF2B5EF4-FFF2-40B4-BE49-F238E27FC236}">
                <a16:creationId xmlns:a16="http://schemas.microsoft.com/office/drawing/2014/main" id="{CFA5F5D1-1BFA-456A-99FE-813B8DD5F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4" y="1713372"/>
            <a:ext cx="8182915" cy="464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DDB16FA1-79DB-BA47-9B85-B52C58D6B570}"/>
              </a:ext>
            </a:extLst>
          </p:cNvPr>
          <p:cNvSpPr txBox="1">
            <a:spLocks/>
          </p:cNvSpPr>
          <p:nvPr/>
        </p:nvSpPr>
        <p:spPr bwMode="auto">
          <a:xfrm>
            <a:off x="1492166" y="168644"/>
            <a:ext cx="6354994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137099" indent="0" algn="l" defTabSz="80329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 b="1" baseline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algn="ctr"/>
            <a:r>
              <a:rPr lang="en-US" sz="24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rising of ab-initio nuclear theories</a:t>
            </a:r>
          </a:p>
        </p:txBody>
      </p:sp>
      <p:pic>
        <p:nvPicPr>
          <p:cNvPr id="46" name="Imag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279" y="757438"/>
            <a:ext cx="2758988" cy="5226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2949" y="1024055"/>
            <a:ext cx="4419800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Interactions derived from QCD (Chiral EFT)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Variety of Quantum Many Body methods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94454" y="6190624"/>
            <a:ext cx="4510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H. </a:t>
            </a:r>
            <a:r>
              <a:rPr lang="en-US" sz="1600" dirty="0" err="1">
                <a:solidFill>
                  <a:schemeClr val="bg1"/>
                </a:solidFill>
              </a:rPr>
              <a:t>Hergert</a:t>
            </a:r>
            <a:r>
              <a:rPr lang="en-US" sz="1600" dirty="0">
                <a:solidFill>
                  <a:schemeClr val="bg1"/>
                </a:solidFill>
              </a:rPr>
              <a:t>, Frontiers in Physics 8 (2020) 379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50107" y="1778924"/>
            <a:ext cx="4103042" cy="3987588"/>
            <a:chOff x="812359" y="753150"/>
            <a:chExt cx="4217298" cy="4147873"/>
          </a:xfrm>
        </p:grpSpPr>
        <p:sp>
          <p:nvSpPr>
            <p:cNvPr id="5" name="Oval 4"/>
            <p:cNvSpPr/>
            <p:nvPr/>
          </p:nvSpPr>
          <p:spPr>
            <a:xfrm>
              <a:off x="4160833" y="2711177"/>
              <a:ext cx="360000" cy="360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50501" y="3058394"/>
              <a:ext cx="572593" cy="369332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0000"/>
                  </a:solidFill>
                </a:rPr>
                <a:t>78</a:t>
              </a:r>
              <a:r>
                <a:rPr lang="en-US" dirty="0">
                  <a:solidFill>
                    <a:srgbClr val="FF0000"/>
                  </a:solidFill>
                </a:rPr>
                <a:t>Ni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4154774" y="1061162"/>
              <a:ext cx="360000" cy="360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307985" y="753150"/>
              <a:ext cx="721672" cy="369332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0000"/>
                  </a:solidFill>
                </a:rPr>
                <a:t>100</a:t>
              </a:r>
              <a:r>
                <a:rPr lang="en-US" dirty="0">
                  <a:solidFill>
                    <a:srgbClr val="FF0000"/>
                  </a:solidFill>
                </a:rPr>
                <a:t>Sn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1756211" y="3380261"/>
              <a:ext cx="1253555" cy="360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52" y="3634513"/>
              <a:ext cx="870751" cy="369332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0000"/>
                  </a:solidFill>
                </a:rPr>
                <a:t>40-54</a:t>
              </a:r>
              <a:r>
                <a:rPr lang="en-US" dirty="0">
                  <a:solidFill>
                    <a:srgbClr val="FF0000"/>
                  </a:solidFill>
                </a:rPr>
                <a:t>Ca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812359" y="4360436"/>
              <a:ext cx="1492625" cy="26472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99818" y="4531691"/>
              <a:ext cx="755335" cy="369332"/>
            </a:xfrm>
            <a:prstGeom prst="rect">
              <a:avLst/>
            </a:prstGeom>
            <a:solidFill>
              <a:srgbClr val="F2F2F2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0000"/>
                  </a:solidFill>
                </a:rPr>
                <a:t>16-26</a:t>
              </a:r>
              <a:r>
                <a:rPr lang="en-US" dirty="0">
                  <a:solidFill>
                    <a:srgbClr val="FF0000"/>
                  </a:solidFill>
                </a:rPr>
                <a:t>O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69232" y="667790"/>
            <a:ext cx="31983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A-body Schrodinger Equation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C062F09-3301-4637-9126-53ECB1D56192}"/>
              </a:ext>
            </a:extLst>
          </p:cNvPr>
          <p:cNvSpPr/>
          <p:nvPr/>
        </p:nvSpPr>
        <p:spPr>
          <a:xfrm>
            <a:off x="7084385" y="2057312"/>
            <a:ext cx="350247" cy="3460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AD198E-923E-4B29-B7D5-EDF6058C3590}"/>
              </a:ext>
            </a:extLst>
          </p:cNvPr>
          <p:cNvSpPr txBox="1"/>
          <p:nvPr/>
        </p:nvSpPr>
        <p:spPr>
          <a:xfrm>
            <a:off x="7233445" y="1761202"/>
            <a:ext cx="721672" cy="369332"/>
          </a:xfrm>
          <a:prstGeom prst="rect">
            <a:avLst/>
          </a:prstGeom>
          <a:solidFill>
            <a:srgbClr val="F2F2F2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132</a:t>
            </a:r>
            <a:r>
              <a:rPr lang="en-US" dirty="0">
                <a:solidFill>
                  <a:srgbClr val="FF0000"/>
                </a:solidFill>
              </a:rPr>
              <a:t>Sn</a:t>
            </a:r>
          </a:p>
        </p:txBody>
      </p:sp>
    </p:spTree>
    <p:extLst>
      <p:ext uri="{BB962C8B-B14F-4D97-AF65-F5344CB8AC3E}">
        <p14:creationId xmlns:p14="http://schemas.microsoft.com/office/powerpoint/2010/main" val="1983807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32C0746-8089-4264-B31C-79DC1F976441}"/>
              </a:ext>
            </a:extLst>
          </p:cNvPr>
          <p:cNvSpPr txBox="1">
            <a:spLocks/>
          </p:cNvSpPr>
          <p:nvPr/>
        </p:nvSpPr>
        <p:spPr bwMode="auto">
          <a:xfrm>
            <a:off x="1492165" y="230089"/>
            <a:ext cx="6354994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137099" indent="0" algn="l" defTabSz="80329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 b="1" baseline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algn="ctr"/>
            <a:r>
              <a:rPr lang="en-US" sz="24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Ab-initio calculations now reach </a:t>
            </a:r>
            <a:r>
              <a:rPr lang="en-US" sz="2400" b="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132</a:t>
            </a:r>
            <a:r>
              <a:rPr lang="en-US" sz="24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A3ABAC-DE98-418F-8327-F41B1CF82713}"/>
              </a:ext>
            </a:extLst>
          </p:cNvPr>
          <p:cNvSpPr txBox="1"/>
          <p:nvPr/>
        </p:nvSpPr>
        <p:spPr>
          <a:xfrm>
            <a:off x="2414503" y="6417304"/>
            <a:ext cx="4510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A. Vernon et al., Nature (2022) accepted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E8AD2E-CB6A-45CB-BF82-5E4A33463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7522"/>
            <a:ext cx="5568524" cy="39686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651EF9-8FC6-441D-9E34-5C6AFF53C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000" y="1136820"/>
            <a:ext cx="3103667" cy="12192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649ED6-1C9C-4BE6-A8A7-6052D36982EC}"/>
              </a:ext>
            </a:extLst>
          </p:cNvPr>
          <p:cNvSpPr txBox="1"/>
          <p:nvPr/>
        </p:nvSpPr>
        <p:spPr>
          <a:xfrm>
            <a:off x="4032602" y="5521973"/>
            <a:ext cx="49460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800" i="0" u="none" strike="noStrike" baseline="0" dirty="0" err="1">
                <a:latin typeface="NimbusSanL-Bold"/>
              </a:rPr>
              <a:t>Calculations</a:t>
            </a:r>
            <a:r>
              <a:rPr lang="nl-BE" sz="1800" i="0" u="none" strike="noStrike" baseline="0" dirty="0">
                <a:latin typeface="NimbusSanL-Bold"/>
              </a:rPr>
              <a:t> </a:t>
            </a:r>
            <a:r>
              <a:rPr lang="nl-BE" sz="1800" i="0" u="none" strike="noStrike" baseline="0" dirty="0" err="1">
                <a:latin typeface="NimbusSanL-Bold"/>
              </a:rPr>
              <a:t>by</a:t>
            </a:r>
            <a:r>
              <a:rPr lang="nl-BE" sz="1800" i="0" u="none" strike="noStrike" baseline="0" dirty="0">
                <a:latin typeface="NimbusSanL-Bold"/>
              </a:rPr>
              <a:t> T. </a:t>
            </a:r>
            <a:r>
              <a:rPr lang="nl-BE" sz="1800" i="0" u="none" strike="noStrike" baseline="0" dirty="0" err="1">
                <a:latin typeface="NimbusSanL-Bold"/>
              </a:rPr>
              <a:t>Miyagi</a:t>
            </a:r>
            <a:r>
              <a:rPr lang="nl-BE" sz="1800" i="0" u="none" strike="noStrike" baseline="0" dirty="0">
                <a:latin typeface="NimbusSanL-Bold"/>
              </a:rPr>
              <a:t>, J. Holt </a:t>
            </a:r>
            <a:r>
              <a:rPr lang="nl-BE" sz="1800" i="0" u="none" strike="noStrike" baseline="0" dirty="0" err="1">
                <a:latin typeface="NimbusSanL-Bold"/>
              </a:rPr>
              <a:t>and</a:t>
            </a:r>
            <a:r>
              <a:rPr lang="nl-BE" sz="1800" i="0" u="none" strike="noStrike" baseline="0" dirty="0">
                <a:latin typeface="NimbusSanL-Bold"/>
              </a:rPr>
              <a:t> S.R. Stroberg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9D3775-F7D3-40A3-87B6-EB537E256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926" y="2489137"/>
            <a:ext cx="3748074" cy="8477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7061A3-421F-4FD4-B8E7-0E8A8CC3BE27}"/>
              </a:ext>
            </a:extLst>
          </p:cNvPr>
          <p:cNvSpPr txBox="1"/>
          <p:nvPr/>
        </p:nvSpPr>
        <p:spPr>
          <a:xfrm>
            <a:off x="5568525" y="3715789"/>
            <a:ext cx="35754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Interactions from chiral EFT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Bare magnetic operator derived self-consistently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Bare nucleon g-factors</a:t>
            </a:r>
          </a:p>
          <a:p>
            <a:endParaRPr lang="en-BE" sz="16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E418FC-C6F6-476C-AC03-686E1CDE06BC}"/>
              </a:ext>
            </a:extLst>
          </p:cNvPr>
          <p:cNvSpPr txBox="1"/>
          <p:nvPr/>
        </p:nvSpPr>
        <p:spPr>
          <a:xfrm>
            <a:off x="395374" y="731286"/>
            <a:ext cx="684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Magnetic moments</a:t>
            </a:r>
            <a:r>
              <a:rPr lang="en-US" dirty="0">
                <a:solidFill>
                  <a:srgbClr val="000000"/>
                </a:solidFill>
              </a:rPr>
              <a:t> of </a:t>
            </a:r>
            <a:r>
              <a:rPr lang="en-US" b="1" dirty="0">
                <a:solidFill>
                  <a:srgbClr val="000000"/>
                </a:solidFill>
              </a:rPr>
              <a:t>Z=49 indium isotopes</a:t>
            </a:r>
            <a:r>
              <a:rPr lang="en-US" dirty="0">
                <a:solidFill>
                  <a:srgbClr val="000000"/>
                </a:solidFill>
              </a:rPr>
              <a:t> up to magic N=82</a:t>
            </a:r>
            <a:endParaRPr lang="en-BE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6630B1-5767-4CB7-B900-F0EC8CC89BDD}"/>
              </a:ext>
            </a:extLst>
          </p:cNvPr>
          <p:cNvCxnSpPr/>
          <p:nvPr/>
        </p:nvCxnSpPr>
        <p:spPr>
          <a:xfrm flipH="1">
            <a:off x="5461462" y="3208713"/>
            <a:ext cx="1894801" cy="50707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AEC8626-0E00-CFC5-C3DE-74B1DA32D2D5}"/>
              </a:ext>
            </a:extLst>
          </p:cNvPr>
          <p:cNvSpPr txBox="1"/>
          <p:nvPr/>
        </p:nvSpPr>
        <p:spPr>
          <a:xfrm>
            <a:off x="83127" y="5294975"/>
            <a:ext cx="3945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 textbook example for the nuclear shell model.</a:t>
            </a:r>
          </a:p>
          <a:p>
            <a:r>
              <a:rPr lang="en-US" sz="1400" dirty="0">
                <a:solidFill>
                  <a:srgbClr val="0000FF"/>
                </a:solidFill>
              </a:rPr>
              <a:t>BUT ONLY </a:t>
            </a:r>
            <a:r>
              <a:rPr lang="en-US" sz="1400" baseline="30000" dirty="0">
                <a:solidFill>
                  <a:srgbClr val="0000FF"/>
                </a:solidFill>
              </a:rPr>
              <a:t>131</a:t>
            </a:r>
            <a:r>
              <a:rPr lang="en-US" sz="1400" dirty="0">
                <a:solidFill>
                  <a:srgbClr val="0000FF"/>
                </a:solidFill>
              </a:rPr>
              <a:t>In is single-particle like !</a:t>
            </a:r>
            <a:endParaRPr lang="en-BE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63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DDB16FA1-79DB-BA47-9B85-B52C58D6B570}"/>
              </a:ext>
            </a:extLst>
          </p:cNvPr>
          <p:cNvSpPr txBox="1">
            <a:spLocks/>
          </p:cNvSpPr>
          <p:nvPr/>
        </p:nvSpPr>
        <p:spPr bwMode="auto">
          <a:xfrm>
            <a:off x="1300974" y="307226"/>
            <a:ext cx="635499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marL="137099" indent="0" algn="l" defTabSz="80329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Wingdings" pitchFamily="2" charset="2"/>
              <a:buNone/>
              <a:defRPr sz="2200" b="1" baseline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algn="ctr"/>
            <a:r>
              <a:rPr lang="en-US" sz="24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Density functional theories </a:t>
            </a:r>
          </a:p>
          <a:p>
            <a:pPr marL="0" algn="ctr"/>
            <a:r>
              <a:rPr lang="en-US" sz="1600" b="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towards spectroscopic accuracy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47681" y="6486540"/>
            <a:ext cx="4510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A. Vernon et al., Nature (2022) accepted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421CC6-D1E0-4E61-8DF1-069467CFCF63}"/>
              </a:ext>
            </a:extLst>
          </p:cNvPr>
          <p:cNvSpPr txBox="1"/>
          <p:nvPr/>
        </p:nvSpPr>
        <p:spPr>
          <a:xfrm>
            <a:off x="872836" y="1180504"/>
            <a:ext cx="669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Magnetic moments of </a:t>
            </a:r>
            <a:r>
              <a:rPr lang="en-US" b="1" dirty="0">
                <a:solidFill>
                  <a:srgbClr val="000000"/>
                </a:solidFill>
              </a:rPr>
              <a:t>Z=49 indium isotopes</a:t>
            </a:r>
            <a:r>
              <a:rPr lang="en-US" dirty="0">
                <a:solidFill>
                  <a:srgbClr val="000000"/>
                </a:solidFill>
              </a:rPr>
              <a:t> up to magic N=82</a:t>
            </a:r>
            <a:endParaRPr lang="en-BE" dirty="0">
              <a:solidFill>
                <a:srgbClr val="0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DB39B1-110E-4D4A-B218-2CFDED9D6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73" y="2376997"/>
            <a:ext cx="5506065" cy="34806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5B43A3-A424-4477-A630-C5AA2BDFF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226" y="3201653"/>
            <a:ext cx="3448336" cy="12170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803106-6D52-4F6A-8AD0-7B3F4242C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3560" y="1610585"/>
            <a:ext cx="3103667" cy="121929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38E0D96-1A16-46C5-8EBC-A0530AAEF0B2}"/>
              </a:ext>
            </a:extLst>
          </p:cNvPr>
          <p:cNvSpPr txBox="1"/>
          <p:nvPr/>
        </p:nvSpPr>
        <p:spPr>
          <a:xfrm>
            <a:off x="4602840" y="549283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800" i="0" u="none" strike="noStrike" baseline="0" dirty="0" err="1">
                <a:latin typeface="NimbusSanL-Bold"/>
              </a:rPr>
              <a:t>Calculations</a:t>
            </a:r>
            <a:r>
              <a:rPr lang="nl-BE" sz="1800" i="0" u="none" strike="noStrike" baseline="0" dirty="0">
                <a:latin typeface="NimbusSanL-Bold"/>
              </a:rPr>
              <a:t> </a:t>
            </a:r>
            <a:r>
              <a:rPr lang="nl-BE" sz="1800" i="0" u="none" strike="noStrike" baseline="0" dirty="0" err="1">
                <a:latin typeface="NimbusSanL-Bold"/>
              </a:rPr>
              <a:t>by</a:t>
            </a:r>
            <a:r>
              <a:rPr lang="nl-BE" sz="1800" i="0" u="none" strike="noStrike" baseline="0" dirty="0">
                <a:latin typeface="NimbusSanL-Bold"/>
              </a:rPr>
              <a:t> J. Dobaczewski </a:t>
            </a:r>
            <a:r>
              <a:rPr lang="nl-BE" sz="1800" i="0" u="none" strike="noStrike" baseline="0" dirty="0" err="1">
                <a:latin typeface="NimbusSanL-Bold"/>
              </a:rPr>
              <a:t>and</a:t>
            </a:r>
            <a:r>
              <a:rPr lang="nl-BE" sz="1800" i="0" u="none" strike="noStrike" baseline="0" dirty="0">
                <a:latin typeface="NimbusSanL-Bold"/>
              </a:rPr>
              <a:t> J. </a:t>
            </a:r>
            <a:r>
              <a:rPr lang="nl-BE" sz="1800" i="0" u="none" strike="noStrike" baseline="0" dirty="0" err="1">
                <a:latin typeface="NimbusSanL-Bold"/>
              </a:rPr>
              <a:t>Bonnard</a:t>
            </a:r>
            <a:endParaRPr lang="en-B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231C59-5DB5-49C9-ABAF-5A2311934B40}"/>
              </a:ext>
            </a:extLst>
          </p:cNvPr>
          <p:cNvSpPr txBox="1"/>
          <p:nvPr/>
        </p:nvSpPr>
        <p:spPr>
          <a:xfrm>
            <a:off x="872836" y="17343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CC00"/>
                </a:solidFill>
              </a:rPr>
              <a:t>DFT-HF including </a:t>
            </a:r>
            <a:r>
              <a:rPr lang="en-US" b="1" dirty="0">
                <a:solidFill>
                  <a:srgbClr val="0000FF"/>
                </a:solidFill>
              </a:rPr>
              <a:t>time-symmetry breaking contributions </a:t>
            </a:r>
            <a:r>
              <a:rPr lang="en-US" b="1" dirty="0">
                <a:solidFill>
                  <a:srgbClr val="00CC00"/>
                </a:solidFill>
              </a:rPr>
              <a:t>to the mean field</a:t>
            </a:r>
          </a:p>
        </p:txBody>
      </p:sp>
    </p:spTree>
    <p:extLst>
      <p:ext uri="{BB962C8B-B14F-4D97-AF65-F5344CB8AC3E}">
        <p14:creationId xmlns:p14="http://schemas.microsoft.com/office/powerpoint/2010/main" val="2218578558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smtClean="0">
            <a:solidFill>
              <a:srgbClr val="0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corpKuleuven</Template>
  <TotalTime>23874</TotalTime>
  <Words>3422</Words>
  <Application>Microsoft Office PowerPoint</Application>
  <PresentationFormat>On-screen Show (4:3)</PresentationFormat>
  <Paragraphs>427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8" baseType="lpstr">
      <vt:lpstr>AdvOT19ee2aa8.B</vt:lpstr>
      <vt:lpstr>AdvOT483a8203</vt:lpstr>
      <vt:lpstr>Arial</vt:lpstr>
      <vt:lpstr>Calibri</vt:lpstr>
      <vt:lpstr>Cambria Math</vt:lpstr>
      <vt:lpstr>Comic Sans MS</vt:lpstr>
      <vt:lpstr>Courier New</vt:lpstr>
      <vt:lpstr>Gill Sans MT Ext Condensed Bold</vt:lpstr>
      <vt:lpstr>HardingText-Regular</vt:lpstr>
      <vt:lpstr>NimbusRomNo9L-Regu</vt:lpstr>
      <vt:lpstr>NimbusSanL-Bold</vt:lpstr>
      <vt:lpstr>Symbol</vt:lpstr>
      <vt:lpstr>Times</vt:lpstr>
      <vt:lpstr>Times New Roman</vt:lpstr>
      <vt:lpstr>Wingdings</vt:lpstr>
      <vt:lpstr>Corporate-KU Leuven-Liggend-Achtergrond Wit</vt:lpstr>
      <vt:lpstr>Formel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229mTh in CaF crystal - block internal conversion decay</vt:lpstr>
      <vt:lpstr>Observation of VUV photon decay from 229mTh </vt:lpstr>
    </vt:vector>
  </TitlesOfParts>
  <Company>KU Leuven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Gerda Neyens</dc:creator>
  <dc:description>Huisstijl KU Leuven - versie 24 juli 2012</dc:description>
  <cp:lastModifiedBy>Gerda Neyens</cp:lastModifiedBy>
  <cp:revision>1042</cp:revision>
  <cp:lastPrinted>2019-10-11T07:52:04Z</cp:lastPrinted>
  <dcterms:created xsi:type="dcterms:W3CDTF">2013-09-26T15:09:32Z</dcterms:created>
  <dcterms:modified xsi:type="dcterms:W3CDTF">2022-05-11T11:09:30Z</dcterms:modified>
</cp:coreProperties>
</file>