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8"/>
  </p:notesMasterIdLst>
  <p:handoutMasterIdLst>
    <p:handoutMasterId r:id="rId9"/>
  </p:handoutMasterIdLst>
  <p:sldIdLst>
    <p:sldId id="258" r:id="rId3"/>
    <p:sldId id="361" r:id="rId4"/>
    <p:sldId id="362" r:id="rId5"/>
    <p:sldId id="306" r:id="rId6"/>
    <p:sldId id="268" r:id="rId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366"/>
    <a:srgbClr val="26211C"/>
    <a:srgbClr val="005DE0"/>
    <a:srgbClr val="FBEA1C"/>
    <a:srgbClr val="E6E6E6"/>
    <a:srgbClr val="F207CA"/>
    <a:srgbClr val="0FE6F8"/>
    <a:srgbClr val="FEFCDE"/>
    <a:srgbClr val="B30505"/>
    <a:srgbClr val="2EAC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1" autoAdjust="0"/>
    <p:restoredTop sz="94978" autoAdjust="0"/>
  </p:normalViewPr>
  <p:slideViewPr>
    <p:cSldViewPr snapToObjects="1" showGuides="1">
      <p:cViewPr varScale="1">
        <p:scale>
          <a:sx n="111" d="100"/>
          <a:sy n="111" d="100"/>
        </p:scale>
        <p:origin x="416" y="20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18/05/2021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18/05/2021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176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WP12 18/05/2021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44912" y="1553254"/>
            <a:ext cx="10502176" cy="2545312"/>
          </a:xfrm>
        </p:spPr>
        <p:txBody>
          <a:bodyPr/>
          <a:lstStyle/>
          <a:p>
            <a:endParaRPr lang="en-GB" dirty="0"/>
          </a:p>
          <a:p>
            <a:r>
              <a:rPr lang="en-GB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SubTask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 12.1.2: Novel forms of Radiotherapy</a:t>
            </a:r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567608" y="3140968"/>
            <a:ext cx="5112568" cy="720080"/>
          </a:xfrm>
        </p:spPr>
        <p:txBody>
          <a:bodyPr>
            <a:normAutofit/>
          </a:bodyPr>
          <a:lstStyle/>
          <a:p>
            <a:endParaRPr lang="pl-PL" b="1" dirty="0">
              <a:solidFill>
                <a:srgbClr val="FBEA1C"/>
              </a:solidFill>
            </a:endParaRPr>
          </a:p>
          <a:p>
            <a:r>
              <a:rPr lang="en-US" b="1" dirty="0">
                <a:solidFill>
                  <a:srgbClr val="FBEA1C"/>
                </a:solidFill>
              </a:rPr>
              <a:t>Angeles </a:t>
            </a:r>
            <a:r>
              <a:rPr lang="en-US" b="1" dirty="0" err="1">
                <a:solidFill>
                  <a:srgbClr val="FBEA1C"/>
                </a:solidFill>
              </a:rPr>
              <a:t>Faus-Golfe</a:t>
            </a:r>
            <a:r>
              <a:rPr lang="en-US" b="1" dirty="0">
                <a:solidFill>
                  <a:srgbClr val="FBEA1C"/>
                </a:solidFill>
              </a:rPr>
              <a:t> (</a:t>
            </a:r>
            <a:r>
              <a:rPr lang="en-US" b="1" dirty="0" err="1">
                <a:solidFill>
                  <a:srgbClr val="FBEA1C"/>
                </a:solidFill>
              </a:rPr>
              <a:t>IJClab</a:t>
            </a:r>
            <a:r>
              <a:rPr lang="en-US" b="1" dirty="0">
                <a:solidFill>
                  <a:srgbClr val="FBEA1C"/>
                </a:solidFill>
              </a:rPr>
              <a:t> IN2P3-CNRS)</a:t>
            </a:r>
            <a:endParaRPr lang="en-GB" b="1" dirty="0">
              <a:solidFill>
                <a:srgbClr val="FBEA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852" y="332656"/>
            <a:ext cx="9290248" cy="615603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Task12.1.2: Novel Forms of Radiotherapy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EDD1C2-0C57-ED4E-94CB-677928F79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944000"/>
            <a:ext cx="7490048" cy="542265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193AE-A1CF-F241-8947-86EB13297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356309"/>
            <a:ext cx="5760000" cy="365125"/>
          </a:xfrm>
        </p:spPr>
        <p:txBody>
          <a:bodyPr/>
          <a:lstStyle/>
          <a:p>
            <a:r>
              <a:rPr lang="en-US" dirty="0"/>
              <a:t>WP12 18/05/2021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ECAC89-0FBC-B845-BF77-19A6D58EB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5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Task12.1.2: Novel Forms of Radiotherapy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15529" y="1916832"/>
            <a:ext cx="9757084" cy="392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solidFill>
                  <a:srgbClr val="002060"/>
                </a:solidFill>
              </a:rPr>
              <a:t>Study novel forms of RT that could bring substantial improvements</a:t>
            </a:r>
            <a:endParaRPr lang="en-GB" sz="2400" kern="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000" kern="0" noProof="0" dirty="0">
                <a:solidFill>
                  <a:srgbClr val="002060"/>
                </a:solidFill>
              </a:rPr>
              <a:t>Examples:</a:t>
            </a:r>
            <a:endParaRPr lang="en-GB" sz="2000" kern="0" dirty="0">
              <a:solidFill>
                <a:prstClr val="black"/>
              </a:solidFill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Mini-beams with electrons and protons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Flash with electrons and protons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en-GB" sz="1600" kern="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More cost-effective therapy with ions</a:t>
            </a:r>
            <a:r>
              <a:rPr lang="en-GB" sz="1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			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Boron Neutron Capture Therapy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chemeClr val="accent3">
                    <a:lumMod val="50000"/>
                  </a:schemeClr>
                </a:solidFill>
              </a:rPr>
              <a:t>Combined particle treatments and flexible machines.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1600" kern="0" dirty="0" err="1">
                <a:solidFill>
                  <a:schemeClr val="accent3">
                    <a:lumMod val="50000"/>
                  </a:schemeClr>
                </a:solidFill>
              </a:rPr>
              <a:t>Etc</a:t>
            </a:r>
            <a:endParaRPr lang="en-GB" sz="1600" kern="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solidFill>
                  <a:srgbClr val="1E386B"/>
                </a:solidFill>
              </a:rPr>
              <a:t>Accelerator technology to deliver these novel concepts</a:t>
            </a:r>
            <a:r>
              <a:rPr lang="en-GB" sz="2400" dirty="0"/>
              <a:t>	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endParaRPr lang="en-GB" sz="2000" kern="0" dirty="0">
              <a:solidFill>
                <a:srgbClr val="0066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  <a:defRPr/>
            </a:pPr>
            <a:endParaRPr lang="en-GB" sz="2000" kern="0" dirty="0">
              <a:solidFill>
                <a:srgbClr val="0066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A2C1DB-7339-AB4F-A1E9-4924CF60C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18/05/2021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71F5D6-64A3-E842-AD0D-97CD40F40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00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BC583-A62A-4940-A8D7-F89A241E7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942950"/>
            <a:ext cx="11234464" cy="831627"/>
          </a:xfrm>
        </p:spPr>
        <p:txBody>
          <a:bodyPr>
            <a:no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Task 12.1 - Sub-Task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200" b="1" dirty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 forms of Radiotherapy</a:t>
            </a:r>
            <a:br>
              <a:rPr lang="en-US" sz="3200" b="1" dirty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 M1 – M48 (CNRS) </a:t>
            </a:r>
            <a:endParaRPr lang="en-US" sz="3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DAD9E0-699B-CD4D-9A80-69E093764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438" y="1916832"/>
            <a:ext cx="9595066" cy="348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sz="2400" dirty="0"/>
              <a:t>Study the novel forms of radiotherapy for cancer treatment with the aim of developing a roadmap for the innovation</a:t>
            </a:r>
          </a:p>
          <a:p>
            <a:pPr>
              <a:spcBef>
                <a:spcPts val="1200"/>
              </a:spcBef>
            </a:pPr>
            <a:r>
              <a:rPr lang="en-GB" sz="2400" dirty="0"/>
              <a:t>Develop a strategy to deliver a roadmap (brainstorming writing meeting/workshop with identified experts, accelerator dedicated workshop…)</a:t>
            </a:r>
          </a:p>
          <a:p>
            <a:pPr>
              <a:spcBef>
                <a:spcPts val="1200"/>
              </a:spcBef>
            </a:pPr>
            <a:r>
              <a:rPr lang="en-GB" sz="2400" dirty="0"/>
              <a:t>Study the barriers which discourage the use of these new techniques in industry in collaboration with medical doctors as users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295946-EEB1-5E44-B187-54AF653E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18/05/2021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2AFCAD-AC7F-F64E-894F-0196CCAED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8039</TotalTime>
  <Words>165</Words>
  <Application>Microsoft Macintosh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I.FAST Custom Slides</vt:lpstr>
      <vt:lpstr>Generic</vt:lpstr>
      <vt:lpstr>PowerPoint Presentation</vt:lpstr>
      <vt:lpstr>Task12.1.2: Novel Forms of Radiotherapy</vt:lpstr>
      <vt:lpstr>Task12.1.2: Novel Forms of Radiotherapy</vt:lpstr>
      <vt:lpstr>Task 12.1 - Sub-Task 2: Novel forms of Radiotherapy  M1 – M48 (CNRS) </vt:lpstr>
      <vt:lpstr>PowerPoint Presentation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507</cp:revision>
  <dcterms:created xsi:type="dcterms:W3CDTF">2017-04-26T09:15:49Z</dcterms:created>
  <dcterms:modified xsi:type="dcterms:W3CDTF">2021-05-18T09:38:23Z</dcterms:modified>
</cp:coreProperties>
</file>