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Lucio Ro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3" d="100"/>
          <a:sy n="63" d="100"/>
        </p:scale>
        <p:origin x="73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11/06/2021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/>
              <a:t>9 June 2021</a:t>
            </a:r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Rossi - HITRI+ general kickoff meeting</a:t>
            </a:r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9 June 2021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Rossi - HITRI+ general kickoff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9 June 2021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Rossi - HITRI+ general kickoff meeting</a:t>
            </a:r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WP8 – </a:t>
            </a:r>
            <a:r>
              <a:rPr lang="it-IT" dirty="0" err="1"/>
              <a:t>Superconducting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Design</a:t>
            </a:r>
            <a:br>
              <a:rPr lang="it-IT" dirty="0"/>
            </a:br>
            <a:r>
              <a:rPr lang="it-IT" dirty="0"/>
              <a:t>Meeting #2</a:t>
            </a:r>
            <a:br>
              <a:rPr lang="it-IT" dirty="0"/>
            </a:br>
            <a:r>
              <a:rPr lang="it-IT" dirty="0"/>
              <a:t>Date for </a:t>
            </a:r>
            <a:r>
              <a:rPr lang="it-IT" dirty="0" err="1"/>
              <a:t>next</a:t>
            </a:r>
            <a:r>
              <a:rPr lang="it-IT" dirty="0"/>
              <a:t> Meetings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Lucio rossi – wp8 coordinator</a:t>
            </a:r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6E93D0C-3F8F-4678-8900-A00E36362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Proposition: keep always First Tuesday of the month 16.00-17.30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EA8C0D2-9D1C-4146-AA45-E91B13C77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7" y="1859280"/>
            <a:ext cx="11073409" cy="38608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To avoid doodle with the  work that it generates</a:t>
            </a:r>
          </a:p>
          <a:p>
            <a:r>
              <a:rPr lang="en-US" dirty="0"/>
              <a:t>Fixed day: </a:t>
            </a:r>
            <a:r>
              <a:rPr lang="en-US" b="1" dirty="0">
                <a:solidFill>
                  <a:srgbClr val="FF0000"/>
                </a:solidFill>
              </a:rPr>
              <a:t>first Tuesday of each month, </a:t>
            </a:r>
            <a:r>
              <a:rPr lang="en-US" b="1" dirty="0"/>
              <a:t>at 16.00 and try to last only 1h30!</a:t>
            </a:r>
          </a:p>
          <a:p>
            <a:r>
              <a:rPr lang="en-US" dirty="0"/>
              <a:t>You will receive form Sara a save the date and then reminder one week in advance. If your Institute cannot be present, please communicate to me and Sara. U will </a:t>
            </a:r>
            <a:r>
              <a:rPr lang="en-US" dirty="0" err="1"/>
              <a:t>cnacle</a:t>
            </a:r>
            <a:r>
              <a:rPr lang="en-US" dirty="0"/>
              <a:t> if absence are too many.</a:t>
            </a:r>
          </a:p>
          <a:p>
            <a:r>
              <a:rPr lang="en-US" dirty="0"/>
              <a:t>First dates confirmed:</a:t>
            </a:r>
          </a:p>
          <a:p>
            <a:r>
              <a:rPr lang="en-US" dirty="0"/>
              <a:t>6 July h16.00</a:t>
            </a:r>
          </a:p>
          <a:p>
            <a:r>
              <a:rPr lang="en-US" dirty="0"/>
              <a:t>3 August h16.00</a:t>
            </a:r>
          </a:p>
          <a:p>
            <a:r>
              <a:rPr lang="en-US" dirty="0"/>
              <a:t>7 September at 16.00</a:t>
            </a:r>
          </a:p>
          <a:p>
            <a:r>
              <a:rPr lang="en-US" dirty="0"/>
              <a:t>5 October at 16.00</a:t>
            </a:r>
          </a:p>
          <a:p>
            <a:r>
              <a:rPr lang="en-US" dirty="0"/>
              <a:t>2 November at 16.00</a:t>
            </a:r>
          </a:p>
          <a:p>
            <a:r>
              <a:rPr lang="en-US" dirty="0"/>
              <a:t>7 December 16.00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64190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618</TotalTime>
  <Words>122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Retrospettivo</vt:lpstr>
      <vt:lpstr>WP8 – Superconducting Magnet Design Meeting #2 Date for next Meetings</vt:lpstr>
      <vt:lpstr>Proposition: keep always First Tuesday of the month 16.00-17.30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Lucio Rossi</cp:lastModifiedBy>
  <cp:revision>119</cp:revision>
  <dcterms:created xsi:type="dcterms:W3CDTF">2021-02-25T08:52:29Z</dcterms:created>
  <dcterms:modified xsi:type="dcterms:W3CDTF">2021-06-11T15:24:31Z</dcterms:modified>
</cp:coreProperties>
</file>