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"/>
  </p:notesMasterIdLst>
  <p:sldIdLst>
    <p:sldId id="379" r:id="rId2"/>
    <p:sldId id="385" r:id="rId3"/>
    <p:sldId id="390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63AD"/>
    <a:srgbClr val="204A84"/>
    <a:srgbClr val="2B62AC"/>
    <a:srgbClr val="2962AC"/>
    <a:srgbClr val="497D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0"/>
    <p:restoredTop sz="96327"/>
  </p:normalViewPr>
  <p:slideViewPr>
    <p:cSldViewPr snapToGrid="0" snapToObjects="1">
      <p:cViewPr varScale="1">
        <p:scale>
          <a:sx n="124" d="100"/>
          <a:sy n="124" d="100"/>
        </p:scale>
        <p:origin x="432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28.05.21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28.05.21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28.05.21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28.05.21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28.05.21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28.05.21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28.05.21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28.05.21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28.05.21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28.05.21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28.05.21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28.05.21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28.05.21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?id=outage&amp;n=OTG0064093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259A552C-909A-AA49-A2E8-9203927C7592}"/>
              </a:ext>
            </a:extLst>
          </p:cNvPr>
          <p:cNvGrpSpPr/>
          <p:nvPr/>
        </p:nvGrpSpPr>
        <p:grpSpPr>
          <a:xfrm>
            <a:off x="178072" y="2916912"/>
            <a:ext cx="8725394" cy="993398"/>
            <a:chOff x="195656" y="2474207"/>
            <a:chExt cx="8725394" cy="993398"/>
          </a:xfrm>
        </p:grpSpPr>
        <p:sp>
          <p:nvSpPr>
            <p:cNvPr id="9" name="TextBox 7">
              <a:extLst>
                <a:ext uri="{FF2B5EF4-FFF2-40B4-BE49-F238E27FC236}">
                  <a16:creationId xmlns:a16="http://schemas.microsoft.com/office/drawing/2014/main" id="{A5C4409A-9153-4043-B083-3DD4E8AEC0ED}"/>
                </a:ext>
              </a:extLst>
            </p:cNvPr>
            <p:cNvSpPr txBox="1"/>
            <p:nvPr/>
          </p:nvSpPr>
          <p:spPr>
            <a:xfrm>
              <a:off x="474785" y="2474207"/>
              <a:ext cx="819443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rgbClr val="2A63AD"/>
                  </a:solidFill>
                </a:rPr>
                <a:t>General information</a:t>
              </a:r>
              <a:endParaRPr lang="en-US" sz="2800" dirty="0">
                <a:solidFill>
                  <a:srgbClr val="2A63AD"/>
                </a:solidFill>
              </a:endParaRPr>
            </a:p>
          </p:txBody>
        </p:sp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E89F0927-4AC2-3242-A2F3-7D170EFF88D9}"/>
                </a:ext>
              </a:extLst>
            </p:cNvPr>
            <p:cNvSpPr txBox="1"/>
            <p:nvPr/>
          </p:nvSpPr>
          <p:spPr>
            <a:xfrm>
              <a:off x="195656" y="3036718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0" name="TextBox 7">
            <a:extLst>
              <a:ext uri="{FF2B5EF4-FFF2-40B4-BE49-F238E27FC236}">
                <a16:creationId xmlns:a16="http://schemas.microsoft.com/office/drawing/2014/main" id="{384C746B-9D61-B947-9239-B7F946CF5444}"/>
              </a:ext>
            </a:extLst>
          </p:cNvPr>
          <p:cNvSpPr txBox="1"/>
          <p:nvPr/>
        </p:nvSpPr>
        <p:spPr>
          <a:xfrm>
            <a:off x="209303" y="6352794"/>
            <a:ext cx="87253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ABP Computing Meeting – 28 May 2021</a:t>
            </a:r>
            <a:endParaRPr lang="it-IT" sz="1400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8">
            <a:extLst>
              <a:ext uri="{FF2B5EF4-FFF2-40B4-BE49-F238E27FC236}">
                <a16:creationId xmlns:a16="http://schemas.microsoft.com/office/drawing/2014/main" id="{A9FA1D12-FEFA-DF46-8AAB-1654625E8EA7}"/>
              </a:ext>
            </a:extLst>
          </p:cNvPr>
          <p:cNvSpPr txBox="1">
            <a:spLocks/>
          </p:cNvSpPr>
          <p:nvPr/>
        </p:nvSpPr>
        <p:spPr>
          <a:xfrm>
            <a:off x="6868391" y="642013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892BDD0-59DB-5E4D-91D4-300E8852D1DB}" type="slidenum">
              <a:rPr lang="en-CH" smtClean="0"/>
              <a:pPr/>
              <a:t>2</a:t>
            </a:fld>
            <a:endParaRPr lang="en-CH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0D62EFB-03C4-5B4C-AA49-43A99F82BEFC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General information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12A743D-CB3A-7347-87AA-32F5DC59A30B}"/>
              </a:ext>
            </a:extLst>
          </p:cNvPr>
          <p:cNvSpPr/>
          <p:nvPr/>
        </p:nvSpPr>
        <p:spPr>
          <a:xfrm>
            <a:off x="1145566" y="630166"/>
            <a:ext cx="7669661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700" b="1" dirty="0" err="1">
                <a:solidFill>
                  <a:srgbClr val="2A63AD"/>
                </a:solidFill>
              </a:rPr>
              <a:t>HTCondor</a:t>
            </a:r>
            <a:r>
              <a:rPr lang="en-GB" sz="1700" b="1" dirty="0">
                <a:solidFill>
                  <a:srgbClr val="2A63AD"/>
                </a:solidFill>
              </a:rPr>
              <a:t> version update will take place next week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No issue expected for users launching jobs on </a:t>
            </a:r>
            <a:r>
              <a:rPr lang="en-GB" sz="1700" dirty="0" err="1">
                <a:solidFill>
                  <a:schemeClr val="tx2"/>
                </a:solidFill>
              </a:rPr>
              <a:t>lxplus</a:t>
            </a:r>
            <a:endParaRPr lang="en-GB" sz="1700" dirty="0">
              <a:solidFill>
                <a:schemeClr val="tx2"/>
              </a:solidFill>
            </a:endParaRP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GB" sz="1700" dirty="0">
                <a:solidFill>
                  <a:schemeClr val="tx2"/>
                </a:solidFill>
              </a:rPr>
              <a:t>People who have an </a:t>
            </a:r>
            <a:r>
              <a:rPr lang="en-GB" sz="1700" dirty="0" err="1">
                <a:solidFill>
                  <a:schemeClr val="tx2"/>
                </a:solidFill>
              </a:rPr>
              <a:t>HTCondor</a:t>
            </a:r>
            <a:r>
              <a:rPr lang="en-GB" sz="1700" dirty="0">
                <a:solidFill>
                  <a:schemeClr val="tx2"/>
                </a:solidFill>
              </a:rPr>
              <a:t> installation on their computer should install the new version to be able to launch jobs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997CEB6-B2A4-5A44-AAC6-BE70564E56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642" y="2429438"/>
            <a:ext cx="7438490" cy="3347972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D4260B0-D9BC-2A4E-B20D-A498F7C6D10B}"/>
              </a:ext>
            </a:extLst>
          </p:cNvPr>
          <p:cNvSpPr/>
          <p:nvPr/>
        </p:nvSpPr>
        <p:spPr>
          <a:xfrm>
            <a:off x="698643" y="2140065"/>
            <a:ext cx="620152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H" sz="1200" dirty="0">
                <a:hlinkClick r:id="rId3"/>
              </a:rPr>
              <a:t>https://cern.service-now.com/service-portal?id=outage&amp;n=OTG0064093</a:t>
            </a:r>
            <a:endParaRPr lang="en-CH" sz="1200" dirty="0"/>
          </a:p>
        </p:txBody>
      </p:sp>
    </p:spTree>
    <p:extLst>
      <p:ext uri="{BB962C8B-B14F-4D97-AF65-F5344CB8AC3E}">
        <p14:creationId xmlns:p14="http://schemas.microsoft.com/office/powerpoint/2010/main" val="3302953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F7608ABC-C77E-F74C-93AC-E22C81A64A71}"/>
              </a:ext>
            </a:extLst>
          </p:cNvPr>
          <p:cNvSpPr txBox="1"/>
          <p:nvPr/>
        </p:nvSpPr>
        <p:spPr>
          <a:xfrm>
            <a:off x="762000" y="3198168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028412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32447</TotalTime>
  <Words>74</Words>
  <Application>Microsoft Macintosh PowerPoint</Application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776</cp:revision>
  <dcterms:created xsi:type="dcterms:W3CDTF">2020-09-04T13:28:31Z</dcterms:created>
  <dcterms:modified xsi:type="dcterms:W3CDTF">2021-05-28T11:08:39Z</dcterms:modified>
</cp:coreProperties>
</file>