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7" r:id="rId4"/>
    <p:sldId id="262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303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508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528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633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362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326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238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88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548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294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81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CBCB3-5C6B-48A6-8ACA-7D0DD00DDF44}" type="datetimeFigureOut">
              <a:rPr lang="en-GB" smtClean="0"/>
              <a:t>19/05/2021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96067-6813-4216-8045-8742B0BBC6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110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43339" y="587101"/>
            <a:ext cx="4557951" cy="2228073"/>
          </a:xfrm>
        </p:spPr>
        <p:txBody>
          <a:bodyPr vert="horz" lIns="121920" tIns="60960" rIns="121920" bIns="60960" rtlCol="0" anchor="ctr">
            <a:normAutofit/>
          </a:bodyPr>
          <a:lstStyle/>
          <a:p>
            <a:pPr algn="l">
              <a:defRPr/>
            </a:pPr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Discover CERN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224" y="2962279"/>
            <a:ext cx="4369401" cy="3143240"/>
          </a:xfrm>
        </p:spPr>
        <p:txBody>
          <a:bodyPr vert="horz" lIns="121920" tIns="60960" rIns="121920" bIns="60960" rtlCol="0">
            <a:normAutofit/>
          </a:bodyPr>
          <a:lstStyle/>
          <a:p>
            <a:pPr indent="-304792" algn="l">
              <a:buFont typeface="Arial"/>
              <a:buChar char="•"/>
              <a:defRPr/>
            </a:pPr>
            <a:endParaRPr sz="1867" dirty="0"/>
          </a:p>
          <a:p>
            <a:pPr algn="l">
              <a:defRPr/>
            </a:pPr>
            <a:endParaRPr sz="2133" dirty="0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rcRect l="12039" r="12037" b="12953"/>
          <a:stretch/>
        </p:blipFill>
        <p:spPr bwMode="auto">
          <a:xfrm>
            <a:off x="4701290" y="9"/>
            <a:ext cx="7498548" cy="6233016"/>
          </a:xfrm>
          <a:prstGeom prst="rect">
            <a:avLst/>
          </a:prstGeom>
        </p:spPr>
      </p:pic>
      <p:sp>
        <p:nvSpPr>
          <p:cNvPr id="7" name="Rectangle 5"/>
          <p:cNvSpPr/>
          <p:nvPr/>
        </p:nvSpPr>
        <p:spPr bwMode="auto">
          <a:xfrm rot="19937933">
            <a:off x="7509946" y="2180897"/>
            <a:ext cx="2625079" cy="421140"/>
          </a:xfrm>
          <a:prstGeom prst="rect">
            <a:avLst/>
          </a:prstGeom>
          <a:solidFill>
            <a:srgbClr val="0070C0">
              <a:alpha val="26000"/>
            </a:srgb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24880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43339" y="587101"/>
            <a:ext cx="4557951" cy="2228073"/>
          </a:xfrm>
        </p:spPr>
        <p:txBody>
          <a:bodyPr vert="horz" lIns="121920" tIns="60960" rIns="121920" bIns="60960" rtlCol="0" anchor="ctr">
            <a:normAutofit/>
          </a:bodyPr>
          <a:lstStyle/>
          <a:p>
            <a:pPr algn="l">
              <a:defRPr/>
            </a:pPr>
            <a:r>
              <a:rPr lang="en-US" sz="4800" dirty="0">
                <a:solidFill>
                  <a:schemeClr val="accent6">
                    <a:lumMod val="50000"/>
                  </a:schemeClr>
                </a:solidFill>
              </a:rPr>
              <a:t>Discover CERN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268224" y="2962279"/>
            <a:ext cx="4369401" cy="3143240"/>
          </a:xfrm>
        </p:spPr>
        <p:txBody>
          <a:bodyPr vert="horz" lIns="121920" tIns="60960" rIns="121920" bIns="60960" rtlCol="0">
            <a:normAutofit/>
          </a:bodyPr>
          <a:lstStyle/>
          <a:p>
            <a:pPr indent="-304792" algn="l">
              <a:buFont typeface="Arial"/>
              <a:buChar char="•"/>
              <a:defRPr/>
            </a:pPr>
            <a:endParaRPr sz="1867" dirty="0"/>
          </a:p>
          <a:p>
            <a:pPr algn="l">
              <a:defRPr/>
            </a:pPr>
            <a:endParaRPr sz="2133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9D65DEC-BA60-4B97-A046-C5509F3D2356}"/>
              </a:ext>
            </a:extLst>
          </p:cNvPr>
          <p:cNvGrpSpPr/>
          <p:nvPr/>
        </p:nvGrpSpPr>
        <p:grpSpPr>
          <a:xfrm>
            <a:off x="4701290" y="378381"/>
            <a:ext cx="7498548" cy="6233016"/>
            <a:chOff x="4701290" y="378381"/>
            <a:chExt cx="7498548" cy="6233016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2"/>
            <a:srcRect l="12039" r="12037" b="12953"/>
            <a:stretch/>
          </p:blipFill>
          <p:spPr bwMode="auto">
            <a:xfrm>
              <a:off x="4701290" y="378381"/>
              <a:ext cx="7498548" cy="6233016"/>
            </a:xfrm>
            <a:prstGeom prst="rect">
              <a:avLst/>
            </a:prstGeom>
          </p:spPr>
        </p:pic>
        <p:cxnSp>
          <p:nvCxnSpPr>
            <p:cNvPr id="3" name="Connector: Elbow 2">
              <a:extLst>
                <a:ext uri="{FF2B5EF4-FFF2-40B4-BE49-F238E27FC236}">
                  <a16:creationId xmlns:a16="http://schemas.microsoft.com/office/drawing/2014/main" id="{89A4A9D6-7B5F-49B1-B925-35116DABF9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64254" y="3429000"/>
              <a:ext cx="1141697" cy="996590"/>
            </a:xfrm>
            <a:prstGeom prst="bentConnector3">
              <a:avLst>
                <a:gd name="adj1" fmla="val 100402"/>
              </a:avLst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0B70F49-D84E-46F2-B60B-4855D8DEBF89}"/>
                </a:ext>
              </a:extLst>
            </p:cNvPr>
            <p:cNvSpPr txBox="1"/>
            <p:nvPr/>
          </p:nvSpPr>
          <p:spPr>
            <a:xfrm>
              <a:off x="6096000" y="4240924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83/1-001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9273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 CERN: Accelerate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450" y="1825625"/>
            <a:ext cx="826110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36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 CERN: Accelerate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450" y="1825625"/>
            <a:ext cx="8261100" cy="4351338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5A7A15-D469-4544-8988-599C55A85035}"/>
              </a:ext>
            </a:extLst>
          </p:cNvPr>
          <p:cNvCxnSpPr>
            <a:cxnSpLocks/>
          </p:cNvCxnSpPr>
          <p:nvPr/>
        </p:nvCxnSpPr>
        <p:spPr>
          <a:xfrm flipH="1">
            <a:off x="4706008" y="2861441"/>
            <a:ext cx="1389992" cy="717331"/>
          </a:xfrm>
          <a:prstGeom prst="straightConnector1">
            <a:avLst/>
          </a:prstGeom>
          <a:ln w="28575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DB26156-2B9D-47E1-BD57-95BC29CC3ADD}"/>
              </a:ext>
            </a:extLst>
          </p:cNvPr>
          <p:cNvSpPr txBox="1"/>
          <p:nvPr/>
        </p:nvSpPr>
        <p:spPr>
          <a:xfrm>
            <a:off x="4706008" y="2630608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ELISA</a:t>
            </a:r>
          </a:p>
        </p:txBody>
      </p:sp>
    </p:spTree>
    <p:extLst>
      <p:ext uri="{BB962C8B-B14F-4D97-AF65-F5344CB8AC3E}">
        <p14:creationId xmlns:p14="http://schemas.microsoft.com/office/powerpoint/2010/main" val="334831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Discover CERN: Accelerate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5450" y="1825625"/>
            <a:ext cx="8261100" cy="4351338"/>
          </a:xfrm>
          <a:prstGeom prst="rect">
            <a:avLst/>
          </a:prstGeom>
        </p:spPr>
      </p:pic>
      <p:sp>
        <p:nvSpPr>
          <p:cNvPr id="8" name="Down Arrow 7"/>
          <p:cNvSpPr/>
          <p:nvPr/>
        </p:nvSpPr>
        <p:spPr>
          <a:xfrm>
            <a:off x="5037316" y="2586291"/>
            <a:ext cx="416620" cy="63304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382626" y="1852015"/>
            <a:ext cx="20560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ELISA</a:t>
            </a:r>
            <a:endParaRPr lang="en-GB" sz="4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394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282" y="794026"/>
            <a:ext cx="8515016" cy="434714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663708" y="1027252"/>
            <a:ext cx="1064006" cy="14341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5616785" y="1027252"/>
            <a:ext cx="5084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5.500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488741" y="1308761"/>
            <a:ext cx="54792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407711" y="4702628"/>
            <a:ext cx="7305869" cy="5784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9591869" y="1950098"/>
            <a:ext cx="1135845" cy="3191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49311" y="1119244"/>
            <a:ext cx="6518630" cy="364545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5093" t="12900" r="27408" b="33970"/>
          <a:stretch/>
        </p:blipFill>
        <p:spPr>
          <a:xfrm rot="5400000">
            <a:off x="6651003" y="2041457"/>
            <a:ext cx="638505" cy="230964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83568" t="6383" r="6460" b="40897"/>
          <a:stretch/>
        </p:blipFill>
        <p:spPr>
          <a:xfrm rot="10800000">
            <a:off x="3905513" y="2246497"/>
            <a:ext cx="849086" cy="22918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24352" y="4577411"/>
            <a:ext cx="5767517" cy="1447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 rot="16200000">
            <a:off x="7797390" y="2788283"/>
            <a:ext cx="3708826" cy="119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 rot="16200000">
            <a:off x="523853" y="2763549"/>
            <a:ext cx="3708826" cy="1198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3824352" y="2238898"/>
            <a:ext cx="109191" cy="23385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405866" y="952396"/>
            <a:ext cx="7255997" cy="142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875967" y="3511512"/>
            <a:ext cx="2196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Person giving the demo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24234" y="1308761"/>
            <a:ext cx="24722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/>
              <a:t>Visitors</a:t>
            </a:r>
            <a:endParaRPr lang="en-GB" sz="6000" dirty="0"/>
          </a:p>
        </p:txBody>
      </p:sp>
      <p:sp>
        <p:nvSpPr>
          <p:cNvPr id="9" name="Rectangle 8"/>
          <p:cNvSpPr/>
          <p:nvPr/>
        </p:nvSpPr>
        <p:spPr>
          <a:xfrm>
            <a:off x="1644838" y="741259"/>
            <a:ext cx="605993" cy="4328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890670" y="1094510"/>
            <a:ext cx="32464" cy="36276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193666" y="2238898"/>
            <a:ext cx="12390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3,75 m</a:t>
            </a:r>
          </a:p>
          <a:p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308273" y="5109841"/>
            <a:ext cx="7452541" cy="384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61567" y="5421472"/>
            <a:ext cx="2072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7,5 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787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29</Words>
  <Application>Microsoft Office PowerPoint</Application>
  <PresentationFormat>Widescreen</PresentationFormat>
  <Paragraphs>13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Discover CERN</vt:lpstr>
      <vt:lpstr>Discover CERN</vt:lpstr>
      <vt:lpstr>Discover CERN: Accelerate</vt:lpstr>
      <vt:lpstr>Discover CERN: Accelerate</vt:lpstr>
      <vt:lpstr>Discover CERN: Accelerate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Verheyden</dc:creator>
  <cp:lastModifiedBy>Serge Mathot</cp:lastModifiedBy>
  <cp:revision>17</cp:revision>
  <dcterms:created xsi:type="dcterms:W3CDTF">2021-03-17T10:47:46Z</dcterms:created>
  <dcterms:modified xsi:type="dcterms:W3CDTF">2021-05-19T15:37:40Z</dcterms:modified>
</cp:coreProperties>
</file>