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654" r:id="rId4"/>
    <p:sldId id="917" r:id="rId5"/>
    <p:sldId id="916" r:id="rId6"/>
    <p:sldId id="918" r:id="rId7"/>
    <p:sldId id="919" r:id="rId8"/>
    <p:sldId id="920" r:id="rId9"/>
    <p:sldId id="921" r:id="rId10"/>
    <p:sldId id="922" r:id="rId11"/>
    <p:sldId id="923" r:id="rId12"/>
    <p:sldId id="92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/>
    <p:restoredTop sz="94689"/>
  </p:normalViewPr>
  <p:slideViewPr>
    <p:cSldViewPr snapToGrid="0">
      <p:cViewPr varScale="1">
        <p:scale>
          <a:sx n="77" d="100"/>
          <a:sy n="77" d="100"/>
        </p:scale>
        <p:origin x="13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53186-93E0-42FD-83A4-9C95A7D9C27F}" type="datetimeFigureOut">
              <a:rPr lang="en-GB" smtClean="0"/>
              <a:t>13/07/2021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63FFC-6207-400D-B2E1-B40718654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67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5F5E0-52C9-40F2-B1A7-14E377621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FE688-36C8-4472-841A-64B10434F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48A65-8A92-431E-ADF1-145BB2BE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D36D-AAA4-4E97-9632-84AD279DFED7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ECDE1-0787-4FFE-8E5E-5F8955B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64947-61D7-4497-A0FA-5D092C18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61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4624B-A2A6-47BF-938A-362EDC2E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1A1F4-151A-47D6-8B0D-0E93D9135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8FA86-9BCE-4DFF-A32A-492CCC2C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008D-F304-4BCF-B9C5-2763952EDFCF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4895F-4891-42D1-98C0-4C2D6D8C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806F7-F57D-4EF0-9390-4B6DF542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48EAC-775E-47E2-B84A-475D65870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A0E02-BAB6-47C2-A25C-14350EF00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5C03A-994C-41A3-80E0-0B162BDD7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218-E8F3-4368-BA1C-730A137112A8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6AD1C-91D9-4F1C-9AF0-35B10DCA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D18E-BF9A-4A19-92FB-AD27403C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1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73B1-A3B2-4122-A3A0-A8B4E7D2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7E7EE-5F59-4943-9FAF-F57AE575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1CCE0-9AC8-4107-B22F-58B39DF1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6105-DA11-4B67-817A-23349795B3D6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A35B4-AF1A-4879-8DA7-8D4DCCAF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64CB0-F5F3-44B6-BF56-4294146F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EFC9D-9CF8-41D8-B028-600ED907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A6439-33E2-4004-A210-ED9EAA782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8D2B6-497A-4312-87FC-7755359B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19854-CDCE-46C1-A376-09EF7FC2C3FB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36662-A925-442B-82BD-99A01497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80E06-2AEA-4A9D-B2A3-73F73494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20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F3DDE-CD88-4530-9D0B-CD7350AB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8B38F-571F-45D3-8FCC-1DF9DD14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DDAAF-15DA-4F50-BBCD-F3D39F145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2F211-8D29-4E63-B0CA-0ED5DE46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11F2-B359-414A-AEC6-85BED42E9A67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C88DC-A4AE-4B53-9A43-D3FCCE08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C14DC-982A-443E-9A66-BB0DE690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3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4E77-8B4D-4FC4-8493-E474EE52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2F850-DB53-4C92-B4C4-180CDDA74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5C6D4-A0B2-49C3-B78F-69DBDCF0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55404-9E53-42E7-B76D-EB0D8271CD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C78DC-1966-45D1-81CC-3B53B5D45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28CCC2-71B2-4BD6-B7D2-6B7EF108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03FA-BD23-48D8-835D-82EC17E165CB}" type="datetime1">
              <a:rPr lang="en-GB" smtClean="0"/>
              <a:t>13/07/2021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7385F-656C-4CB9-B382-5B32BC47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401F4-A4B4-4183-9EFA-35A15593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6545-9F67-4605-8231-7A62EE30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4FC5BA-8862-4C50-B801-972DF9AD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A72E-6726-4271-B705-FAB84AE4B4E1}" type="datetime1">
              <a:rPr lang="en-GB" smtClean="0"/>
              <a:t>13/07/2021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3961CA-72BB-4043-A4FC-1C58013B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7DA6B-125C-4CFE-875E-180F5FD0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762E9-9BFB-4EA6-9E4B-B1818B218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CECC-FC15-45C1-94CB-E7B7FD560833}" type="datetime1">
              <a:rPr lang="en-GB" smtClean="0"/>
              <a:t>13/07/2021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E236F-71CF-4DB6-9696-08572D58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1440-84E8-4EAB-9A3D-81419689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1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9BC7A-7BEB-4B72-9DDD-61B64E27F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4838-D2F3-4D9E-94B9-1E5855EE1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675CE-2AA9-4624-8F05-A9AB67761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87ED9-0B5E-4B8A-9BD2-E33FCE2E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2CD-B5E6-4AB1-A048-CF9E6F9B3453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39FEE-E86B-4F26-8FE5-6C450735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D1B98-3E7D-4498-A8C9-55BA7EAA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4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D8BC-85B4-4C8A-861C-61747B4A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8A5B8-62EE-434B-AE4D-DA8DC0D3E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7ECB2-62D3-4738-92F9-6102C57B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3D3D1-9672-46A8-B902-E9ADB939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841FF-78E5-47FD-9698-4154AFAE3DA4}" type="datetime1">
              <a:rPr lang="en-GB" smtClean="0"/>
              <a:t>13/07/2021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3048A-4D2C-49E2-B271-C1045F79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375B4-0FC8-46E5-A641-D8FB8610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E47EB-5925-4FD6-AD4B-AA7991CB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C99D3-53FD-4E56-BC7F-CBB60CA7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1853A-2A88-49EE-8D9B-70325060A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5193-A938-4C42-B689-393E57F43792}" type="datetime1">
              <a:rPr lang="en-GB" smtClean="0"/>
              <a:t>13/07/2021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F8F4A-544D-4B44-B653-79A48F115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863F4-2837-4CEB-A4F0-26012D7C1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3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50CA-E8F2-42D9-8A9B-8BC9A1E73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BD WG WP structure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4D1D4-18BF-44CC-8D28-D961F1B78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75880"/>
          </a:xfrm>
        </p:spPr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/>
              <a:t>Scott Berg, Xavier Buffat, Elena Fol, Shinji Machida, Elias Metral, Rob Ryne, Kyriacos Skoufaris, </a:t>
            </a:r>
            <a:r>
              <a:rPr lang="en-US" u="sng" dirty="0"/>
              <a:t>Tor Raubenheimer </a:t>
            </a:r>
            <a:r>
              <a:rPr lang="en-US" dirty="0"/>
              <a:t>+ members of PC and HEC WGs</a:t>
            </a:r>
          </a:p>
          <a:p>
            <a:r>
              <a:rPr lang="en-US" dirty="0"/>
              <a:t>2021/07/13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Muon community meeting</a:t>
            </a:r>
          </a:p>
          <a:p>
            <a:endParaRPr lang="en-US" dirty="0"/>
          </a:p>
          <a:p>
            <a:r>
              <a:rPr lang="en-US" sz="2200" dirty="0"/>
              <a:t>Viewgraphs not shared – all errors and misstatements responsibility of Tor R.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1729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A50D83-8214-4B22-85AE-98FA91BC3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060" y="175365"/>
            <a:ext cx="7709128" cy="535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43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37BD5A-0BA2-4620-AEF8-9D0809BC4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478" y="0"/>
            <a:ext cx="74039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41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B8B119-C536-4E69-901C-12DCE9292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705" y="-20768"/>
            <a:ext cx="7484670" cy="687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40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AA82B-8B43-4945-A967-6261C922B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03" y="667864"/>
            <a:ext cx="4257782" cy="3641089"/>
          </a:xfrm>
        </p:spPr>
        <p:txBody>
          <a:bodyPr>
            <a:normAutofit/>
          </a:bodyPr>
          <a:lstStyle/>
          <a:p>
            <a:r>
              <a:rPr lang="en-US" dirty="0"/>
              <a:t>MC BD WG </a:t>
            </a:r>
            <a:br>
              <a:rPr lang="en-US" dirty="0"/>
            </a:br>
            <a:r>
              <a:rPr lang="en-US" dirty="0"/>
              <a:t>parallel session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D95878-485F-4D11-A9EB-B0F8D0937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950" y="129678"/>
            <a:ext cx="7258050" cy="5981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2C7B48-3354-4822-9346-E265B619F6F9}"/>
              </a:ext>
            </a:extLst>
          </p:cNvPr>
          <p:cNvSpPr txBox="1"/>
          <p:nvPr/>
        </p:nvSpPr>
        <p:spPr>
          <a:xfrm>
            <a:off x="5177928" y="6334699"/>
            <a:ext cx="497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16:30 – 18:30 Continued meeting with HE Complex</a:t>
            </a:r>
          </a:p>
        </p:txBody>
      </p:sp>
    </p:spTree>
    <p:extLst>
      <p:ext uri="{BB962C8B-B14F-4D97-AF65-F5344CB8AC3E}">
        <p14:creationId xmlns:p14="http://schemas.microsoft.com/office/powerpoint/2010/main" val="345154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575D6E-5D57-422F-B3CB-71683076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z="4400" b="1" dirty="0"/>
              <a:t>Critical issues and R&amp;D on BD</a:t>
            </a:r>
            <a:br>
              <a:rPr lang="en-GB" altLang="ja-JP" sz="4400" b="1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E8E5B8-8C6B-4FA9-AABA-078C9D83C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219" y="1219199"/>
            <a:ext cx="7525035" cy="56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65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DA619D-B0F3-4389-B75C-ACE763962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06" y="364407"/>
            <a:ext cx="10965493" cy="5887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9D1655-73C2-4F24-B3AD-F7558356220C}"/>
              </a:ext>
            </a:extLst>
          </p:cNvPr>
          <p:cNvSpPr txBox="1"/>
          <p:nvPr/>
        </p:nvSpPr>
        <p:spPr>
          <a:xfrm>
            <a:off x="6425853" y="843240"/>
            <a:ext cx="4486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Google Doc listing tasks and relationships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9C86AC-4473-4A00-81D1-D7546DF399D8}"/>
              </a:ext>
            </a:extLst>
          </p:cNvPr>
          <p:cNvSpPr txBox="1"/>
          <p:nvPr/>
        </p:nvSpPr>
        <p:spPr>
          <a:xfrm>
            <a:off x="4584526" y="6252034"/>
            <a:ext cx="5487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Most details summarized in HE Complex discussion</a:t>
            </a:r>
          </a:p>
        </p:txBody>
      </p:sp>
    </p:spTree>
    <p:extLst>
      <p:ext uri="{BB962C8B-B14F-4D97-AF65-F5344CB8AC3E}">
        <p14:creationId xmlns:p14="http://schemas.microsoft.com/office/powerpoint/2010/main" val="1317710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CF59-6A96-4448-AD06-90D804F9A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39C4B1-845D-4C90-882A-160AB5B65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7" y="1692275"/>
            <a:ext cx="89630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34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1AF4B2-6494-42F8-8242-F80F8BCC6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14" y="16773"/>
            <a:ext cx="7453084" cy="692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992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8C2B91-6B1C-4939-B16B-DF33D0C11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159" y="64467"/>
            <a:ext cx="9246591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36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035A2B-CD4C-43FA-A341-CC9F2CFCC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295" y="252390"/>
            <a:ext cx="8775242" cy="52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38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53FA-401D-44A7-B0FC-A5A7D889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AB19D-F769-4BC5-A1D8-223168DB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262F84-988A-4575-9BA5-9E9DEFB25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314" y="152183"/>
            <a:ext cx="9167446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57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2883</TotalTime>
  <Words>104</Words>
  <Application>Microsoft Office PowerPoint</Application>
  <PresentationFormat>Widescreen</PresentationFormat>
  <Paragraphs>21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MC BD WG WP structure summary</vt:lpstr>
      <vt:lpstr>MC BD WG  parallel session   </vt:lpstr>
      <vt:lpstr>Critical issues and R&amp;D on BD </vt:lpstr>
      <vt:lpstr>PowerPoint Presentation</vt:lpstr>
      <vt:lpstr>Muon Collider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 RF WG WP structure proposal, v.0</dc:title>
  <dc:creator>Alexej Grudiev</dc:creator>
  <cp:lastModifiedBy>Raubenheimer, Tor O.</cp:lastModifiedBy>
  <cp:revision>274</cp:revision>
  <dcterms:created xsi:type="dcterms:W3CDTF">2021-07-02T11:59:53Z</dcterms:created>
  <dcterms:modified xsi:type="dcterms:W3CDTF">2021-07-13T14:03:00Z</dcterms:modified>
</cp:coreProperties>
</file>