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8" r:id="rId2"/>
  </p:sldIdLst>
  <p:sldSz cx="9144000" cy="6858000" type="screen4x3"/>
  <p:notesSz cx="7102475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  <a:srgbClr val="FF0000"/>
    <a:srgbClr val="3333FF"/>
    <a:srgbClr val="D60093"/>
    <a:srgbClr val="FF3399"/>
    <a:srgbClr val="9933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434" autoAdjust="0"/>
  </p:normalViewPr>
  <p:slideViewPr>
    <p:cSldViewPr>
      <p:cViewPr varScale="1">
        <p:scale>
          <a:sx n="73" d="100"/>
          <a:sy n="73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85B74-B08C-4A0E-90B5-0FB5EC2ED02C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B117D-FD2C-41A4-B346-623F651D81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0161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7739" cy="511731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4" y="0"/>
            <a:ext cx="3077739" cy="511731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r">
              <a:defRPr sz="1200"/>
            </a:lvl1pPr>
          </a:lstStyle>
          <a:p>
            <a:fld id="{C60BDD12-071A-44F3-B8C4-607F2C075A58}" type="datetimeFigureOut">
              <a:rPr lang="en-GB" smtClean="0"/>
              <a:t>14/07/2021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87" tIns="47393" rIns="94787" bIns="4739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3"/>
            <a:ext cx="5681980" cy="4605576"/>
          </a:xfrm>
          <a:prstGeom prst="rect">
            <a:avLst/>
          </a:prstGeom>
        </p:spPr>
        <p:txBody>
          <a:bodyPr vert="horz" lIns="94787" tIns="47393" rIns="94787" bIns="4739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7"/>
            <a:ext cx="3077739" cy="511731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4" y="9721107"/>
            <a:ext cx="3077739" cy="511731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r">
              <a:defRPr sz="1200"/>
            </a:lvl1pPr>
          </a:lstStyle>
          <a:p>
            <a:fld id="{E2D004E6-1FA5-4439-8D71-B258EFF5A8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4486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2nd MC Community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70A2B-4E9E-485E-9DF0-5DCB4FB6D3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2nd MC Community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31F99-A612-4D31-8A63-489363EF88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075" y="188913"/>
            <a:ext cx="2124075" cy="5937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219825" cy="5937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2nd MC Community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762B0-F7D1-49E2-803F-0784C87191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2nd MC Community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DF16B-B5BE-47B4-84B3-3D1C53E24B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2nd MC Community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E9124-9B38-4F06-9AD7-77A10936B5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17195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2nd MC Community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181525-6972-4BD2-A4A4-C29F4BEEBA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2nd MC Community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7FBE4-4368-4B53-A196-056B322C93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2nd MC Community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F06637-E496-4934-8F80-04F2992770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2nd MC Community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5A2E2-FFD1-424B-9D6F-A6293A537F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2nd MC Community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678FC-6888-4086-9916-91D039A424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2nd MC Community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ED4FE0-E52E-4AC8-8FF7-055F388345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3" cy="96996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66CC">
                  <a:alpha val="58000"/>
                </a:srgbClr>
              </a:gs>
            </a:gsLst>
            <a:lin ang="0" scaled="1"/>
            <a:tileRect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052736"/>
            <a:ext cx="8496300" cy="5073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53335"/>
            <a:ext cx="2133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en-US" smtClean="0"/>
              <a:t>Ph. Lebrun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53335"/>
            <a:ext cx="2895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r>
              <a:rPr lang="en-GB" smtClean="0"/>
              <a:t>2nd MC Community Meeting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335"/>
            <a:ext cx="2133600" cy="26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3FD987AA-B004-4533-AE74-55DF45F13B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1640" y="116632"/>
            <a:ext cx="648072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rgbClr val="0066CC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1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000" dirty="0" smtClean="0"/>
              <a:t>Muon </a:t>
            </a:r>
            <a:r>
              <a:rPr lang="fr-CH" sz="2000" dirty="0" err="1" smtClean="0"/>
              <a:t>Collider</a:t>
            </a:r>
            <a:r>
              <a:rPr lang="fr-CH" sz="2000" dirty="0" smtClean="0"/>
              <a:t> «hardware» </a:t>
            </a:r>
            <a:r>
              <a:rPr lang="fr-CH" sz="2000" dirty="0" err="1" smtClean="0"/>
              <a:t>Tasks</a:t>
            </a:r>
            <a:r>
              <a:rPr lang="fr-CH" sz="2000" dirty="0"/>
              <a:t/>
            </a:r>
            <a:br>
              <a:rPr lang="fr-CH" sz="2000" dirty="0"/>
            </a:br>
            <a:r>
              <a:rPr lang="fr-CH" sz="2000" dirty="0" err="1" smtClean="0"/>
              <a:t>other</a:t>
            </a:r>
            <a:r>
              <a:rPr lang="fr-CH" sz="2000" dirty="0" smtClean="0"/>
              <a:t> </a:t>
            </a:r>
            <a:r>
              <a:rPr lang="fr-CH" sz="2000" dirty="0" err="1" smtClean="0"/>
              <a:t>than</a:t>
            </a:r>
            <a:r>
              <a:rPr lang="fr-CH" sz="2000" dirty="0" smtClean="0"/>
              <a:t> RF and </a:t>
            </a:r>
            <a:r>
              <a:rPr lang="fr-CH" sz="2000" dirty="0" err="1" smtClean="0"/>
              <a:t>Magnets</a:t>
            </a:r>
            <a:r>
              <a:rPr lang="fr-CH" sz="2000" dirty="0" smtClean="0"/>
              <a:t> 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124744"/>
            <a:ext cx="8496300" cy="5073426"/>
          </a:xfrm>
        </p:spPr>
        <p:txBody>
          <a:bodyPr/>
          <a:lstStyle/>
          <a:p>
            <a:r>
              <a:rPr lang="fr-CH" sz="1600" dirty="0" smtClean="0"/>
              <a:t>H- source for proton driver</a:t>
            </a:r>
          </a:p>
          <a:p>
            <a:r>
              <a:rPr lang="fr-CH" sz="1600" dirty="0" err="1" smtClean="0"/>
              <a:t>Beam</a:t>
            </a:r>
            <a:r>
              <a:rPr lang="fr-CH" sz="1600" dirty="0" smtClean="0"/>
              <a:t> stripping for proton driver</a:t>
            </a:r>
            <a:endParaRPr lang="fr-CH" sz="1600" dirty="0" smtClean="0"/>
          </a:p>
          <a:p>
            <a:r>
              <a:rPr lang="fr-CH" sz="1600" dirty="0" smtClean="0"/>
              <a:t>Target </a:t>
            </a:r>
            <a:r>
              <a:rPr lang="fr-CH" sz="1600" dirty="0" err="1"/>
              <a:t>materials</a:t>
            </a:r>
            <a:r>
              <a:rPr lang="fr-CH" sz="1600" dirty="0"/>
              <a:t>, design &amp; </a:t>
            </a:r>
            <a:r>
              <a:rPr lang="fr-CH" sz="1600" dirty="0" err="1" smtClean="0"/>
              <a:t>prototyping</a:t>
            </a:r>
            <a:endParaRPr lang="fr-CH" sz="1600" dirty="0" smtClean="0"/>
          </a:p>
          <a:p>
            <a:r>
              <a:rPr lang="fr-CH" sz="1600" dirty="0" smtClean="0"/>
              <a:t>Windows</a:t>
            </a:r>
            <a:endParaRPr lang="fr-CH" sz="1600" dirty="0"/>
          </a:p>
          <a:p>
            <a:r>
              <a:rPr lang="fr-CH" sz="1600" dirty="0"/>
              <a:t>Target </a:t>
            </a:r>
            <a:r>
              <a:rPr lang="fr-CH" sz="1600" dirty="0" err="1"/>
              <a:t>cooling</a:t>
            </a:r>
            <a:endParaRPr lang="fr-CH" sz="1600" dirty="0"/>
          </a:p>
          <a:p>
            <a:r>
              <a:rPr lang="fr-CH" sz="1600" dirty="0" err="1"/>
              <a:t>Remote</a:t>
            </a:r>
            <a:r>
              <a:rPr lang="fr-CH" sz="1600" dirty="0"/>
              <a:t> handling of </a:t>
            </a:r>
            <a:r>
              <a:rPr lang="fr-CH" sz="1600" dirty="0" err="1"/>
              <a:t>activated</a:t>
            </a:r>
            <a:r>
              <a:rPr lang="fr-CH" sz="1600" dirty="0"/>
              <a:t> components</a:t>
            </a:r>
          </a:p>
          <a:p>
            <a:r>
              <a:rPr lang="fr-CH" sz="1600" dirty="0"/>
              <a:t>Horn backup </a:t>
            </a:r>
            <a:r>
              <a:rPr lang="fr-CH" sz="1600" dirty="0" smtClean="0"/>
              <a:t>option</a:t>
            </a:r>
          </a:p>
          <a:p>
            <a:r>
              <a:rPr lang="fr-CH" sz="1600" dirty="0" err="1" smtClean="0"/>
              <a:t>Modulators</a:t>
            </a:r>
            <a:r>
              <a:rPr lang="fr-CH" sz="1600" dirty="0" smtClean="0"/>
              <a:t> for RF power sources</a:t>
            </a:r>
            <a:endParaRPr lang="fr-CH" sz="1600" dirty="0"/>
          </a:p>
          <a:p>
            <a:r>
              <a:rPr lang="fr-CH" sz="1600" dirty="0"/>
              <a:t>Rapid-</a:t>
            </a:r>
            <a:r>
              <a:rPr lang="fr-CH" sz="1600" dirty="0" err="1"/>
              <a:t>cycling</a:t>
            </a:r>
            <a:r>
              <a:rPr lang="fr-CH" sz="1600" dirty="0"/>
              <a:t> power </a:t>
            </a:r>
            <a:r>
              <a:rPr lang="fr-CH" sz="1600" dirty="0" err="1"/>
              <a:t>converters</a:t>
            </a:r>
            <a:r>
              <a:rPr lang="fr-CH" sz="1600" dirty="0"/>
              <a:t> </a:t>
            </a:r>
            <a:r>
              <a:rPr lang="fr-CH" sz="1600" dirty="0" err="1"/>
              <a:t>with</a:t>
            </a:r>
            <a:r>
              <a:rPr lang="fr-CH" sz="1600" dirty="0"/>
              <a:t> </a:t>
            </a:r>
            <a:r>
              <a:rPr lang="fr-CH" sz="1600" dirty="0" err="1"/>
              <a:t>stored-energy</a:t>
            </a:r>
            <a:r>
              <a:rPr lang="fr-CH" sz="1600" dirty="0"/>
              <a:t> management</a:t>
            </a:r>
          </a:p>
          <a:p>
            <a:r>
              <a:rPr lang="fr-CH" sz="1600" dirty="0" err="1" smtClean="0"/>
              <a:t>Absorbers</a:t>
            </a:r>
            <a:r>
              <a:rPr lang="fr-CH" sz="1600" dirty="0" smtClean="0"/>
              <a:t> for </a:t>
            </a:r>
            <a:r>
              <a:rPr lang="fr-CH" sz="1600" dirty="0" err="1" smtClean="0"/>
              <a:t>cooling</a:t>
            </a:r>
            <a:r>
              <a:rPr lang="fr-CH" sz="1600" dirty="0" smtClean="0"/>
              <a:t> </a:t>
            </a:r>
            <a:r>
              <a:rPr lang="fr-CH" sz="1600" dirty="0" err="1" smtClean="0"/>
              <a:t>channel</a:t>
            </a:r>
            <a:endParaRPr lang="fr-CH" sz="1600" dirty="0"/>
          </a:p>
          <a:p>
            <a:r>
              <a:rPr lang="fr-CH" sz="1600" dirty="0" err="1"/>
              <a:t>Beam</a:t>
            </a:r>
            <a:r>
              <a:rPr lang="fr-CH" sz="1600" dirty="0"/>
              <a:t> vacuum</a:t>
            </a:r>
          </a:p>
          <a:p>
            <a:r>
              <a:rPr lang="fr-CH" sz="1600" dirty="0" err="1"/>
              <a:t>Beam</a:t>
            </a:r>
            <a:r>
              <a:rPr lang="fr-CH" sz="1600" dirty="0"/>
              <a:t> </a:t>
            </a:r>
            <a:r>
              <a:rPr lang="fr-CH" sz="1600" dirty="0" err="1"/>
              <a:t>screens</a:t>
            </a:r>
            <a:r>
              <a:rPr lang="fr-CH" sz="1600" dirty="0"/>
              <a:t> for HE </a:t>
            </a:r>
            <a:r>
              <a:rPr lang="fr-CH" sz="1600" dirty="0" err="1"/>
              <a:t>complex</a:t>
            </a:r>
            <a:endParaRPr lang="fr-CH" sz="1600" dirty="0"/>
          </a:p>
          <a:p>
            <a:r>
              <a:rPr lang="fr-CH" sz="1600" dirty="0" err="1"/>
              <a:t>A</a:t>
            </a:r>
            <a:r>
              <a:rPr lang="fr-CH" sz="1600" dirty="0" err="1" smtClean="0"/>
              <a:t>bsorbers</a:t>
            </a:r>
            <a:r>
              <a:rPr lang="fr-CH" sz="1600" dirty="0" smtClean="0"/>
              <a:t> for HE </a:t>
            </a:r>
            <a:r>
              <a:rPr lang="fr-CH" sz="1600" dirty="0" err="1" smtClean="0"/>
              <a:t>complex</a:t>
            </a:r>
            <a:endParaRPr lang="fr-CH" sz="1600" dirty="0" smtClean="0"/>
          </a:p>
          <a:p>
            <a:r>
              <a:rPr lang="fr-CH" sz="1600" dirty="0"/>
              <a:t>E</a:t>
            </a:r>
            <a:r>
              <a:rPr lang="fr-CH" sz="1600" dirty="0" smtClean="0"/>
              <a:t>xtraction </a:t>
            </a:r>
            <a:r>
              <a:rPr lang="fr-CH" sz="1600" dirty="0" err="1" smtClean="0"/>
              <a:t>systems</a:t>
            </a:r>
            <a:r>
              <a:rPr lang="fr-CH" sz="1600" dirty="0" smtClean="0"/>
              <a:t> </a:t>
            </a:r>
            <a:r>
              <a:rPr lang="fr-CH" sz="1600" dirty="0"/>
              <a:t>for HE </a:t>
            </a:r>
            <a:r>
              <a:rPr lang="fr-CH" sz="1600" dirty="0" err="1"/>
              <a:t>complex</a:t>
            </a:r>
            <a:endParaRPr lang="fr-CH" sz="1600" dirty="0"/>
          </a:p>
          <a:p>
            <a:r>
              <a:rPr lang="fr-CH" sz="1600" dirty="0" err="1"/>
              <a:t>Alignment</a:t>
            </a:r>
            <a:r>
              <a:rPr lang="fr-CH" sz="1600" dirty="0"/>
              <a:t> techniques &amp; </a:t>
            </a:r>
            <a:r>
              <a:rPr lang="fr-CH" sz="1600" dirty="0" err="1"/>
              <a:t>girder</a:t>
            </a:r>
            <a:r>
              <a:rPr lang="fr-CH" sz="1600" dirty="0"/>
              <a:t> design for HE </a:t>
            </a:r>
            <a:r>
              <a:rPr lang="fr-CH" sz="1600" dirty="0" err="1"/>
              <a:t>complex</a:t>
            </a:r>
            <a:endParaRPr lang="fr-CH" sz="1600" dirty="0"/>
          </a:p>
          <a:p>
            <a:r>
              <a:rPr lang="fr-CH" sz="1600" dirty="0" err="1"/>
              <a:t>Movers</a:t>
            </a:r>
            <a:r>
              <a:rPr lang="fr-CH" sz="1600" dirty="0"/>
              <a:t> for mitigation of neutrino radiation in </a:t>
            </a:r>
            <a:r>
              <a:rPr lang="fr-CH" sz="1600" dirty="0" err="1"/>
              <a:t>collider</a:t>
            </a:r>
            <a:endParaRPr lang="fr-CH" sz="1600" dirty="0"/>
          </a:p>
          <a:p>
            <a:r>
              <a:rPr lang="fr-CH" sz="1600" dirty="0" err="1"/>
              <a:t>Beam</a:t>
            </a:r>
            <a:r>
              <a:rPr lang="fr-CH" sz="1600" dirty="0"/>
              <a:t> instrumentation</a:t>
            </a:r>
          </a:p>
          <a:p>
            <a:r>
              <a:rPr lang="fr-CH" sz="1600" dirty="0" err="1"/>
              <a:t>Cryogenics</a:t>
            </a:r>
            <a:r>
              <a:rPr lang="fr-CH" sz="1600" dirty="0"/>
              <a:t> for SC </a:t>
            </a:r>
            <a:r>
              <a:rPr lang="fr-CH" sz="1600" dirty="0" err="1"/>
              <a:t>magnets</a:t>
            </a:r>
            <a:endParaRPr lang="fr-CH" sz="1600" dirty="0"/>
          </a:p>
          <a:p>
            <a:endParaRPr lang="fr-CH" sz="1600" dirty="0" smtClean="0"/>
          </a:p>
          <a:p>
            <a:endParaRPr lang="fr-CH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Ph. Lebrun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2nd MC Community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DF16B-B5BE-47B4-84B3-3D1C53E24BF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83568" y="1751330"/>
            <a:ext cx="4104456" cy="112834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683568" y="4077072"/>
            <a:ext cx="2952328" cy="608416"/>
          </a:xfrm>
          <a:prstGeom prst="roundRect">
            <a:avLst/>
          </a:prstGeom>
          <a:noFill/>
          <a:ln w="38100">
            <a:solidFill>
              <a:srgbClr val="0066CC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673366" y="5229200"/>
            <a:ext cx="5485166" cy="576065"/>
          </a:xfrm>
          <a:prstGeom prst="round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825403" y="2146226"/>
            <a:ext cx="1333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rgbClr val="FF0000"/>
                </a:solidFill>
                <a:latin typeface="+mn-lt"/>
              </a:rPr>
              <a:t>Target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36291" y="4212003"/>
            <a:ext cx="1189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rgbClr val="0070C0"/>
                </a:solidFill>
                <a:latin typeface="+mn-lt"/>
              </a:rPr>
              <a:t>Vacuum</a:t>
            </a:r>
            <a:endParaRPr lang="en-GB" sz="16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14351" y="5357467"/>
            <a:ext cx="26059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>
                <a:solidFill>
                  <a:srgbClr val="00B050"/>
                </a:solidFill>
                <a:latin typeface="+mn-lt"/>
              </a:rPr>
              <a:t>Alignment</a:t>
            </a:r>
            <a:r>
              <a:rPr lang="fr-CH" sz="1600" dirty="0" smtClean="0">
                <a:solidFill>
                  <a:srgbClr val="00B050"/>
                </a:solidFill>
                <a:latin typeface="+mn-lt"/>
              </a:rPr>
              <a:t> &amp; </a:t>
            </a:r>
            <a:r>
              <a:rPr lang="fr-CH" sz="1600" dirty="0" err="1" smtClean="0">
                <a:solidFill>
                  <a:srgbClr val="00B050"/>
                </a:solidFill>
                <a:latin typeface="+mn-lt"/>
              </a:rPr>
              <a:t>mechanical</a:t>
            </a:r>
            <a:endParaRPr lang="en-GB" sz="1600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14" name="Rounded Rectangle 13"/>
          <p:cNvSpPr/>
          <p:nvPr/>
        </p:nvSpPr>
        <p:spPr>
          <a:xfrm flipH="1">
            <a:off x="683560" y="2901162"/>
            <a:ext cx="6120687" cy="913891"/>
          </a:xfrm>
          <a:prstGeom prst="roundRect">
            <a:avLst/>
          </a:prstGeom>
          <a:noFill/>
          <a:ln w="381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 flipH="1">
            <a:off x="6875941" y="3188830"/>
            <a:ext cx="14881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>
                <a:solidFill>
                  <a:srgbClr val="C00000"/>
                </a:solidFill>
                <a:latin typeface="+mn-lt"/>
              </a:rPr>
              <a:t>Pulsed</a:t>
            </a:r>
            <a:r>
              <a:rPr lang="fr-CH" sz="1600" dirty="0" smtClean="0">
                <a:solidFill>
                  <a:srgbClr val="C00000"/>
                </a:solidFill>
                <a:latin typeface="+mn-lt"/>
              </a:rPr>
              <a:t> power</a:t>
            </a:r>
            <a:endParaRPr lang="en-GB" sz="16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07804" y="764704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 smtClean="0">
                <a:latin typeface="+mn-lt"/>
              </a:rPr>
              <a:t>Possible </a:t>
            </a:r>
            <a:r>
              <a:rPr lang="fr-CH" sz="1600" b="1" dirty="0" err="1" smtClean="0">
                <a:latin typeface="+mn-lt"/>
              </a:rPr>
              <a:t>grouping</a:t>
            </a:r>
            <a:r>
              <a:rPr lang="fr-CH" sz="1600" b="1" dirty="0" smtClean="0">
                <a:latin typeface="+mn-lt"/>
              </a:rPr>
              <a:t> by </a:t>
            </a:r>
            <a:r>
              <a:rPr lang="fr-CH" sz="1600" b="1" dirty="0" err="1" smtClean="0">
                <a:latin typeface="+mn-lt"/>
              </a:rPr>
              <a:t>technology</a:t>
            </a:r>
            <a:endParaRPr lang="en-GB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293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2183</TotalTime>
  <Words>111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Tahoma</vt:lpstr>
      <vt:lpstr>Default Design</vt:lpstr>
      <vt:lpstr>Muon Collider «hardware» Tasks other than RF and Magnets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plebrun</dc:creator>
  <cp:lastModifiedBy>Philippe Lebrun</cp:lastModifiedBy>
  <cp:revision>346</cp:revision>
  <cp:lastPrinted>2018-01-26T17:18:51Z</cp:lastPrinted>
  <dcterms:created xsi:type="dcterms:W3CDTF">2006-09-22T09:17:37Z</dcterms:created>
  <dcterms:modified xsi:type="dcterms:W3CDTF">2021-07-14T15:28:10Z</dcterms:modified>
</cp:coreProperties>
</file>