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85" d="100"/>
          <a:sy n="85" d="100"/>
        </p:scale>
        <p:origin x="48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C3F55-736D-48EF-8C7D-6EAB8CFA90BD}" type="datetimeFigureOut">
              <a:rPr lang="en-AU" smtClean="0"/>
              <a:t>23/06/2021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8C747-95F6-4687-9DEF-BE34B8D64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7002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50B6-ECC1-41A7-BEC5-BE185EF75575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17A9-299A-4881-96EA-D6880167F3ED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B648B-E88A-4C58-9A85-B11CA15EB3E9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6156-8827-440D-9FB6-074A7C06DFE1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D5392-3660-4942-B7C4-3ADC175999B5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41CB4-3DB8-4D72-9212-BB99E633ABD2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785-D06D-46C5-8702-8FEE01B32105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81E9-9E4A-4440-A8FD-AEC6D1F68A39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E85A-42A8-456F-B9C4-0FEB077EDB07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7C175-6CE7-4622-9257-F86C52D059CB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CC2B-E6C7-45EA-9744-06DEF1215724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CF1D-AD25-4E54-8ABD-4812ADECC48C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CB633-5F56-43C3-86F0-F380F60E6F9D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A04C-987C-4C12-9E4F-506E85B39A3C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29DE-8FB6-4C99-8514-8EC702C4C38A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7AAC-C166-45E3-9435-966FC58ECFE5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541F-182F-494A-9C7A-93A50D1FCDE3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Chapter 2: 1</a:t>
            </a:r>
            <a:r>
              <a:rPr lang="en-AU" baseline="30000" dirty="0"/>
              <a:t>st</a:t>
            </a:r>
            <a:r>
              <a:rPr lang="en-AU" dirty="0"/>
              <a:t> Editor 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Short comments and observations</a:t>
            </a:r>
          </a:p>
          <a:p>
            <a:pPr lvl="1"/>
            <a:r>
              <a:rPr lang="en-US" dirty="0"/>
              <a:t>Nice account of the LHC experiments as an example of a Big Science challenges and major undertakings, </a:t>
            </a:r>
            <a:r>
              <a:rPr lang="en-US"/>
              <a:t>flows nicely</a:t>
            </a:r>
            <a:endParaRPr lang="en-US" dirty="0"/>
          </a:p>
          <a:p>
            <a:pPr lvl="1"/>
            <a:r>
              <a:rPr lang="en-US" dirty="0"/>
              <a:t>A short intro would help to set the scene (CERN and LHC experiments as an example, also a reference to Chapter 3?; success &amp; failures link also to Chapter )</a:t>
            </a:r>
          </a:p>
          <a:p>
            <a:pPr lvl="1"/>
            <a:r>
              <a:rPr lang="en-US" dirty="0"/>
              <a:t>Some overlap with Chapter 3?</a:t>
            </a:r>
          </a:p>
          <a:p>
            <a:pPr lvl="1"/>
            <a:r>
              <a:rPr lang="fr-CH" dirty="0" err="1"/>
              <a:t>Some</a:t>
            </a:r>
            <a:r>
              <a:rPr lang="fr-CH" dirty="0"/>
              <a:t> </a:t>
            </a:r>
            <a:r>
              <a:rPr lang="fr-CH" dirty="0" err="1"/>
              <a:t>condensing</a:t>
            </a:r>
            <a:r>
              <a:rPr lang="fr-CH" dirty="0"/>
              <a:t> </a:t>
            </a:r>
            <a:r>
              <a:rPr lang="fr-CH" dirty="0" err="1"/>
              <a:t>needed</a:t>
            </a:r>
            <a:r>
              <a:rPr lang="fr-CH" dirty="0"/>
              <a:t> (</a:t>
            </a:r>
            <a:r>
              <a:rPr lang="fr-CH" dirty="0" err="1"/>
              <a:t>currently</a:t>
            </a:r>
            <a:r>
              <a:rPr lang="fr-CH" dirty="0"/>
              <a:t> 24 pages, </a:t>
            </a:r>
            <a:r>
              <a:rPr lang="fr-CH" dirty="0" err="1"/>
              <a:t>including</a:t>
            </a:r>
            <a:r>
              <a:rPr lang="fr-CH" dirty="0"/>
              <a:t> </a:t>
            </a:r>
            <a:r>
              <a:rPr lang="fr-CH" dirty="0" err="1"/>
              <a:t>references</a:t>
            </a:r>
            <a:r>
              <a:rPr lang="fr-CH" dirty="0"/>
              <a:t>)</a:t>
            </a:r>
            <a:endParaRPr lang="en-AU" dirty="0"/>
          </a:p>
          <a:p>
            <a:endParaRPr lang="en-US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171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24BE5-03F5-44FB-ADF3-49AACA108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Editor 2 -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3AA06-A8A7-4D78-8F73-C2B2FFCD4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This is an amazing chapter which brings ATLAS and CMS together- editor congratulate the authors for bringing this connection together.</a:t>
            </a:r>
          </a:p>
          <a:p>
            <a:r>
              <a:rPr lang="en-AU" dirty="0"/>
              <a:t>The section that explains challenges and lessons learnt is so beneficial to future investment in collider research.</a:t>
            </a:r>
          </a:p>
          <a:p>
            <a:r>
              <a:rPr lang="en-AU" dirty="0"/>
              <a:t>Human factors sector is so interesting and provide the basis for epistemic culture of HEP community.</a:t>
            </a:r>
          </a:p>
          <a:p>
            <a:r>
              <a:rPr lang="en-AU" dirty="0"/>
              <a:t>It may be useful to draw few lessons to learn from CMS and ATLAS collaboration and how future collider can learn from the experience.  </a:t>
            </a:r>
          </a:p>
          <a:p>
            <a:r>
              <a:rPr lang="en-AU" dirty="0"/>
              <a:t>Material is so rich and good luck to editors if they have to condense such rich account to 8000 words.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5D8A2B-DFD0-45C3-AEDC-8E613A297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5078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-Progress" id="{900386AE-825E-7846-A1D5-954CF5E8A499}" vid="{8BDECDD2-DA42-C547-9E09-81A17F8CD1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526</TotalTime>
  <Words>188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Wingdings 3</vt:lpstr>
      <vt:lpstr>Wisp</vt:lpstr>
      <vt:lpstr>Chapter 2: 1st Editor Feedback</vt:lpstr>
      <vt:lpstr>Editor 2 - Comments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X: (Working) Title</dc:title>
  <dc:creator>Markus Nordberg</dc:creator>
  <cp:lastModifiedBy>Shantha Liyanage</cp:lastModifiedBy>
  <cp:revision>43</cp:revision>
  <dcterms:created xsi:type="dcterms:W3CDTF">2021-06-21T19:08:22Z</dcterms:created>
  <dcterms:modified xsi:type="dcterms:W3CDTF">2021-06-23T11:46:23Z</dcterms:modified>
</cp:coreProperties>
</file>