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9" autoAdjust="0"/>
    <p:restoredTop sz="94660"/>
  </p:normalViewPr>
  <p:slideViewPr>
    <p:cSldViewPr snapToGrid="0">
      <p:cViewPr varScale="1">
        <p:scale>
          <a:sx n="85" d="100"/>
          <a:sy n="85" d="100"/>
        </p:scale>
        <p:origin x="48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CC3F55-736D-48EF-8C7D-6EAB8CFA90BD}" type="datetimeFigureOut">
              <a:rPr lang="en-AU" smtClean="0"/>
              <a:t>23/06/2021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28C747-95F6-4687-9DEF-BE34B8D641A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7002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D650B6-ECC1-41A7-BEC5-BE185EF7557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717A9-299A-4881-96EA-D6880167F3ED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B648B-E88A-4C58-9A85-B11CA15EB3E9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116156-8827-440D-9FB6-074A7C06DFE1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1D5392-3660-4942-B7C4-3ADC175999B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41CB4-3DB8-4D72-9212-BB99E633ABD2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0C785-D06D-46C5-8702-8FEE01B3210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6A81E9-9E4A-4440-A8FD-AEC6D1F68A39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E85A-42A8-456F-B9C4-0FEB077EDB07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07C175-6CE7-4622-9257-F86C52D059CB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3CC2B-E6C7-45EA-9744-06DEF1215724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CCF1D-AD25-4E54-8ABD-4812ADECC48C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ECB633-5F56-43C3-86F0-F380F60E6F9D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BA04C-987C-4C12-9E4F-506E85B39A3C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AF29DE-8FB6-4C99-8514-8EC702C4C38A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317AAC-C166-45E3-9435-966FC58ECFE5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D541F-182F-494A-9C7A-93A50D1FCDE3}" type="datetime1">
              <a:rPr lang="en-US" smtClean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Chapter 4: 1</a:t>
            </a:r>
            <a:r>
              <a:rPr lang="en-AU" baseline="30000" dirty="0"/>
              <a:t>st</a:t>
            </a:r>
            <a:r>
              <a:rPr lang="en-AU" dirty="0"/>
              <a:t> Editor Feedback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Short comments and observations</a:t>
            </a:r>
          </a:p>
          <a:p>
            <a:pPr lvl="1"/>
            <a:r>
              <a:rPr lang="en-US" dirty="0"/>
              <a:t>Nice account of future plans and technology developments</a:t>
            </a:r>
          </a:p>
          <a:p>
            <a:pPr lvl="1"/>
            <a:r>
              <a:rPr lang="en-US" dirty="0"/>
              <a:t>A short intro would help to set the scene (CERN as an example)</a:t>
            </a:r>
          </a:p>
          <a:p>
            <a:pPr lvl="1"/>
            <a:r>
              <a:rPr lang="en-US" dirty="0"/>
              <a:t>Overlap with Chapter 5?</a:t>
            </a:r>
          </a:p>
          <a:p>
            <a:pPr lvl="1"/>
            <a:r>
              <a:rPr lang="en-US" dirty="0"/>
              <a:t>Technical editing needed (format, sub-chapter indexing etc.)</a:t>
            </a:r>
          </a:p>
          <a:p>
            <a:pPr lvl="1"/>
            <a:r>
              <a:rPr lang="en-US"/>
              <a:t>References </a:t>
            </a:r>
            <a:r>
              <a:rPr lang="en-US" dirty="0"/>
              <a:t>missing</a:t>
            </a:r>
          </a:p>
          <a:p>
            <a:pPr lvl="1"/>
            <a:r>
              <a:rPr lang="fr-CH" dirty="0" err="1"/>
              <a:t>Condensing</a:t>
            </a:r>
            <a:r>
              <a:rPr lang="fr-CH" dirty="0"/>
              <a:t> </a:t>
            </a:r>
            <a:r>
              <a:rPr lang="fr-CH" dirty="0" err="1"/>
              <a:t>may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needed</a:t>
            </a:r>
            <a:r>
              <a:rPr lang="fr-CH" dirty="0"/>
              <a:t> (</a:t>
            </a:r>
            <a:r>
              <a:rPr lang="fr-CH" dirty="0" err="1"/>
              <a:t>currently</a:t>
            </a:r>
            <a:r>
              <a:rPr lang="fr-CH" dirty="0"/>
              <a:t> 16 pages, not </a:t>
            </a:r>
            <a:r>
              <a:rPr lang="fr-CH" dirty="0" err="1"/>
              <a:t>including</a:t>
            </a:r>
            <a:r>
              <a:rPr lang="fr-CH" dirty="0"/>
              <a:t> </a:t>
            </a:r>
            <a:r>
              <a:rPr lang="fr-CH" dirty="0" err="1"/>
              <a:t>references</a:t>
            </a:r>
            <a:r>
              <a:rPr lang="fr-CH" dirty="0"/>
              <a:t>)</a:t>
            </a:r>
            <a:endParaRPr lang="en-AU" dirty="0"/>
          </a:p>
          <a:p>
            <a:endParaRPr lang="en-US" dirty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5171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ABAE45-60BA-4819-AFEF-447B8FB47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Editor 2 – Chapter 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A4DEDC-92EB-48D9-B52A-A4ABA0238E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Excellent piece of work and bring together some technology applications of LHC and justification for big science operations</a:t>
            </a:r>
          </a:p>
          <a:p>
            <a:r>
              <a:rPr lang="en-AU" dirty="0" err="1"/>
              <a:t>Authours</a:t>
            </a:r>
            <a:r>
              <a:rPr lang="en-AU" dirty="0"/>
              <a:t> have drawn together how some technological development such as super conducting material can solve some key social and economic issues with reference to industry involvement.</a:t>
            </a:r>
          </a:p>
          <a:p>
            <a:r>
              <a:rPr lang="en-AU" dirty="0"/>
              <a:t>This chapter has been reviewed by critical friends and scholars with glowing comments.</a:t>
            </a:r>
          </a:p>
          <a:p>
            <a:r>
              <a:rPr lang="en-AU" dirty="0"/>
              <a:t>The chapter can be fined tuned to improve with </a:t>
            </a:r>
            <a:r>
              <a:rPr lang="en-AU"/>
              <a:t>other comments.</a:t>
            </a:r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54CFB6-79A7-4D13-BC91-3CE6E1762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257340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-Progress" id="{900386AE-825E-7846-A1D5-954CF5E8A499}" vid="{8BDECDD2-DA42-C547-9E09-81A17F8CD1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228</TotalTime>
  <Words>141</Words>
  <Application>Microsoft Office PowerPoint</Application>
  <PresentationFormat>Widescreen</PresentationFormat>
  <Paragraphs>15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 3</vt:lpstr>
      <vt:lpstr>Wisp</vt:lpstr>
      <vt:lpstr>Chapter 4: 1st Editor Feedback</vt:lpstr>
      <vt:lpstr>Editor 2 – Chapter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X: (Working) Title</dc:title>
  <dc:creator>Markus Nordberg</dc:creator>
  <cp:lastModifiedBy>Shantha Liyanage</cp:lastModifiedBy>
  <cp:revision>33</cp:revision>
  <dcterms:created xsi:type="dcterms:W3CDTF">2021-06-21T19:08:22Z</dcterms:created>
  <dcterms:modified xsi:type="dcterms:W3CDTF">2021-06-23T10:27:34Z</dcterms:modified>
</cp:coreProperties>
</file>