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3" r:id="rId3"/>
    <p:sldId id="316" r:id="rId4"/>
    <p:sldId id="317" r:id="rId5"/>
    <p:sldId id="319" r:id="rId6"/>
    <p:sldId id="318" r:id="rId7"/>
    <p:sldId id="326" r:id="rId8"/>
    <p:sldId id="327" r:id="rId9"/>
    <p:sldId id="320" r:id="rId10"/>
    <p:sldId id="321" r:id="rId11"/>
    <p:sldId id="322" r:id="rId12"/>
    <p:sldId id="257" r:id="rId13"/>
    <p:sldId id="258" r:id="rId14"/>
    <p:sldId id="260" r:id="rId15"/>
    <p:sldId id="323" r:id="rId16"/>
    <p:sldId id="261" r:id="rId17"/>
    <p:sldId id="262" r:id="rId18"/>
    <p:sldId id="263" r:id="rId19"/>
    <p:sldId id="328" r:id="rId20"/>
    <p:sldId id="324" r:id="rId21"/>
    <p:sldId id="284" r:id="rId22"/>
    <p:sldId id="285" r:id="rId23"/>
    <p:sldId id="286" r:id="rId24"/>
    <p:sldId id="287" r:id="rId25"/>
    <p:sldId id="288" r:id="rId26"/>
    <p:sldId id="289" r:id="rId27"/>
    <p:sldId id="290" r:id="rId28"/>
    <p:sldId id="291" r:id="rId29"/>
    <p:sldId id="292" r:id="rId30"/>
    <p:sldId id="293" r:id="rId31"/>
    <p:sldId id="294" r:id="rId32"/>
    <p:sldId id="295" r:id="rId33"/>
    <p:sldId id="296" r:id="rId34"/>
    <p:sldId id="297" r:id="rId35"/>
    <p:sldId id="298" r:id="rId36"/>
    <p:sldId id="299" r:id="rId37"/>
    <p:sldId id="300" r:id="rId38"/>
    <p:sldId id="301" r:id="rId39"/>
    <p:sldId id="304" r:id="rId40"/>
    <p:sldId id="314" r:id="rId41"/>
    <p:sldId id="315" r:id="rId42"/>
    <p:sldId id="279"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x Schuy" initials="AS" lastIdx="1" clrIdx="0">
    <p:extLst>
      <p:ext uri="{19B8F6BF-5375-455C-9EA6-DF929625EA0E}">
        <p15:presenceInfo xmlns:p15="http://schemas.microsoft.com/office/powerpoint/2012/main" userId="89200a850d545cc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8C8C8C"/>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2A5D8C-C25C-4607-9620-41EB1AA3C4F4}" v="290" dt="2021-06-18T19:38:57.8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3" autoAdjust="0"/>
    <p:restoredTop sz="94660"/>
  </p:normalViewPr>
  <p:slideViewPr>
    <p:cSldViewPr snapToGrid="0">
      <p:cViewPr varScale="1">
        <p:scale>
          <a:sx n="161" d="100"/>
          <a:sy n="161" d="100"/>
        </p:scale>
        <p:origin x="150"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x Schuy" userId="89200a850d545cc8" providerId="LiveId" clId="{142A5D8C-C25C-4607-9620-41EB1AA3C4F4}"/>
    <pc:docChg chg="undo custSel addSld delSld modSld sldOrd">
      <pc:chgData name="Alex Schuy" userId="89200a850d545cc8" providerId="LiveId" clId="{142A5D8C-C25C-4607-9620-41EB1AA3C4F4}" dt="2021-06-18T19:39:51.272" v="5086" actId="5793"/>
      <pc:docMkLst>
        <pc:docMk/>
      </pc:docMkLst>
      <pc:sldChg chg="modSp mod">
        <pc:chgData name="Alex Schuy" userId="89200a850d545cc8" providerId="LiveId" clId="{142A5D8C-C25C-4607-9620-41EB1AA3C4F4}" dt="2021-06-18T19:01:18.890" v="3444" actId="20577"/>
        <pc:sldMkLst>
          <pc:docMk/>
          <pc:sldMk cId="1570396259" sldId="256"/>
        </pc:sldMkLst>
        <pc:spChg chg="mod">
          <ac:chgData name="Alex Schuy" userId="89200a850d545cc8" providerId="LiveId" clId="{142A5D8C-C25C-4607-9620-41EB1AA3C4F4}" dt="2021-06-18T19:01:18.890" v="3444" actId="20577"/>
          <ac:spMkLst>
            <pc:docMk/>
            <pc:sldMk cId="1570396259" sldId="256"/>
            <ac:spMk id="2" creationId="{B77EB0B4-FCAA-4E40-9649-AF82436F7CAE}"/>
          </ac:spMkLst>
        </pc:spChg>
      </pc:sldChg>
      <pc:sldChg chg="modSp add mod">
        <pc:chgData name="Alex Schuy" userId="89200a850d545cc8" providerId="LiveId" clId="{142A5D8C-C25C-4607-9620-41EB1AA3C4F4}" dt="2021-06-18T17:26:30.860" v="2397" actId="27636"/>
        <pc:sldMkLst>
          <pc:docMk/>
          <pc:sldMk cId="84769400" sldId="257"/>
        </pc:sldMkLst>
        <pc:spChg chg="mod">
          <ac:chgData name="Alex Schuy" userId="89200a850d545cc8" providerId="LiveId" clId="{142A5D8C-C25C-4607-9620-41EB1AA3C4F4}" dt="2021-06-18T17:26:30.860" v="2397" actId="27636"/>
          <ac:spMkLst>
            <pc:docMk/>
            <pc:sldMk cId="84769400" sldId="257"/>
            <ac:spMk id="5" creationId="{D9E36757-E28A-4F42-8167-ED2CE5D36AD8}"/>
          </ac:spMkLst>
        </pc:spChg>
        <pc:spChg chg="mod">
          <ac:chgData name="Alex Schuy" userId="89200a850d545cc8" providerId="LiveId" clId="{142A5D8C-C25C-4607-9620-41EB1AA3C4F4}" dt="2021-06-18T17:26:23.947" v="2392" actId="1076"/>
          <ac:spMkLst>
            <pc:docMk/>
            <pc:sldMk cId="84769400" sldId="257"/>
            <ac:spMk id="7" creationId="{82727C00-00EB-42A9-97EC-A5E427D58F74}"/>
          </ac:spMkLst>
        </pc:spChg>
        <pc:picChg chg="mod">
          <ac:chgData name="Alex Schuy" userId="89200a850d545cc8" providerId="LiveId" clId="{142A5D8C-C25C-4607-9620-41EB1AA3C4F4}" dt="2021-06-18T17:26:21.385" v="2391" actId="1076"/>
          <ac:picMkLst>
            <pc:docMk/>
            <pc:sldMk cId="84769400" sldId="257"/>
            <ac:picMk id="1026" creationId="{CFD6AF50-ED02-4F0B-85C6-D1789A2938F2}"/>
          </ac:picMkLst>
        </pc:picChg>
      </pc:sldChg>
      <pc:sldChg chg="modSp add mod">
        <pc:chgData name="Alex Schuy" userId="89200a850d545cc8" providerId="LiveId" clId="{142A5D8C-C25C-4607-9620-41EB1AA3C4F4}" dt="2021-06-18T17:36:53.097" v="2813" actId="20577"/>
        <pc:sldMkLst>
          <pc:docMk/>
          <pc:sldMk cId="3038263130" sldId="258"/>
        </pc:sldMkLst>
        <pc:spChg chg="mod">
          <ac:chgData name="Alex Schuy" userId="89200a850d545cc8" providerId="LiveId" clId="{142A5D8C-C25C-4607-9620-41EB1AA3C4F4}" dt="2021-06-18T17:28:24.092" v="2420" actId="1076"/>
          <ac:spMkLst>
            <pc:docMk/>
            <pc:sldMk cId="3038263130" sldId="258"/>
            <ac:spMk id="2" creationId="{E7A8C249-67A5-47ED-9F37-ED1F262960AD}"/>
          </ac:spMkLst>
        </pc:spChg>
        <pc:spChg chg="mod">
          <ac:chgData name="Alex Schuy" userId="89200a850d545cc8" providerId="LiveId" clId="{142A5D8C-C25C-4607-9620-41EB1AA3C4F4}" dt="2021-06-18T17:36:53.097" v="2813" actId="20577"/>
          <ac:spMkLst>
            <pc:docMk/>
            <pc:sldMk cId="3038263130" sldId="258"/>
            <ac:spMk id="4" creationId="{4E3111DD-98D5-41FA-815F-BA415AE52091}"/>
          </ac:spMkLst>
        </pc:spChg>
        <pc:spChg chg="mod">
          <ac:chgData name="Alex Schuy" userId="89200a850d545cc8" providerId="LiveId" clId="{142A5D8C-C25C-4607-9620-41EB1AA3C4F4}" dt="2021-06-18T17:30:22.316" v="2543" actId="1076"/>
          <ac:spMkLst>
            <pc:docMk/>
            <pc:sldMk cId="3038263130" sldId="258"/>
            <ac:spMk id="5" creationId="{0A88B3DD-6FC5-41D6-86AA-10C979DFB3BB}"/>
          </ac:spMkLst>
        </pc:spChg>
        <pc:picChg chg="mod">
          <ac:chgData name="Alex Schuy" userId="89200a850d545cc8" providerId="LiveId" clId="{142A5D8C-C25C-4607-9620-41EB1AA3C4F4}" dt="2021-06-18T17:27:26.776" v="2404" actId="1076"/>
          <ac:picMkLst>
            <pc:docMk/>
            <pc:sldMk cId="3038263130" sldId="258"/>
            <ac:picMk id="2050" creationId="{F159EB19-F00B-4DC6-9100-71E6E5C67D42}"/>
          </ac:picMkLst>
        </pc:picChg>
      </pc:sldChg>
      <pc:sldChg chg="add del">
        <pc:chgData name="Alex Schuy" userId="89200a850d545cc8" providerId="LiveId" clId="{142A5D8C-C25C-4607-9620-41EB1AA3C4F4}" dt="2021-06-18T17:27:03.319" v="2398" actId="47"/>
        <pc:sldMkLst>
          <pc:docMk/>
          <pc:sldMk cId="3543130744" sldId="259"/>
        </pc:sldMkLst>
      </pc:sldChg>
      <pc:sldChg chg="addSp delSp modSp add mod">
        <pc:chgData name="Alex Schuy" userId="89200a850d545cc8" providerId="LiveId" clId="{142A5D8C-C25C-4607-9620-41EB1AA3C4F4}" dt="2021-06-18T17:43:48.148" v="3022" actId="20577"/>
        <pc:sldMkLst>
          <pc:docMk/>
          <pc:sldMk cId="3439933118" sldId="260"/>
        </pc:sldMkLst>
        <pc:spChg chg="mod">
          <ac:chgData name="Alex Schuy" userId="89200a850d545cc8" providerId="LiveId" clId="{142A5D8C-C25C-4607-9620-41EB1AA3C4F4}" dt="2021-06-18T17:39:55.241" v="2853" actId="6549"/>
          <ac:spMkLst>
            <pc:docMk/>
            <pc:sldMk cId="3439933118" sldId="260"/>
            <ac:spMk id="2" creationId="{65C3A097-A90A-4BEB-A5E3-F6F14F48CF4B}"/>
          </ac:spMkLst>
        </pc:spChg>
        <pc:spChg chg="add del mod">
          <ac:chgData name="Alex Schuy" userId="89200a850d545cc8" providerId="LiveId" clId="{142A5D8C-C25C-4607-9620-41EB1AA3C4F4}" dt="2021-06-18T17:40:00.216" v="2856" actId="478"/>
          <ac:spMkLst>
            <pc:docMk/>
            <pc:sldMk cId="3439933118" sldId="260"/>
            <ac:spMk id="3" creationId="{93D93CBA-35D9-4280-9E4C-76DEDD68B253}"/>
          </ac:spMkLst>
        </pc:spChg>
        <pc:spChg chg="mod">
          <ac:chgData name="Alex Schuy" userId="89200a850d545cc8" providerId="LiveId" clId="{142A5D8C-C25C-4607-9620-41EB1AA3C4F4}" dt="2021-06-18T17:42:07.487" v="2935" actId="114"/>
          <ac:spMkLst>
            <pc:docMk/>
            <pc:sldMk cId="3439933118" sldId="260"/>
            <ac:spMk id="4" creationId="{2C969A33-B136-431C-ADAB-FB5CC8AD7642}"/>
          </ac:spMkLst>
        </pc:spChg>
        <pc:spChg chg="mod">
          <ac:chgData name="Alex Schuy" userId="89200a850d545cc8" providerId="LiveId" clId="{142A5D8C-C25C-4607-9620-41EB1AA3C4F4}" dt="2021-06-18T17:43:48.148" v="3022" actId="20577"/>
          <ac:spMkLst>
            <pc:docMk/>
            <pc:sldMk cId="3439933118" sldId="260"/>
            <ac:spMk id="9" creationId="{0BE589EE-ECB9-4442-935D-9C241CC1B684}"/>
          </ac:spMkLst>
        </pc:spChg>
        <pc:picChg chg="del">
          <ac:chgData name="Alex Schuy" userId="89200a850d545cc8" providerId="LiveId" clId="{142A5D8C-C25C-4607-9620-41EB1AA3C4F4}" dt="2021-06-18T17:39:57.605" v="2855" actId="478"/>
          <ac:picMkLst>
            <pc:docMk/>
            <pc:sldMk cId="3439933118" sldId="260"/>
            <ac:picMk id="4102" creationId="{2002B745-BAA9-45A9-81CA-2917E86BCA14}"/>
          </ac:picMkLst>
        </pc:picChg>
        <pc:picChg chg="add mod">
          <ac:chgData name="Alex Schuy" userId="89200a850d545cc8" providerId="LiveId" clId="{142A5D8C-C25C-4607-9620-41EB1AA3C4F4}" dt="2021-06-18T17:42:35.015" v="2936" actId="1076"/>
          <ac:picMkLst>
            <pc:docMk/>
            <pc:sldMk cId="3439933118" sldId="260"/>
            <ac:picMk id="5122" creationId="{BE45B2ED-2E68-4BE9-BDDC-42A3185EA60C}"/>
          </ac:picMkLst>
        </pc:picChg>
      </pc:sldChg>
      <pc:sldChg chg="addSp delSp modSp add mod">
        <pc:chgData name="Alex Schuy" userId="89200a850d545cc8" providerId="LiveId" clId="{142A5D8C-C25C-4607-9620-41EB1AA3C4F4}" dt="2021-06-18T18:19:21.714" v="3186" actId="1076"/>
        <pc:sldMkLst>
          <pc:docMk/>
          <pc:sldMk cId="1597706654" sldId="261"/>
        </pc:sldMkLst>
        <pc:spChg chg="add del mod">
          <ac:chgData name="Alex Schuy" userId="89200a850d545cc8" providerId="LiveId" clId="{142A5D8C-C25C-4607-9620-41EB1AA3C4F4}" dt="2021-06-18T18:16:48.875" v="3070" actId="478"/>
          <ac:spMkLst>
            <pc:docMk/>
            <pc:sldMk cId="1597706654" sldId="261"/>
            <ac:spMk id="3" creationId="{8C7AA4BD-6844-4FE2-80C2-EE1C3AEBA09B}"/>
          </ac:spMkLst>
        </pc:spChg>
        <pc:spChg chg="mod">
          <ac:chgData name="Alex Schuy" userId="89200a850d545cc8" providerId="LiveId" clId="{142A5D8C-C25C-4607-9620-41EB1AA3C4F4}" dt="2021-06-18T18:14:56.088" v="3055" actId="113"/>
          <ac:spMkLst>
            <pc:docMk/>
            <pc:sldMk cId="1597706654" sldId="261"/>
            <ac:spMk id="4" creationId="{3BF1EA78-FABA-4472-B8BB-DAC6BEDFBB2B}"/>
          </ac:spMkLst>
        </pc:spChg>
        <pc:spChg chg="add del mod">
          <ac:chgData name="Alex Schuy" userId="89200a850d545cc8" providerId="LiveId" clId="{142A5D8C-C25C-4607-9620-41EB1AA3C4F4}" dt="2021-06-18T18:16:50.691" v="3071" actId="478"/>
          <ac:spMkLst>
            <pc:docMk/>
            <pc:sldMk cId="1597706654" sldId="261"/>
            <ac:spMk id="6" creationId="{A0B3A516-8F57-4BC0-959F-009F43F200A3}"/>
          </ac:spMkLst>
        </pc:spChg>
        <pc:spChg chg="add mod">
          <ac:chgData name="Alex Schuy" userId="89200a850d545cc8" providerId="LiveId" clId="{142A5D8C-C25C-4607-9620-41EB1AA3C4F4}" dt="2021-06-18T18:19:21.714" v="3186" actId="1076"/>
          <ac:spMkLst>
            <pc:docMk/>
            <pc:sldMk cId="1597706654" sldId="261"/>
            <ac:spMk id="7" creationId="{AE3B2413-930F-4B35-93AE-CD3BB92285D9}"/>
          </ac:spMkLst>
        </pc:spChg>
        <pc:spChg chg="del">
          <ac:chgData name="Alex Schuy" userId="89200a850d545cc8" providerId="LiveId" clId="{142A5D8C-C25C-4607-9620-41EB1AA3C4F4}" dt="2021-06-18T17:45:38.021" v="3034" actId="478"/>
          <ac:spMkLst>
            <pc:docMk/>
            <pc:sldMk cId="1597706654" sldId="261"/>
            <ac:spMk id="9" creationId="{74716C8D-7C25-4EB6-B86A-787F27ADE662}"/>
          </ac:spMkLst>
        </pc:spChg>
        <pc:spChg chg="mod">
          <ac:chgData name="Alex Schuy" userId="89200a850d545cc8" providerId="LiveId" clId="{142A5D8C-C25C-4607-9620-41EB1AA3C4F4}" dt="2021-06-18T18:18:21.324" v="3142" actId="20577"/>
          <ac:spMkLst>
            <pc:docMk/>
            <pc:sldMk cId="1597706654" sldId="261"/>
            <ac:spMk id="10" creationId="{F2BDA49A-4CA4-4CC6-8863-337F10604492}"/>
          </ac:spMkLst>
        </pc:spChg>
        <pc:spChg chg="add mod">
          <ac:chgData name="Alex Schuy" userId="89200a850d545cc8" providerId="LiveId" clId="{142A5D8C-C25C-4607-9620-41EB1AA3C4F4}" dt="2021-06-18T18:19:15.220" v="3185" actId="1076"/>
          <ac:spMkLst>
            <pc:docMk/>
            <pc:sldMk cId="1597706654" sldId="261"/>
            <ac:spMk id="13" creationId="{FD0B9DD3-783B-4744-BFE7-A02312FB278C}"/>
          </ac:spMkLst>
        </pc:spChg>
        <pc:picChg chg="del mod">
          <ac:chgData name="Alex Schuy" userId="89200a850d545cc8" providerId="LiveId" clId="{142A5D8C-C25C-4607-9620-41EB1AA3C4F4}" dt="2021-06-18T18:16:45.124" v="3068" actId="478"/>
          <ac:picMkLst>
            <pc:docMk/>
            <pc:sldMk cId="1597706654" sldId="261"/>
            <ac:picMk id="5126" creationId="{D2C86D7E-4BFC-4B2B-90D1-E9663A1B7A46}"/>
          </ac:picMkLst>
        </pc:picChg>
        <pc:picChg chg="add del mod">
          <ac:chgData name="Alex Schuy" userId="89200a850d545cc8" providerId="LiveId" clId="{142A5D8C-C25C-4607-9620-41EB1AA3C4F4}" dt="2021-06-18T18:16:36.548" v="3067" actId="478"/>
          <ac:picMkLst>
            <pc:docMk/>
            <pc:sldMk cId="1597706654" sldId="261"/>
            <ac:picMk id="6146" creationId="{CA24C902-52C9-4ABD-837D-84A364423871}"/>
          </ac:picMkLst>
        </pc:picChg>
        <pc:picChg chg="add mod">
          <ac:chgData name="Alex Schuy" userId="89200a850d545cc8" providerId="LiveId" clId="{142A5D8C-C25C-4607-9620-41EB1AA3C4F4}" dt="2021-06-18T18:17:00.178" v="3078" actId="1076"/>
          <ac:picMkLst>
            <pc:docMk/>
            <pc:sldMk cId="1597706654" sldId="261"/>
            <ac:picMk id="6148" creationId="{FD8B750C-B989-4C74-AAB7-0BDC8D4182E7}"/>
          </ac:picMkLst>
        </pc:picChg>
      </pc:sldChg>
      <pc:sldChg chg="modSp add mod">
        <pc:chgData name="Alex Schuy" userId="89200a850d545cc8" providerId="LiveId" clId="{142A5D8C-C25C-4607-9620-41EB1AA3C4F4}" dt="2021-06-18T18:30:09.350" v="3228" actId="20577"/>
        <pc:sldMkLst>
          <pc:docMk/>
          <pc:sldMk cId="3561973883" sldId="262"/>
        </pc:sldMkLst>
        <pc:spChg chg="mod">
          <ac:chgData name="Alex Schuy" userId="89200a850d545cc8" providerId="LiveId" clId="{142A5D8C-C25C-4607-9620-41EB1AA3C4F4}" dt="2021-06-18T18:30:00.190" v="3227" actId="20577"/>
          <ac:spMkLst>
            <pc:docMk/>
            <pc:sldMk cId="3561973883" sldId="262"/>
            <ac:spMk id="4" creationId="{944CDBC5-D962-40CB-A085-B811527447C2}"/>
          </ac:spMkLst>
        </pc:spChg>
        <pc:spChg chg="mod">
          <ac:chgData name="Alex Schuy" userId="89200a850d545cc8" providerId="LiveId" clId="{142A5D8C-C25C-4607-9620-41EB1AA3C4F4}" dt="2021-06-18T18:30:09.350" v="3228" actId="20577"/>
          <ac:spMkLst>
            <pc:docMk/>
            <pc:sldMk cId="3561973883" sldId="262"/>
            <ac:spMk id="5" creationId="{12DD4B78-466D-43BD-AE9E-3665809196F9}"/>
          </ac:spMkLst>
        </pc:spChg>
      </pc:sldChg>
      <pc:sldChg chg="modSp add mod">
        <pc:chgData name="Alex Schuy" userId="89200a850d545cc8" providerId="LiveId" clId="{142A5D8C-C25C-4607-9620-41EB1AA3C4F4}" dt="2021-06-18T18:32:01.398" v="3355" actId="27636"/>
        <pc:sldMkLst>
          <pc:docMk/>
          <pc:sldMk cId="3329669528" sldId="263"/>
        </pc:sldMkLst>
        <pc:spChg chg="mod">
          <ac:chgData name="Alex Schuy" userId="89200a850d545cc8" providerId="LiveId" clId="{142A5D8C-C25C-4607-9620-41EB1AA3C4F4}" dt="2021-06-18T18:32:01.398" v="3355" actId="27636"/>
          <ac:spMkLst>
            <pc:docMk/>
            <pc:sldMk cId="3329669528" sldId="263"/>
            <ac:spMk id="5" creationId="{890E21F8-CD39-4B0C-8B8F-407182DD3892}"/>
          </ac:spMkLst>
        </pc:spChg>
      </pc:sldChg>
      <pc:sldChg chg="del">
        <pc:chgData name="Alex Schuy" userId="89200a850d545cc8" providerId="LiveId" clId="{142A5D8C-C25C-4607-9620-41EB1AA3C4F4}" dt="2021-06-18T17:18:05.609" v="2199" actId="47"/>
        <pc:sldMkLst>
          <pc:docMk/>
          <pc:sldMk cId="810127776" sldId="268"/>
        </pc:sldMkLst>
      </pc:sldChg>
      <pc:sldChg chg="del">
        <pc:chgData name="Alex Schuy" userId="89200a850d545cc8" providerId="LiveId" clId="{142A5D8C-C25C-4607-9620-41EB1AA3C4F4}" dt="2021-06-18T17:18:06.663" v="2200" actId="47"/>
        <pc:sldMkLst>
          <pc:docMk/>
          <pc:sldMk cId="1118974297" sldId="272"/>
        </pc:sldMkLst>
      </pc:sldChg>
      <pc:sldChg chg="del">
        <pc:chgData name="Alex Schuy" userId="89200a850d545cc8" providerId="LiveId" clId="{142A5D8C-C25C-4607-9620-41EB1AA3C4F4}" dt="2021-06-18T14:37:52.772" v="1" actId="47"/>
        <pc:sldMkLst>
          <pc:docMk/>
          <pc:sldMk cId="3230044829" sldId="273"/>
        </pc:sldMkLst>
      </pc:sldChg>
      <pc:sldChg chg="modSp mod">
        <pc:chgData name="Alex Schuy" userId="89200a850d545cc8" providerId="LiveId" clId="{142A5D8C-C25C-4607-9620-41EB1AA3C4F4}" dt="2021-06-18T16:55:11.392" v="1616" actId="20577"/>
        <pc:sldMkLst>
          <pc:docMk/>
          <pc:sldMk cId="3006057899" sldId="279"/>
        </pc:sldMkLst>
        <pc:spChg chg="mod">
          <ac:chgData name="Alex Schuy" userId="89200a850d545cc8" providerId="LiveId" clId="{142A5D8C-C25C-4607-9620-41EB1AA3C4F4}" dt="2021-06-18T16:55:11.392" v="1616" actId="20577"/>
          <ac:spMkLst>
            <pc:docMk/>
            <pc:sldMk cId="3006057899" sldId="279"/>
            <ac:spMk id="3" creationId="{7A4B5BAB-3FD5-4E3A-9BBE-E0819D25C49B}"/>
          </ac:spMkLst>
        </pc:spChg>
      </pc:sldChg>
      <pc:sldChg chg="add del">
        <pc:chgData name="Alex Schuy" userId="89200a850d545cc8" providerId="LiveId" clId="{142A5D8C-C25C-4607-9620-41EB1AA3C4F4}" dt="2021-06-18T16:54:55.917" v="1600" actId="47"/>
        <pc:sldMkLst>
          <pc:docMk/>
          <pc:sldMk cId="1075220114" sldId="280"/>
        </pc:sldMkLst>
      </pc:sldChg>
      <pc:sldChg chg="del">
        <pc:chgData name="Alex Schuy" userId="89200a850d545cc8" providerId="LiveId" clId="{142A5D8C-C25C-4607-9620-41EB1AA3C4F4}" dt="2021-06-18T14:39:32.521" v="2" actId="47"/>
        <pc:sldMkLst>
          <pc:docMk/>
          <pc:sldMk cId="3635823388" sldId="281"/>
        </pc:sldMkLst>
      </pc:sldChg>
      <pc:sldChg chg="del">
        <pc:chgData name="Alex Schuy" userId="89200a850d545cc8" providerId="LiveId" clId="{142A5D8C-C25C-4607-9620-41EB1AA3C4F4}" dt="2021-06-18T14:50:55.713" v="16" actId="47"/>
        <pc:sldMkLst>
          <pc:docMk/>
          <pc:sldMk cId="1184853519" sldId="282"/>
        </pc:sldMkLst>
      </pc:sldChg>
      <pc:sldChg chg="addSp modSp mod">
        <pc:chgData name="Alex Schuy" userId="89200a850d545cc8" providerId="LiveId" clId="{142A5D8C-C25C-4607-9620-41EB1AA3C4F4}" dt="2021-06-18T19:39:51.272" v="5086" actId="5793"/>
        <pc:sldMkLst>
          <pc:docMk/>
          <pc:sldMk cId="3692681314" sldId="283"/>
        </pc:sldMkLst>
        <pc:spChg chg="mod">
          <ac:chgData name="Alex Schuy" userId="89200a850d545cc8" providerId="LiveId" clId="{142A5D8C-C25C-4607-9620-41EB1AA3C4F4}" dt="2021-06-18T17:23:42.947" v="2347" actId="1076"/>
          <ac:spMkLst>
            <pc:docMk/>
            <pc:sldMk cId="3692681314" sldId="283"/>
            <ac:spMk id="2" creationId="{2E815384-4DDA-483E-A3EC-C8B4D2C513E1}"/>
          </ac:spMkLst>
        </pc:spChg>
        <pc:spChg chg="mod">
          <ac:chgData name="Alex Schuy" userId="89200a850d545cc8" providerId="LiveId" clId="{142A5D8C-C25C-4607-9620-41EB1AA3C4F4}" dt="2021-06-18T18:32:49.905" v="3393" actId="20577"/>
          <ac:spMkLst>
            <pc:docMk/>
            <pc:sldMk cId="3692681314" sldId="283"/>
            <ac:spMk id="3" creationId="{C09EDD0E-CE1D-49F0-928B-8F17C58B92DF}"/>
          </ac:spMkLst>
        </pc:spChg>
        <pc:spChg chg="add mod">
          <ac:chgData name="Alex Schuy" userId="89200a850d545cc8" providerId="LiveId" clId="{142A5D8C-C25C-4607-9620-41EB1AA3C4F4}" dt="2021-06-18T19:39:51.272" v="5086" actId="5793"/>
          <ac:spMkLst>
            <pc:docMk/>
            <pc:sldMk cId="3692681314" sldId="283"/>
            <ac:spMk id="7" creationId="{7DF0961C-A5AB-4D9D-AFED-FA0F95367AA4}"/>
          </ac:spMkLst>
        </pc:spChg>
        <pc:cxnChg chg="add mod">
          <ac:chgData name="Alex Schuy" userId="89200a850d545cc8" providerId="LiveId" clId="{142A5D8C-C25C-4607-9620-41EB1AA3C4F4}" dt="2021-06-18T19:38:52.381" v="4927" actId="1076"/>
          <ac:cxnSpMkLst>
            <pc:docMk/>
            <pc:sldMk cId="3692681314" sldId="283"/>
            <ac:cxnSpMk id="5" creationId="{254AA72D-2A82-480B-84E7-EB20F3F9EA20}"/>
          </ac:cxnSpMkLst>
        </pc:cxnChg>
      </pc:sldChg>
      <pc:sldChg chg="del">
        <pc:chgData name="Alex Schuy" userId="89200a850d545cc8" providerId="LiveId" clId="{142A5D8C-C25C-4607-9620-41EB1AA3C4F4}" dt="2021-06-18T14:37:49.570" v="0" actId="47"/>
        <pc:sldMkLst>
          <pc:docMk/>
          <pc:sldMk cId="3747519090" sldId="306"/>
        </pc:sldMkLst>
      </pc:sldChg>
      <pc:sldChg chg="del">
        <pc:chgData name="Alex Schuy" userId="89200a850d545cc8" providerId="LiveId" clId="{142A5D8C-C25C-4607-9620-41EB1AA3C4F4}" dt="2021-06-18T17:18:03.573" v="2198" actId="47"/>
        <pc:sldMkLst>
          <pc:docMk/>
          <pc:sldMk cId="1253736542" sldId="307"/>
        </pc:sldMkLst>
      </pc:sldChg>
      <pc:sldChg chg="del">
        <pc:chgData name="Alex Schuy" userId="89200a850d545cc8" providerId="LiveId" clId="{142A5D8C-C25C-4607-9620-41EB1AA3C4F4}" dt="2021-06-18T14:37:49.570" v="0" actId="47"/>
        <pc:sldMkLst>
          <pc:docMk/>
          <pc:sldMk cId="2623949544" sldId="308"/>
        </pc:sldMkLst>
      </pc:sldChg>
      <pc:sldChg chg="del">
        <pc:chgData name="Alex Schuy" userId="89200a850d545cc8" providerId="LiveId" clId="{142A5D8C-C25C-4607-9620-41EB1AA3C4F4}" dt="2021-06-18T14:37:49.570" v="0" actId="47"/>
        <pc:sldMkLst>
          <pc:docMk/>
          <pc:sldMk cId="2659482847" sldId="309"/>
        </pc:sldMkLst>
      </pc:sldChg>
      <pc:sldChg chg="del">
        <pc:chgData name="Alex Schuy" userId="89200a850d545cc8" providerId="LiveId" clId="{142A5D8C-C25C-4607-9620-41EB1AA3C4F4}" dt="2021-06-18T14:37:49.570" v="0" actId="47"/>
        <pc:sldMkLst>
          <pc:docMk/>
          <pc:sldMk cId="2349083138" sldId="310"/>
        </pc:sldMkLst>
      </pc:sldChg>
      <pc:sldChg chg="del">
        <pc:chgData name="Alex Schuy" userId="89200a850d545cc8" providerId="LiveId" clId="{142A5D8C-C25C-4607-9620-41EB1AA3C4F4}" dt="2021-06-18T14:37:49.570" v="0" actId="47"/>
        <pc:sldMkLst>
          <pc:docMk/>
          <pc:sldMk cId="1226764623" sldId="311"/>
        </pc:sldMkLst>
      </pc:sldChg>
      <pc:sldChg chg="del">
        <pc:chgData name="Alex Schuy" userId="89200a850d545cc8" providerId="LiveId" clId="{142A5D8C-C25C-4607-9620-41EB1AA3C4F4}" dt="2021-06-18T14:37:52.772" v="1" actId="47"/>
        <pc:sldMkLst>
          <pc:docMk/>
          <pc:sldMk cId="2241124362" sldId="312"/>
        </pc:sldMkLst>
      </pc:sldChg>
      <pc:sldChg chg="del">
        <pc:chgData name="Alex Schuy" userId="89200a850d545cc8" providerId="LiveId" clId="{142A5D8C-C25C-4607-9620-41EB1AA3C4F4}" dt="2021-06-18T14:37:52.772" v="1" actId="47"/>
        <pc:sldMkLst>
          <pc:docMk/>
          <pc:sldMk cId="3784145848" sldId="313"/>
        </pc:sldMkLst>
      </pc:sldChg>
      <pc:sldChg chg="addSp delSp modSp add mod ord chgLayout">
        <pc:chgData name="Alex Schuy" userId="89200a850d545cc8" providerId="LiveId" clId="{142A5D8C-C25C-4607-9620-41EB1AA3C4F4}" dt="2021-06-18T16:56:57.096" v="1635" actId="478"/>
        <pc:sldMkLst>
          <pc:docMk/>
          <pc:sldMk cId="1235779725" sldId="316"/>
        </pc:sldMkLst>
        <pc:spChg chg="mod ord">
          <ac:chgData name="Alex Schuy" userId="89200a850d545cc8" providerId="LiveId" clId="{142A5D8C-C25C-4607-9620-41EB1AA3C4F4}" dt="2021-06-18T16:56:54.793" v="1634" actId="700"/>
          <ac:spMkLst>
            <pc:docMk/>
            <pc:sldMk cId="1235779725" sldId="316"/>
            <ac:spMk id="2" creationId="{B081A71E-2BBB-488C-B0E5-6AACD7CBE6B6}"/>
          </ac:spMkLst>
        </pc:spChg>
        <pc:spChg chg="add del mod ord">
          <ac:chgData name="Alex Schuy" userId="89200a850d545cc8" providerId="LiveId" clId="{142A5D8C-C25C-4607-9620-41EB1AA3C4F4}" dt="2021-06-18T16:56:57.096" v="1635" actId="478"/>
          <ac:spMkLst>
            <pc:docMk/>
            <pc:sldMk cId="1235779725" sldId="316"/>
            <ac:spMk id="3" creationId="{835DD0F7-B1DF-48C4-95D5-406516E3970C}"/>
          </ac:spMkLst>
        </pc:spChg>
      </pc:sldChg>
      <pc:sldChg chg="addSp delSp modSp new mod setBg setClrOvrMap">
        <pc:chgData name="Alex Schuy" userId="89200a850d545cc8" providerId="LiveId" clId="{142A5D8C-C25C-4607-9620-41EB1AA3C4F4}" dt="2021-06-18T14:56:51.168" v="104" actId="1076"/>
        <pc:sldMkLst>
          <pc:docMk/>
          <pc:sldMk cId="3172296313" sldId="317"/>
        </pc:sldMkLst>
        <pc:spChg chg="del">
          <ac:chgData name="Alex Schuy" userId="89200a850d545cc8" providerId="LiveId" clId="{142A5D8C-C25C-4607-9620-41EB1AA3C4F4}" dt="2021-06-18T14:51:25.363" v="32" actId="478"/>
          <ac:spMkLst>
            <pc:docMk/>
            <pc:sldMk cId="3172296313" sldId="317"/>
            <ac:spMk id="2" creationId="{61C3CF4A-0B3E-465E-BDCD-ED51219D676C}"/>
          </ac:spMkLst>
        </pc:spChg>
        <pc:spChg chg="del">
          <ac:chgData name="Alex Schuy" userId="89200a850d545cc8" providerId="LiveId" clId="{142A5D8C-C25C-4607-9620-41EB1AA3C4F4}" dt="2021-06-18T14:51:26.874" v="33" actId="478"/>
          <ac:spMkLst>
            <pc:docMk/>
            <pc:sldMk cId="3172296313" sldId="317"/>
            <ac:spMk id="3" creationId="{2AE09CA0-6F21-4D14-9AF6-C599F4202FA0}"/>
          </ac:spMkLst>
        </pc:spChg>
        <pc:spChg chg="add del">
          <ac:chgData name="Alex Schuy" userId="89200a850d545cc8" providerId="LiveId" clId="{142A5D8C-C25C-4607-9620-41EB1AA3C4F4}" dt="2021-06-18T14:51:52.313" v="36" actId="26606"/>
          <ac:spMkLst>
            <pc:docMk/>
            <pc:sldMk cId="3172296313" sldId="317"/>
            <ac:spMk id="9" creationId="{5A59F003-E00A-43F9-91DC-CC54E3B87466}"/>
          </ac:spMkLst>
        </pc:spChg>
        <pc:spChg chg="add del">
          <ac:chgData name="Alex Schuy" userId="89200a850d545cc8" providerId="LiveId" clId="{142A5D8C-C25C-4607-9620-41EB1AA3C4F4}" dt="2021-06-18T14:51:52.313" v="36" actId="26606"/>
          <ac:spMkLst>
            <pc:docMk/>
            <pc:sldMk cId="3172296313" sldId="317"/>
            <ac:spMk id="11" creationId="{D74A4382-E3AD-430A-9A1F-DFA3E0E77A7D}"/>
          </ac:spMkLst>
        </pc:spChg>
        <pc:spChg chg="add del">
          <ac:chgData name="Alex Schuy" userId="89200a850d545cc8" providerId="LiveId" clId="{142A5D8C-C25C-4607-9620-41EB1AA3C4F4}" dt="2021-06-18T14:51:52.313" v="36" actId="26606"/>
          <ac:spMkLst>
            <pc:docMk/>
            <pc:sldMk cId="3172296313" sldId="317"/>
            <ac:spMk id="13" creationId="{79F40191-0F44-4FD1-82CC-ACB507C14BE6}"/>
          </ac:spMkLst>
        </pc:spChg>
        <pc:spChg chg="add del">
          <ac:chgData name="Alex Schuy" userId="89200a850d545cc8" providerId="LiveId" clId="{142A5D8C-C25C-4607-9620-41EB1AA3C4F4}" dt="2021-06-18T14:51:53.135" v="38" actId="26606"/>
          <ac:spMkLst>
            <pc:docMk/>
            <pc:sldMk cId="3172296313" sldId="317"/>
            <ac:spMk id="15" creationId="{87CC2527-562A-4F69-B487-4371E5B243E7}"/>
          </ac:spMkLst>
        </pc:spChg>
        <pc:spChg chg="add del">
          <ac:chgData name="Alex Schuy" userId="89200a850d545cc8" providerId="LiveId" clId="{142A5D8C-C25C-4607-9620-41EB1AA3C4F4}" dt="2021-06-18T14:51:54.323" v="40" actId="26606"/>
          <ac:spMkLst>
            <pc:docMk/>
            <pc:sldMk cId="3172296313" sldId="317"/>
            <ac:spMk id="18" creationId="{6B3BAD04-E614-4C16-8360-019FCF0045AC}"/>
          </ac:spMkLst>
        </pc:spChg>
        <pc:spChg chg="add del">
          <ac:chgData name="Alex Schuy" userId="89200a850d545cc8" providerId="LiveId" clId="{142A5D8C-C25C-4607-9620-41EB1AA3C4F4}" dt="2021-06-18T14:51:55.498" v="42" actId="26606"/>
          <ac:spMkLst>
            <pc:docMk/>
            <pc:sldMk cId="3172296313" sldId="317"/>
            <ac:spMk id="20" creationId="{E91DC736-0EF8-4F87-9146-EBF1D2EE4D3D}"/>
          </ac:spMkLst>
        </pc:spChg>
        <pc:spChg chg="add del">
          <ac:chgData name="Alex Schuy" userId="89200a850d545cc8" providerId="LiveId" clId="{142A5D8C-C25C-4607-9620-41EB1AA3C4F4}" dt="2021-06-18T14:51:55.498" v="42" actId="26606"/>
          <ac:spMkLst>
            <pc:docMk/>
            <pc:sldMk cId="3172296313" sldId="317"/>
            <ac:spMk id="21" creationId="{097CD68E-23E3-4007-8847-CD0944C4F7BE}"/>
          </ac:spMkLst>
        </pc:spChg>
        <pc:spChg chg="add del">
          <ac:chgData name="Alex Schuy" userId="89200a850d545cc8" providerId="LiveId" clId="{142A5D8C-C25C-4607-9620-41EB1AA3C4F4}" dt="2021-06-18T14:51:55.498" v="42" actId="26606"/>
          <ac:spMkLst>
            <pc:docMk/>
            <pc:sldMk cId="3172296313" sldId="317"/>
            <ac:spMk id="22" creationId="{AF2F604E-43BE-4DC3-B983-E071523364F8}"/>
          </ac:spMkLst>
        </pc:spChg>
        <pc:spChg chg="add del">
          <ac:chgData name="Alex Schuy" userId="89200a850d545cc8" providerId="LiveId" clId="{142A5D8C-C25C-4607-9620-41EB1AA3C4F4}" dt="2021-06-18T14:51:55.498" v="42" actId="26606"/>
          <ac:spMkLst>
            <pc:docMk/>
            <pc:sldMk cId="3172296313" sldId="317"/>
            <ac:spMk id="23" creationId="{08C9B587-E65E-4B52-B37C-ABEBB6E87928}"/>
          </ac:spMkLst>
        </pc:spChg>
        <pc:spChg chg="add del">
          <ac:chgData name="Alex Schuy" userId="89200a850d545cc8" providerId="LiveId" clId="{142A5D8C-C25C-4607-9620-41EB1AA3C4F4}" dt="2021-06-18T14:51:56.506" v="44" actId="26606"/>
          <ac:spMkLst>
            <pc:docMk/>
            <pc:sldMk cId="3172296313" sldId="317"/>
            <ac:spMk id="25" creationId="{D38A241E-0395-41E5-8607-BAA2799A4374}"/>
          </ac:spMkLst>
        </pc:spChg>
        <pc:spChg chg="add del">
          <ac:chgData name="Alex Schuy" userId="89200a850d545cc8" providerId="LiveId" clId="{142A5D8C-C25C-4607-9620-41EB1AA3C4F4}" dt="2021-06-18T14:51:57.296" v="46" actId="26606"/>
          <ac:spMkLst>
            <pc:docMk/>
            <pc:sldMk cId="3172296313" sldId="317"/>
            <ac:spMk id="28" creationId="{87CC2527-562A-4F69-B487-4371E5B243E7}"/>
          </ac:spMkLst>
        </pc:spChg>
        <pc:spChg chg="add del">
          <ac:chgData name="Alex Schuy" userId="89200a850d545cc8" providerId="LiveId" clId="{142A5D8C-C25C-4607-9620-41EB1AA3C4F4}" dt="2021-06-18T14:51:58.225" v="48" actId="26606"/>
          <ac:spMkLst>
            <pc:docMk/>
            <pc:sldMk cId="3172296313" sldId="317"/>
            <ac:spMk id="31" creationId="{9203DE33-2CD4-4CA8-9AF3-37C3B65133B0}"/>
          </ac:spMkLst>
        </pc:spChg>
        <pc:spChg chg="add del">
          <ac:chgData name="Alex Schuy" userId="89200a850d545cc8" providerId="LiveId" clId="{142A5D8C-C25C-4607-9620-41EB1AA3C4F4}" dt="2021-06-18T14:51:58.225" v="48" actId="26606"/>
          <ac:spMkLst>
            <pc:docMk/>
            <pc:sldMk cId="3172296313" sldId="317"/>
            <ac:spMk id="32" creationId="{0AF57B88-1D4C-41FA-A761-EC1DD10C35CB}"/>
          </ac:spMkLst>
        </pc:spChg>
        <pc:spChg chg="add del">
          <ac:chgData name="Alex Schuy" userId="89200a850d545cc8" providerId="LiveId" clId="{142A5D8C-C25C-4607-9620-41EB1AA3C4F4}" dt="2021-06-18T14:51:58.225" v="48" actId="26606"/>
          <ac:spMkLst>
            <pc:docMk/>
            <pc:sldMk cId="3172296313" sldId="317"/>
            <ac:spMk id="33" creationId="{D2548F45-5164-4ABB-8212-7F293FDED8D4}"/>
          </ac:spMkLst>
        </pc:spChg>
        <pc:spChg chg="add del">
          <ac:chgData name="Alex Schuy" userId="89200a850d545cc8" providerId="LiveId" clId="{142A5D8C-C25C-4607-9620-41EB1AA3C4F4}" dt="2021-06-18T14:51:58.225" v="48" actId="26606"/>
          <ac:spMkLst>
            <pc:docMk/>
            <pc:sldMk cId="3172296313" sldId="317"/>
            <ac:spMk id="34" creationId="{5E81CCFB-7BEF-4186-86FB-D09450B4D02D}"/>
          </ac:spMkLst>
        </pc:spChg>
        <pc:spChg chg="add del">
          <ac:chgData name="Alex Schuy" userId="89200a850d545cc8" providerId="LiveId" clId="{142A5D8C-C25C-4607-9620-41EB1AA3C4F4}" dt="2021-06-18T14:51:59.262" v="50" actId="26606"/>
          <ac:spMkLst>
            <pc:docMk/>
            <pc:sldMk cId="3172296313" sldId="317"/>
            <ac:spMk id="36" creationId="{5A59F003-E00A-43F9-91DC-CC54E3B87466}"/>
          </ac:spMkLst>
        </pc:spChg>
        <pc:spChg chg="add del">
          <ac:chgData name="Alex Schuy" userId="89200a850d545cc8" providerId="LiveId" clId="{142A5D8C-C25C-4607-9620-41EB1AA3C4F4}" dt="2021-06-18T14:51:59.262" v="50" actId="26606"/>
          <ac:spMkLst>
            <pc:docMk/>
            <pc:sldMk cId="3172296313" sldId="317"/>
            <ac:spMk id="37" creationId="{D74A4382-E3AD-430A-9A1F-DFA3E0E77A7D}"/>
          </ac:spMkLst>
        </pc:spChg>
        <pc:spChg chg="add del">
          <ac:chgData name="Alex Schuy" userId="89200a850d545cc8" providerId="LiveId" clId="{142A5D8C-C25C-4607-9620-41EB1AA3C4F4}" dt="2021-06-18T14:51:59.262" v="50" actId="26606"/>
          <ac:spMkLst>
            <pc:docMk/>
            <pc:sldMk cId="3172296313" sldId="317"/>
            <ac:spMk id="38" creationId="{79F40191-0F44-4FD1-82CC-ACB507C14BE6}"/>
          </ac:spMkLst>
        </pc:spChg>
        <pc:spChg chg="add del">
          <ac:chgData name="Alex Schuy" userId="89200a850d545cc8" providerId="LiveId" clId="{142A5D8C-C25C-4607-9620-41EB1AA3C4F4}" dt="2021-06-18T14:52:00.537" v="52" actId="26606"/>
          <ac:spMkLst>
            <pc:docMk/>
            <pc:sldMk cId="3172296313" sldId="317"/>
            <ac:spMk id="42" creationId="{BDD7BED2-CC5E-4866-AC0C-DCF928AF8AEE}"/>
          </ac:spMkLst>
        </pc:spChg>
        <pc:picChg chg="add del mod">
          <ac:chgData name="Alex Schuy" userId="89200a850d545cc8" providerId="LiveId" clId="{142A5D8C-C25C-4607-9620-41EB1AA3C4F4}" dt="2021-06-18T14:52:20.874" v="53" actId="478"/>
          <ac:picMkLst>
            <pc:docMk/>
            <pc:sldMk cId="3172296313" sldId="317"/>
            <ac:picMk id="4" creationId="{5D3D13FC-FD42-48C0-8A1A-0146F75DC111}"/>
          </ac:picMkLst>
        </pc:picChg>
        <pc:picChg chg="add del">
          <ac:chgData name="Alex Schuy" userId="89200a850d545cc8" providerId="LiveId" clId="{142A5D8C-C25C-4607-9620-41EB1AA3C4F4}" dt="2021-06-18T14:52:00.537" v="52" actId="26606"/>
          <ac:picMkLst>
            <pc:docMk/>
            <pc:sldMk cId="3172296313" sldId="317"/>
            <ac:picMk id="40" creationId="{D266A5D8-E184-4E8F-9001-D6F41E3974FE}"/>
          </ac:picMkLst>
        </pc:picChg>
        <pc:picChg chg="add del">
          <ac:chgData name="Alex Schuy" userId="89200a850d545cc8" providerId="LiveId" clId="{142A5D8C-C25C-4607-9620-41EB1AA3C4F4}" dt="2021-06-18T14:52:00.537" v="52" actId="26606"/>
          <ac:picMkLst>
            <pc:docMk/>
            <pc:sldMk cId="3172296313" sldId="317"/>
            <ac:picMk id="41" creationId="{4EB1D02B-BBFA-4A97-A021-7816ECC34904}"/>
          </ac:picMkLst>
        </pc:picChg>
        <pc:picChg chg="add mod">
          <ac:chgData name="Alex Schuy" userId="89200a850d545cc8" providerId="LiveId" clId="{142A5D8C-C25C-4607-9620-41EB1AA3C4F4}" dt="2021-06-18T14:56:51.168" v="104" actId="1076"/>
          <ac:picMkLst>
            <pc:docMk/>
            <pc:sldMk cId="3172296313" sldId="317"/>
            <ac:picMk id="1026" creationId="{269F2FE8-407D-4586-B8C8-18700953B4B6}"/>
          </ac:picMkLst>
        </pc:picChg>
        <pc:cxnChg chg="add del">
          <ac:chgData name="Alex Schuy" userId="89200a850d545cc8" providerId="LiveId" clId="{142A5D8C-C25C-4607-9620-41EB1AA3C4F4}" dt="2021-06-18T14:51:53.135" v="38" actId="26606"/>
          <ac:cxnSpMkLst>
            <pc:docMk/>
            <pc:sldMk cId="3172296313" sldId="317"/>
            <ac:cxnSpMk id="16" creationId="{BCDAEC91-5BCE-4B55-9CC0-43EF94CB734B}"/>
          </ac:cxnSpMkLst>
        </pc:cxnChg>
        <pc:cxnChg chg="add del">
          <ac:chgData name="Alex Schuy" userId="89200a850d545cc8" providerId="LiveId" clId="{142A5D8C-C25C-4607-9620-41EB1AA3C4F4}" dt="2021-06-18T14:51:56.506" v="44" actId="26606"/>
          <ac:cxnSpMkLst>
            <pc:docMk/>
            <pc:sldMk cId="3172296313" sldId="317"/>
            <ac:cxnSpMk id="26" creationId="{CE352288-84AD-4CA8-BCD5-76C29D34E1DB}"/>
          </ac:cxnSpMkLst>
        </pc:cxnChg>
        <pc:cxnChg chg="add del">
          <ac:chgData name="Alex Schuy" userId="89200a850d545cc8" providerId="LiveId" clId="{142A5D8C-C25C-4607-9620-41EB1AA3C4F4}" dt="2021-06-18T14:51:57.296" v="46" actId="26606"/>
          <ac:cxnSpMkLst>
            <pc:docMk/>
            <pc:sldMk cId="3172296313" sldId="317"/>
            <ac:cxnSpMk id="29" creationId="{BCDAEC91-5BCE-4B55-9CC0-43EF94CB734B}"/>
          </ac:cxnSpMkLst>
        </pc:cxnChg>
      </pc:sldChg>
      <pc:sldChg chg="addSp delSp modSp add mod modClrScheme chgLayout">
        <pc:chgData name="Alex Schuy" userId="89200a850d545cc8" providerId="LiveId" clId="{142A5D8C-C25C-4607-9620-41EB1AA3C4F4}" dt="2021-06-18T17:25:36.957" v="2388" actId="113"/>
        <pc:sldMkLst>
          <pc:docMk/>
          <pc:sldMk cId="722785694" sldId="318"/>
        </pc:sldMkLst>
        <pc:spChg chg="add mod ord">
          <ac:chgData name="Alex Schuy" userId="89200a850d545cc8" providerId="LiveId" clId="{142A5D8C-C25C-4607-9620-41EB1AA3C4F4}" dt="2021-06-18T14:59:22.331" v="141" actId="20577"/>
          <ac:spMkLst>
            <pc:docMk/>
            <pc:sldMk cId="722785694" sldId="318"/>
            <ac:spMk id="2" creationId="{A2F0F4B5-E9D0-4835-986E-07851E2C1A16}"/>
          </ac:spMkLst>
        </pc:spChg>
        <pc:spChg chg="add mod ord">
          <ac:chgData name="Alex Schuy" userId="89200a850d545cc8" providerId="LiveId" clId="{142A5D8C-C25C-4607-9620-41EB1AA3C4F4}" dt="2021-06-18T17:25:36.957" v="2388" actId="113"/>
          <ac:spMkLst>
            <pc:docMk/>
            <pc:sldMk cId="722785694" sldId="318"/>
            <ac:spMk id="3" creationId="{5103D758-5F80-4400-8FF3-16C2895139E3}"/>
          </ac:spMkLst>
        </pc:spChg>
        <pc:picChg chg="del">
          <ac:chgData name="Alex Schuy" userId="89200a850d545cc8" providerId="LiveId" clId="{142A5D8C-C25C-4607-9620-41EB1AA3C4F4}" dt="2021-06-18T14:52:47.885" v="60" actId="478"/>
          <ac:picMkLst>
            <pc:docMk/>
            <pc:sldMk cId="722785694" sldId="318"/>
            <ac:picMk id="1026" creationId="{269F2FE8-407D-4586-B8C8-18700953B4B6}"/>
          </ac:picMkLst>
        </pc:picChg>
        <pc:picChg chg="add mod">
          <ac:chgData name="Alex Schuy" userId="89200a850d545cc8" providerId="LiveId" clId="{142A5D8C-C25C-4607-9620-41EB1AA3C4F4}" dt="2021-06-18T14:58:49.498" v="111" actId="1076"/>
          <ac:picMkLst>
            <pc:docMk/>
            <pc:sldMk cId="722785694" sldId="318"/>
            <ac:picMk id="2050" creationId="{A6CA51D0-5FAE-4202-9016-394F64308138}"/>
          </ac:picMkLst>
        </pc:picChg>
        <pc:picChg chg="add del mod">
          <ac:chgData name="Alex Schuy" userId="89200a850d545cc8" providerId="LiveId" clId="{142A5D8C-C25C-4607-9620-41EB1AA3C4F4}" dt="2021-06-18T14:57:59.172" v="105" actId="478"/>
          <ac:picMkLst>
            <pc:docMk/>
            <pc:sldMk cId="722785694" sldId="318"/>
            <ac:picMk id="2052" creationId="{E41AFDBD-C3F2-45A8-94D7-D9362D87C316}"/>
          </ac:picMkLst>
        </pc:picChg>
      </pc:sldChg>
      <pc:sldChg chg="addSp delSp modSp new mod ord modClrScheme chgLayout">
        <pc:chgData name="Alex Schuy" userId="89200a850d545cc8" providerId="LiveId" clId="{142A5D8C-C25C-4607-9620-41EB1AA3C4F4}" dt="2021-06-18T14:56:36.262" v="102" actId="20577"/>
        <pc:sldMkLst>
          <pc:docMk/>
          <pc:sldMk cId="3247079562" sldId="319"/>
        </pc:sldMkLst>
        <pc:spChg chg="del">
          <ac:chgData name="Alex Schuy" userId="89200a850d545cc8" providerId="LiveId" clId="{142A5D8C-C25C-4607-9620-41EB1AA3C4F4}" dt="2021-06-18T14:55:37.086" v="72" actId="478"/>
          <ac:spMkLst>
            <pc:docMk/>
            <pc:sldMk cId="3247079562" sldId="319"/>
            <ac:spMk id="2" creationId="{C98118EF-5F63-4390-9105-2A2221059133}"/>
          </ac:spMkLst>
        </pc:spChg>
        <pc:spChg chg="del">
          <ac:chgData name="Alex Schuy" userId="89200a850d545cc8" providerId="LiveId" clId="{142A5D8C-C25C-4607-9620-41EB1AA3C4F4}" dt="2021-06-18T14:55:38.446" v="73" actId="478"/>
          <ac:spMkLst>
            <pc:docMk/>
            <pc:sldMk cId="3247079562" sldId="319"/>
            <ac:spMk id="3" creationId="{45FEA11C-2808-4829-930C-EF1311CB5600}"/>
          </ac:spMkLst>
        </pc:spChg>
        <pc:spChg chg="add mod ord">
          <ac:chgData name="Alex Schuy" userId="89200a850d545cc8" providerId="LiveId" clId="{142A5D8C-C25C-4607-9620-41EB1AA3C4F4}" dt="2021-06-18T14:56:36.262" v="102" actId="20577"/>
          <ac:spMkLst>
            <pc:docMk/>
            <pc:sldMk cId="3247079562" sldId="319"/>
            <ac:spMk id="4" creationId="{4A76BDFC-B2FC-4F55-A78E-0DA2B7975501}"/>
          </ac:spMkLst>
        </pc:spChg>
        <pc:spChg chg="add del mod ord">
          <ac:chgData name="Alex Schuy" userId="89200a850d545cc8" providerId="LiveId" clId="{142A5D8C-C25C-4607-9620-41EB1AA3C4F4}" dt="2021-06-18T14:56:33.061" v="88" actId="478"/>
          <ac:spMkLst>
            <pc:docMk/>
            <pc:sldMk cId="3247079562" sldId="319"/>
            <ac:spMk id="5" creationId="{F48E1252-4AE9-4B05-BC40-DD58712BFAE6}"/>
          </ac:spMkLst>
        </pc:spChg>
        <pc:picChg chg="add del mod">
          <ac:chgData name="Alex Schuy" userId="89200a850d545cc8" providerId="LiveId" clId="{142A5D8C-C25C-4607-9620-41EB1AA3C4F4}" dt="2021-06-18T14:56:13.052" v="79" actId="478"/>
          <ac:picMkLst>
            <pc:docMk/>
            <pc:sldMk cId="3247079562" sldId="319"/>
            <ac:picMk id="3074" creationId="{648FE8B7-97D4-44CE-BEB1-BDF8558BD093}"/>
          </ac:picMkLst>
        </pc:picChg>
        <pc:picChg chg="add mod">
          <ac:chgData name="Alex Schuy" userId="89200a850d545cc8" providerId="LiveId" clId="{142A5D8C-C25C-4607-9620-41EB1AA3C4F4}" dt="2021-06-18T14:56:20.930" v="83" actId="1076"/>
          <ac:picMkLst>
            <pc:docMk/>
            <pc:sldMk cId="3247079562" sldId="319"/>
            <ac:picMk id="3076" creationId="{3D89C2F3-D918-463D-8A10-C7AC828988ED}"/>
          </ac:picMkLst>
        </pc:picChg>
      </pc:sldChg>
      <pc:sldChg chg="addSp delSp modSp new mod">
        <pc:chgData name="Alex Schuy" userId="89200a850d545cc8" providerId="LiveId" clId="{142A5D8C-C25C-4607-9620-41EB1AA3C4F4}" dt="2021-06-18T19:21:30.054" v="3948" actId="20577"/>
        <pc:sldMkLst>
          <pc:docMk/>
          <pc:sldMk cId="3168950228" sldId="320"/>
        </pc:sldMkLst>
        <pc:spChg chg="mod">
          <ac:chgData name="Alex Schuy" userId="89200a850d545cc8" providerId="LiveId" clId="{142A5D8C-C25C-4607-9620-41EB1AA3C4F4}" dt="2021-06-18T19:21:30.054" v="3948" actId="20577"/>
          <ac:spMkLst>
            <pc:docMk/>
            <pc:sldMk cId="3168950228" sldId="320"/>
            <ac:spMk id="2" creationId="{38228281-EC0E-4C99-984A-012F5BF34C1E}"/>
          </ac:spMkLst>
        </pc:spChg>
        <pc:spChg chg="mod">
          <ac:chgData name="Alex Schuy" userId="89200a850d545cc8" providerId="LiveId" clId="{142A5D8C-C25C-4607-9620-41EB1AA3C4F4}" dt="2021-06-18T16:52:04.644" v="1597" actId="20577"/>
          <ac:spMkLst>
            <pc:docMk/>
            <pc:sldMk cId="3168950228" sldId="320"/>
            <ac:spMk id="3" creationId="{C2CC246D-B15D-44A5-BBEF-B81FB447BB4C}"/>
          </ac:spMkLst>
        </pc:spChg>
        <pc:spChg chg="add del mod">
          <ac:chgData name="Alex Schuy" userId="89200a850d545cc8" providerId="LiveId" clId="{142A5D8C-C25C-4607-9620-41EB1AA3C4F4}" dt="2021-06-18T15:23:16.711" v="843" actId="478"/>
          <ac:spMkLst>
            <pc:docMk/>
            <pc:sldMk cId="3168950228" sldId="320"/>
            <ac:spMk id="4" creationId="{930BE2B2-D92B-4216-82A9-F513CE8390F8}"/>
          </ac:spMkLst>
        </pc:spChg>
        <pc:picChg chg="add mod">
          <ac:chgData name="Alex Schuy" userId="89200a850d545cc8" providerId="LiveId" clId="{142A5D8C-C25C-4607-9620-41EB1AA3C4F4}" dt="2021-06-18T15:22:43.798" v="839" actId="1076"/>
          <ac:picMkLst>
            <pc:docMk/>
            <pc:sldMk cId="3168950228" sldId="320"/>
            <ac:picMk id="4098" creationId="{1593B123-5AD0-42A7-BFE0-7966F3FA4026}"/>
          </ac:picMkLst>
        </pc:picChg>
        <pc:picChg chg="add mod">
          <ac:chgData name="Alex Schuy" userId="89200a850d545cc8" providerId="LiveId" clId="{142A5D8C-C25C-4607-9620-41EB1AA3C4F4}" dt="2021-06-18T16:18:58.830" v="1360" actId="1076"/>
          <ac:picMkLst>
            <pc:docMk/>
            <pc:sldMk cId="3168950228" sldId="320"/>
            <ac:picMk id="4100" creationId="{64F89F95-8639-4D6B-8FC3-4F85B73213AE}"/>
          </ac:picMkLst>
        </pc:picChg>
        <pc:cxnChg chg="add mod">
          <ac:chgData name="Alex Schuy" userId="89200a850d545cc8" providerId="LiveId" clId="{142A5D8C-C25C-4607-9620-41EB1AA3C4F4}" dt="2021-06-18T17:12:21.538" v="2197" actId="1076"/>
          <ac:cxnSpMkLst>
            <pc:docMk/>
            <pc:sldMk cId="3168950228" sldId="320"/>
            <ac:cxnSpMk id="6" creationId="{BD48AFD5-D1E1-401C-BD74-34E059FE58C9}"/>
          </ac:cxnSpMkLst>
        </pc:cxnChg>
      </pc:sldChg>
      <pc:sldChg chg="addSp delSp modSp new mod">
        <pc:chgData name="Alex Schuy" userId="89200a850d545cc8" providerId="LiveId" clId="{142A5D8C-C25C-4607-9620-41EB1AA3C4F4}" dt="2021-06-18T17:11:11.005" v="2196" actId="20577"/>
        <pc:sldMkLst>
          <pc:docMk/>
          <pc:sldMk cId="2581007179" sldId="321"/>
        </pc:sldMkLst>
        <pc:spChg chg="mod">
          <ac:chgData name="Alex Schuy" userId="89200a850d545cc8" providerId="LiveId" clId="{142A5D8C-C25C-4607-9620-41EB1AA3C4F4}" dt="2021-06-18T17:03:55.264" v="2084" actId="20577"/>
          <ac:spMkLst>
            <pc:docMk/>
            <pc:sldMk cId="2581007179" sldId="321"/>
            <ac:spMk id="2" creationId="{C14E7350-2AA0-4E40-BC00-BA499753D8CA}"/>
          </ac:spMkLst>
        </pc:spChg>
        <pc:spChg chg="del">
          <ac:chgData name="Alex Schuy" userId="89200a850d545cc8" providerId="LiveId" clId="{142A5D8C-C25C-4607-9620-41EB1AA3C4F4}" dt="2021-06-18T16:58:07.762" v="1638" actId="478"/>
          <ac:spMkLst>
            <pc:docMk/>
            <pc:sldMk cId="2581007179" sldId="321"/>
            <ac:spMk id="3" creationId="{32FD7352-8558-42AB-90CA-10858DA7C549}"/>
          </ac:spMkLst>
        </pc:spChg>
        <pc:spChg chg="add mod">
          <ac:chgData name="Alex Schuy" userId="89200a850d545cc8" providerId="LiveId" clId="{142A5D8C-C25C-4607-9620-41EB1AA3C4F4}" dt="2021-06-18T17:11:11.005" v="2196" actId="20577"/>
          <ac:spMkLst>
            <pc:docMk/>
            <pc:sldMk cId="2581007179" sldId="321"/>
            <ac:spMk id="5" creationId="{31B7EF2C-21F5-46A8-848A-B2E5F9C82EA7}"/>
          </ac:spMkLst>
        </pc:spChg>
        <pc:spChg chg="add mod">
          <ac:chgData name="Alex Schuy" userId="89200a850d545cc8" providerId="LiveId" clId="{142A5D8C-C25C-4607-9620-41EB1AA3C4F4}" dt="2021-06-18T17:11:08.830" v="2194" actId="1076"/>
          <ac:spMkLst>
            <pc:docMk/>
            <pc:sldMk cId="2581007179" sldId="321"/>
            <ac:spMk id="6" creationId="{F8B7034B-95EA-459C-97BD-4AC9B23CD882}"/>
          </ac:spMkLst>
        </pc:spChg>
        <pc:picChg chg="add mod">
          <ac:chgData name="Alex Schuy" userId="89200a850d545cc8" providerId="LiveId" clId="{142A5D8C-C25C-4607-9620-41EB1AA3C4F4}" dt="2021-06-18T16:58:34.012" v="1733" actId="1076"/>
          <ac:picMkLst>
            <pc:docMk/>
            <pc:sldMk cId="2581007179" sldId="321"/>
            <ac:picMk id="4" creationId="{04383E36-8C8D-4A3E-BACE-8E2F6130E9BB}"/>
          </ac:picMkLst>
        </pc:picChg>
      </pc:sldChg>
      <pc:sldChg chg="addSp delSp modSp new mod modClrScheme chgLayout">
        <pc:chgData name="Alex Schuy" userId="89200a850d545cc8" providerId="LiveId" clId="{142A5D8C-C25C-4607-9620-41EB1AA3C4F4}" dt="2021-06-18T17:24:39.393" v="2372" actId="478"/>
        <pc:sldMkLst>
          <pc:docMk/>
          <pc:sldMk cId="3478415189" sldId="322"/>
        </pc:sldMkLst>
        <pc:spChg chg="del mod ord">
          <ac:chgData name="Alex Schuy" userId="89200a850d545cc8" providerId="LiveId" clId="{142A5D8C-C25C-4607-9620-41EB1AA3C4F4}" dt="2021-06-18T17:24:34.265" v="2355" actId="700"/>
          <ac:spMkLst>
            <pc:docMk/>
            <pc:sldMk cId="3478415189" sldId="322"/>
            <ac:spMk id="2" creationId="{277BA8C8-487B-436D-93CA-3F3EED249C36}"/>
          </ac:spMkLst>
        </pc:spChg>
        <pc:spChg chg="del mod ord">
          <ac:chgData name="Alex Schuy" userId="89200a850d545cc8" providerId="LiveId" clId="{142A5D8C-C25C-4607-9620-41EB1AA3C4F4}" dt="2021-06-18T17:24:34.265" v="2355" actId="700"/>
          <ac:spMkLst>
            <pc:docMk/>
            <pc:sldMk cId="3478415189" sldId="322"/>
            <ac:spMk id="3" creationId="{FC8B4C31-A9A0-498E-B979-0E250DB434D6}"/>
          </ac:spMkLst>
        </pc:spChg>
        <pc:spChg chg="add mod ord">
          <ac:chgData name="Alex Schuy" userId="89200a850d545cc8" providerId="LiveId" clId="{142A5D8C-C25C-4607-9620-41EB1AA3C4F4}" dt="2021-06-18T17:24:37.298" v="2371" actId="20577"/>
          <ac:spMkLst>
            <pc:docMk/>
            <pc:sldMk cId="3478415189" sldId="322"/>
            <ac:spMk id="4" creationId="{783B9AA3-6EED-42D6-B67E-56100CCB9BEF}"/>
          </ac:spMkLst>
        </pc:spChg>
        <pc:spChg chg="add del mod ord">
          <ac:chgData name="Alex Schuy" userId="89200a850d545cc8" providerId="LiveId" clId="{142A5D8C-C25C-4607-9620-41EB1AA3C4F4}" dt="2021-06-18T17:24:39.393" v="2372" actId="478"/>
          <ac:spMkLst>
            <pc:docMk/>
            <pc:sldMk cId="3478415189" sldId="322"/>
            <ac:spMk id="5" creationId="{FB1D3333-7202-47E9-8192-851F45FB7522}"/>
          </ac:spMkLst>
        </pc:spChg>
      </pc:sldChg>
      <pc:sldChg chg="modSp add mod">
        <pc:chgData name="Alex Schuy" userId="89200a850d545cc8" providerId="LiveId" clId="{142A5D8C-C25C-4607-9620-41EB1AA3C4F4}" dt="2021-06-18T18:13:40.865" v="3042" actId="20577"/>
        <pc:sldMkLst>
          <pc:docMk/>
          <pc:sldMk cId="2704391129" sldId="323"/>
        </pc:sldMkLst>
        <pc:spChg chg="mod">
          <ac:chgData name="Alex Schuy" userId="89200a850d545cc8" providerId="LiveId" clId="{142A5D8C-C25C-4607-9620-41EB1AA3C4F4}" dt="2021-06-18T18:13:40.865" v="3042" actId="20577"/>
          <ac:spMkLst>
            <pc:docMk/>
            <pc:sldMk cId="2704391129" sldId="323"/>
            <ac:spMk id="4" creationId="{2C969A33-B136-431C-ADAB-FB5CC8AD7642}"/>
          </ac:spMkLst>
        </pc:spChg>
      </pc:sldChg>
      <pc:sldChg chg="addSp delSp modSp new mod modClrScheme chgLayout">
        <pc:chgData name="Alex Schuy" userId="89200a850d545cc8" providerId="LiveId" clId="{142A5D8C-C25C-4607-9620-41EB1AA3C4F4}" dt="2021-06-18T18:58:09.705" v="3415" actId="478"/>
        <pc:sldMkLst>
          <pc:docMk/>
          <pc:sldMk cId="3380255594" sldId="324"/>
        </pc:sldMkLst>
        <pc:spChg chg="del">
          <ac:chgData name="Alex Schuy" userId="89200a850d545cc8" providerId="LiveId" clId="{142A5D8C-C25C-4607-9620-41EB1AA3C4F4}" dt="2021-06-18T18:57:51.871" v="3396" actId="478"/>
          <ac:spMkLst>
            <pc:docMk/>
            <pc:sldMk cId="3380255594" sldId="324"/>
            <ac:spMk id="2" creationId="{437EC863-1CBC-4D2E-BF44-FD554D5140B2}"/>
          </ac:spMkLst>
        </pc:spChg>
        <pc:spChg chg="del">
          <ac:chgData name="Alex Schuy" userId="89200a850d545cc8" providerId="LiveId" clId="{142A5D8C-C25C-4607-9620-41EB1AA3C4F4}" dt="2021-06-18T18:57:50.440" v="3395" actId="478"/>
          <ac:spMkLst>
            <pc:docMk/>
            <pc:sldMk cId="3380255594" sldId="324"/>
            <ac:spMk id="3" creationId="{C77C134B-12F1-4DA2-80DD-CC248CD1FF47}"/>
          </ac:spMkLst>
        </pc:spChg>
        <pc:spChg chg="add mod">
          <ac:chgData name="Alex Schuy" userId="89200a850d545cc8" providerId="LiveId" clId="{142A5D8C-C25C-4607-9620-41EB1AA3C4F4}" dt="2021-06-18T18:58:05.607" v="3414" actId="20577"/>
          <ac:spMkLst>
            <pc:docMk/>
            <pc:sldMk cId="3380255594" sldId="324"/>
            <ac:spMk id="4" creationId="{0B728837-9E7D-4074-902C-98A56D1B2EFC}"/>
          </ac:spMkLst>
        </pc:spChg>
        <pc:spChg chg="add del mod">
          <ac:chgData name="Alex Schuy" userId="89200a850d545cc8" providerId="LiveId" clId="{142A5D8C-C25C-4607-9620-41EB1AA3C4F4}" dt="2021-06-18T18:58:09.705" v="3415" actId="478"/>
          <ac:spMkLst>
            <pc:docMk/>
            <pc:sldMk cId="3380255594" sldId="324"/>
            <ac:spMk id="5" creationId="{0269DEDE-04A1-4CCD-BAB8-47FF2FDF95D6}"/>
          </ac:spMkLst>
        </pc:spChg>
      </pc:sldChg>
      <pc:sldChg chg="delSp add del mod ord">
        <pc:chgData name="Alex Schuy" userId="89200a850d545cc8" providerId="LiveId" clId="{142A5D8C-C25C-4607-9620-41EB1AA3C4F4}" dt="2021-06-18T19:20:29.891" v="3937" actId="47"/>
        <pc:sldMkLst>
          <pc:docMk/>
          <pc:sldMk cId="918097059" sldId="325"/>
        </pc:sldMkLst>
        <pc:picChg chg="del">
          <ac:chgData name="Alex Schuy" userId="89200a850d545cc8" providerId="LiveId" clId="{142A5D8C-C25C-4607-9620-41EB1AA3C4F4}" dt="2021-06-18T19:04:28.721" v="3448" actId="478"/>
          <ac:picMkLst>
            <pc:docMk/>
            <pc:sldMk cId="918097059" sldId="325"/>
            <ac:picMk id="4098" creationId="{1593B123-5AD0-42A7-BFE0-7966F3FA4026}"/>
          </ac:picMkLst>
        </pc:picChg>
        <pc:picChg chg="del">
          <ac:chgData name="Alex Schuy" userId="89200a850d545cc8" providerId="LiveId" clId="{142A5D8C-C25C-4607-9620-41EB1AA3C4F4}" dt="2021-06-18T19:04:29.269" v="3449" actId="478"/>
          <ac:picMkLst>
            <pc:docMk/>
            <pc:sldMk cId="918097059" sldId="325"/>
            <ac:picMk id="4100" creationId="{64F89F95-8639-4D6B-8FC3-4F85B73213AE}"/>
          </ac:picMkLst>
        </pc:picChg>
        <pc:cxnChg chg="del">
          <ac:chgData name="Alex Schuy" userId="89200a850d545cc8" providerId="LiveId" clId="{142A5D8C-C25C-4607-9620-41EB1AA3C4F4}" dt="2021-06-18T19:04:31.049" v="3450" actId="478"/>
          <ac:cxnSpMkLst>
            <pc:docMk/>
            <pc:sldMk cId="918097059" sldId="325"/>
            <ac:cxnSpMk id="6" creationId="{BD48AFD5-D1E1-401C-BD74-34E059FE58C9}"/>
          </ac:cxnSpMkLst>
        </pc:cxnChg>
      </pc:sldChg>
      <pc:sldChg chg="addSp delSp modSp add mod">
        <pc:chgData name="Alex Schuy" userId="89200a850d545cc8" providerId="LiveId" clId="{142A5D8C-C25C-4607-9620-41EB1AA3C4F4}" dt="2021-06-18T19:10:09.148" v="3518" actId="478"/>
        <pc:sldMkLst>
          <pc:docMk/>
          <pc:sldMk cId="189417714" sldId="326"/>
        </pc:sldMkLst>
        <pc:spChg chg="mod">
          <ac:chgData name="Alex Schuy" userId="89200a850d545cc8" providerId="LiveId" clId="{142A5D8C-C25C-4607-9620-41EB1AA3C4F4}" dt="2021-06-18T19:05:04.516" v="3462" actId="20577"/>
          <ac:spMkLst>
            <pc:docMk/>
            <pc:sldMk cId="189417714" sldId="326"/>
            <ac:spMk id="2" creationId="{A2F0F4B5-E9D0-4835-986E-07851E2C1A16}"/>
          </ac:spMkLst>
        </pc:spChg>
        <pc:spChg chg="del mod">
          <ac:chgData name="Alex Schuy" userId="89200a850d545cc8" providerId="LiveId" clId="{142A5D8C-C25C-4607-9620-41EB1AA3C4F4}" dt="2021-06-18T19:08:00.843" v="3505" actId="478"/>
          <ac:spMkLst>
            <pc:docMk/>
            <pc:sldMk cId="189417714" sldId="326"/>
            <ac:spMk id="3" creationId="{5103D758-5F80-4400-8FF3-16C2895139E3}"/>
          </ac:spMkLst>
        </pc:spChg>
        <pc:spChg chg="add mod">
          <ac:chgData name="Alex Schuy" userId="89200a850d545cc8" providerId="LiveId" clId="{142A5D8C-C25C-4607-9620-41EB1AA3C4F4}" dt="2021-06-18T19:05:57.178" v="3466" actId="1582"/>
          <ac:spMkLst>
            <pc:docMk/>
            <pc:sldMk cId="189417714" sldId="326"/>
            <ac:spMk id="4" creationId="{382925E3-C6EC-4E43-9F6D-993C6C305D75}"/>
          </ac:spMkLst>
        </pc:spChg>
        <pc:spChg chg="add del mod">
          <ac:chgData name="Alex Schuy" userId="89200a850d545cc8" providerId="LiveId" clId="{142A5D8C-C25C-4607-9620-41EB1AA3C4F4}" dt="2021-06-18T19:07:37.894" v="3502" actId="478"/>
          <ac:spMkLst>
            <pc:docMk/>
            <pc:sldMk cId="189417714" sldId="326"/>
            <ac:spMk id="7" creationId="{B87AE2CF-1D15-4776-82B4-3751296FD1FE}"/>
          </ac:spMkLst>
        </pc:spChg>
        <pc:spChg chg="add del mod">
          <ac:chgData name="Alex Schuy" userId="89200a850d545cc8" providerId="LiveId" clId="{142A5D8C-C25C-4607-9620-41EB1AA3C4F4}" dt="2021-06-18T19:08:03.125" v="3507" actId="478"/>
          <ac:spMkLst>
            <pc:docMk/>
            <pc:sldMk cId="189417714" sldId="326"/>
            <ac:spMk id="8" creationId="{6BB7CA7B-0841-4C5F-B207-38940346B01E}"/>
          </ac:spMkLst>
        </pc:spChg>
        <pc:spChg chg="add del mod">
          <ac:chgData name="Alex Schuy" userId="89200a850d545cc8" providerId="LiveId" clId="{142A5D8C-C25C-4607-9620-41EB1AA3C4F4}" dt="2021-06-18T19:10:09.148" v="3518" actId="478"/>
          <ac:spMkLst>
            <pc:docMk/>
            <pc:sldMk cId="189417714" sldId="326"/>
            <ac:spMk id="9" creationId="{570F896C-0D68-4EA2-AD4A-9DC9EFB9FE10}"/>
          </ac:spMkLst>
        </pc:spChg>
        <pc:spChg chg="add mod">
          <ac:chgData name="Alex Schuy" userId="89200a850d545cc8" providerId="LiveId" clId="{142A5D8C-C25C-4607-9620-41EB1AA3C4F4}" dt="2021-06-18T19:10:04.955" v="3517" actId="207"/>
          <ac:spMkLst>
            <pc:docMk/>
            <pc:sldMk cId="189417714" sldId="326"/>
            <ac:spMk id="10" creationId="{45BBD04F-ACFE-4904-B999-E3E2CA16B116}"/>
          </ac:spMkLst>
        </pc:spChg>
      </pc:sldChg>
      <pc:sldChg chg="modSp add mod">
        <pc:chgData name="Alex Schuy" userId="89200a850d545cc8" providerId="LiveId" clId="{142A5D8C-C25C-4607-9620-41EB1AA3C4F4}" dt="2021-06-18T19:15:16.277" v="3936" actId="20577"/>
        <pc:sldMkLst>
          <pc:docMk/>
          <pc:sldMk cId="1484791674" sldId="327"/>
        </pc:sldMkLst>
        <pc:spChg chg="mod">
          <ac:chgData name="Alex Schuy" userId="89200a850d545cc8" providerId="LiveId" clId="{142A5D8C-C25C-4607-9620-41EB1AA3C4F4}" dt="2021-06-18T19:15:16.277" v="3936" actId="20577"/>
          <ac:spMkLst>
            <pc:docMk/>
            <pc:sldMk cId="1484791674" sldId="327"/>
            <ac:spMk id="10" creationId="{45BBD04F-ACFE-4904-B999-E3E2CA16B116}"/>
          </ac:spMkLst>
        </pc:spChg>
      </pc:sldChg>
      <pc:sldChg chg="modSp new mod">
        <pc:chgData name="Alex Schuy" userId="89200a850d545cc8" providerId="LiveId" clId="{142A5D8C-C25C-4607-9620-41EB1AA3C4F4}" dt="2021-06-18T19:37:19.821" v="4922" actId="20577"/>
        <pc:sldMkLst>
          <pc:docMk/>
          <pc:sldMk cId="2984662758" sldId="328"/>
        </pc:sldMkLst>
        <pc:spChg chg="mod">
          <ac:chgData name="Alex Schuy" userId="89200a850d545cc8" providerId="LiveId" clId="{142A5D8C-C25C-4607-9620-41EB1AA3C4F4}" dt="2021-06-18T19:24:42.267" v="3959" actId="20577"/>
          <ac:spMkLst>
            <pc:docMk/>
            <pc:sldMk cId="2984662758" sldId="328"/>
            <ac:spMk id="2" creationId="{DFA1C327-E498-4A6E-8A0A-AA2D04674121}"/>
          </ac:spMkLst>
        </pc:spChg>
        <pc:spChg chg="mod">
          <ac:chgData name="Alex Schuy" userId="89200a850d545cc8" providerId="LiveId" clId="{142A5D8C-C25C-4607-9620-41EB1AA3C4F4}" dt="2021-06-18T19:37:19.821" v="4922" actId="20577"/>
          <ac:spMkLst>
            <pc:docMk/>
            <pc:sldMk cId="2984662758" sldId="328"/>
            <ac:spMk id="3" creationId="{0FB206A6-C9E0-430D-B9E3-3C663716B3AF}"/>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A858BA-0209-490C-A203-E9B047CBCBA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C3C02F9-3805-4F00-816C-9E6490A4E2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6B22E64-9886-4D9E-9C33-DAD8EB6B7FB5}"/>
              </a:ext>
            </a:extLst>
          </p:cNvPr>
          <p:cNvSpPr>
            <a:spLocks noGrp="1"/>
          </p:cNvSpPr>
          <p:nvPr>
            <p:ph type="dt" sz="half" idx="10"/>
          </p:nvPr>
        </p:nvSpPr>
        <p:spPr/>
        <p:txBody>
          <a:bodyPr/>
          <a:lstStyle/>
          <a:p>
            <a:fld id="{910D0982-9FD4-46BB-9F81-358399FBF9CD}" type="datetimeFigureOut">
              <a:rPr lang="en-US" smtClean="0"/>
              <a:t>6/18/2021</a:t>
            </a:fld>
            <a:endParaRPr lang="en-US"/>
          </a:p>
        </p:txBody>
      </p:sp>
      <p:sp>
        <p:nvSpPr>
          <p:cNvPr id="5" name="Footer Placeholder 4">
            <a:extLst>
              <a:ext uri="{FF2B5EF4-FFF2-40B4-BE49-F238E27FC236}">
                <a16:creationId xmlns:a16="http://schemas.microsoft.com/office/drawing/2014/main" id="{B3961171-43B4-4725-A218-86C4B69C701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FCC20B-FE53-4BBE-9F4B-68BB340DD6FB}"/>
              </a:ext>
            </a:extLst>
          </p:cNvPr>
          <p:cNvSpPr>
            <a:spLocks noGrp="1"/>
          </p:cNvSpPr>
          <p:nvPr>
            <p:ph type="sldNum" sz="quarter" idx="12"/>
          </p:nvPr>
        </p:nvSpPr>
        <p:spPr/>
        <p:txBody>
          <a:bodyPr/>
          <a:lstStyle/>
          <a:p>
            <a:fld id="{39120BA2-DD55-4607-94B1-9E1394D36CF2}" type="slidenum">
              <a:rPr lang="en-US" smtClean="0"/>
              <a:t>‹#›</a:t>
            </a:fld>
            <a:endParaRPr lang="en-US"/>
          </a:p>
        </p:txBody>
      </p:sp>
    </p:spTree>
    <p:extLst>
      <p:ext uri="{BB962C8B-B14F-4D97-AF65-F5344CB8AC3E}">
        <p14:creationId xmlns:p14="http://schemas.microsoft.com/office/powerpoint/2010/main" val="35073693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9AB90-2093-48F3-BC81-ED36B7BD12E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5D5D104-8C18-4E1E-B01E-44CF3E753DB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5B74DA2-185A-47E9-BB01-CCE65CBE3E61}"/>
              </a:ext>
            </a:extLst>
          </p:cNvPr>
          <p:cNvSpPr>
            <a:spLocks noGrp="1"/>
          </p:cNvSpPr>
          <p:nvPr>
            <p:ph type="dt" sz="half" idx="10"/>
          </p:nvPr>
        </p:nvSpPr>
        <p:spPr/>
        <p:txBody>
          <a:bodyPr/>
          <a:lstStyle/>
          <a:p>
            <a:fld id="{910D0982-9FD4-46BB-9F81-358399FBF9CD}" type="datetimeFigureOut">
              <a:rPr lang="en-US" smtClean="0"/>
              <a:t>6/18/2021</a:t>
            </a:fld>
            <a:endParaRPr lang="en-US"/>
          </a:p>
        </p:txBody>
      </p:sp>
      <p:sp>
        <p:nvSpPr>
          <p:cNvPr id="5" name="Footer Placeholder 4">
            <a:extLst>
              <a:ext uri="{FF2B5EF4-FFF2-40B4-BE49-F238E27FC236}">
                <a16:creationId xmlns:a16="http://schemas.microsoft.com/office/drawing/2014/main" id="{B55AC9A5-8B99-4376-95F2-5EB7B31BB2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803549-0CEB-4786-8660-081195C66C39}"/>
              </a:ext>
            </a:extLst>
          </p:cNvPr>
          <p:cNvSpPr>
            <a:spLocks noGrp="1"/>
          </p:cNvSpPr>
          <p:nvPr>
            <p:ph type="sldNum" sz="quarter" idx="12"/>
          </p:nvPr>
        </p:nvSpPr>
        <p:spPr/>
        <p:txBody>
          <a:bodyPr/>
          <a:lstStyle/>
          <a:p>
            <a:fld id="{39120BA2-DD55-4607-94B1-9E1394D36CF2}" type="slidenum">
              <a:rPr lang="en-US" smtClean="0"/>
              <a:t>‹#›</a:t>
            </a:fld>
            <a:endParaRPr lang="en-US"/>
          </a:p>
        </p:txBody>
      </p:sp>
    </p:spTree>
    <p:extLst>
      <p:ext uri="{BB962C8B-B14F-4D97-AF65-F5344CB8AC3E}">
        <p14:creationId xmlns:p14="http://schemas.microsoft.com/office/powerpoint/2010/main" val="37185514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0A3D367-1EA7-46BF-B4A0-8A9C7EAD5C9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F26DC70-C291-48D4-B857-DB2F933565B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70CC2F2-2F17-4E5B-8A30-E61948FA4419}"/>
              </a:ext>
            </a:extLst>
          </p:cNvPr>
          <p:cNvSpPr>
            <a:spLocks noGrp="1"/>
          </p:cNvSpPr>
          <p:nvPr>
            <p:ph type="dt" sz="half" idx="10"/>
          </p:nvPr>
        </p:nvSpPr>
        <p:spPr/>
        <p:txBody>
          <a:bodyPr/>
          <a:lstStyle/>
          <a:p>
            <a:fld id="{910D0982-9FD4-46BB-9F81-358399FBF9CD}" type="datetimeFigureOut">
              <a:rPr lang="en-US" smtClean="0"/>
              <a:t>6/18/2021</a:t>
            </a:fld>
            <a:endParaRPr lang="en-US"/>
          </a:p>
        </p:txBody>
      </p:sp>
      <p:sp>
        <p:nvSpPr>
          <p:cNvPr id="5" name="Footer Placeholder 4">
            <a:extLst>
              <a:ext uri="{FF2B5EF4-FFF2-40B4-BE49-F238E27FC236}">
                <a16:creationId xmlns:a16="http://schemas.microsoft.com/office/drawing/2014/main" id="{704FF08E-4395-41EB-877A-FD8DF985EC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CAD4FFD-4332-4FA5-97D2-D76DC128C4FB}"/>
              </a:ext>
            </a:extLst>
          </p:cNvPr>
          <p:cNvSpPr>
            <a:spLocks noGrp="1"/>
          </p:cNvSpPr>
          <p:nvPr>
            <p:ph type="sldNum" sz="quarter" idx="12"/>
          </p:nvPr>
        </p:nvSpPr>
        <p:spPr/>
        <p:txBody>
          <a:bodyPr/>
          <a:lstStyle/>
          <a:p>
            <a:fld id="{39120BA2-DD55-4607-94B1-9E1394D36CF2}" type="slidenum">
              <a:rPr lang="en-US" smtClean="0"/>
              <a:t>‹#›</a:t>
            </a:fld>
            <a:endParaRPr lang="en-US"/>
          </a:p>
        </p:txBody>
      </p:sp>
    </p:spTree>
    <p:extLst>
      <p:ext uri="{BB962C8B-B14F-4D97-AF65-F5344CB8AC3E}">
        <p14:creationId xmlns:p14="http://schemas.microsoft.com/office/powerpoint/2010/main" val="1649606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94F32-8C3D-4865-9A62-ACBA0FF6D1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54B932C-1049-410D-AB04-C5F77FFA316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B6A3384-C0E5-4415-B6FC-CD8F68B69BE7}"/>
              </a:ext>
            </a:extLst>
          </p:cNvPr>
          <p:cNvSpPr>
            <a:spLocks noGrp="1"/>
          </p:cNvSpPr>
          <p:nvPr>
            <p:ph type="dt" sz="half" idx="10"/>
          </p:nvPr>
        </p:nvSpPr>
        <p:spPr/>
        <p:txBody>
          <a:bodyPr/>
          <a:lstStyle/>
          <a:p>
            <a:fld id="{910D0982-9FD4-46BB-9F81-358399FBF9CD}" type="datetimeFigureOut">
              <a:rPr lang="en-US" smtClean="0"/>
              <a:t>6/18/2021</a:t>
            </a:fld>
            <a:endParaRPr lang="en-US"/>
          </a:p>
        </p:txBody>
      </p:sp>
      <p:sp>
        <p:nvSpPr>
          <p:cNvPr id="5" name="Footer Placeholder 4">
            <a:extLst>
              <a:ext uri="{FF2B5EF4-FFF2-40B4-BE49-F238E27FC236}">
                <a16:creationId xmlns:a16="http://schemas.microsoft.com/office/drawing/2014/main" id="{C8D6FA7E-5046-4210-9AAF-22508DF347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A8A8C8-EF17-4AD0-B16A-E68CE02F1668}"/>
              </a:ext>
            </a:extLst>
          </p:cNvPr>
          <p:cNvSpPr>
            <a:spLocks noGrp="1"/>
          </p:cNvSpPr>
          <p:nvPr>
            <p:ph type="sldNum" sz="quarter" idx="12"/>
          </p:nvPr>
        </p:nvSpPr>
        <p:spPr/>
        <p:txBody>
          <a:bodyPr/>
          <a:lstStyle/>
          <a:p>
            <a:fld id="{39120BA2-DD55-4607-94B1-9E1394D36CF2}" type="slidenum">
              <a:rPr lang="en-US" smtClean="0"/>
              <a:t>‹#›</a:t>
            </a:fld>
            <a:endParaRPr lang="en-US"/>
          </a:p>
        </p:txBody>
      </p:sp>
    </p:spTree>
    <p:extLst>
      <p:ext uri="{BB962C8B-B14F-4D97-AF65-F5344CB8AC3E}">
        <p14:creationId xmlns:p14="http://schemas.microsoft.com/office/powerpoint/2010/main" val="3640838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C37673-E19A-4002-947C-589A5C0FAFF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55A7981-2EDD-4B83-A366-5C1306F7117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D479204-5653-4D55-8F7E-0F2A01097AAC}"/>
              </a:ext>
            </a:extLst>
          </p:cNvPr>
          <p:cNvSpPr>
            <a:spLocks noGrp="1"/>
          </p:cNvSpPr>
          <p:nvPr>
            <p:ph type="dt" sz="half" idx="10"/>
          </p:nvPr>
        </p:nvSpPr>
        <p:spPr/>
        <p:txBody>
          <a:bodyPr/>
          <a:lstStyle/>
          <a:p>
            <a:fld id="{910D0982-9FD4-46BB-9F81-358399FBF9CD}" type="datetimeFigureOut">
              <a:rPr lang="en-US" smtClean="0"/>
              <a:t>6/18/2021</a:t>
            </a:fld>
            <a:endParaRPr lang="en-US"/>
          </a:p>
        </p:txBody>
      </p:sp>
      <p:sp>
        <p:nvSpPr>
          <p:cNvPr id="5" name="Footer Placeholder 4">
            <a:extLst>
              <a:ext uri="{FF2B5EF4-FFF2-40B4-BE49-F238E27FC236}">
                <a16:creationId xmlns:a16="http://schemas.microsoft.com/office/drawing/2014/main" id="{023A057F-1170-4250-9AA0-95C9AA29E1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310B39-42A6-4986-8BD4-BDE0F3051530}"/>
              </a:ext>
            </a:extLst>
          </p:cNvPr>
          <p:cNvSpPr>
            <a:spLocks noGrp="1"/>
          </p:cNvSpPr>
          <p:nvPr>
            <p:ph type="sldNum" sz="quarter" idx="12"/>
          </p:nvPr>
        </p:nvSpPr>
        <p:spPr/>
        <p:txBody>
          <a:bodyPr/>
          <a:lstStyle/>
          <a:p>
            <a:fld id="{39120BA2-DD55-4607-94B1-9E1394D36CF2}" type="slidenum">
              <a:rPr lang="en-US" smtClean="0"/>
              <a:t>‹#›</a:t>
            </a:fld>
            <a:endParaRPr lang="en-US"/>
          </a:p>
        </p:txBody>
      </p:sp>
    </p:spTree>
    <p:extLst>
      <p:ext uri="{BB962C8B-B14F-4D97-AF65-F5344CB8AC3E}">
        <p14:creationId xmlns:p14="http://schemas.microsoft.com/office/powerpoint/2010/main" val="30357951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D52F38-C649-4FC3-ACC4-551B70FB3FF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3DCCBB2-9558-4CAC-B3C8-87370B22FD0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7590B0E-6D0F-49C5-AB39-8F810CB80F4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40A79E5-2FE4-4088-8661-F254380C3DBB}"/>
              </a:ext>
            </a:extLst>
          </p:cNvPr>
          <p:cNvSpPr>
            <a:spLocks noGrp="1"/>
          </p:cNvSpPr>
          <p:nvPr>
            <p:ph type="dt" sz="half" idx="10"/>
          </p:nvPr>
        </p:nvSpPr>
        <p:spPr/>
        <p:txBody>
          <a:bodyPr/>
          <a:lstStyle/>
          <a:p>
            <a:fld id="{910D0982-9FD4-46BB-9F81-358399FBF9CD}" type="datetimeFigureOut">
              <a:rPr lang="en-US" smtClean="0"/>
              <a:t>6/18/2021</a:t>
            </a:fld>
            <a:endParaRPr lang="en-US"/>
          </a:p>
        </p:txBody>
      </p:sp>
      <p:sp>
        <p:nvSpPr>
          <p:cNvPr id="6" name="Footer Placeholder 5">
            <a:extLst>
              <a:ext uri="{FF2B5EF4-FFF2-40B4-BE49-F238E27FC236}">
                <a16:creationId xmlns:a16="http://schemas.microsoft.com/office/drawing/2014/main" id="{A1BF7904-D76A-4055-BA48-BA69A52A4E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23FC56-62CF-4F89-8346-872498467714}"/>
              </a:ext>
            </a:extLst>
          </p:cNvPr>
          <p:cNvSpPr>
            <a:spLocks noGrp="1"/>
          </p:cNvSpPr>
          <p:nvPr>
            <p:ph type="sldNum" sz="quarter" idx="12"/>
          </p:nvPr>
        </p:nvSpPr>
        <p:spPr/>
        <p:txBody>
          <a:bodyPr/>
          <a:lstStyle/>
          <a:p>
            <a:fld id="{39120BA2-DD55-4607-94B1-9E1394D36CF2}" type="slidenum">
              <a:rPr lang="en-US" smtClean="0"/>
              <a:t>‹#›</a:t>
            </a:fld>
            <a:endParaRPr lang="en-US"/>
          </a:p>
        </p:txBody>
      </p:sp>
    </p:spTree>
    <p:extLst>
      <p:ext uri="{BB962C8B-B14F-4D97-AF65-F5344CB8AC3E}">
        <p14:creationId xmlns:p14="http://schemas.microsoft.com/office/powerpoint/2010/main" val="1540649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250CF-7F1F-4DB3-9E1B-2C76ACF5200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53DBDF9-C7F2-4750-8336-7913AFD61D5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E18DA26-3022-46F9-BDA4-5D2E9DAE11B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723C840-2857-4198-9F5A-F0F88990AB3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F045867-FD68-4A61-B1B6-BAC8E739D06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D6C3427-7C05-46CA-89FC-0DE00158F7D7}"/>
              </a:ext>
            </a:extLst>
          </p:cNvPr>
          <p:cNvSpPr>
            <a:spLocks noGrp="1"/>
          </p:cNvSpPr>
          <p:nvPr>
            <p:ph type="dt" sz="half" idx="10"/>
          </p:nvPr>
        </p:nvSpPr>
        <p:spPr/>
        <p:txBody>
          <a:bodyPr/>
          <a:lstStyle/>
          <a:p>
            <a:fld id="{910D0982-9FD4-46BB-9F81-358399FBF9CD}" type="datetimeFigureOut">
              <a:rPr lang="en-US" smtClean="0"/>
              <a:t>6/18/2021</a:t>
            </a:fld>
            <a:endParaRPr lang="en-US"/>
          </a:p>
        </p:txBody>
      </p:sp>
      <p:sp>
        <p:nvSpPr>
          <p:cNvPr id="8" name="Footer Placeholder 7">
            <a:extLst>
              <a:ext uri="{FF2B5EF4-FFF2-40B4-BE49-F238E27FC236}">
                <a16:creationId xmlns:a16="http://schemas.microsoft.com/office/drawing/2014/main" id="{B46149F7-16DD-4BD0-AE47-8F54534665B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1F6060C-E953-410A-B18B-B6B6182B2355}"/>
              </a:ext>
            </a:extLst>
          </p:cNvPr>
          <p:cNvSpPr>
            <a:spLocks noGrp="1"/>
          </p:cNvSpPr>
          <p:nvPr>
            <p:ph type="sldNum" sz="quarter" idx="12"/>
          </p:nvPr>
        </p:nvSpPr>
        <p:spPr/>
        <p:txBody>
          <a:bodyPr/>
          <a:lstStyle/>
          <a:p>
            <a:fld id="{39120BA2-DD55-4607-94B1-9E1394D36CF2}" type="slidenum">
              <a:rPr lang="en-US" smtClean="0"/>
              <a:t>‹#›</a:t>
            </a:fld>
            <a:endParaRPr lang="en-US"/>
          </a:p>
        </p:txBody>
      </p:sp>
    </p:spTree>
    <p:extLst>
      <p:ext uri="{BB962C8B-B14F-4D97-AF65-F5344CB8AC3E}">
        <p14:creationId xmlns:p14="http://schemas.microsoft.com/office/powerpoint/2010/main" val="3383600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4976EB-3A3A-46A2-B66D-80CCFCAACED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610EA77-6A53-4AEB-89F3-15D7DF27B1BD}"/>
              </a:ext>
            </a:extLst>
          </p:cNvPr>
          <p:cNvSpPr>
            <a:spLocks noGrp="1"/>
          </p:cNvSpPr>
          <p:nvPr>
            <p:ph type="dt" sz="half" idx="10"/>
          </p:nvPr>
        </p:nvSpPr>
        <p:spPr/>
        <p:txBody>
          <a:bodyPr/>
          <a:lstStyle/>
          <a:p>
            <a:fld id="{910D0982-9FD4-46BB-9F81-358399FBF9CD}" type="datetimeFigureOut">
              <a:rPr lang="en-US" smtClean="0"/>
              <a:t>6/18/2021</a:t>
            </a:fld>
            <a:endParaRPr lang="en-US"/>
          </a:p>
        </p:txBody>
      </p:sp>
      <p:sp>
        <p:nvSpPr>
          <p:cNvPr id="4" name="Footer Placeholder 3">
            <a:extLst>
              <a:ext uri="{FF2B5EF4-FFF2-40B4-BE49-F238E27FC236}">
                <a16:creationId xmlns:a16="http://schemas.microsoft.com/office/drawing/2014/main" id="{BAF2AA95-AC21-49DE-89F2-D906DC95E0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313ADD3-C0B9-43C1-93CB-38CB501AA361}"/>
              </a:ext>
            </a:extLst>
          </p:cNvPr>
          <p:cNvSpPr>
            <a:spLocks noGrp="1"/>
          </p:cNvSpPr>
          <p:nvPr>
            <p:ph type="sldNum" sz="quarter" idx="12"/>
          </p:nvPr>
        </p:nvSpPr>
        <p:spPr/>
        <p:txBody>
          <a:bodyPr/>
          <a:lstStyle/>
          <a:p>
            <a:fld id="{39120BA2-DD55-4607-94B1-9E1394D36CF2}" type="slidenum">
              <a:rPr lang="en-US" smtClean="0"/>
              <a:t>‹#›</a:t>
            </a:fld>
            <a:endParaRPr lang="en-US"/>
          </a:p>
        </p:txBody>
      </p:sp>
    </p:spTree>
    <p:extLst>
      <p:ext uri="{BB962C8B-B14F-4D97-AF65-F5344CB8AC3E}">
        <p14:creationId xmlns:p14="http://schemas.microsoft.com/office/powerpoint/2010/main" val="2867446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2D4ED0-1E5B-443F-93C4-77521A1CB4C1}"/>
              </a:ext>
            </a:extLst>
          </p:cNvPr>
          <p:cNvSpPr>
            <a:spLocks noGrp="1"/>
          </p:cNvSpPr>
          <p:nvPr>
            <p:ph type="dt" sz="half" idx="10"/>
          </p:nvPr>
        </p:nvSpPr>
        <p:spPr/>
        <p:txBody>
          <a:bodyPr/>
          <a:lstStyle/>
          <a:p>
            <a:fld id="{910D0982-9FD4-46BB-9F81-358399FBF9CD}" type="datetimeFigureOut">
              <a:rPr lang="en-US" smtClean="0"/>
              <a:t>6/18/2021</a:t>
            </a:fld>
            <a:endParaRPr lang="en-US"/>
          </a:p>
        </p:txBody>
      </p:sp>
      <p:sp>
        <p:nvSpPr>
          <p:cNvPr id="3" name="Footer Placeholder 2">
            <a:extLst>
              <a:ext uri="{FF2B5EF4-FFF2-40B4-BE49-F238E27FC236}">
                <a16:creationId xmlns:a16="http://schemas.microsoft.com/office/drawing/2014/main" id="{E07B7D78-88DE-4A30-B6DF-7BA01D168AB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E02BD98-CF56-4D4B-96F7-0020F2AAB65F}"/>
              </a:ext>
            </a:extLst>
          </p:cNvPr>
          <p:cNvSpPr>
            <a:spLocks noGrp="1"/>
          </p:cNvSpPr>
          <p:nvPr>
            <p:ph type="sldNum" sz="quarter" idx="12"/>
          </p:nvPr>
        </p:nvSpPr>
        <p:spPr/>
        <p:txBody>
          <a:bodyPr/>
          <a:lstStyle/>
          <a:p>
            <a:fld id="{39120BA2-DD55-4607-94B1-9E1394D36CF2}" type="slidenum">
              <a:rPr lang="en-US" smtClean="0"/>
              <a:t>‹#›</a:t>
            </a:fld>
            <a:endParaRPr lang="en-US"/>
          </a:p>
        </p:txBody>
      </p:sp>
    </p:spTree>
    <p:extLst>
      <p:ext uri="{BB962C8B-B14F-4D97-AF65-F5344CB8AC3E}">
        <p14:creationId xmlns:p14="http://schemas.microsoft.com/office/powerpoint/2010/main" val="2859361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ADE768-8800-43B2-89B3-9F1BD4168C7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BA02CE0-F165-4C89-8D1F-9104F28E8FD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33AD0DA-F560-4855-97D4-37FD690459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98614F9-E02E-4B1F-BA8E-34879DF7C6B9}"/>
              </a:ext>
            </a:extLst>
          </p:cNvPr>
          <p:cNvSpPr>
            <a:spLocks noGrp="1"/>
          </p:cNvSpPr>
          <p:nvPr>
            <p:ph type="dt" sz="half" idx="10"/>
          </p:nvPr>
        </p:nvSpPr>
        <p:spPr/>
        <p:txBody>
          <a:bodyPr/>
          <a:lstStyle/>
          <a:p>
            <a:fld id="{910D0982-9FD4-46BB-9F81-358399FBF9CD}" type="datetimeFigureOut">
              <a:rPr lang="en-US" smtClean="0"/>
              <a:t>6/18/2021</a:t>
            </a:fld>
            <a:endParaRPr lang="en-US"/>
          </a:p>
        </p:txBody>
      </p:sp>
      <p:sp>
        <p:nvSpPr>
          <p:cNvPr id="6" name="Footer Placeholder 5">
            <a:extLst>
              <a:ext uri="{FF2B5EF4-FFF2-40B4-BE49-F238E27FC236}">
                <a16:creationId xmlns:a16="http://schemas.microsoft.com/office/drawing/2014/main" id="{B50DD5D6-DF23-480C-9E05-D9A318438A9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0F2E15-96D3-4AD5-98C0-0FEC30CE1CC8}"/>
              </a:ext>
            </a:extLst>
          </p:cNvPr>
          <p:cNvSpPr>
            <a:spLocks noGrp="1"/>
          </p:cNvSpPr>
          <p:nvPr>
            <p:ph type="sldNum" sz="quarter" idx="12"/>
          </p:nvPr>
        </p:nvSpPr>
        <p:spPr/>
        <p:txBody>
          <a:bodyPr/>
          <a:lstStyle/>
          <a:p>
            <a:fld id="{39120BA2-DD55-4607-94B1-9E1394D36CF2}" type="slidenum">
              <a:rPr lang="en-US" smtClean="0"/>
              <a:t>‹#›</a:t>
            </a:fld>
            <a:endParaRPr lang="en-US"/>
          </a:p>
        </p:txBody>
      </p:sp>
    </p:spTree>
    <p:extLst>
      <p:ext uri="{BB962C8B-B14F-4D97-AF65-F5344CB8AC3E}">
        <p14:creationId xmlns:p14="http://schemas.microsoft.com/office/powerpoint/2010/main" val="72542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17813-E169-4627-BE53-45C07CC8280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B3261E1-411A-44E4-B2AE-83C2446CD9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25A0AE6-1894-436B-AC37-873F1EEBF3B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F6C7A0-BD27-40A8-A17E-0D65310B8FDF}"/>
              </a:ext>
            </a:extLst>
          </p:cNvPr>
          <p:cNvSpPr>
            <a:spLocks noGrp="1"/>
          </p:cNvSpPr>
          <p:nvPr>
            <p:ph type="dt" sz="half" idx="10"/>
          </p:nvPr>
        </p:nvSpPr>
        <p:spPr/>
        <p:txBody>
          <a:bodyPr/>
          <a:lstStyle/>
          <a:p>
            <a:fld id="{910D0982-9FD4-46BB-9F81-358399FBF9CD}" type="datetimeFigureOut">
              <a:rPr lang="en-US" smtClean="0"/>
              <a:t>6/18/2021</a:t>
            </a:fld>
            <a:endParaRPr lang="en-US"/>
          </a:p>
        </p:txBody>
      </p:sp>
      <p:sp>
        <p:nvSpPr>
          <p:cNvPr id="6" name="Footer Placeholder 5">
            <a:extLst>
              <a:ext uri="{FF2B5EF4-FFF2-40B4-BE49-F238E27FC236}">
                <a16:creationId xmlns:a16="http://schemas.microsoft.com/office/drawing/2014/main" id="{06DC4B8A-3635-49A4-8FB8-450DAB29D9C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9E43E31-4460-4260-A01E-55A008D02C20}"/>
              </a:ext>
            </a:extLst>
          </p:cNvPr>
          <p:cNvSpPr>
            <a:spLocks noGrp="1"/>
          </p:cNvSpPr>
          <p:nvPr>
            <p:ph type="sldNum" sz="quarter" idx="12"/>
          </p:nvPr>
        </p:nvSpPr>
        <p:spPr/>
        <p:txBody>
          <a:bodyPr/>
          <a:lstStyle/>
          <a:p>
            <a:fld id="{39120BA2-DD55-4607-94B1-9E1394D36CF2}" type="slidenum">
              <a:rPr lang="en-US" smtClean="0"/>
              <a:t>‹#›</a:t>
            </a:fld>
            <a:endParaRPr lang="en-US"/>
          </a:p>
        </p:txBody>
      </p:sp>
    </p:spTree>
    <p:extLst>
      <p:ext uri="{BB962C8B-B14F-4D97-AF65-F5344CB8AC3E}">
        <p14:creationId xmlns:p14="http://schemas.microsoft.com/office/powerpoint/2010/main" val="16782341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31F4B8-891F-43A6-AADD-A34224C2163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CBEC190-1917-4776-AD05-2EE5343FCB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449DE2-F5DD-43E9-91F6-4DB87B7B908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0D0982-9FD4-46BB-9F81-358399FBF9CD}" type="datetimeFigureOut">
              <a:rPr lang="en-US" smtClean="0"/>
              <a:t>6/18/2021</a:t>
            </a:fld>
            <a:endParaRPr lang="en-US"/>
          </a:p>
        </p:txBody>
      </p:sp>
      <p:sp>
        <p:nvSpPr>
          <p:cNvPr id="5" name="Footer Placeholder 4">
            <a:extLst>
              <a:ext uri="{FF2B5EF4-FFF2-40B4-BE49-F238E27FC236}">
                <a16:creationId xmlns:a16="http://schemas.microsoft.com/office/drawing/2014/main" id="{9CDAC0C8-A877-4494-8C61-001C50D9537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B1F08F2-D989-419F-965C-388CB4B8129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120BA2-DD55-4607-94B1-9E1394D36CF2}" type="slidenum">
              <a:rPr lang="en-US" smtClean="0"/>
              <a:t>‹#›</a:t>
            </a:fld>
            <a:endParaRPr lang="en-US"/>
          </a:p>
        </p:txBody>
      </p:sp>
    </p:spTree>
    <p:extLst>
      <p:ext uri="{BB962C8B-B14F-4D97-AF65-F5344CB8AC3E}">
        <p14:creationId xmlns:p14="http://schemas.microsoft.com/office/powerpoint/2010/main" val="914073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gif"/><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80.png"/><Relationship Id="rId1" Type="http://schemas.openxmlformats.org/officeDocument/2006/relationships/slideLayout" Target="../slideLayouts/slideLayout2.xml"/><Relationship Id="rId4" Type="http://schemas.openxmlformats.org/officeDocument/2006/relationships/image" Target="../media/image23.gif"/></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0.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0.png"/></Relationships>
</file>

<file path=ppt/slides/_rels/slide3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arxiv.org/abs/1912.09654" TargetMode="External"/><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240.pn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s://hanlab.mit.edu/projects/spvnas/papers/spvnas_eccv.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0" name="Rectangle 16">
            <a:extLst>
              <a:ext uri="{FF2B5EF4-FFF2-40B4-BE49-F238E27FC236}">
                <a16:creationId xmlns:a16="http://schemas.microsoft.com/office/drawing/2014/main" id="{BAD76F3E-3A97-486B-B402-44400A8B91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77EB0B4-FCAA-4E40-9649-AF82436F7CAE}"/>
              </a:ext>
            </a:extLst>
          </p:cNvPr>
          <p:cNvSpPr>
            <a:spLocks noGrp="1"/>
          </p:cNvSpPr>
          <p:nvPr>
            <p:ph type="ctrTitle"/>
          </p:nvPr>
        </p:nvSpPr>
        <p:spPr>
          <a:xfrm>
            <a:off x="838199" y="1093788"/>
            <a:ext cx="10506455" cy="2967208"/>
          </a:xfrm>
        </p:spPr>
        <p:txBody>
          <a:bodyPr>
            <a:normAutofit/>
          </a:bodyPr>
          <a:lstStyle/>
          <a:p>
            <a:pPr algn="l"/>
            <a:r>
              <a:rPr lang="en-US" sz="8000" dirty="0"/>
              <a:t>Calorimeter Clustering with SPVCNN</a:t>
            </a:r>
          </a:p>
        </p:txBody>
      </p:sp>
      <p:sp>
        <p:nvSpPr>
          <p:cNvPr id="3" name="Subtitle 2">
            <a:extLst>
              <a:ext uri="{FF2B5EF4-FFF2-40B4-BE49-F238E27FC236}">
                <a16:creationId xmlns:a16="http://schemas.microsoft.com/office/drawing/2014/main" id="{B4362A41-C768-45EE-8380-910C132066D0}"/>
              </a:ext>
            </a:extLst>
          </p:cNvPr>
          <p:cNvSpPr>
            <a:spLocks noGrp="1"/>
          </p:cNvSpPr>
          <p:nvPr>
            <p:ph type="subTitle" idx="1"/>
          </p:nvPr>
        </p:nvSpPr>
        <p:spPr>
          <a:xfrm>
            <a:off x="7400924" y="4619624"/>
            <a:ext cx="3946779" cy="1038225"/>
          </a:xfrm>
        </p:spPr>
        <p:txBody>
          <a:bodyPr>
            <a:normAutofit/>
          </a:bodyPr>
          <a:lstStyle/>
          <a:p>
            <a:pPr algn="r"/>
            <a:r>
              <a:rPr lang="en-US"/>
              <a:t>Alex Schuy</a:t>
            </a:r>
          </a:p>
        </p:txBody>
      </p:sp>
      <p:sp>
        <p:nvSpPr>
          <p:cNvPr id="41" name="Rectangle 18">
            <a:extLst>
              <a:ext uri="{FF2B5EF4-FFF2-40B4-BE49-F238E27FC236}">
                <a16:creationId xmlns:a16="http://schemas.microsoft.com/office/drawing/2014/main" id="{391F6B52-91F4-4AEB-B6DB-29FEBCF28C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4331166"/>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2" name="Rectangle 20">
            <a:extLst>
              <a:ext uri="{FF2B5EF4-FFF2-40B4-BE49-F238E27FC236}">
                <a16:creationId xmlns:a16="http://schemas.microsoft.com/office/drawing/2014/main" id="{2CD6F061-7C53-44F4-9794-953DB70A45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9346882" y="2348839"/>
            <a:ext cx="54864" cy="39467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703962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E7350-2AA0-4E40-BC00-BA499753D8CA}"/>
              </a:ext>
            </a:extLst>
          </p:cNvPr>
          <p:cNvSpPr>
            <a:spLocks noGrp="1"/>
          </p:cNvSpPr>
          <p:nvPr>
            <p:ph type="title"/>
          </p:nvPr>
        </p:nvSpPr>
        <p:spPr/>
        <p:txBody>
          <a:bodyPr/>
          <a:lstStyle/>
          <a:p>
            <a:r>
              <a:rPr lang="en-US" dirty="0"/>
              <a:t>Calorimeter Clustering</a:t>
            </a:r>
          </a:p>
        </p:txBody>
      </p:sp>
      <p:pic>
        <p:nvPicPr>
          <p:cNvPr id="4" name="Picture 2">
            <a:extLst>
              <a:ext uri="{FF2B5EF4-FFF2-40B4-BE49-F238E27FC236}">
                <a16:creationId xmlns:a16="http://schemas.microsoft.com/office/drawing/2014/main" id="{04383E36-8C8D-4A3E-BACE-8E2F6130E9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462" y="1690688"/>
            <a:ext cx="4552670" cy="48677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31B7EF2C-21F5-46A8-848A-B2E5F9C82EA7}"/>
              </a:ext>
            </a:extLst>
          </p:cNvPr>
          <p:cNvSpPr txBox="1"/>
          <p:nvPr/>
        </p:nvSpPr>
        <p:spPr>
          <a:xfrm>
            <a:off x="933202" y="2161309"/>
            <a:ext cx="3270663" cy="2862322"/>
          </a:xfrm>
          <a:prstGeom prst="rect">
            <a:avLst/>
          </a:prstGeom>
          <a:noFill/>
        </p:spPr>
        <p:txBody>
          <a:bodyPr wrap="square" rtlCol="0">
            <a:spAutoFit/>
          </a:bodyPr>
          <a:lstStyle/>
          <a:p>
            <a:r>
              <a:rPr lang="en-US" dirty="0"/>
              <a:t>Digital readouts are converted into ‘hits’ that look like this…</a:t>
            </a:r>
          </a:p>
          <a:p>
            <a:endParaRPr lang="en-US" dirty="0"/>
          </a:p>
          <a:p>
            <a:r>
              <a:rPr lang="en-US" dirty="0"/>
              <a:t>Multiple hits correspond to a single particle entering the calorimeter (color)</a:t>
            </a:r>
          </a:p>
          <a:p>
            <a:br>
              <a:rPr lang="en-US" dirty="0"/>
            </a:br>
            <a:r>
              <a:rPr lang="en-US" dirty="0"/>
              <a:t>Goal: ‘reconstruct’ energy of original particles by clustering hits</a:t>
            </a:r>
          </a:p>
        </p:txBody>
      </p:sp>
      <p:sp>
        <p:nvSpPr>
          <p:cNvPr id="6" name="TextBox 5">
            <a:extLst>
              <a:ext uri="{FF2B5EF4-FFF2-40B4-BE49-F238E27FC236}">
                <a16:creationId xmlns:a16="http://schemas.microsoft.com/office/drawing/2014/main" id="{F8B7034B-95EA-459C-97BD-4AC9B23CD882}"/>
              </a:ext>
            </a:extLst>
          </p:cNvPr>
          <p:cNvSpPr txBox="1"/>
          <p:nvPr/>
        </p:nvSpPr>
        <p:spPr>
          <a:xfrm>
            <a:off x="7736773" y="2161309"/>
            <a:ext cx="2476005" cy="923330"/>
          </a:xfrm>
          <a:prstGeom prst="rect">
            <a:avLst/>
          </a:prstGeom>
          <a:noFill/>
        </p:spPr>
        <p:txBody>
          <a:bodyPr wrap="square" rtlCol="0">
            <a:spAutoFit/>
          </a:bodyPr>
          <a:lstStyle/>
          <a:p>
            <a:r>
              <a:rPr lang="en-US" dirty="0"/>
              <a:t>Size of bubble = energy</a:t>
            </a:r>
          </a:p>
          <a:p>
            <a:r>
              <a:rPr lang="en-US" dirty="0"/>
              <a:t>Color = cluster</a:t>
            </a:r>
          </a:p>
          <a:p>
            <a:endParaRPr lang="en-US" dirty="0"/>
          </a:p>
        </p:txBody>
      </p:sp>
    </p:spTree>
    <p:extLst>
      <p:ext uri="{BB962C8B-B14F-4D97-AF65-F5344CB8AC3E}">
        <p14:creationId xmlns:p14="http://schemas.microsoft.com/office/powerpoint/2010/main" val="25810071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83B9AA3-6EED-42D6-B67E-56100CCB9BEF}"/>
              </a:ext>
            </a:extLst>
          </p:cNvPr>
          <p:cNvSpPr>
            <a:spLocks noGrp="1"/>
          </p:cNvSpPr>
          <p:nvPr>
            <p:ph type="title"/>
          </p:nvPr>
        </p:nvSpPr>
        <p:spPr/>
        <p:txBody>
          <a:bodyPr/>
          <a:lstStyle/>
          <a:p>
            <a:r>
              <a:rPr lang="en-US" dirty="0"/>
              <a:t>Machine Learning</a:t>
            </a:r>
          </a:p>
        </p:txBody>
      </p:sp>
    </p:spTree>
    <p:extLst>
      <p:ext uri="{BB962C8B-B14F-4D97-AF65-F5344CB8AC3E}">
        <p14:creationId xmlns:p14="http://schemas.microsoft.com/office/powerpoint/2010/main" val="34784151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86F708-E761-4996-9AB1-E8DC3F66EC40}"/>
              </a:ext>
            </a:extLst>
          </p:cNvPr>
          <p:cNvSpPr>
            <a:spLocks noGrp="1"/>
          </p:cNvSpPr>
          <p:nvPr>
            <p:ph type="title"/>
          </p:nvPr>
        </p:nvSpPr>
        <p:spPr/>
        <p:txBody>
          <a:bodyPr/>
          <a:lstStyle/>
          <a:p>
            <a:r>
              <a:rPr lang="en-US" dirty="0"/>
              <a:t>What is Machine Learning?</a:t>
            </a:r>
          </a:p>
        </p:txBody>
      </p:sp>
      <p:sp>
        <p:nvSpPr>
          <p:cNvPr id="5" name="Text Placeholder 4">
            <a:extLst>
              <a:ext uri="{FF2B5EF4-FFF2-40B4-BE49-F238E27FC236}">
                <a16:creationId xmlns:a16="http://schemas.microsoft.com/office/drawing/2014/main" id="{D9E36757-E28A-4F42-8167-ED2CE5D36AD8}"/>
              </a:ext>
            </a:extLst>
          </p:cNvPr>
          <p:cNvSpPr>
            <a:spLocks noGrp="1"/>
          </p:cNvSpPr>
          <p:nvPr>
            <p:ph type="body" sz="half" idx="2"/>
          </p:nvPr>
        </p:nvSpPr>
        <p:spPr>
          <a:xfrm>
            <a:off x="839788" y="2057399"/>
            <a:ext cx="4320041" cy="4474029"/>
          </a:xfrm>
        </p:spPr>
        <p:txBody>
          <a:bodyPr>
            <a:normAutofit/>
          </a:bodyPr>
          <a:lstStyle/>
          <a:p>
            <a:pPr marL="285750" indent="-285750">
              <a:buFont typeface="Arial" panose="020B0604020202020204" pitchFamily="34" charset="0"/>
              <a:buChar char="•"/>
            </a:pPr>
            <a:r>
              <a:rPr lang="en-US" sz="2400" dirty="0"/>
              <a:t>Machine Learning (ML) is a set of statistical methods that </a:t>
            </a:r>
            <a:r>
              <a:rPr lang="en-US" sz="2400" b="1" dirty="0"/>
              <a:t>find patterns</a:t>
            </a:r>
            <a:r>
              <a:rPr lang="en-US" sz="2400" dirty="0"/>
              <a:t> in data computationally, i.e., </a:t>
            </a:r>
            <a:r>
              <a:rPr lang="en-US" sz="2400" b="1" dirty="0"/>
              <a:t>without the use of human knowledge</a:t>
            </a:r>
            <a:r>
              <a:rPr lang="en-US" sz="2400" dirty="0"/>
              <a:t>.</a:t>
            </a:r>
          </a:p>
          <a:p>
            <a:pPr marL="285750" indent="-285750">
              <a:buFont typeface="Arial" panose="020B0604020202020204" pitchFamily="34" charset="0"/>
              <a:buChar char="•"/>
            </a:pPr>
            <a:r>
              <a:rPr lang="en-US" sz="2400" dirty="0"/>
              <a:t>ML is used actively across the sciences, including in particle physics.</a:t>
            </a:r>
          </a:p>
          <a:p>
            <a:pPr marL="285750" indent="-285750">
              <a:buFont typeface="Arial" panose="020B0604020202020204" pitchFamily="34" charset="0"/>
              <a:buChar char="•"/>
            </a:pPr>
            <a:r>
              <a:rPr lang="en-US" sz="2400" dirty="0"/>
              <a:t>Types of ML:</a:t>
            </a:r>
          </a:p>
          <a:p>
            <a:pPr marL="742950" lvl="1" indent="-285750">
              <a:buFont typeface="Arial" panose="020B0604020202020204" pitchFamily="34" charset="0"/>
              <a:buChar char="•"/>
            </a:pPr>
            <a:r>
              <a:rPr lang="en-US" sz="2000" b="1" dirty="0"/>
              <a:t>Supervised Learning</a:t>
            </a:r>
          </a:p>
          <a:p>
            <a:pPr marL="742950" lvl="1" indent="-285750">
              <a:buFont typeface="Arial" panose="020B0604020202020204" pitchFamily="34" charset="0"/>
              <a:buChar char="•"/>
            </a:pPr>
            <a:r>
              <a:rPr lang="en-US" sz="2000" dirty="0"/>
              <a:t>Unsupervised Learning</a:t>
            </a:r>
          </a:p>
          <a:p>
            <a:pPr marL="742950" lvl="1" indent="-285750">
              <a:buFont typeface="Arial" panose="020B0604020202020204" pitchFamily="34" charset="0"/>
              <a:buChar char="•"/>
            </a:pPr>
            <a:r>
              <a:rPr lang="en-US" sz="2000" dirty="0"/>
              <a:t>Reinforcement Learning</a:t>
            </a:r>
          </a:p>
        </p:txBody>
      </p:sp>
      <p:pic>
        <p:nvPicPr>
          <p:cNvPr id="1026" name="Picture 2" descr="Linear regression.svg">
            <a:extLst>
              <a:ext uri="{FF2B5EF4-FFF2-40B4-BE49-F238E27FC236}">
                <a16:creationId xmlns:a16="http://schemas.microsoft.com/office/drawing/2014/main" id="{CFD6AF50-ED02-4F0B-85C6-D1789A2938F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429230" y="1605594"/>
            <a:ext cx="5507944" cy="364681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82727C00-00EB-42A9-97EC-A5E427D58F74}"/>
              </a:ext>
            </a:extLst>
          </p:cNvPr>
          <p:cNvSpPr txBox="1"/>
          <p:nvPr/>
        </p:nvSpPr>
        <p:spPr>
          <a:xfrm>
            <a:off x="5504213" y="5252406"/>
            <a:ext cx="4114780" cy="230832"/>
          </a:xfrm>
          <a:prstGeom prst="rect">
            <a:avLst/>
          </a:prstGeom>
          <a:noFill/>
        </p:spPr>
        <p:txBody>
          <a:bodyPr wrap="square" rtlCol="0">
            <a:spAutoFit/>
          </a:bodyPr>
          <a:lstStyle/>
          <a:p>
            <a:r>
              <a:rPr lang="en-US" sz="900" dirty="0"/>
              <a:t>Linear regression, a basic ML algorithm.</a:t>
            </a:r>
          </a:p>
        </p:txBody>
      </p:sp>
    </p:spTree>
    <p:extLst>
      <p:ext uri="{BB962C8B-B14F-4D97-AF65-F5344CB8AC3E}">
        <p14:creationId xmlns:p14="http://schemas.microsoft.com/office/powerpoint/2010/main" val="847694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8C249-67A5-47ED-9F37-ED1F262960AD}"/>
              </a:ext>
            </a:extLst>
          </p:cNvPr>
          <p:cNvSpPr>
            <a:spLocks noGrp="1"/>
          </p:cNvSpPr>
          <p:nvPr>
            <p:ph type="title"/>
          </p:nvPr>
        </p:nvSpPr>
        <p:spPr>
          <a:xfrm>
            <a:off x="497258" y="320229"/>
            <a:ext cx="5220710" cy="742613"/>
          </a:xfrm>
        </p:spPr>
        <p:txBody>
          <a:bodyPr>
            <a:normAutofit/>
          </a:bodyPr>
          <a:lstStyle/>
          <a:p>
            <a:r>
              <a:rPr lang="en-US" dirty="0"/>
              <a:t>Supervised Learning</a:t>
            </a:r>
          </a:p>
        </p:txBody>
      </p:sp>
      <p:sp>
        <p:nvSpPr>
          <p:cNvPr id="4" name="Text Placeholder 3">
            <a:extLst>
              <a:ext uri="{FF2B5EF4-FFF2-40B4-BE49-F238E27FC236}">
                <a16:creationId xmlns:a16="http://schemas.microsoft.com/office/drawing/2014/main" id="{4E3111DD-98D5-41FA-815F-BA415AE52091}"/>
              </a:ext>
            </a:extLst>
          </p:cNvPr>
          <p:cNvSpPr>
            <a:spLocks noGrp="1"/>
          </p:cNvSpPr>
          <p:nvPr>
            <p:ph type="body" sz="half" idx="2"/>
          </p:nvPr>
        </p:nvSpPr>
        <p:spPr>
          <a:xfrm>
            <a:off x="774474" y="1062842"/>
            <a:ext cx="4272539" cy="5729844"/>
          </a:xfrm>
        </p:spPr>
        <p:txBody>
          <a:bodyPr>
            <a:normAutofit/>
          </a:bodyPr>
          <a:lstStyle/>
          <a:p>
            <a:pPr marL="285750" indent="-285750">
              <a:buFont typeface="Arial" panose="020B0604020202020204" pitchFamily="34" charset="0"/>
              <a:buChar char="•"/>
            </a:pPr>
            <a:r>
              <a:rPr lang="en-US" sz="1800" dirty="0"/>
              <a:t>Objective: Approximate f: input (</a:t>
            </a:r>
            <a:r>
              <a:rPr lang="en-US" sz="1800" i="1" dirty="0"/>
              <a:t>features) </a:t>
            </a:r>
            <a:r>
              <a:rPr lang="en-US" sz="1800" dirty="0"/>
              <a:t>-&gt;</a:t>
            </a:r>
            <a:r>
              <a:rPr lang="en-US" sz="1800" i="1" dirty="0"/>
              <a:t> </a:t>
            </a:r>
            <a:r>
              <a:rPr lang="en-US" sz="1800" dirty="0"/>
              <a:t>output (</a:t>
            </a:r>
            <a:r>
              <a:rPr lang="en-US" sz="1800" i="1" dirty="0"/>
              <a:t>labels)</a:t>
            </a:r>
          </a:p>
          <a:p>
            <a:pPr marL="285750" indent="-285750">
              <a:buFont typeface="Arial" panose="020B0604020202020204" pitchFamily="34" charset="0"/>
              <a:buChar char="•"/>
            </a:pPr>
            <a:r>
              <a:rPr lang="en-US" sz="1800" dirty="0"/>
              <a:t>Two types of supervised learning: classification (discrete) and regression (continuous)</a:t>
            </a:r>
          </a:p>
          <a:p>
            <a:pPr marL="285750" indent="-285750">
              <a:buFont typeface="Arial" panose="020B0604020202020204" pitchFamily="34" charset="0"/>
              <a:buChar char="•"/>
            </a:pPr>
            <a:r>
              <a:rPr lang="en-US" sz="1800" dirty="0"/>
              <a:t>Popular techniques:</a:t>
            </a:r>
          </a:p>
          <a:p>
            <a:pPr marL="742950" lvl="1" indent="-285750">
              <a:buFont typeface="Arial" panose="020B0604020202020204" pitchFamily="34" charset="0"/>
              <a:buChar char="•"/>
            </a:pPr>
            <a:r>
              <a:rPr lang="en-US" sz="1600" dirty="0"/>
              <a:t>Boosted Decision Tree (BDT)</a:t>
            </a:r>
          </a:p>
          <a:p>
            <a:pPr marL="742950" lvl="1" indent="-285750">
              <a:buFont typeface="Arial" panose="020B0604020202020204" pitchFamily="34" charset="0"/>
              <a:buChar char="•"/>
            </a:pPr>
            <a:r>
              <a:rPr lang="en-US" sz="1600" dirty="0"/>
              <a:t>Random Forest</a:t>
            </a:r>
          </a:p>
          <a:p>
            <a:pPr marL="742950" lvl="1" indent="-285750">
              <a:buFont typeface="Arial" panose="020B0604020202020204" pitchFamily="34" charset="0"/>
              <a:buChar char="•"/>
            </a:pPr>
            <a:r>
              <a:rPr lang="en-US" sz="1600" dirty="0"/>
              <a:t>Linear/Logistic Regression</a:t>
            </a:r>
          </a:p>
          <a:p>
            <a:pPr marL="742950" lvl="1" indent="-285750">
              <a:buFont typeface="Arial" panose="020B0604020202020204" pitchFamily="34" charset="0"/>
              <a:buChar char="•"/>
            </a:pPr>
            <a:r>
              <a:rPr lang="en-US" sz="1600" dirty="0"/>
              <a:t>Naïve Bayes</a:t>
            </a:r>
          </a:p>
          <a:p>
            <a:pPr marL="742950" lvl="1" indent="-285750">
              <a:buFont typeface="Arial" panose="020B0604020202020204" pitchFamily="34" charset="0"/>
              <a:buChar char="•"/>
            </a:pPr>
            <a:r>
              <a:rPr lang="en-US" sz="1600" dirty="0"/>
              <a:t>Support Vector Machine (SVM)</a:t>
            </a:r>
          </a:p>
          <a:p>
            <a:pPr marL="742950" lvl="1" indent="-285750">
              <a:buFont typeface="Arial" panose="020B0604020202020204" pitchFamily="34" charset="0"/>
              <a:buChar char="•"/>
            </a:pPr>
            <a:r>
              <a:rPr lang="en-US" sz="1600" dirty="0"/>
              <a:t>Neural Network (NN)</a:t>
            </a:r>
          </a:p>
          <a:p>
            <a:pPr marL="1200150" lvl="2" indent="-285750">
              <a:buFont typeface="Arial" panose="020B0604020202020204" pitchFamily="34" charset="0"/>
              <a:buChar char="•"/>
            </a:pPr>
            <a:r>
              <a:rPr lang="en-US" sz="1400" dirty="0"/>
              <a:t>fully-connected, local, convolutional, recurrent</a:t>
            </a:r>
          </a:p>
          <a:p>
            <a:pPr marL="742950" lvl="1" indent="-285750">
              <a:buFont typeface="Arial" panose="020B0604020202020204" pitchFamily="34" charset="0"/>
              <a:buChar char="•"/>
            </a:pPr>
            <a:r>
              <a:rPr lang="en-US" sz="1600" dirty="0"/>
              <a:t>Many others…</a:t>
            </a:r>
          </a:p>
          <a:p>
            <a:pPr marL="742950" lvl="1" indent="-285750">
              <a:buFont typeface="Arial" panose="020B0604020202020204" pitchFamily="34" charset="0"/>
              <a:buChar char="•"/>
            </a:pPr>
            <a:endParaRPr lang="en-US" sz="1600" dirty="0"/>
          </a:p>
        </p:txBody>
      </p:sp>
      <p:pic>
        <p:nvPicPr>
          <p:cNvPr id="2050" name="Picture 2" descr="Image result for supervised learning">
            <a:extLst>
              <a:ext uri="{FF2B5EF4-FFF2-40B4-BE49-F238E27FC236}">
                <a16:creationId xmlns:a16="http://schemas.microsoft.com/office/drawing/2014/main" id="{F159EB19-F00B-4DC6-9100-71E6E5C67D4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103421" y="1771454"/>
            <a:ext cx="6172200" cy="30861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A88B3DD-6FC5-41D6-86AA-10C979DFB3BB}"/>
              </a:ext>
            </a:extLst>
          </p:cNvPr>
          <p:cNvSpPr txBox="1"/>
          <p:nvPr/>
        </p:nvSpPr>
        <p:spPr>
          <a:xfrm>
            <a:off x="5205845" y="4857554"/>
            <a:ext cx="5967351" cy="261610"/>
          </a:xfrm>
          <a:prstGeom prst="rect">
            <a:avLst/>
          </a:prstGeom>
          <a:noFill/>
        </p:spPr>
        <p:txBody>
          <a:bodyPr wrap="square" rtlCol="0">
            <a:spAutoFit/>
          </a:bodyPr>
          <a:lstStyle/>
          <a:p>
            <a:r>
              <a:rPr lang="en-US" sz="1100" dirty="0"/>
              <a:t>The different types of supervised learning.</a:t>
            </a:r>
          </a:p>
        </p:txBody>
      </p:sp>
    </p:spTree>
    <p:extLst>
      <p:ext uri="{BB962C8B-B14F-4D97-AF65-F5344CB8AC3E}">
        <p14:creationId xmlns:p14="http://schemas.microsoft.com/office/powerpoint/2010/main" val="30382631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C3A097-A90A-4BEB-A5E3-F6F14F48CF4B}"/>
              </a:ext>
            </a:extLst>
          </p:cNvPr>
          <p:cNvSpPr>
            <a:spLocks noGrp="1"/>
          </p:cNvSpPr>
          <p:nvPr>
            <p:ph type="title"/>
          </p:nvPr>
        </p:nvSpPr>
        <p:spPr/>
        <p:txBody>
          <a:bodyPr/>
          <a:lstStyle/>
          <a:p>
            <a:r>
              <a:rPr lang="en-US" dirty="0"/>
              <a:t>Loss Function</a:t>
            </a:r>
          </a:p>
        </p:txBody>
      </p:sp>
      <mc:AlternateContent xmlns:mc="http://schemas.openxmlformats.org/markup-compatibility/2006">
        <mc:Choice xmlns:a14="http://schemas.microsoft.com/office/drawing/2010/main" Requires="a14">
          <p:sp>
            <p:nvSpPr>
              <p:cNvPr id="4" name="Text Placeholder 3">
                <a:extLst>
                  <a:ext uri="{FF2B5EF4-FFF2-40B4-BE49-F238E27FC236}">
                    <a16:creationId xmlns:a16="http://schemas.microsoft.com/office/drawing/2014/main" id="{2C969A33-B136-431C-ADAB-FB5CC8AD7642}"/>
                  </a:ext>
                </a:extLst>
              </p:cNvPr>
              <p:cNvSpPr>
                <a:spLocks noGrp="1"/>
              </p:cNvSpPr>
              <p:nvPr>
                <p:ph type="body" sz="half" idx="2"/>
              </p:nvPr>
            </p:nvSpPr>
            <p:spPr>
              <a:xfrm>
                <a:off x="839788" y="2057400"/>
                <a:ext cx="4195350" cy="4622470"/>
              </a:xfrm>
            </p:spPr>
            <p:txBody>
              <a:bodyPr>
                <a:normAutofit/>
              </a:bodyPr>
              <a:lstStyle/>
              <a:p>
                <a:pPr marL="285750" indent="-285750">
                  <a:buFont typeface="Arial" panose="020B0604020202020204" pitchFamily="34" charset="0"/>
                  <a:buChar char="•"/>
                </a:pPr>
                <a:r>
                  <a:rPr lang="en-US" sz="1800" dirty="0"/>
                  <a:t>ML models are defined by some parameters </a:t>
                </a:r>
                <a14:m>
                  <m:oMath xmlns:m="http://schemas.openxmlformats.org/officeDocument/2006/math">
                    <m:r>
                      <a:rPr lang="en-US" sz="1800" b="0" i="1" smtClean="0">
                        <a:latin typeface="Cambria Math" panose="02040503050406030204" pitchFamily="18" charset="0"/>
                      </a:rPr>
                      <m:t>𝜃</m:t>
                    </m:r>
                  </m:oMath>
                </a14:m>
                <a:r>
                  <a:rPr lang="en-US" sz="1800" dirty="0"/>
                  <a:t>.</a:t>
                </a:r>
              </a:p>
              <a:p>
                <a:pPr marL="742950" lvl="1" indent="-285750">
                  <a:buFont typeface="Arial" panose="020B0604020202020204" pitchFamily="34" charset="0"/>
                  <a:buChar char="•"/>
                </a:pPr>
                <a:r>
                  <a:rPr lang="en-US" sz="1600" dirty="0"/>
                  <a:t>Example: </a:t>
                </a:r>
                <a14:m>
                  <m:oMath xmlns:m="http://schemas.openxmlformats.org/officeDocument/2006/math">
                    <m:acc>
                      <m:accPr>
                        <m:chr m:val="̂"/>
                        <m:ctrlPr>
                          <a:rPr lang="en-US" sz="1600" b="0" dirty="0" smtClean="0">
                            <a:latin typeface="Cambria Math" panose="02040503050406030204" pitchFamily="18" charset="0"/>
                          </a:rPr>
                        </m:ctrlPr>
                      </m:accPr>
                      <m:e>
                        <m:r>
                          <a:rPr lang="en-US" sz="1600" b="0" i="1" dirty="0" smtClean="0">
                            <a:latin typeface="Cambria Math" panose="02040503050406030204" pitchFamily="18" charset="0"/>
                          </a:rPr>
                          <m:t>𝑦</m:t>
                        </m:r>
                      </m:e>
                    </m:acc>
                    <m:r>
                      <a:rPr lang="en-US" sz="1600" i="1" dirty="0">
                        <a:latin typeface="Cambria Math" panose="02040503050406030204" pitchFamily="18" charset="0"/>
                      </a:rPr>
                      <m:t>=</m:t>
                    </m:r>
                    <m:r>
                      <a:rPr lang="en-US" sz="1600" i="1" dirty="0">
                        <a:latin typeface="Cambria Math" panose="02040503050406030204" pitchFamily="18" charset="0"/>
                      </a:rPr>
                      <m:t>𝑤</m:t>
                    </m:r>
                    <m:r>
                      <a:rPr lang="en-US" sz="1600" i="1" dirty="0">
                        <a:latin typeface="Cambria Math" panose="02040503050406030204" pitchFamily="18" charset="0"/>
                      </a:rPr>
                      <m:t>⋅</m:t>
                    </m:r>
                    <m:r>
                      <a:rPr lang="en-US" sz="1600" i="1" dirty="0">
                        <a:latin typeface="Cambria Math" panose="02040503050406030204" pitchFamily="18" charset="0"/>
                      </a:rPr>
                      <m:t>𝑥</m:t>
                    </m:r>
                    <m:r>
                      <a:rPr lang="en-US" sz="1600" i="1" dirty="0">
                        <a:latin typeface="Cambria Math" panose="02040503050406030204" pitchFamily="18" charset="0"/>
                      </a:rPr>
                      <m:t>+</m:t>
                    </m:r>
                    <m:r>
                      <a:rPr lang="en-US" sz="1600" i="1" dirty="0">
                        <a:latin typeface="Cambria Math" panose="02040503050406030204" pitchFamily="18" charset="0"/>
                      </a:rPr>
                      <m:t>𝑏</m:t>
                    </m:r>
                  </m:oMath>
                </a14:m>
                <a:r>
                  <a:rPr lang="en-US" sz="1600" dirty="0"/>
                  <a:t>,  </a:t>
                </a:r>
                <a14:m>
                  <m:oMath xmlns:m="http://schemas.openxmlformats.org/officeDocument/2006/math">
                    <m:r>
                      <a:rPr lang="en-US" sz="1600" b="0" i="1" smtClean="0">
                        <a:latin typeface="Cambria Math" panose="02040503050406030204" pitchFamily="18" charset="0"/>
                      </a:rPr>
                      <m:t>𝜃</m:t>
                    </m:r>
                    <m:r>
                      <a:rPr lang="en-US" sz="1600" b="0" i="1" smtClean="0">
                        <a:latin typeface="Cambria Math" panose="02040503050406030204" pitchFamily="18" charset="0"/>
                      </a:rPr>
                      <m:t>=(</m:t>
                    </m:r>
                    <m:r>
                      <a:rPr lang="en-US" sz="1600" b="0" i="1" smtClean="0">
                        <a:latin typeface="Cambria Math" panose="02040503050406030204" pitchFamily="18" charset="0"/>
                      </a:rPr>
                      <m:t>𝑤</m:t>
                    </m:r>
                    <m:r>
                      <a:rPr lang="en-US" sz="1600" b="0" i="1" smtClean="0">
                        <a:latin typeface="Cambria Math" panose="02040503050406030204" pitchFamily="18" charset="0"/>
                      </a:rPr>
                      <m:t>, </m:t>
                    </m:r>
                    <m:r>
                      <a:rPr lang="en-US" sz="1600" b="0" i="1" smtClean="0">
                        <a:latin typeface="Cambria Math" panose="02040503050406030204" pitchFamily="18" charset="0"/>
                      </a:rPr>
                      <m:t>𝑏</m:t>
                    </m:r>
                    <m:r>
                      <a:rPr lang="en-US" sz="1600" b="0" i="1" smtClean="0">
                        <a:latin typeface="Cambria Math" panose="02040503050406030204" pitchFamily="18" charset="0"/>
                      </a:rPr>
                      <m:t>)</m:t>
                    </m:r>
                  </m:oMath>
                </a14:m>
                <a:endParaRPr lang="en-US" sz="1600" dirty="0"/>
              </a:p>
              <a:p>
                <a:pPr marL="285750" indent="-285750">
                  <a:buFont typeface="Arial" panose="020B0604020202020204" pitchFamily="34" charset="0"/>
                  <a:buChar char="•"/>
                </a:pPr>
                <a:r>
                  <a:rPr lang="en-US" sz="1800" dirty="0"/>
                  <a:t>Goal: find optimal </a:t>
                </a:r>
                <a14:m>
                  <m:oMath xmlns:m="http://schemas.openxmlformats.org/officeDocument/2006/math">
                    <m:r>
                      <a:rPr lang="en-US" sz="1800" b="0" i="1" smtClean="0">
                        <a:latin typeface="Cambria Math" panose="02040503050406030204" pitchFamily="18" charset="0"/>
                      </a:rPr>
                      <m:t>𝜃</m:t>
                    </m:r>
                  </m:oMath>
                </a14:m>
                <a:r>
                  <a:rPr lang="en-US" sz="1800" dirty="0"/>
                  <a:t> that minimizes a loss function </a:t>
                </a:r>
                <a14:m>
                  <m:oMath xmlns:m="http://schemas.openxmlformats.org/officeDocument/2006/math">
                    <m:r>
                      <a:rPr lang="en-US" sz="1800" i="1">
                        <a:latin typeface="Cambria Math" panose="02040503050406030204" pitchFamily="18" charset="0"/>
                      </a:rPr>
                      <m:t>𝐿</m:t>
                    </m:r>
                    <m:r>
                      <a:rPr lang="en-US" sz="1800" i="1">
                        <a:latin typeface="Cambria Math" panose="02040503050406030204" pitchFamily="18" charset="0"/>
                      </a:rPr>
                      <m:t>=</m:t>
                    </m:r>
                    <m:r>
                      <a:rPr lang="en-US" sz="1800" i="1">
                        <a:latin typeface="Cambria Math" panose="02040503050406030204" pitchFamily="18" charset="0"/>
                      </a:rPr>
                      <m:t>𝐿</m:t>
                    </m:r>
                    <m:r>
                      <a:rPr lang="en-US" sz="1800" i="1">
                        <a:latin typeface="Cambria Math" panose="02040503050406030204" pitchFamily="18" charset="0"/>
                      </a:rPr>
                      <m:t>(</m:t>
                    </m:r>
                    <m:r>
                      <a:rPr lang="en-US" sz="1800" i="1">
                        <a:latin typeface="Cambria Math" panose="02040503050406030204" pitchFamily="18" charset="0"/>
                      </a:rPr>
                      <m:t>𝑋</m:t>
                    </m:r>
                    <m:r>
                      <a:rPr lang="en-US" sz="1800" i="1">
                        <a:latin typeface="Cambria Math" panose="02040503050406030204" pitchFamily="18" charset="0"/>
                      </a:rPr>
                      <m:t>, </m:t>
                    </m:r>
                    <m:r>
                      <a:rPr lang="en-US" sz="1800" i="1">
                        <a:latin typeface="Cambria Math" panose="02040503050406030204" pitchFamily="18" charset="0"/>
                      </a:rPr>
                      <m:t>𝑌</m:t>
                    </m:r>
                    <m:r>
                      <a:rPr lang="en-US" sz="1800" i="1">
                        <a:latin typeface="Cambria Math" panose="02040503050406030204" pitchFamily="18" charset="0"/>
                      </a:rPr>
                      <m:t>;</m:t>
                    </m:r>
                    <m:r>
                      <a:rPr lang="en-US" sz="1800" i="1">
                        <a:latin typeface="Cambria Math" panose="02040503050406030204" pitchFamily="18" charset="0"/>
                      </a:rPr>
                      <m:t>𝜃</m:t>
                    </m:r>
                    <m:r>
                      <a:rPr lang="en-US" sz="1800" i="1">
                        <a:latin typeface="Cambria Math" panose="02040503050406030204" pitchFamily="18" charset="0"/>
                      </a:rPr>
                      <m:t>)</m:t>
                    </m:r>
                  </m:oMath>
                </a14:m>
                <a:r>
                  <a:rPr lang="en-US" sz="1800" dirty="0"/>
                  <a:t> that depends on the input data </a:t>
                </a:r>
                <a14:m>
                  <m:oMath xmlns:m="http://schemas.openxmlformats.org/officeDocument/2006/math">
                    <m:r>
                      <a:rPr lang="en-US" sz="1800" i="1">
                        <a:latin typeface="Cambria Math" panose="02040503050406030204" pitchFamily="18" charset="0"/>
                      </a:rPr>
                      <m:t>𝑋</m:t>
                    </m:r>
                  </m:oMath>
                </a14:m>
                <a:r>
                  <a:rPr lang="en-US" sz="1800" dirty="0"/>
                  <a:t>, the output </a:t>
                </a:r>
                <a14:m>
                  <m:oMath xmlns:m="http://schemas.openxmlformats.org/officeDocument/2006/math">
                    <m:r>
                      <a:rPr lang="en-US" sz="1800" i="1">
                        <a:latin typeface="Cambria Math" panose="02040503050406030204" pitchFamily="18" charset="0"/>
                      </a:rPr>
                      <m:t>𝑌</m:t>
                    </m:r>
                  </m:oMath>
                </a14:m>
                <a:r>
                  <a:rPr lang="en-US" sz="1800" dirty="0"/>
                  <a:t>, and </a:t>
                </a:r>
                <a14:m>
                  <m:oMath xmlns:m="http://schemas.openxmlformats.org/officeDocument/2006/math">
                    <m:r>
                      <a:rPr lang="en-US" sz="1800" i="1">
                        <a:latin typeface="Cambria Math" panose="02040503050406030204" pitchFamily="18" charset="0"/>
                      </a:rPr>
                      <m:t>𝜃</m:t>
                    </m:r>
                  </m:oMath>
                </a14:m>
                <a:r>
                  <a:rPr lang="en-US" sz="1800" dirty="0"/>
                  <a:t>.</a:t>
                </a:r>
              </a:p>
              <a:p>
                <a:pPr marL="285750" indent="-285750">
                  <a:buFont typeface="Arial" panose="020B0604020202020204" pitchFamily="34" charset="0"/>
                  <a:buChar char="•"/>
                </a:pPr>
                <a:r>
                  <a:rPr lang="en-US" sz="1800" dirty="0"/>
                  <a:t>For example, in linear regression, you might minimize the mean squared error (MSE) </a:t>
                </a:r>
                <a14:m>
                  <m:oMath xmlns:m="http://schemas.openxmlformats.org/officeDocument/2006/math">
                    <m:r>
                      <a:rPr lang="en-US" sz="1800" b="0" i="1" smtClean="0">
                        <a:latin typeface="Cambria Math" panose="02040503050406030204" pitchFamily="18" charset="0"/>
                      </a:rPr>
                      <m:t>𝐿</m:t>
                    </m:r>
                    <m:r>
                      <a:rPr lang="en-US" sz="1800" b="0" i="1" smtClean="0">
                        <a:latin typeface="Cambria Math" panose="02040503050406030204" pitchFamily="18" charset="0"/>
                      </a:rPr>
                      <m:t>=</m:t>
                    </m:r>
                    <m:f>
                      <m:fPr>
                        <m:ctrlPr>
                          <a:rPr lang="en-US" sz="1800" b="0" i="1" smtClean="0">
                            <a:latin typeface="Cambria Math" panose="02040503050406030204" pitchFamily="18" charset="0"/>
                          </a:rPr>
                        </m:ctrlPr>
                      </m:fPr>
                      <m:num>
                        <m:r>
                          <a:rPr lang="en-US" sz="1800" b="0" i="1" smtClean="0">
                            <a:latin typeface="Cambria Math" panose="02040503050406030204" pitchFamily="18" charset="0"/>
                          </a:rPr>
                          <m:t>1</m:t>
                        </m:r>
                      </m:num>
                      <m:den>
                        <m:r>
                          <a:rPr lang="en-US" sz="1800" b="0" i="1" smtClean="0">
                            <a:latin typeface="Cambria Math" panose="02040503050406030204" pitchFamily="18" charset="0"/>
                          </a:rPr>
                          <m:t>𝑛</m:t>
                        </m:r>
                      </m:den>
                    </m:f>
                    <m:nary>
                      <m:naryPr>
                        <m:chr m:val="∑"/>
                        <m:subHide m:val="on"/>
                        <m:supHide m:val="on"/>
                        <m:ctrlPr>
                          <a:rPr lang="en-US" sz="1800" b="0" i="1" smtClean="0">
                            <a:latin typeface="Cambria Math" panose="02040503050406030204" pitchFamily="18" charset="0"/>
                          </a:rPr>
                        </m:ctrlPr>
                      </m:naryPr>
                      <m:sub/>
                      <m:sup/>
                      <m:e>
                        <m:sSup>
                          <m:sSupPr>
                            <m:ctrlPr>
                              <a:rPr lang="en-US" sz="1800" b="0" i="1" smtClean="0">
                                <a:latin typeface="Cambria Math" panose="02040503050406030204" pitchFamily="18" charset="0"/>
                              </a:rPr>
                            </m:ctrlPr>
                          </m:sSupPr>
                          <m:e>
                            <m:d>
                              <m:dPr>
                                <m:ctrlPr>
                                  <a:rPr lang="en-US" sz="1800" b="0" i="1" smtClean="0">
                                    <a:latin typeface="Cambria Math" panose="02040503050406030204" pitchFamily="18" charset="0"/>
                                  </a:rPr>
                                </m:ctrlPr>
                              </m:dPr>
                              <m:e>
                                <m:sSub>
                                  <m:sSubPr>
                                    <m:ctrlPr>
                                      <a:rPr lang="en-US" sz="1800" b="0" i="1" smtClean="0">
                                        <a:latin typeface="Cambria Math" panose="02040503050406030204" pitchFamily="18" charset="0"/>
                                      </a:rPr>
                                    </m:ctrlPr>
                                  </m:sSubPr>
                                  <m:e>
                                    <m:acc>
                                      <m:accPr>
                                        <m:chr m:val="̂"/>
                                        <m:ctrlPr>
                                          <a:rPr lang="en-US" sz="1800" b="0" i="1" smtClean="0">
                                            <a:latin typeface="Cambria Math" panose="02040503050406030204" pitchFamily="18" charset="0"/>
                                          </a:rPr>
                                        </m:ctrlPr>
                                      </m:accPr>
                                      <m:e>
                                        <m:r>
                                          <a:rPr lang="en-US" sz="1800" b="0" i="1" smtClean="0">
                                            <a:latin typeface="Cambria Math" panose="02040503050406030204" pitchFamily="18" charset="0"/>
                                          </a:rPr>
                                          <m:t>𝑦</m:t>
                                        </m:r>
                                      </m:e>
                                    </m:acc>
                                  </m:e>
                                  <m:sub>
                                    <m:r>
                                      <a:rPr lang="en-US" sz="1800" b="0" i="1" smtClean="0">
                                        <a:latin typeface="Cambria Math" panose="02040503050406030204" pitchFamily="18" charset="0"/>
                                      </a:rPr>
                                      <m:t>𝑖</m:t>
                                    </m:r>
                                  </m:sub>
                                </m:sSub>
                                <m:r>
                                  <a:rPr lang="en-US" sz="1800" b="0" i="1" smtClean="0">
                                    <a:latin typeface="Cambria Math" panose="02040503050406030204" pitchFamily="18" charset="0"/>
                                  </a:rPr>
                                  <m:t>−</m:t>
                                </m:r>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𝑦</m:t>
                                    </m:r>
                                  </m:e>
                                  <m:sub>
                                    <m:r>
                                      <a:rPr lang="en-US" sz="1800" b="0" i="1" smtClean="0">
                                        <a:latin typeface="Cambria Math" panose="02040503050406030204" pitchFamily="18" charset="0"/>
                                      </a:rPr>
                                      <m:t>𝑖</m:t>
                                    </m:r>
                                  </m:sub>
                                </m:sSub>
                              </m:e>
                            </m:d>
                          </m:e>
                          <m:sup>
                            <m:r>
                              <a:rPr lang="en-US" sz="1800" b="0" i="1" smtClean="0">
                                <a:latin typeface="Cambria Math" panose="02040503050406030204" pitchFamily="18" charset="0"/>
                              </a:rPr>
                              <m:t>2</m:t>
                            </m:r>
                          </m:sup>
                        </m:sSup>
                      </m:e>
                    </m:nary>
                  </m:oMath>
                </a14:m>
                <a:r>
                  <a:rPr lang="en-US" sz="1800" dirty="0"/>
                  <a:t>, where </a:t>
                </a:r>
                <a14:m>
                  <m:oMath xmlns:m="http://schemas.openxmlformats.org/officeDocument/2006/math">
                    <m:sSub>
                      <m:sSubPr>
                        <m:ctrlPr>
                          <a:rPr lang="en-US" sz="1800" b="0" i="1" dirty="0" smtClean="0">
                            <a:latin typeface="Cambria Math" panose="02040503050406030204" pitchFamily="18" charset="0"/>
                          </a:rPr>
                        </m:ctrlPr>
                      </m:sSubPr>
                      <m:e>
                        <m:acc>
                          <m:accPr>
                            <m:chr m:val="̂"/>
                            <m:ctrlPr>
                              <a:rPr lang="en-US" sz="1800" b="0" i="1" smtClean="0">
                                <a:latin typeface="Cambria Math" panose="02040503050406030204" pitchFamily="18" charset="0"/>
                              </a:rPr>
                            </m:ctrlPr>
                          </m:accPr>
                          <m:e>
                            <m:r>
                              <a:rPr lang="en-US" sz="1800" b="0" i="1" smtClean="0">
                                <a:latin typeface="Cambria Math" panose="02040503050406030204" pitchFamily="18" charset="0"/>
                              </a:rPr>
                              <m:t>𝑦</m:t>
                            </m:r>
                          </m:e>
                        </m:acc>
                      </m:e>
                      <m:sub>
                        <m:r>
                          <a:rPr lang="en-US" sz="1800" b="0" i="1" dirty="0" smtClean="0">
                            <a:latin typeface="Cambria Math" panose="02040503050406030204" pitchFamily="18" charset="0"/>
                          </a:rPr>
                          <m:t>𝑖</m:t>
                        </m:r>
                      </m:sub>
                    </m:sSub>
                  </m:oMath>
                </a14:m>
                <a:r>
                  <a:rPr lang="en-US" sz="1800" dirty="0"/>
                  <a:t> is the predicted output and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𝑦</m:t>
                        </m:r>
                      </m:e>
                      <m:sub>
                        <m:r>
                          <a:rPr lang="en-US" sz="1800" b="0" i="1" smtClean="0">
                            <a:latin typeface="Cambria Math" panose="02040503050406030204" pitchFamily="18" charset="0"/>
                          </a:rPr>
                          <m:t>𝑖</m:t>
                        </m:r>
                      </m:sub>
                    </m:sSub>
                  </m:oMath>
                </a14:m>
                <a:r>
                  <a:rPr lang="en-US" sz="1800" dirty="0"/>
                  <a:t> is the true output. </a:t>
                </a:r>
              </a:p>
            </p:txBody>
          </p:sp>
        </mc:Choice>
        <mc:Fallback>
          <p:sp>
            <p:nvSpPr>
              <p:cNvPr id="4" name="Text Placeholder 3">
                <a:extLst>
                  <a:ext uri="{FF2B5EF4-FFF2-40B4-BE49-F238E27FC236}">
                    <a16:creationId xmlns:a16="http://schemas.microsoft.com/office/drawing/2014/main" id="{2C969A33-B136-431C-ADAB-FB5CC8AD7642}"/>
                  </a:ext>
                </a:extLst>
              </p:cNvPr>
              <p:cNvSpPr>
                <a:spLocks noGrp="1" noRot="1" noChangeAspect="1" noMove="1" noResize="1" noEditPoints="1" noAdjustHandles="1" noChangeArrowheads="1" noChangeShapeType="1" noTextEdit="1"/>
              </p:cNvSpPr>
              <p:nvPr>
                <p:ph type="body" sz="half" idx="2"/>
              </p:nvPr>
            </p:nvSpPr>
            <p:spPr>
              <a:xfrm>
                <a:off x="839788" y="2057400"/>
                <a:ext cx="4195350" cy="4622470"/>
              </a:xfrm>
              <a:blipFill>
                <a:blip r:embed="rId2"/>
                <a:stretch>
                  <a:fillRect l="-1017" t="-1319" r="-1890"/>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0BE589EE-ECB9-4442-935D-9C241CC1B684}"/>
              </a:ext>
            </a:extLst>
          </p:cNvPr>
          <p:cNvSpPr txBox="1"/>
          <p:nvPr/>
        </p:nvSpPr>
        <p:spPr>
          <a:xfrm>
            <a:off x="5969630" y="6230791"/>
            <a:ext cx="5753595" cy="276999"/>
          </a:xfrm>
          <a:prstGeom prst="rect">
            <a:avLst/>
          </a:prstGeom>
          <a:noFill/>
        </p:spPr>
        <p:txBody>
          <a:bodyPr wrap="square" rtlCol="0">
            <a:spAutoFit/>
          </a:bodyPr>
          <a:lstStyle/>
          <a:p>
            <a:r>
              <a:rPr lang="en-US" sz="1200" dirty="0"/>
              <a:t>Illustration of loss from linear regression (</a:t>
            </a:r>
            <a:r>
              <a:rPr lang="en-US" sz="1200" dirty="0">
                <a:solidFill>
                  <a:srgbClr val="FF0000"/>
                </a:solidFill>
              </a:rPr>
              <a:t>red</a:t>
            </a:r>
            <a:r>
              <a:rPr lang="en-US" sz="1200" dirty="0"/>
              <a:t> lines are error, </a:t>
            </a:r>
            <a:r>
              <a:rPr lang="en-US" sz="1200" dirty="0">
                <a:solidFill>
                  <a:srgbClr val="00B0F0"/>
                </a:solidFill>
              </a:rPr>
              <a:t>blue</a:t>
            </a:r>
            <a:r>
              <a:rPr lang="en-US" sz="1200" dirty="0"/>
              <a:t> line is prediction) </a:t>
            </a:r>
          </a:p>
        </p:txBody>
      </p:sp>
      <p:pic>
        <p:nvPicPr>
          <p:cNvPr id="5122" name="Picture 2" descr="Machine learning: an introduction to mean squared error and regression lines">
            <a:extLst>
              <a:ext uri="{FF2B5EF4-FFF2-40B4-BE49-F238E27FC236}">
                <a16:creationId xmlns:a16="http://schemas.microsoft.com/office/drawing/2014/main" id="{BE45B2ED-2E68-4BE9-BDDC-42A3185EA6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316" y="835930"/>
            <a:ext cx="5534025" cy="5448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99331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C3A097-A90A-4BEB-A5E3-F6F14F48CF4B}"/>
              </a:ext>
            </a:extLst>
          </p:cNvPr>
          <p:cNvSpPr>
            <a:spLocks noGrp="1"/>
          </p:cNvSpPr>
          <p:nvPr>
            <p:ph type="title"/>
          </p:nvPr>
        </p:nvSpPr>
        <p:spPr/>
        <p:txBody>
          <a:bodyPr/>
          <a:lstStyle/>
          <a:p>
            <a:r>
              <a:rPr lang="en-US" dirty="0"/>
              <a:t>Gradient Descent</a:t>
            </a:r>
          </a:p>
        </p:txBody>
      </p:sp>
      <mc:AlternateContent xmlns:mc="http://schemas.openxmlformats.org/markup-compatibility/2006">
        <mc:Choice xmlns:a14="http://schemas.microsoft.com/office/drawing/2010/main" Requires="a14">
          <p:sp>
            <p:nvSpPr>
              <p:cNvPr id="4" name="Text Placeholder 3">
                <a:extLst>
                  <a:ext uri="{FF2B5EF4-FFF2-40B4-BE49-F238E27FC236}">
                    <a16:creationId xmlns:a16="http://schemas.microsoft.com/office/drawing/2014/main" id="{2C969A33-B136-431C-ADAB-FB5CC8AD7642}"/>
                  </a:ext>
                </a:extLst>
              </p:cNvPr>
              <p:cNvSpPr>
                <a:spLocks noGrp="1"/>
              </p:cNvSpPr>
              <p:nvPr>
                <p:ph type="body" sz="half" idx="2"/>
              </p:nvPr>
            </p:nvSpPr>
            <p:spPr/>
            <p:txBody>
              <a:bodyPr>
                <a:normAutofit/>
              </a:bodyPr>
              <a:lstStyle/>
              <a:p>
                <a:pPr marL="285750" indent="-285750">
                  <a:buFont typeface="Arial" panose="020B0604020202020204" pitchFamily="34" charset="0"/>
                  <a:buChar char="•"/>
                </a:pPr>
                <a:r>
                  <a:rPr lang="en-US" dirty="0"/>
                  <a:t>Gradient descent is often compared to </a:t>
                </a:r>
                <a:r>
                  <a:rPr lang="en-US" b="1" dirty="0"/>
                  <a:t>rolling down a hill</a:t>
                </a:r>
                <a:r>
                  <a:rPr lang="en-US" dirty="0"/>
                  <a:t>; given your current location in the </a:t>
                </a:r>
                <a14:m>
                  <m:oMath xmlns:m="http://schemas.openxmlformats.org/officeDocument/2006/math">
                    <m:r>
                      <a:rPr lang="en-US" b="0" i="1" smtClean="0">
                        <a:latin typeface="Cambria Math" panose="02040503050406030204" pitchFamily="18" charset="0"/>
                      </a:rPr>
                      <m:t>𝜃</m:t>
                    </m:r>
                  </m:oMath>
                </a14:m>
                <a:r>
                  <a:rPr lang="en-US" dirty="0"/>
                  <a:t> landscape, take a step in the direction of the negative gradient. </a:t>
                </a:r>
                <a:br>
                  <a:rPr lang="en-US" dirty="0"/>
                </a:br>
                <a:br>
                  <a:rPr lang="en-US" dirty="0"/>
                </a:br>
                <a14:m>
                  <m:oMath xmlns:m="http://schemas.openxmlformats.org/officeDocument/2006/math">
                    <m:sSub>
                      <m:sSubPr>
                        <m:ctrlPr>
                          <a:rPr lang="en-US" b="0" i="1" dirty="0"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𝜃</m:t>
                            </m:r>
                          </m:e>
                        </m:acc>
                      </m:e>
                      <m:sub>
                        <m:r>
                          <a:rPr lang="en-US" b="0" i="1" dirty="0" smtClean="0">
                            <a:latin typeface="Cambria Math" panose="02040503050406030204" pitchFamily="18" charset="0"/>
                          </a:rPr>
                          <m:t>𝑡</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𝜃</m:t>
                            </m:r>
                          </m:e>
                        </m:acc>
                      </m:e>
                      <m:sub>
                        <m:r>
                          <a:rPr lang="en-US" b="0" i="1" smtClean="0">
                            <a:latin typeface="Cambria Math" panose="02040503050406030204" pitchFamily="18" charset="0"/>
                          </a:rPr>
                          <m:t>𝑡</m:t>
                        </m:r>
                        <m:r>
                          <a:rPr lang="en-US" b="0" i="1" smtClean="0">
                            <a:latin typeface="Cambria Math" panose="02040503050406030204" pitchFamily="18" charset="0"/>
                          </a:rPr>
                          <m:t>−1</m:t>
                        </m:r>
                      </m:sub>
                    </m:sSub>
                    <m:r>
                      <a:rPr lang="en-US" b="0" i="1" smtClean="0">
                        <a:latin typeface="Cambria Math" panose="02040503050406030204" pitchFamily="18" charset="0"/>
                      </a:rPr>
                      <m:t>−</m:t>
                    </m:r>
                    <m:r>
                      <a:rPr lang="en-US" b="0" i="1" smtClean="0">
                        <a:latin typeface="Cambria Math" panose="02040503050406030204" pitchFamily="18" charset="0"/>
                      </a:rPr>
                      <m:t>𝜂</m:t>
                    </m:r>
                    <m:r>
                      <a:rPr lang="en-US" b="0" i="0" smtClean="0">
                        <a:latin typeface="Cambria Math" panose="02040503050406030204" pitchFamily="18" charset="0"/>
                      </a:rPr>
                      <m:t> </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m:t>
                        </m:r>
                      </m:e>
                      <m:sub>
                        <m:r>
                          <a:rPr lang="en-US" b="0" i="1" smtClean="0">
                            <a:latin typeface="Cambria Math" panose="02040503050406030204" pitchFamily="18" charset="0"/>
                          </a:rPr>
                          <m:t>𝜃</m:t>
                        </m:r>
                      </m:sub>
                    </m:sSub>
                    <m:r>
                      <a:rPr lang="en-US" b="0" i="1" smtClean="0">
                        <a:latin typeface="Cambria Math" panose="02040503050406030204" pitchFamily="18" charset="0"/>
                      </a:rPr>
                      <m:t>𝐿</m:t>
                    </m:r>
                  </m:oMath>
                </a14:m>
                <a:r>
                  <a:rPr lang="en-US" dirty="0"/>
                  <a:t>, where </a:t>
                </a:r>
                <a14:m>
                  <m:oMath xmlns:m="http://schemas.openxmlformats.org/officeDocument/2006/math">
                    <m:r>
                      <a:rPr lang="en-US" b="0" i="1" smtClean="0">
                        <a:latin typeface="Cambria Math" panose="02040503050406030204" pitchFamily="18" charset="0"/>
                      </a:rPr>
                      <m:t>𝜂</m:t>
                    </m:r>
                  </m:oMath>
                </a14:m>
                <a:r>
                  <a:rPr lang="en-US" dirty="0"/>
                  <a:t> is the </a:t>
                </a:r>
                <a:r>
                  <a:rPr lang="en-US" i="1" dirty="0"/>
                  <a:t>learning rate </a:t>
                </a:r>
                <a:r>
                  <a:rPr lang="en-US" dirty="0"/>
                  <a:t>or </a:t>
                </a:r>
                <a:r>
                  <a:rPr lang="en-US" i="1" dirty="0"/>
                  <a:t>step size</a:t>
                </a:r>
                <a:r>
                  <a:rPr lang="en-US" dirty="0"/>
                  <a:t>.</a:t>
                </a:r>
              </a:p>
              <a:p>
                <a:pPr marL="285750" indent="-285750">
                  <a:buFont typeface="Arial" panose="020B0604020202020204" pitchFamily="34" charset="0"/>
                  <a:buChar char="•"/>
                </a:pPr>
                <a:r>
                  <a:rPr lang="en-US" dirty="0"/>
                  <a:t>In practice, the loss </a:t>
                </a:r>
                <a14:m>
                  <m:oMath xmlns:m="http://schemas.openxmlformats.org/officeDocument/2006/math">
                    <m:r>
                      <a:rPr lang="en-US" b="0" i="1" smtClean="0">
                        <a:latin typeface="Cambria Math" panose="02040503050406030204" pitchFamily="18" charset="0"/>
                      </a:rPr>
                      <m:t>𝐿</m:t>
                    </m:r>
                  </m:oMath>
                </a14:m>
                <a:r>
                  <a:rPr lang="en-US" dirty="0"/>
                  <a:t> is often estimated using a subset of the total data instead, referred to as a </a:t>
                </a:r>
                <a:r>
                  <a:rPr lang="en-US" i="1" dirty="0"/>
                  <a:t>mini</a:t>
                </a:r>
                <a:r>
                  <a:rPr lang="en-US" dirty="0"/>
                  <a:t>-</a:t>
                </a:r>
                <a:r>
                  <a:rPr lang="en-US" i="1" dirty="0"/>
                  <a:t>batch</a:t>
                </a:r>
                <a:r>
                  <a:rPr lang="en-US" dirty="0"/>
                  <a:t>.</a:t>
                </a:r>
              </a:p>
              <a:p>
                <a:pPr marL="285750" indent="-285750">
                  <a:buFont typeface="Arial" panose="020B0604020202020204" pitchFamily="34" charset="0"/>
                  <a:buChar char="•"/>
                </a:pPr>
                <a:r>
                  <a:rPr lang="en-US" dirty="0"/>
                  <a:t>Variants address possible slow-convergence issues by introducing momentum and adaptive learning rates.</a:t>
                </a:r>
              </a:p>
            </p:txBody>
          </p:sp>
        </mc:Choice>
        <mc:Fallback>
          <p:sp>
            <p:nvSpPr>
              <p:cNvPr id="4" name="Text Placeholder 3">
                <a:extLst>
                  <a:ext uri="{FF2B5EF4-FFF2-40B4-BE49-F238E27FC236}">
                    <a16:creationId xmlns:a16="http://schemas.microsoft.com/office/drawing/2014/main" id="{2C969A33-B136-431C-ADAB-FB5CC8AD7642}"/>
                  </a:ext>
                </a:extLst>
              </p:cNvPr>
              <p:cNvSpPr>
                <a:spLocks noGrp="1" noRot="1" noChangeAspect="1" noMove="1" noResize="1" noEditPoints="1" noAdjustHandles="1" noChangeArrowheads="1" noChangeShapeType="1" noTextEdit="1"/>
              </p:cNvSpPr>
              <p:nvPr>
                <p:ph type="body" sz="half" idx="2"/>
              </p:nvPr>
            </p:nvSpPr>
            <p:spPr>
              <a:blipFill>
                <a:blip r:embed="rId2"/>
                <a:stretch>
                  <a:fillRect l="-620" t="-1120" r="-465"/>
                </a:stretch>
              </a:blipFill>
            </p:spPr>
            <p:txBody>
              <a:bodyPr/>
              <a:lstStyle/>
              <a:p>
                <a:r>
                  <a:rPr lang="en-US">
                    <a:noFill/>
                  </a:rPr>
                  <a:t> </a:t>
                </a:r>
              </a:p>
            </p:txBody>
          </p:sp>
        </mc:Fallback>
      </mc:AlternateContent>
      <p:pic>
        <p:nvPicPr>
          <p:cNvPr id="4102" name="Picture 6" descr="Related image">
            <a:extLst>
              <a:ext uri="{FF2B5EF4-FFF2-40B4-BE49-F238E27FC236}">
                <a16:creationId xmlns:a16="http://schemas.microsoft.com/office/drawing/2014/main" id="{2002B745-BAA9-45A9-81CA-2917E86BCA14}"/>
              </a:ext>
            </a:extLst>
          </p:cNvPr>
          <p:cNvPicPr>
            <a:picLocks noGrp="1" noChangeAspect="1" noChangeArrowheads="1" noCro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411788" y="1281112"/>
            <a:ext cx="5715000" cy="428625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0BE589EE-ECB9-4442-935D-9C241CC1B684}"/>
              </a:ext>
            </a:extLst>
          </p:cNvPr>
          <p:cNvSpPr txBox="1"/>
          <p:nvPr/>
        </p:nvSpPr>
        <p:spPr>
          <a:xfrm>
            <a:off x="5411788" y="5730488"/>
            <a:ext cx="5753595" cy="276999"/>
          </a:xfrm>
          <a:prstGeom prst="rect">
            <a:avLst/>
          </a:prstGeom>
          <a:noFill/>
        </p:spPr>
        <p:txBody>
          <a:bodyPr wrap="square" rtlCol="0">
            <a:spAutoFit/>
          </a:bodyPr>
          <a:lstStyle/>
          <a:p>
            <a:r>
              <a:rPr lang="en-US" sz="1200" dirty="0"/>
              <a:t>Animation of a gradient descent algorithm.</a:t>
            </a:r>
          </a:p>
        </p:txBody>
      </p:sp>
    </p:spTree>
    <p:extLst>
      <p:ext uri="{BB962C8B-B14F-4D97-AF65-F5344CB8AC3E}">
        <p14:creationId xmlns:p14="http://schemas.microsoft.com/office/powerpoint/2010/main" val="27043911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1B7E9-EDD5-41EB-A360-43C62EFEFFF7}"/>
              </a:ext>
            </a:extLst>
          </p:cNvPr>
          <p:cNvSpPr>
            <a:spLocks noGrp="1"/>
          </p:cNvSpPr>
          <p:nvPr>
            <p:ph type="title"/>
          </p:nvPr>
        </p:nvSpPr>
        <p:spPr/>
        <p:txBody>
          <a:bodyPr/>
          <a:lstStyle/>
          <a:p>
            <a:r>
              <a:rPr lang="en-US" dirty="0"/>
              <a:t>Neural Networks</a:t>
            </a:r>
          </a:p>
        </p:txBody>
      </p:sp>
      <p:sp>
        <p:nvSpPr>
          <p:cNvPr id="4" name="Text Placeholder 3">
            <a:extLst>
              <a:ext uri="{FF2B5EF4-FFF2-40B4-BE49-F238E27FC236}">
                <a16:creationId xmlns:a16="http://schemas.microsoft.com/office/drawing/2014/main" id="{3BF1EA78-FABA-4472-B8BB-DAC6BEDFBB2B}"/>
              </a:ext>
            </a:extLst>
          </p:cNvPr>
          <p:cNvSpPr>
            <a:spLocks noGrp="1"/>
          </p:cNvSpPr>
          <p:nvPr>
            <p:ph type="body" sz="half" idx="2"/>
          </p:nvPr>
        </p:nvSpPr>
        <p:spPr>
          <a:xfrm>
            <a:off x="839788" y="2057399"/>
            <a:ext cx="5256212" cy="3874325"/>
          </a:xfrm>
        </p:spPr>
        <p:txBody>
          <a:bodyPr>
            <a:normAutofit/>
          </a:bodyPr>
          <a:lstStyle/>
          <a:p>
            <a:pPr marL="285750" indent="-285750">
              <a:buFont typeface="Arial" panose="020B0604020202020204" pitchFamily="34" charset="0"/>
              <a:buChar char="•"/>
            </a:pPr>
            <a:r>
              <a:rPr lang="en-US" dirty="0"/>
              <a:t>The central tool in ‘deep learning’.</a:t>
            </a:r>
          </a:p>
          <a:p>
            <a:pPr marL="285750" indent="-285750">
              <a:buFont typeface="Arial" panose="020B0604020202020204" pitchFamily="34" charset="0"/>
              <a:buChar char="•"/>
            </a:pPr>
            <a:r>
              <a:rPr lang="en-US" dirty="0"/>
              <a:t>Based roughly on the human brain, a neural network (NN) is composed of an input layer, one or more </a:t>
            </a:r>
            <a:r>
              <a:rPr lang="en-US" i="1" dirty="0"/>
              <a:t>hidden layers</a:t>
            </a:r>
            <a:r>
              <a:rPr lang="en-US" dirty="0"/>
              <a:t>, and an output layer.</a:t>
            </a:r>
          </a:p>
          <a:p>
            <a:pPr marL="285750" indent="-285750">
              <a:buFont typeface="Arial" panose="020B0604020202020204" pitchFamily="34" charset="0"/>
              <a:buChar char="•"/>
            </a:pPr>
            <a:r>
              <a:rPr lang="en-US" dirty="0"/>
              <a:t>Each </a:t>
            </a:r>
            <a:r>
              <a:rPr lang="en-US" b="1" dirty="0"/>
              <a:t>neuron</a:t>
            </a:r>
            <a:r>
              <a:rPr lang="en-US" dirty="0"/>
              <a:t> outputs the result of applying an </a:t>
            </a:r>
            <a:r>
              <a:rPr lang="en-US" b="1" dirty="0"/>
              <a:t>activation function</a:t>
            </a:r>
            <a:r>
              <a:rPr lang="en-US" dirty="0"/>
              <a:t> to the </a:t>
            </a:r>
            <a:r>
              <a:rPr lang="en-US" b="1" dirty="0"/>
              <a:t>weighted sum </a:t>
            </a:r>
            <a:r>
              <a:rPr lang="en-US" dirty="0"/>
              <a:t>of the outputs of the previous layer.</a:t>
            </a:r>
          </a:p>
          <a:p>
            <a:pPr marL="285750" indent="-285750">
              <a:buFont typeface="Arial" panose="020B0604020202020204" pitchFamily="34" charset="0"/>
              <a:buChar char="•"/>
            </a:pPr>
            <a:r>
              <a:rPr lang="en-US" dirty="0"/>
              <a:t>If each neuron of a layer is connected to all neurons of the previous layer, that layer is </a:t>
            </a:r>
            <a:r>
              <a:rPr lang="en-US" i="1" dirty="0"/>
              <a:t>fully-connected </a:t>
            </a:r>
            <a:r>
              <a:rPr lang="en-US" dirty="0"/>
              <a:t>(see image). Otherwise, it is </a:t>
            </a:r>
            <a:r>
              <a:rPr lang="en-US" i="1" dirty="0"/>
              <a:t>local</a:t>
            </a:r>
            <a:r>
              <a:rPr lang="en-US" dirty="0"/>
              <a:t>.</a:t>
            </a:r>
          </a:p>
          <a:p>
            <a:pPr marL="285750" indent="-285750">
              <a:buFont typeface="Arial" panose="020B0604020202020204" pitchFamily="34" charset="0"/>
              <a:buChar char="•"/>
            </a:pPr>
            <a:r>
              <a:rPr lang="en-US" dirty="0"/>
              <a:t>If the weights for each neuron in a layer are shared, that layer is </a:t>
            </a:r>
            <a:r>
              <a:rPr lang="en-US" i="1" dirty="0"/>
              <a:t>convolutional.</a:t>
            </a:r>
            <a:endParaRPr lang="en-US" dirty="0"/>
          </a:p>
        </p:txBody>
      </p:sp>
      <p:sp>
        <p:nvSpPr>
          <p:cNvPr id="10" name="TextBox 9">
            <a:extLst>
              <a:ext uri="{FF2B5EF4-FFF2-40B4-BE49-F238E27FC236}">
                <a16:creationId xmlns:a16="http://schemas.microsoft.com/office/drawing/2014/main" id="{F2BDA49A-4CA4-4CC6-8863-337F10604492}"/>
              </a:ext>
            </a:extLst>
          </p:cNvPr>
          <p:cNvSpPr txBox="1"/>
          <p:nvPr/>
        </p:nvSpPr>
        <p:spPr>
          <a:xfrm>
            <a:off x="6352861" y="5848161"/>
            <a:ext cx="4423559" cy="430887"/>
          </a:xfrm>
          <a:prstGeom prst="rect">
            <a:avLst/>
          </a:prstGeom>
          <a:noFill/>
        </p:spPr>
        <p:txBody>
          <a:bodyPr wrap="square" rtlCol="0">
            <a:spAutoFit/>
          </a:bodyPr>
          <a:lstStyle/>
          <a:p>
            <a:pPr marL="228600" indent="-228600">
              <a:buAutoNum type="alphaLcParenBoth"/>
            </a:pPr>
            <a:r>
              <a:rPr lang="en-US" sz="1100" dirty="0"/>
              <a:t>Output of a single neuron.</a:t>
            </a:r>
          </a:p>
          <a:p>
            <a:pPr marL="228600" indent="-228600">
              <a:buAutoNum type="alphaLcParenBoth"/>
            </a:pPr>
            <a:r>
              <a:rPr lang="en-US" sz="1100" dirty="0"/>
              <a:t>Schematic of a neural network.</a:t>
            </a:r>
          </a:p>
        </p:txBody>
      </p:sp>
      <p:pic>
        <p:nvPicPr>
          <p:cNvPr id="6148" name="Picture 4" descr="(a) The building block of deep neural networks − artificial neuron or node. Each input x i has an associated weight w i . The sum of all weighted inputs, x i w i , is then passed through a nonlinear activation function f, to transform the preactivation level of the neuron to an output y j . For simplicity, the bias terms have been omitted. The output y j then serves as input to a node in the next layer. Several activation functions are available, which differ with respect to how they map a pre-activation level to an output value. The most commonly activation functions used are the rectifier function (where neurons that use it are called rectified linear unit (ReLU)), the hyperbolic tangent function, the sigmoid function and the softmax function. The latter is commonly used in the output layer as it can compute the probability of multiclass labels. (b) Example of a feedforward multilayer neural network (also referred to as multilayer perceptron) with two classes, in which the nodes in one layer are connected to all neurons in the next layer (fully connected network). For each neuron j in the first hidden layer, a nonlinear function is applied to the weighted sum of the inputs. The result of this transformation (y j ) serves as input for the second hidden layer. The information is propagated through the network up to the output layer, where the softmax function yields the probability of a given observation belonging to each class.  ">
            <a:extLst>
              <a:ext uri="{FF2B5EF4-FFF2-40B4-BE49-F238E27FC236}">
                <a16:creationId xmlns:a16="http://schemas.microsoft.com/office/drawing/2014/main" id="{FD8B750C-B989-4C74-AAB7-0BDC8D4182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0300" y="613129"/>
            <a:ext cx="5390308" cy="523503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E3B2413-930F-4B35-93AE-CD3BB92285D9}"/>
              </a:ext>
            </a:extLst>
          </p:cNvPr>
          <p:cNvSpPr txBox="1"/>
          <p:nvPr/>
        </p:nvSpPr>
        <p:spPr>
          <a:xfrm>
            <a:off x="8564640" y="2272842"/>
            <a:ext cx="1680883" cy="307777"/>
          </a:xfrm>
          <a:prstGeom prst="rect">
            <a:avLst/>
          </a:prstGeom>
          <a:noFill/>
        </p:spPr>
        <p:txBody>
          <a:bodyPr wrap="square" rtlCol="0">
            <a:spAutoFit/>
          </a:bodyPr>
          <a:lstStyle/>
          <a:p>
            <a:r>
              <a:rPr lang="en-US" sz="1400" dirty="0"/>
              <a:t>weighted sum</a:t>
            </a:r>
          </a:p>
        </p:txBody>
      </p:sp>
      <p:sp>
        <p:nvSpPr>
          <p:cNvPr id="13" name="TextBox 12">
            <a:extLst>
              <a:ext uri="{FF2B5EF4-FFF2-40B4-BE49-F238E27FC236}">
                <a16:creationId xmlns:a16="http://schemas.microsoft.com/office/drawing/2014/main" id="{FD0B9DD3-783B-4744-BFE7-A02312FB278C}"/>
              </a:ext>
            </a:extLst>
          </p:cNvPr>
          <p:cNvSpPr txBox="1"/>
          <p:nvPr/>
        </p:nvSpPr>
        <p:spPr>
          <a:xfrm>
            <a:off x="9671329" y="1903510"/>
            <a:ext cx="1680883" cy="307777"/>
          </a:xfrm>
          <a:prstGeom prst="rect">
            <a:avLst/>
          </a:prstGeom>
          <a:noFill/>
        </p:spPr>
        <p:txBody>
          <a:bodyPr wrap="square" rtlCol="0">
            <a:spAutoFit/>
          </a:bodyPr>
          <a:lstStyle/>
          <a:p>
            <a:r>
              <a:rPr lang="en-US" sz="1400" dirty="0"/>
              <a:t>activation function</a:t>
            </a:r>
          </a:p>
        </p:txBody>
      </p:sp>
    </p:spTree>
    <p:extLst>
      <p:ext uri="{BB962C8B-B14F-4D97-AF65-F5344CB8AC3E}">
        <p14:creationId xmlns:p14="http://schemas.microsoft.com/office/powerpoint/2010/main" val="15977066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4D842-1DE1-4698-B0CE-02BFDA31099B}"/>
              </a:ext>
            </a:extLst>
          </p:cNvPr>
          <p:cNvSpPr>
            <a:spLocks noGrp="1"/>
          </p:cNvSpPr>
          <p:nvPr>
            <p:ph type="title"/>
          </p:nvPr>
        </p:nvSpPr>
        <p:spPr/>
        <p:txBody>
          <a:bodyPr/>
          <a:lstStyle/>
          <a:p>
            <a:r>
              <a:rPr lang="en-US" dirty="0"/>
              <a:t>Convolutional Neural Networks</a:t>
            </a:r>
          </a:p>
        </p:txBody>
      </p:sp>
      <p:sp>
        <p:nvSpPr>
          <p:cNvPr id="4" name="Text Placeholder 3">
            <a:extLst>
              <a:ext uri="{FF2B5EF4-FFF2-40B4-BE49-F238E27FC236}">
                <a16:creationId xmlns:a16="http://schemas.microsoft.com/office/drawing/2014/main" id="{944CDBC5-D962-40CB-A085-B811527447C2}"/>
              </a:ext>
            </a:extLst>
          </p:cNvPr>
          <p:cNvSpPr>
            <a:spLocks noGrp="1"/>
          </p:cNvSpPr>
          <p:nvPr>
            <p:ph type="body" sz="half" idx="2"/>
          </p:nvPr>
        </p:nvSpPr>
        <p:spPr/>
        <p:txBody>
          <a:bodyPr>
            <a:normAutofit/>
          </a:bodyPr>
          <a:lstStyle/>
          <a:p>
            <a:pPr marL="285750" indent="-285750">
              <a:buFont typeface="Arial" panose="020B0604020202020204" pitchFamily="34" charset="0"/>
              <a:buChar char="•"/>
            </a:pPr>
            <a:r>
              <a:rPr lang="en-US" dirty="0"/>
              <a:t>Used when the input can be viewed as an image.</a:t>
            </a:r>
          </a:p>
          <a:p>
            <a:pPr marL="285750" indent="-285750">
              <a:buFont typeface="Arial" panose="020B0604020202020204" pitchFamily="34" charset="0"/>
              <a:buChar char="•"/>
            </a:pPr>
            <a:r>
              <a:rPr lang="en-US" dirty="0"/>
              <a:t>Shared weights lead to dramatically-reduced degrees of freedom.  </a:t>
            </a:r>
          </a:p>
          <a:p>
            <a:pPr marL="285750" indent="-285750">
              <a:buFont typeface="Arial" panose="020B0604020202020204" pitchFamily="34" charset="0"/>
              <a:buChar char="•"/>
            </a:pPr>
            <a:r>
              <a:rPr lang="en-US" dirty="0"/>
              <a:t>Takes advantage of </a:t>
            </a:r>
            <a:r>
              <a:rPr lang="en-US" i="1" dirty="0"/>
              <a:t>spatial locality </a:t>
            </a:r>
            <a:r>
              <a:rPr lang="en-US" dirty="0"/>
              <a:t>and </a:t>
            </a:r>
            <a:r>
              <a:rPr lang="en-US" i="1" dirty="0"/>
              <a:t>translational equivariance</a:t>
            </a:r>
            <a:r>
              <a:rPr lang="en-US" dirty="0"/>
              <a:t>.</a:t>
            </a:r>
          </a:p>
        </p:txBody>
      </p:sp>
      <p:pic>
        <p:nvPicPr>
          <p:cNvPr id="6146" name="Picture 2" descr="Image result for convolution image">
            <a:extLst>
              <a:ext uri="{FF2B5EF4-FFF2-40B4-BE49-F238E27FC236}">
                <a16:creationId xmlns:a16="http://schemas.microsoft.com/office/drawing/2014/main" id="{411ADF52-EDB3-4A81-B2B3-A8F3A424A37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183188" y="1229005"/>
            <a:ext cx="6172200" cy="439046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2DD4B78-466D-43BD-AE9E-3665809196F9}"/>
              </a:ext>
            </a:extLst>
          </p:cNvPr>
          <p:cNvSpPr txBox="1"/>
          <p:nvPr/>
        </p:nvSpPr>
        <p:spPr>
          <a:xfrm>
            <a:off x="5052951" y="5789221"/>
            <a:ext cx="6299261" cy="246221"/>
          </a:xfrm>
          <a:prstGeom prst="rect">
            <a:avLst/>
          </a:prstGeom>
          <a:noFill/>
        </p:spPr>
        <p:txBody>
          <a:bodyPr wrap="square" rtlCol="0">
            <a:spAutoFit/>
          </a:bodyPr>
          <a:lstStyle/>
          <a:p>
            <a:r>
              <a:rPr lang="en-US" sz="1000" dirty="0"/>
              <a:t>Example of a convolution.</a:t>
            </a:r>
          </a:p>
        </p:txBody>
      </p:sp>
    </p:spTree>
    <p:extLst>
      <p:ext uri="{BB962C8B-B14F-4D97-AF65-F5344CB8AC3E}">
        <p14:creationId xmlns:p14="http://schemas.microsoft.com/office/powerpoint/2010/main" val="35619738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FC44F-AE99-4BC0-BFA3-F3B6536EDE42}"/>
              </a:ext>
            </a:extLst>
          </p:cNvPr>
          <p:cNvSpPr>
            <a:spLocks noGrp="1"/>
          </p:cNvSpPr>
          <p:nvPr>
            <p:ph type="title"/>
          </p:nvPr>
        </p:nvSpPr>
        <p:spPr/>
        <p:txBody>
          <a:bodyPr/>
          <a:lstStyle/>
          <a:p>
            <a:r>
              <a:rPr lang="en-US" dirty="0"/>
              <a:t>More on Neural Networks</a:t>
            </a:r>
          </a:p>
        </p:txBody>
      </p:sp>
      <p:sp>
        <p:nvSpPr>
          <p:cNvPr id="5" name="Content Placeholder 4">
            <a:extLst>
              <a:ext uri="{FF2B5EF4-FFF2-40B4-BE49-F238E27FC236}">
                <a16:creationId xmlns:a16="http://schemas.microsoft.com/office/drawing/2014/main" id="{890E21F8-CD39-4B0C-8B8F-407182DD3892}"/>
              </a:ext>
            </a:extLst>
          </p:cNvPr>
          <p:cNvSpPr>
            <a:spLocks noGrp="1"/>
          </p:cNvSpPr>
          <p:nvPr>
            <p:ph idx="1"/>
          </p:nvPr>
        </p:nvSpPr>
        <p:spPr/>
        <p:txBody>
          <a:bodyPr>
            <a:normAutofit lnSpcReduction="10000"/>
          </a:bodyPr>
          <a:lstStyle/>
          <a:p>
            <a:r>
              <a:rPr lang="en-US" dirty="0"/>
              <a:t>Useful for problems involving a large amount of data with high dimensionality. </a:t>
            </a:r>
          </a:p>
          <a:p>
            <a:r>
              <a:rPr lang="en-US" dirty="0"/>
              <a:t>Trained using gradient descent, with the gradient estimated using </a:t>
            </a:r>
            <a:r>
              <a:rPr lang="en-US" i="1" dirty="0"/>
              <a:t>backpropagation</a:t>
            </a:r>
            <a:r>
              <a:rPr lang="en-US" dirty="0"/>
              <a:t>. Slower to train than most other ML techniques but can be dramatically sped up with the use of specialized hardware such as GPUs. </a:t>
            </a:r>
          </a:p>
          <a:p>
            <a:r>
              <a:rPr lang="en-US" dirty="0"/>
              <a:t>Python is the most popular programming language for ML work. Useful libraries include:</a:t>
            </a:r>
          </a:p>
          <a:p>
            <a:pPr lvl="1"/>
            <a:r>
              <a:rPr lang="en-US" dirty="0" err="1"/>
              <a:t>Numpy</a:t>
            </a:r>
            <a:endParaRPr lang="en-US" dirty="0"/>
          </a:p>
          <a:p>
            <a:pPr lvl="1"/>
            <a:r>
              <a:rPr lang="en-US" dirty="0"/>
              <a:t>Pytorch</a:t>
            </a:r>
          </a:p>
          <a:p>
            <a:pPr lvl="1"/>
            <a:r>
              <a:rPr lang="en-US" dirty="0" err="1"/>
              <a:t>Tensorflow</a:t>
            </a:r>
            <a:endParaRPr lang="en-US" dirty="0"/>
          </a:p>
          <a:p>
            <a:pPr lvl="1"/>
            <a:endParaRPr lang="en-US" dirty="0"/>
          </a:p>
        </p:txBody>
      </p:sp>
    </p:spTree>
    <p:extLst>
      <p:ext uri="{BB962C8B-B14F-4D97-AF65-F5344CB8AC3E}">
        <p14:creationId xmlns:p14="http://schemas.microsoft.com/office/powerpoint/2010/main" val="33296695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1C327-E498-4A6E-8A0A-AA2D04674121}"/>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0FB206A6-C9E0-430D-B9E3-3C663716B3AF}"/>
              </a:ext>
            </a:extLst>
          </p:cNvPr>
          <p:cNvSpPr>
            <a:spLocks noGrp="1"/>
          </p:cNvSpPr>
          <p:nvPr>
            <p:ph idx="1"/>
          </p:nvPr>
        </p:nvSpPr>
        <p:spPr/>
        <p:txBody>
          <a:bodyPr/>
          <a:lstStyle/>
          <a:p>
            <a:r>
              <a:rPr lang="en-US" dirty="0"/>
              <a:t>Calorimetry is an important way to estimate the energy of particles and is used in many experiments, including at the LHC.</a:t>
            </a:r>
          </a:p>
          <a:p>
            <a:r>
              <a:rPr lang="en-US" dirty="0"/>
              <a:t>The design of calorimeters leads to many measurements for each incoming particle; need a clustering algorithm.</a:t>
            </a:r>
          </a:p>
          <a:p>
            <a:r>
              <a:rPr lang="en-US" dirty="0"/>
              <a:t>Thanks to simulations, can apply supervised machine learning to find a better clustering algorithm than those designed by hand.</a:t>
            </a:r>
          </a:p>
        </p:txBody>
      </p:sp>
    </p:spTree>
    <p:extLst>
      <p:ext uri="{BB962C8B-B14F-4D97-AF65-F5344CB8AC3E}">
        <p14:creationId xmlns:p14="http://schemas.microsoft.com/office/powerpoint/2010/main" val="2984662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15384-4DDA-483E-A3EC-C8B4D2C513E1}"/>
              </a:ext>
            </a:extLst>
          </p:cNvPr>
          <p:cNvSpPr>
            <a:spLocks noGrp="1"/>
          </p:cNvSpPr>
          <p:nvPr>
            <p:ph type="title"/>
          </p:nvPr>
        </p:nvSpPr>
        <p:spPr>
          <a:xfrm>
            <a:off x="842435" y="513014"/>
            <a:ext cx="10168128" cy="1179576"/>
          </a:xfrm>
        </p:spPr>
        <p:txBody>
          <a:bodyPr>
            <a:normAutofit/>
          </a:bodyPr>
          <a:lstStyle/>
          <a:p>
            <a:r>
              <a:rPr lang="en-US" sz="4000" dirty="0"/>
              <a:t>Outline</a:t>
            </a:r>
          </a:p>
        </p:txBody>
      </p:sp>
      <p:sp>
        <p:nvSpPr>
          <p:cNvPr id="3" name="Content Placeholder 2">
            <a:extLst>
              <a:ext uri="{FF2B5EF4-FFF2-40B4-BE49-F238E27FC236}">
                <a16:creationId xmlns:a16="http://schemas.microsoft.com/office/drawing/2014/main" id="{C09EDD0E-CE1D-49F0-928B-8F17C58B92DF}"/>
              </a:ext>
            </a:extLst>
          </p:cNvPr>
          <p:cNvSpPr>
            <a:spLocks noGrp="1"/>
          </p:cNvSpPr>
          <p:nvPr>
            <p:ph idx="1"/>
          </p:nvPr>
        </p:nvSpPr>
        <p:spPr>
          <a:xfrm>
            <a:off x="842435" y="1632857"/>
            <a:ext cx="10168128" cy="5064826"/>
          </a:xfrm>
        </p:spPr>
        <p:txBody>
          <a:bodyPr>
            <a:noAutofit/>
          </a:bodyPr>
          <a:lstStyle/>
          <a:p>
            <a:r>
              <a:rPr lang="en-US" sz="1400" b="1" dirty="0"/>
              <a:t>Particle Detector</a:t>
            </a:r>
          </a:p>
          <a:p>
            <a:pPr lvl="1"/>
            <a:r>
              <a:rPr lang="en-US" sz="1400" dirty="0"/>
              <a:t>ATLAS detector</a:t>
            </a:r>
          </a:p>
          <a:p>
            <a:pPr lvl="1"/>
            <a:r>
              <a:rPr lang="en-US" sz="1400" dirty="0"/>
              <a:t>Physics event</a:t>
            </a:r>
          </a:p>
          <a:p>
            <a:pPr lvl="1"/>
            <a:r>
              <a:rPr lang="en-US" sz="1400" dirty="0"/>
              <a:t>Calorimetry</a:t>
            </a:r>
          </a:p>
          <a:p>
            <a:pPr lvl="1"/>
            <a:r>
              <a:rPr lang="en-US" sz="1400" dirty="0"/>
              <a:t>Trigger</a:t>
            </a:r>
          </a:p>
          <a:p>
            <a:r>
              <a:rPr lang="en-US" sz="1400" b="1" dirty="0"/>
              <a:t>Machine Learning</a:t>
            </a:r>
          </a:p>
          <a:p>
            <a:pPr lvl="1"/>
            <a:r>
              <a:rPr lang="en-US" sz="1400" dirty="0"/>
              <a:t>Introduction</a:t>
            </a:r>
          </a:p>
          <a:p>
            <a:pPr lvl="1"/>
            <a:r>
              <a:rPr lang="en-US" sz="1400" dirty="0"/>
              <a:t>Supervised learning</a:t>
            </a:r>
          </a:p>
          <a:p>
            <a:pPr lvl="1"/>
            <a:r>
              <a:rPr lang="en-US" sz="1400" dirty="0"/>
              <a:t>Gradient descent</a:t>
            </a:r>
          </a:p>
          <a:p>
            <a:pPr lvl="1"/>
            <a:r>
              <a:rPr lang="en-US" sz="1400" dirty="0"/>
              <a:t>Neural networks</a:t>
            </a:r>
          </a:p>
          <a:p>
            <a:pPr lvl="1"/>
            <a:r>
              <a:rPr lang="en-US" sz="1400" dirty="0"/>
              <a:t>Convolutional neural networks (CNNs)</a:t>
            </a:r>
          </a:p>
          <a:p>
            <a:r>
              <a:rPr lang="en-US" sz="1400" b="1" dirty="0"/>
              <a:t>3D Deep Learning Tasks (advanced)</a:t>
            </a:r>
          </a:p>
          <a:p>
            <a:pPr lvl="1"/>
            <a:r>
              <a:rPr lang="en-US" sz="1400" dirty="0"/>
              <a:t>Semantic Segmentation</a:t>
            </a:r>
          </a:p>
          <a:p>
            <a:pPr lvl="1"/>
            <a:r>
              <a:rPr lang="en-US" sz="1400" dirty="0"/>
              <a:t>Instance Segmentation</a:t>
            </a:r>
          </a:p>
          <a:p>
            <a:pPr lvl="1"/>
            <a:r>
              <a:rPr lang="en-US" sz="1400" dirty="0"/>
              <a:t>Panoptic Segmentation</a:t>
            </a:r>
          </a:p>
          <a:p>
            <a:r>
              <a:rPr lang="en-US" sz="1400" b="1" dirty="0"/>
              <a:t>SPVNAS (advanced)</a:t>
            </a:r>
          </a:p>
          <a:p>
            <a:pPr lvl="1"/>
            <a:r>
              <a:rPr lang="en-US" sz="1400" dirty="0"/>
              <a:t>Motivation</a:t>
            </a:r>
          </a:p>
          <a:p>
            <a:pPr lvl="1"/>
            <a:r>
              <a:rPr lang="en-US" sz="1400" dirty="0"/>
              <a:t>Concept</a:t>
            </a:r>
          </a:p>
          <a:p>
            <a:pPr lvl="1"/>
            <a:r>
              <a:rPr lang="en-US" sz="1400" dirty="0"/>
              <a:t>Implementation</a:t>
            </a:r>
          </a:p>
        </p:txBody>
      </p:sp>
      <p:cxnSp>
        <p:nvCxnSpPr>
          <p:cNvPr id="5" name="Straight Arrow Connector 4">
            <a:extLst>
              <a:ext uri="{FF2B5EF4-FFF2-40B4-BE49-F238E27FC236}">
                <a16:creationId xmlns:a16="http://schemas.microsoft.com/office/drawing/2014/main" id="{254AA72D-2A82-480B-84E7-EB20F3F9EA20}"/>
              </a:ext>
            </a:extLst>
          </p:cNvPr>
          <p:cNvCxnSpPr>
            <a:cxnSpLocks/>
          </p:cNvCxnSpPr>
          <p:nvPr/>
        </p:nvCxnSpPr>
        <p:spPr>
          <a:xfrm flipH="1">
            <a:off x="3847605" y="4720441"/>
            <a:ext cx="498764"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7DF0961C-A5AB-4D9D-AFED-FA0F95367AA4}"/>
              </a:ext>
            </a:extLst>
          </p:cNvPr>
          <p:cNvSpPr txBox="1"/>
          <p:nvPr/>
        </p:nvSpPr>
        <p:spPr>
          <a:xfrm>
            <a:off x="4346369" y="4535774"/>
            <a:ext cx="5385460" cy="646331"/>
          </a:xfrm>
          <a:prstGeom prst="rect">
            <a:avLst/>
          </a:prstGeom>
          <a:noFill/>
        </p:spPr>
        <p:txBody>
          <a:bodyPr wrap="square" rtlCol="0">
            <a:spAutoFit/>
          </a:bodyPr>
          <a:lstStyle/>
          <a:p>
            <a:r>
              <a:rPr lang="en-US" dirty="0"/>
              <a:t>We will stop here, but you can read these sections or follow up for more details </a:t>
            </a:r>
          </a:p>
        </p:txBody>
      </p:sp>
    </p:spTree>
    <p:extLst>
      <p:ext uri="{BB962C8B-B14F-4D97-AF65-F5344CB8AC3E}">
        <p14:creationId xmlns:p14="http://schemas.microsoft.com/office/powerpoint/2010/main" val="36926813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B728837-9E7D-4074-902C-98A56D1B2EFC}"/>
              </a:ext>
            </a:extLst>
          </p:cNvPr>
          <p:cNvSpPr>
            <a:spLocks noGrp="1"/>
          </p:cNvSpPr>
          <p:nvPr>
            <p:ph type="title"/>
          </p:nvPr>
        </p:nvSpPr>
        <p:spPr/>
        <p:txBody>
          <a:bodyPr/>
          <a:lstStyle/>
          <a:p>
            <a:r>
              <a:rPr lang="en-US" dirty="0"/>
              <a:t>Backup (Advanced)</a:t>
            </a:r>
          </a:p>
        </p:txBody>
      </p:sp>
    </p:spTree>
    <p:extLst>
      <p:ext uri="{BB962C8B-B14F-4D97-AF65-F5344CB8AC3E}">
        <p14:creationId xmlns:p14="http://schemas.microsoft.com/office/powerpoint/2010/main" val="33802555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1A71E-2BBB-488C-B0E5-6AACD7CBE6B6}"/>
              </a:ext>
            </a:extLst>
          </p:cNvPr>
          <p:cNvSpPr>
            <a:spLocks noGrp="1"/>
          </p:cNvSpPr>
          <p:nvPr>
            <p:ph type="title"/>
          </p:nvPr>
        </p:nvSpPr>
        <p:spPr>
          <a:xfrm>
            <a:off x="970908" y="1220919"/>
            <a:ext cx="5425781" cy="2387600"/>
          </a:xfrm>
        </p:spPr>
        <p:txBody>
          <a:bodyPr vert="horz" lIns="91440" tIns="45720" rIns="91440" bIns="45720" rtlCol="0" anchor="b">
            <a:normAutofit/>
          </a:bodyPr>
          <a:lstStyle/>
          <a:p>
            <a:r>
              <a:rPr lang="en-US" kern="1200" dirty="0">
                <a:solidFill>
                  <a:schemeClr val="tx1"/>
                </a:solidFill>
                <a:latin typeface="+mj-lt"/>
                <a:ea typeface="+mj-ea"/>
                <a:cs typeface="+mj-cs"/>
              </a:rPr>
              <a:t>3D Deep Learning Tasks</a:t>
            </a:r>
          </a:p>
        </p:txBody>
      </p:sp>
    </p:spTree>
    <p:extLst>
      <p:ext uri="{BB962C8B-B14F-4D97-AF65-F5344CB8AC3E}">
        <p14:creationId xmlns:p14="http://schemas.microsoft.com/office/powerpoint/2010/main" val="6283437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43B3E-DAA6-4C68-90DC-50CFDACDFECE}"/>
              </a:ext>
            </a:extLst>
          </p:cNvPr>
          <p:cNvSpPr>
            <a:spLocks noGrp="1"/>
          </p:cNvSpPr>
          <p:nvPr>
            <p:ph type="title"/>
          </p:nvPr>
        </p:nvSpPr>
        <p:spPr>
          <a:xfrm>
            <a:off x="888631" y="4760132"/>
            <a:ext cx="3947420" cy="1777829"/>
          </a:xfrm>
        </p:spPr>
        <p:txBody>
          <a:bodyPr>
            <a:normAutofit/>
          </a:bodyPr>
          <a:lstStyle/>
          <a:p>
            <a:r>
              <a:rPr lang="en-US" sz="4000"/>
              <a:t>Semantic Segmentation</a:t>
            </a:r>
          </a:p>
        </p:txBody>
      </p:sp>
      <p:pic>
        <p:nvPicPr>
          <p:cNvPr id="1026" name="Picture 2">
            <a:extLst>
              <a:ext uri="{FF2B5EF4-FFF2-40B4-BE49-F238E27FC236}">
                <a16:creationId xmlns:a16="http://schemas.microsoft.com/office/drawing/2014/main" id="{2070EF48-A525-44CF-8EC2-14D01E0A9946}"/>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3467" y="1137316"/>
            <a:ext cx="10914060" cy="2428377"/>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9575F7CA-6F65-42E4-9E1C-75C250BBCCD4}"/>
              </a:ext>
            </a:extLst>
          </p:cNvPr>
          <p:cNvSpPr>
            <a:spLocks noGrp="1"/>
          </p:cNvSpPr>
          <p:nvPr>
            <p:ph idx="1"/>
          </p:nvPr>
        </p:nvSpPr>
        <p:spPr>
          <a:xfrm>
            <a:off x="5118447" y="4767660"/>
            <a:ext cx="6281873" cy="1770300"/>
          </a:xfrm>
        </p:spPr>
        <p:txBody>
          <a:bodyPr anchor="ctr">
            <a:normAutofit/>
          </a:bodyPr>
          <a:lstStyle/>
          <a:p>
            <a:r>
              <a:rPr lang="en-US" sz="1700" b="0" i="0" u="none" strike="noStrike">
                <a:effectLst/>
                <a:latin typeface="Arial" panose="020B0604020202020204" pitchFamily="34" charset="0"/>
              </a:rPr>
              <a:t>Given data (point cloud, image, etc.), associate each </a:t>
            </a:r>
            <a:r>
              <a:rPr lang="en-US" sz="1700" b="1" i="0" u="none" strike="noStrike">
                <a:effectLst/>
                <a:latin typeface="Arial" panose="020B0604020202020204" pitchFamily="34" charset="0"/>
              </a:rPr>
              <a:t>piece of data </a:t>
            </a:r>
            <a:r>
              <a:rPr lang="en-US" sz="1700" b="0" i="0" u="none" strike="noStrike">
                <a:effectLst/>
                <a:latin typeface="Arial" panose="020B0604020202020204" pitchFamily="34" charset="0"/>
              </a:rPr>
              <a:t>(point, pixel, voxel) with one of </a:t>
            </a:r>
            <a:r>
              <a:rPr lang="en-US" sz="1700" b="0" i="1" u="none" strike="noStrike">
                <a:effectLst/>
                <a:latin typeface="Arial" panose="020B0604020202020204" pitchFamily="34" charset="0"/>
              </a:rPr>
              <a:t>m</a:t>
            </a:r>
            <a:r>
              <a:rPr lang="en-US" sz="1700" b="0" i="0" u="none" strike="noStrike">
                <a:effectLst/>
                <a:latin typeface="Arial" panose="020B0604020202020204" pitchFamily="34" charset="0"/>
              </a:rPr>
              <a:t> pre-determined </a:t>
            </a:r>
            <a:r>
              <a:rPr lang="en-US" sz="1700" b="1" i="0" u="none" strike="noStrike">
                <a:effectLst/>
                <a:latin typeface="Arial" panose="020B0604020202020204" pitchFamily="34" charset="0"/>
              </a:rPr>
              <a:t>labels</a:t>
            </a:r>
            <a:r>
              <a:rPr lang="en-US" sz="1700" b="0" i="0" u="none" strike="noStrike">
                <a:effectLst/>
                <a:latin typeface="Arial" panose="020B0604020202020204" pitchFamily="34" charset="0"/>
              </a:rPr>
              <a:t>. </a:t>
            </a:r>
          </a:p>
          <a:p>
            <a:r>
              <a:rPr lang="en-US" sz="1700" b="1">
                <a:latin typeface="Arial" panose="020B0604020202020204" pitchFamily="34" charset="0"/>
              </a:rPr>
              <a:t>Almost</a:t>
            </a:r>
            <a:r>
              <a:rPr lang="en-US" sz="1700">
                <a:latin typeface="Arial" panose="020B0604020202020204" pitchFamily="34" charset="0"/>
              </a:rPr>
              <a:t> a clustering problem, but:</a:t>
            </a:r>
          </a:p>
          <a:p>
            <a:pPr lvl="1"/>
            <a:r>
              <a:rPr lang="en-US" sz="1700">
                <a:latin typeface="Arial" panose="020B0604020202020204" pitchFamily="34" charset="0"/>
              </a:rPr>
              <a:t>Number of clusters is </a:t>
            </a:r>
            <a:r>
              <a:rPr lang="en-US" sz="1700" b="1">
                <a:latin typeface="Arial" panose="020B0604020202020204" pitchFamily="34" charset="0"/>
              </a:rPr>
              <a:t>fixed</a:t>
            </a:r>
            <a:r>
              <a:rPr lang="en-US" sz="1700">
                <a:latin typeface="Arial" panose="020B0604020202020204" pitchFamily="34" charset="0"/>
              </a:rPr>
              <a:t>.</a:t>
            </a:r>
          </a:p>
          <a:p>
            <a:pPr lvl="1"/>
            <a:r>
              <a:rPr lang="en-US" sz="1700">
                <a:latin typeface="Arial" panose="020B0604020202020204" pitchFamily="34" charset="0"/>
              </a:rPr>
              <a:t>Clusters are </a:t>
            </a:r>
            <a:r>
              <a:rPr lang="en-US" sz="1700" b="1">
                <a:latin typeface="Arial" panose="020B0604020202020204" pitchFamily="34" charset="0"/>
              </a:rPr>
              <a:t>distinguishable</a:t>
            </a:r>
            <a:r>
              <a:rPr lang="en-US" sz="1700">
                <a:latin typeface="Arial" panose="020B0604020202020204" pitchFamily="34" charset="0"/>
              </a:rPr>
              <a:t>.</a:t>
            </a:r>
          </a:p>
        </p:txBody>
      </p:sp>
    </p:spTree>
    <p:extLst>
      <p:ext uri="{BB962C8B-B14F-4D97-AF65-F5344CB8AC3E}">
        <p14:creationId xmlns:p14="http://schemas.microsoft.com/office/powerpoint/2010/main" val="32589878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43B3E-DAA6-4C68-90DC-50CFDACDFECE}"/>
              </a:ext>
            </a:extLst>
          </p:cNvPr>
          <p:cNvSpPr>
            <a:spLocks noGrp="1"/>
          </p:cNvSpPr>
          <p:nvPr>
            <p:ph type="title"/>
          </p:nvPr>
        </p:nvSpPr>
        <p:spPr>
          <a:xfrm>
            <a:off x="793662" y="386930"/>
            <a:ext cx="10066122" cy="1298448"/>
          </a:xfrm>
        </p:spPr>
        <p:txBody>
          <a:bodyPr anchor="b">
            <a:normAutofit/>
          </a:bodyPr>
          <a:lstStyle/>
          <a:p>
            <a:r>
              <a:rPr lang="en-US" sz="4800"/>
              <a:t>Instance Segmentation</a:t>
            </a:r>
          </a:p>
        </p:txBody>
      </p:sp>
      <p:sp>
        <p:nvSpPr>
          <p:cNvPr id="3" name="Content Placeholder 2">
            <a:extLst>
              <a:ext uri="{FF2B5EF4-FFF2-40B4-BE49-F238E27FC236}">
                <a16:creationId xmlns:a16="http://schemas.microsoft.com/office/drawing/2014/main" id="{9575F7CA-6F65-42E4-9E1C-75C250BBCCD4}"/>
              </a:ext>
            </a:extLst>
          </p:cNvPr>
          <p:cNvSpPr>
            <a:spLocks noGrp="1"/>
          </p:cNvSpPr>
          <p:nvPr>
            <p:ph idx="1"/>
          </p:nvPr>
        </p:nvSpPr>
        <p:spPr>
          <a:xfrm>
            <a:off x="793661" y="2599509"/>
            <a:ext cx="4530898" cy="3639450"/>
          </a:xfrm>
        </p:spPr>
        <p:txBody>
          <a:bodyPr anchor="ctr">
            <a:normAutofit/>
          </a:bodyPr>
          <a:lstStyle/>
          <a:p>
            <a:r>
              <a:rPr lang="en-US" sz="2000" b="0" i="0" u="none" strike="noStrike" dirty="0">
                <a:effectLst/>
                <a:latin typeface="Arial" panose="020B0604020202020204" pitchFamily="34" charset="0"/>
              </a:rPr>
              <a:t>Given data (point cloud, image, etc.), </a:t>
            </a:r>
            <a:r>
              <a:rPr lang="en-US" sz="2000" dirty="0">
                <a:latin typeface="Arial" panose="020B0604020202020204" pitchFamily="34" charset="0"/>
              </a:rPr>
              <a:t>identify the </a:t>
            </a:r>
            <a:r>
              <a:rPr lang="en-US" sz="2000" i="0" u="none" strike="noStrike" dirty="0">
                <a:effectLst/>
                <a:latin typeface="Arial" panose="020B0604020202020204" pitchFamily="34" charset="0"/>
              </a:rPr>
              <a:t>pieces </a:t>
            </a:r>
            <a:r>
              <a:rPr lang="en-US" sz="2000" b="0" i="0" u="none" strike="noStrike" dirty="0">
                <a:effectLst/>
                <a:latin typeface="Arial" panose="020B0604020202020204" pitchFamily="34" charset="0"/>
              </a:rPr>
              <a:t>(point, pixel, voxel) that correspond to each of </a:t>
            </a:r>
            <a:r>
              <a:rPr lang="en-US" sz="2000" i="1" u="none" strike="noStrike" dirty="0">
                <a:effectLst/>
                <a:latin typeface="Arial" panose="020B0604020202020204" pitchFamily="34" charset="0"/>
              </a:rPr>
              <a:t>n</a:t>
            </a:r>
            <a:r>
              <a:rPr lang="en-US" sz="2000" b="1" i="1" u="none" strike="noStrike" dirty="0">
                <a:effectLst/>
                <a:latin typeface="Arial" panose="020B0604020202020204" pitchFamily="34" charset="0"/>
              </a:rPr>
              <a:t> </a:t>
            </a:r>
            <a:r>
              <a:rPr lang="en-US" sz="2000" b="1" u="none" strike="noStrike" dirty="0">
                <a:effectLst/>
                <a:latin typeface="Arial" panose="020B0604020202020204" pitchFamily="34" charset="0"/>
              </a:rPr>
              <a:t>objects </a:t>
            </a:r>
            <a:r>
              <a:rPr lang="en-US" sz="2000" u="none" strike="noStrike" dirty="0">
                <a:effectLst/>
                <a:latin typeface="Arial" panose="020B0604020202020204" pitchFamily="34" charset="0"/>
              </a:rPr>
              <a:t>(can vary per sample)</a:t>
            </a:r>
            <a:r>
              <a:rPr lang="en-US" sz="2000" b="0" i="0" u="none" strike="noStrike" dirty="0">
                <a:effectLst/>
                <a:latin typeface="Arial" panose="020B0604020202020204" pitchFamily="34" charset="0"/>
              </a:rPr>
              <a:t>. </a:t>
            </a:r>
          </a:p>
          <a:p>
            <a:r>
              <a:rPr lang="en-US" sz="2000" dirty="0">
                <a:latin typeface="Arial" panose="020B0604020202020204" pitchFamily="34" charset="0"/>
              </a:rPr>
              <a:t>Note that some of the data does not correspond to any object. </a:t>
            </a:r>
            <a:endParaRPr lang="en-US" sz="2000" b="0" i="0" u="none" strike="noStrike" dirty="0">
              <a:effectLst/>
              <a:latin typeface="Arial" panose="020B0604020202020204" pitchFamily="34" charset="0"/>
            </a:endParaRPr>
          </a:p>
          <a:p>
            <a:r>
              <a:rPr lang="en-US" sz="2000" b="0" i="0" u="none" strike="noStrike" dirty="0">
                <a:effectLst/>
                <a:latin typeface="Arial" panose="020B0604020202020204" pitchFamily="34" charset="0"/>
              </a:rPr>
              <a:t>Might be exact, or a rough estimate, such as with bounding boxes.</a:t>
            </a:r>
          </a:p>
        </p:txBody>
      </p:sp>
      <p:pic>
        <p:nvPicPr>
          <p:cNvPr id="10" name="Picture 2">
            <a:extLst>
              <a:ext uri="{FF2B5EF4-FFF2-40B4-BE49-F238E27FC236}">
                <a16:creationId xmlns:a16="http://schemas.microsoft.com/office/drawing/2014/main" id="{38125BDD-8C2B-4FF8-B3DD-F5C56A5653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56541" y="3091866"/>
            <a:ext cx="4219855" cy="26348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97536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43B3E-DAA6-4C68-90DC-50CFDACDFECE}"/>
              </a:ext>
            </a:extLst>
          </p:cNvPr>
          <p:cNvSpPr>
            <a:spLocks noGrp="1"/>
          </p:cNvSpPr>
          <p:nvPr>
            <p:ph type="title"/>
          </p:nvPr>
        </p:nvSpPr>
        <p:spPr>
          <a:xfrm>
            <a:off x="793662" y="386930"/>
            <a:ext cx="10066122" cy="1298448"/>
          </a:xfrm>
        </p:spPr>
        <p:txBody>
          <a:bodyPr anchor="b">
            <a:normAutofit/>
          </a:bodyPr>
          <a:lstStyle/>
          <a:p>
            <a:r>
              <a:rPr lang="en-US" sz="4800" dirty="0"/>
              <a:t>Panoptic Segmentation</a:t>
            </a:r>
          </a:p>
        </p:txBody>
      </p:sp>
      <p:sp>
        <p:nvSpPr>
          <p:cNvPr id="3" name="Content Placeholder 2">
            <a:extLst>
              <a:ext uri="{FF2B5EF4-FFF2-40B4-BE49-F238E27FC236}">
                <a16:creationId xmlns:a16="http://schemas.microsoft.com/office/drawing/2014/main" id="{9575F7CA-6F65-42E4-9E1C-75C250BBCCD4}"/>
              </a:ext>
            </a:extLst>
          </p:cNvPr>
          <p:cNvSpPr>
            <a:spLocks noGrp="1"/>
          </p:cNvSpPr>
          <p:nvPr>
            <p:ph idx="1"/>
          </p:nvPr>
        </p:nvSpPr>
        <p:spPr>
          <a:xfrm>
            <a:off x="793661" y="2599509"/>
            <a:ext cx="4530898" cy="3639450"/>
          </a:xfrm>
        </p:spPr>
        <p:txBody>
          <a:bodyPr anchor="ctr">
            <a:normAutofit/>
          </a:bodyPr>
          <a:lstStyle/>
          <a:p>
            <a:r>
              <a:rPr lang="en-US" sz="2000" dirty="0">
                <a:latin typeface="Arial" panose="020B0604020202020204" pitchFamily="34" charset="0"/>
              </a:rPr>
              <a:t>Semantic Segmentation + Instance Segmentation</a:t>
            </a:r>
          </a:p>
          <a:p>
            <a:r>
              <a:rPr lang="en-US" sz="2000" dirty="0">
                <a:latin typeface="Arial" panose="020B0604020202020204" pitchFamily="34" charset="0"/>
              </a:rPr>
              <a:t>Abstractly, the same as instance segmentation except every piece of data must be labelled. Practically, can lead to different techniques.</a:t>
            </a:r>
          </a:p>
        </p:txBody>
      </p:sp>
      <p:pic>
        <p:nvPicPr>
          <p:cNvPr id="5124" name="Picture 4">
            <a:extLst>
              <a:ext uri="{FF2B5EF4-FFF2-40B4-BE49-F238E27FC236}">
                <a16:creationId xmlns:a16="http://schemas.microsoft.com/office/drawing/2014/main" id="{DB455804-18F5-45DA-81A1-35D51C8EEB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3967" y="3295039"/>
            <a:ext cx="4021322" cy="24924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53068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33CB-3C32-49EF-AB9F-6C4164D32CA4}"/>
              </a:ext>
            </a:extLst>
          </p:cNvPr>
          <p:cNvSpPr>
            <a:spLocks noGrp="1"/>
          </p:cNvSpPr>
          <p:nvPr>
            <p:ph type="title"/>
          </p:nvPr>
        </p:nvSpPr>
        <p:spPr>
          <a:xfrm>
            <a:off x="808638" y="386930"/>
            <a:ext cx="9236700" cy="1188950"/>
          </a:xfrm>
        </p:spPr>
        <p:txBody>
          <a:bodyPr vert="horz" lIns="91440" tIns="45720" rIns="91440" bIns="45720" rtlCol="0" anchor="b">
            <a:normAutofit/>
          </a:bodyPr>
          <a:lstStyle/>
          <a:p>
            <a:r>
              <a:rPr lang="en-US" sz="5400" kern="1200">
                <a:solidFill>
                  <a:schemeClr val="tx1"/>
                </a:solidFill>
                <a:latin typeface="+mj-lt"/>
                <a:ea typeface="+mj-ea"/>
                <a:cs typeface="+mj-cs"/>
              </a:rPr>
              <a:t>SPVNAS Motivation</a:t>
            </a:r>
          </a:p>
        </p:txBody>
      </p:sp>
      <p:sp>
        <p:nvSpPr>
          <p:cNvPr id="3" name="Content Placeholder 2">
            <a:extLst>
              <a:ext uri="{FF2B5EF4-FFF2-40B4-BE49-F238E27FC236}">
                <a16:creationId xmlns:a16="http://schemas.microsoft.com/office/drawing/2014/main" id="{53F1690F-79A3-4A9C-B7E8-D43BC7732C1A}"/>
              </a:ext>
            </a:extLst>
          </p:cNvPr>
          <p:cNvSpPr>
            <a:spLocks noGrp="1"/>
          </p:cNvSpPr>
          <p:nvPr>
            <p:ph sz="half" idx="1"/>
          </p:nvPr>
        </p:nvSpPr>
        <p:spPr>
          <a:xfrm>
            <a:off x="793660" y="2599509"/>
            <a:ext cx="10143668" cy="3435531"/>
          </a:xfrm>
        </p:spPr>
        <p:txBody>
          <a:bodyPr vert="horz" lIns="91440" tIns="45720" rIns="91440" bIns="45720" rtlCol="0" anchor="ctr">
            <a:normAutofit/>
          </a:bodyPr>
          <a:lstStyle/>
          <a:p>
            <a:r>
              <a:rPr lang="en-US" sz="2400" dirty="0"/>
              <a:t>Need models for </a:t>
            </a:r>
            <a:r>
              <a:rPr lang="en-US" sz="2400" b="1" dirty="0"/>
              <a:t>3D tasks </a:t>
            </a:r>
            <a:r>
              <a:rPr lang="en-US" sz="2400" dirty="0"/>
              <a:t>with:</a:t>
            </a:r>
          </a:p>
          <a:p>
            <a:pPr lvl="1"/>
            <a:r>
              <a:rPr lang="en-US" b="1" dirty="0"/>
              <a:t>Low latency</a:t>
            </a:r>
          </a:p>
          <a:p>
            <a:pPr lvl="1"/>
            <a:r>
              <a:rPr lang="en-US" b="1" dirty="0"/>
              <a:t>High computational efficiency</a:t>
            </a:r>
          </a:p>
          <a:p>
            <a:pPr lvl="1"/>
            <a:r>
              <a:rPr lang="en-US" b="1" dirty="0"/>
              <a:t>High accuracy</a:t>
            </a:r>
          </a:p>
          <a:p>
            <a:r>
              <a:rPr lang="en-US" sz="2400" dirty="0"/>
              <a:t>Original motivating problem was driverless cars.</a:t>
            </a:r>
          </a:p>
          <a:p>
            <a:r>
              <a:rPr lang="en-US" sz="2400" dirty="0"/>
              <a:t>Offline reconstruction in particle physics shares many of the same requirements.</a:t>
            </a:r>
          </a:p>
        </p:txBody>
      </p:sp>
    </p:spTree>
    <p:extLst>
      <p:ext uri="{BB962C8B-B14F-4D97-AF65-F5344CB8AC3E}">
        <p14:creationId xmlns:p14="http://schemas.microsoft.com/office/powerpoint/2010/main" val="16528318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76C44-639D-494B-9E71-47332B75F41F}"/>
              </a:ext>
            </a:extLst>
          </p:cNvPr>
          <p:cNvSpPr>
            <a:spLocks noGrp="1"/>
          </p:cNvSpPr>
          <p:nvPr>
            <p:ph type="title"/>
          </p:nvPr>
        </p:nvSpPr>
        <p:spPr>
          <a:xfrm>
            <a:off x="965200" y="1371190"/>
            <a:ext cx="3363170" cy="2183042"/>
          </a:xfrm>
        </p:spPr>
        <p:txBody>
          <a:bodyPr vert="horz" lIns="91440" tIns="45720" rIns="91440" bIns="45720" rtlCol="0" anchor="b">
            <a:normAutofit/>
          </a:bodyPr>
          <a:lstStyle/>
          <a:p>
            <a:r>
              <a:rPr lang="en-US" sz="4000" dirty="0"/>
              <a:t>Previous Approaches</a:t>
            </a:r>
          </a:p>
        </p:txBody>
      </p:sp>
      <p:pic>
        <p:nvPicPr>
          <p:cNvPr id="3076" name="Picture 4">
            <a:extLst>
              <a:ext uri="{FF2B5EF4-FFF2-40B4-BE49-F238E27FC236}">
                <a16:creationId xmlns:a16="http://schemas.microsoft.com/office/drawing/2014/main" id="{8723C3CE-03D6-4FF0-A7D8-39671425F6B1}"/>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tretch>
            <a:fillRect/>
          </a:stretch>
        </p:blipFill>
        <p:spPr bwMode="auto">
          <a:xfrm>
            <a:off x="5196964" y="1108946"/>
            <a:ext cx="1846470" cy="184647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CC808460-292F-4629-A589-9AF644AF4649}"/>
              </a:ext>
            </a:extLst>
          </p:cNvPr>
          <p:cNvSpPr>
            <a:spLocks noGrp="1"/>
          </p:cNvSpPr>
          <p:nvPr>
            <p:ph sz="half" idx="1"/>
          </p:nvPr>
        </p:nvSpPr>
        <p:spPr>
          <a:xfrm>
            <a:off x="965199" y="3729161"/>
            <a:ext cx="5690043" cy="2277321"/>
          </a:xfrm>
        </p:spPr>
        <p:txBody>
          <a:bodyPr vert="horz" lIns="91440" tIns="45720" rIns="91440" bIns="45720" rtlCol="0">
            <a:normAutofit/>
          </a:bodyPr>
          <a:lstStyle/>
          <a:p>
            <a:r>
              <a:rPr lang="en-US" sz="2400" dirty="0"/>
              <a:t>Fall into two categories:</a:t>
            </a:r>
          </a:p>
          <a:p>
            <a:pPr lvl="1"/>
            <a:r>
              <a:rPr lang="en-US" b="1" dirty="0"/>
              <a:t>Point cloud models</a:t>
            </a:r>
          </a:p>
          <a:p>
            <a:pPr lvl="1"/>
            <a:r>
              <a:rPr lang="en-US" b="1" dirty="0"/>
              <a:t>Voxel models</a:t>
            </a:r>
          </a:p>
        </p:txBody>
      </p:sp>
      <p:pic>
        <p:nvPicPr>
          <p:cNvPr id="3074" name="Picture 2">
            <a:extLst>
              <a:ext uri="{FF2B5EF4-FFF2-40B4-BE49-F238E27FC236}">
                <a16:creationId xmlns:a16="http://schemas.microsoft.com/office/drawing/2014/main" id="{9BAB3CDC-AD97-46FF-9FD8-59EE441CE749}"/>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050038" y="2157055"/>
            <a:ext cx="2713512" cy="31082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47467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9113A-0169-42DF-8362-9FE7AF5C4280}"/>
              </a:ext>
            </a:extLst>
          </p:cNvPr>
          <p:cNvSpPr>
            <a:spLocks noGrp="1"/>
          </p:cNvSpPr>
          <p:nvPr>
            <p:ph type="title"/>
          </p:nvPr>
        </p:nvSpPr>
        <p:spPr/>
        <p:txBody>
          <a:bodyPr/>
          <a:lstStyle/>
          <a:p>
            <a:r>
              <a:rPr lang="en-US" dirty="0"/>
              <a:t>Limitations of Previous Approaches</a:t>
            </a:r>
          </a:p>
        </p:txBody>
      </p:sp>
      <p:pic>
        <p:nvPicPr>
          <p:cNvPr id="4100" name="Picture 4">
            <a:extLst>
              <a:ext uri="{FF2B5EF4-FFF2-40B4-BE49-F238E27FC236}">
                <a16:creationId xmlns:a16="http://schemas.microsoft.com/office/drawing/2014/main" id="{AF9158DF-AAA8-4F58-B2EC-1571BA0862B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1817479"/>
            <a:ext cx="10515600" cy="37894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06341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22A644-9014-4712-AC0A-4E9039B55C2B}"/>
              </a:ext>
            </a:extLst>
          </p:cNvPr>
          <p:cNvSpPr>
            <a:spLocks noGrp="1"/>
          </p:cNvSpPr>
          <p:nvPr>
            <p:ph type="title"/>
          </p:nvPr>
        </p:nvSpPr>
        <p:spPr/>
        <p:txBody>
          <a:bodyPr/>
          <a:lstStyle/>
          <a:p>
            <a:r>
              <a:rPr lang="en-US" dirty="0"/>
              <a:t>Point-Voxel Convolution (</a:t>
            </a:r>
            <a:r>
              <a:rPr lang="en-US" dirty="0" err="1"/>
              <a:t>PVConv</a:t>
            </a:r>
            <a:r>
              <a:rPr lang="en-US" dirty="0"/>
              <a:t>)</a:t>
            </a:r>
          </a:p>
        </p:txBody>
      </p:sp>
      <p:pic>
        <p:nvPicPr>
          <p:cNvPr id="5124" name="Picture 4">
            <a:extLst>
              <a:ext uri="{FF2B5EF4-FFF2-40B4-BE49-F238E27FC236}">
                <a16:creationId xmlns:a16="http://schemas.microsoft.com/office/drawing/2014/main" id="{A20A80F3-E462-44A3-AA2F-10D89443121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1607935"/>
            <a:ext cx="10515600" cy="38588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0261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22A644-9014-4712-AC0A-4E9039B55C2B}"/>
              </a:ext>
            </a:extLst>
          </p:cNvPr>
          <p:cNvSpPr>
            <a:spLocks noGrp="1"/>
          </p:cNvSpPr>
          <p:nvPr>
            <p:ph type="title"/>
          </p:nvPr>
        </p:nvSpPr>
        <p:spPr/>
        <p:txBody>
          <a:bodyPr/>
          <a:lstStyle/>
          <a:p>
            <a:r>
              <a:rPr lang="en-US" dirty="0"/>
              <a:t>Sparse Point-Voxel Convolution (</a:t>
            </a:r>
            <a:r>
              <a:rPr lang="en-US" dirty="0" err="1"/>
              <a:t>SPVConv</a:t>
            </a:r>
            <a:r>
              <a:rPr lang="en-US" dirty="0"/>
              <a:t>)</a:t>
            </a:r>
          </a:p>
        </p:txBody>
      </p:sp>
      <p:pic>
        <p:nvPicPr>
          <p:cNvPr id="5124" name="Picture 4">
            <a:extLst>
              <a:ext uri="{FF2B5EF4-FFF2-40B4-BE49-F238E27FC236}">
                <a16:creationId xmlns:a16="http://schemas.microsoft.com/office/drawing/2014/main" id="{A20A80F3-E462-44A3-AA2F-10D89443121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1607935"/>
            <a:ext cx="10515600" cy="385886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3E77447-4B17-4517-A218-26DAD3115BF1}"/>
              </a:ext>
            </a:extLst>
          </p:cNvPr>
          <p:cNvSpPr txBox="1"/>
          <p:nvPr/>
        </p:nvSpPr>
        <p:spPr>
          <a:xfrm>
            <a:off x="1805049" y="5706094"/>
            <a:ext cx="7897091" cy="923330"/>
          </a:xfrm>
          <a:prstGeom prst="rect">
            <a:avLst/>
          </a:prstGeom>
          <a:noFill/>
        </p:spPr>
        <p:txBody>
          <a:bodyPr wrap="square" rtlCol="0">
            <a:spAutoFit/>
          </a:bodyPr>
          <a:lstStyle/>
          <a:p>
            <a:pPr marL="285750" indent="-285750">
              <a:buFont typeface="Arial" panose="020B0604020202020204" pitchFamily="34" charset="0"/>
              <a:buChar char="•"/>
            </a:pPr>
            <a:r>
              <a:rPr lang="en-US" dirty="0"/>
              <a:t>Simply replaces upper branch with sparse convolution.</a:t>
            </a:r>
          </a:p>
          <a:p>
            <a:pPr marL="285750" indent="-285750">
              <a:buFont typeface="Arial" panose="020B0604020202020204" pitchFamily="34" charset="0"/>
              <a:buChar char="•"/>
            </a:pPr>
            <a:r>
              <a:rPr lang="en-US" dirty="0"/>
              <a:t>Some details with normalization/voxelization and </a:t>
            </a:r>
            <a:r>
              <a:rPr lang="en-US" dirty="0" err="1"/>
              <a:t>devoxelization</a:t>
            </a:r>
            <a:r>
              <a:rPr lang="en-US" dirty="0"/>
              <a:t>/fusion:</a:t>
            </a:r>
          </a:p>
          <a:p>
            <a:pPr marL="742950" lvl="1" indent="-285750">
              <a:buFont typeface="Arial" panose="020B0604020202020204" pitchFamily="34" charset="0"/>
              <a:buChar char="•"/>
            </a:pPr>
            <a:r>
              <a:rPr lang="en-US" dirty="0"/>
              <a:t>Hashing, trilinear interpolation</a:t>
            </a:r>
          </a:p>
        </p:txBody>
      </p:sp>
    </p:spTree>
    <p:extLst>
      <p:ext uri="{BB962C8B-B14F-4D97-AF65-F5344CB8AC3E}">
        <p14:creationId xmlns:p14="http://schemas.microsoft.com/office/powerpoint/2010/main" val="3081566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1A71E-2BBB-488C-B0E5-6AACD7CBE6B6}"/>
              </a:ext>
            </a:extLst>
          </p:cNvPr>
          <p:cNvSpPr>
            <a:spLocks noGrp="1"/>
          </p:cNvSpPr>
          <p:nvPr>
            <p:ph type="title"/>
          </p:nvPr>
        </p:nvSpPr>
        <p:spPr/>
        <p:txBody>
          <a:bodyPr vert="horz" lIns="91440" tIns="45720" rIns="91440" bIns="45720" rtlCol="0" anchor="b">
            <a:normAutofit/>
          </a:bodyPr>
          <a:lstStyle/>
          <a:p>
            <a:r>
              <a:rPr lang="en-US" kern="1200" dirty="0">
                <a:solidFill>
                  <a:schemeClr val="tx1"/>
                </a:solidFill>
                <a:latin typeface="+mj-lt"/>
                <a:ea typeface="+mj-ea"/>
                <a:cs typeface="+mj-cs"/>
              </a:rPr>
              <a:t>Particle Detector</a:t>
            </a:r>
          </a:p>
        </p:txBody>
      </p:sp>
    </p:spTree>
    <p:extLst>
      <p:ext uri="{BB962C8B-B14F-4D97-AF65-F5344CB8AC3E}">
        <p14:creationId xmlns:p14="http://schemas.microsoft.com/office/powerpoint/2010/main" val="12357797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22A644-9014-4712-AC0A-4E9039B55C2B}"/>
              </a:ext>
            </a:extLst>
          </p:cNvPr>
          <p:cNvSpPr>
            <a:spLocks noGrp="1"/>
          </p:cNvSpPr>
          <p:nvPr>
            <p:ph type="title"/>
          </p:nvPr>
        </p:nvSpPr>
        <p:spPr/>
        <p:txBody>
          <a:bodyPr/>
          <a:lstStyle/>
          <a:p>
            <a:r>
              <a:rPr lang="en-US" dirty="0"/>
              <a:t>Sparse Point-Voxel Convolution (</a:t>
            </a:r>
            <a:r>
              <a:rPr lang="en-US" dirty="0" err="1"/>
              <a:t>SPVConv</a:t>
            </a:r>
            <a:r>
              <a:rPr lang="en-US" dirty="0"/>
              <a:t>)</a:t>
            </a:r>
          </a:p>
        </p:txBody>
      </p:sp>
      <p:pic>
        <p:nvPicPr>
          <p:cNvPr id="5124" name="Picture 4">
            <a:extLst>
              <a:ext uri="{FF2B5EF4-FFF2-40B4-BE49-F238E27FC236}">
                <a16:creationId xmlns:a16="http://schemas.microsoft.com/office/drawing/2014/main" id="{A20A80F3-E462-44A3-AA2F-10D89443121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1607935"/>
            <a:ext cx="10515600" cy="385886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3E77447-4B17-4517-A218-26DAD3115BF1}"/>
              </a:ext>
            </a:extLst>
          </p:cNvPr>
          <p:cNvSpPr txBox="1"/>
          <p:nvPr/>
        </p:nvSpPr>
        <p:spPr>
          <a:xfrm>
            <a:off x="1805049" y="5706094"/>
            <a:ext cx="7897091" cy="923330"/>
          </a:xfrm>
          <a:prstGeom prst="rect">
            <a:avLst/>
          </a:prstGeom>
          <a:noFill/>
        </p:spPr>
        <p:txBody>
          <a:bodyPr wrap="square" rtlCol="0">
            <a:spAutoFit/>
          </a:bodyPr>
          <a:lstStyle/>
          <a:p>
            <a:pPr marL="285750" indent="-285750">
              <a:buFont typeface="Arial" panose="020B0604020202020204" pitchFamily="34" charset="0"/>
              <a:buChar char="•"/>
            </a:pPr>
            <a:r>
              <a:rPr lang="en-US" dirty="0"/>
              <a:t>Simply replaces upper branch with sparse convolution.</a:t>
            </a:r>
          </a:p>
          <a:p>
            <a:pPr marL="285750" indent="-285750">
              <a:buFont typeface="Arial" panose="020B0604020202020204" pitchFamily="34" charset="0"/>
              <a:buChar char="•"/>
            </a:pPr>
            <a:r>
              <a:rPr lang="en-US" dirty="0"/>
              <a:t>Some details with normalization/voxelization and </a:t>
            </a:r>
            <a:r>
              <a:rPr lang="en-US" dirty="0" err="1"/>
              <a:t>devoxelization</a:t>
            </a:r>
            <a:r>
              <a:rPr lang="en-US" dirty="0"/>
              <a:t>/fusion:</a:t>
            </a:r>
          </a:p>
          <a:p>
            <a:pPr marL="742950" lvl="1" indent="-285750">
              <a:buFont typeface="Arial" panose="020B0604020202020204" pitchFamily="34" charset="0"/>
              <a:buChar char="•"/>
            </a:pPr>
            <a:r>
              <a:rPr lang="en-US" dirty="0"/>
              <a:t>Hashing, trilinear interpolation</a:t>
            </a:r>
          </a:p>
        </p:txBody>
      </p:sp>
      <p:sp>
        <p:nvSpPr>
          <p:cNvPr id="5" name="Oval 4">
            <a:extLst>
              <a:ext uri="{FF2B5EF4-FFF2-40B4-BE49-F238E27FC236}">
                <a16:creationId xmlns:a16="http://schemas.microsoft.com/office/drawing/2014/main" id="{93684C99-AAFA-49FB-80C0-5F964157A7FE}"/>
              </a:ext>
            </a:extLst>
          </p:cNvPr>
          <p:cNvSpPr/>
          <p:nvPr/>
        </p:nvSpPr>
        <p:spPr>
          <a:xfrm>
            <a:off x="2030679" y="1739734"/>
            <a:ext cx="3384468" cy="2078182"/>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140381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44">
            <a:extLst>
              <a:ext uri="{FF2B5EF4-FFF2-40B4-BE49-F238E27FC236}">
                <a16:creationId xmlns:a16="http://schemas.microsoft.com/office/drawing/2014/main" id="{06C16FBF-371F-424A-8A5D-B725716585E0}"/>
              </a:ext>
            </a:extLst>
          </p:cNvPr>
          <p:cNvSpPr/>
          <p:nvPr/>
        </p:nvSpPr>
        <p:spPr>
          <a:xfrm>
            <a:off x="6725392" y="2420587"/>
            <a:ext cx="3657600" cy="346759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66E42EE-9067-4295-BF68-CFFC210FA6A8}"/>
              </a:ext>
            </a:extLst>
          </p:cNvPr>
          <p:cNvSpPr>
            <a:spLocks noGrp="1"/>
          </p:cNvSpPr>
          <p:nvPr>
            <p:ph type="title"/>
          </p:nvPr>
        </p:nvSpPr>
        <p:spPr/>
        <p:txBody>
          <a:bodyPr/>
          <a:lstStyle/>
          <a:p>
            <a:r>
              <a:rPr lang="en-US" dirty="0"/>
              <a:t>Voxelization</a:t>
            </a:r>
          </a:p>
        </p:txBody>
      </p:sp>
      <p:sp>
        <p:nvSpPr>
          <p:cNvPr id="6" name="Rectangle 5">
            <a:extLst>
              <a:ext uri="{FF2B5EF4-FFF2-40B4-BE49-F238E27FC236}">
                <a16:creationId xmlns:a16="http://schemas.microsoft.com/office/drawing/2014/main" id="{AD6D3D55-D47F-4B81-A30F-B7A975F233A2}"/>
              </a:ext>
            </a:extLst>
          </p:cNvPr>
          <p:cNvSpPr/>
          <p:nvPr/>
        </p:nvSpPr>
        <p:spPr>
          <a:xfrm>
            <a:off x="1763486" y="2440379"/>
            <a:ext cx="3657600" cy="346759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1D6E5166-1F43-477B-9903-5F012D604117}"/>
              </a:ext>
            </a:extLst>
          </p:cNvPr>
          <p:cNvSpPr/>
          <p:nvPr/>
        </p:nvSpPr>
        <p:spPr>
          <a:xfrm>
            <a:off x="2345376" y="3215244"/>
            <a:ext cx="231569" cy="2137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cxnSp>
        <p:nvCxnSpPr>
          <p:cNvPr id="20" name="Straight Connector 19">
            <a:extLst>
              <a:ext uri="{FF2B5EF4-FFF2-40B4-BE49-F238E27FC236}">
                <a16:creationId xmlns:a16="http://schemas.microsoft.com/office/drawing/2014/main" id="{41F5EF82-221E-46B5-BF05-BF80EAC7B079}"/>
              </a:ext>
            </a:extLst>
          </p:cNvPr>
          <p:cNvCxnSpPr>
            <a:cxnSpLocks/>
          </p:cNvCxnSpPr>
          <p:nvPr/>
        </p:nvCxnSpPr>
        <p:spPr>
          <a:xfrm>
            <a:off x="6725392" y="4174177"/>
            <a:ext cx="36576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2EF2DCB-F61A-4E6A-8497-858930C21891}"/>
              </a:ext>
            </a:extLst>
          </p:cNvPr>
          <p:cNvCxnSpPr>
            <a:cxnSpLocks/>
          </p:cNvCxnSpPr>
          <p:nvPr/>
        </p:nvCxnSpPr>
        <p:spPr>
          <a:xfrm>
            <a:off x="8554192" y="2440379"/>
            <a:ext cx="0" cy="3467595"/>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2063533D-D063-41B8-8220-70A8BB4C860E}"/>
              </a:ext>
            </a:extLst>
          </p:cNvPr>
          <p:cNvSpPr/>
          <p:nvPr/>
        </p:nvSpPr>
        <p:spPr>
          <a:xfrm>
            <a:off x="2927266" y="3215244"/>
            <a:ext cx="231569" cy="2137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sp>
        <p:nvSpPr>
          <p:cNvPr id="25" name="Oval 24">
            <a:extLst>
              <a:ext uri="{FF2B5EF4-FFF2-40B4-BE49-F238E27FC236}">
                <a16:creationId xmlns:a16="http://schemas.microsoft.com/office/drawing/2014/main" id="{B0D3EF4C-F203-49FD-B1E1-B8A457B198FB}"/>
              </a:ext>
            </a:extLst>
          </p:cNvPr>
          <p:cNvSpPr/>
          <p:nvPr/>
        </p:nvSpPr>
        <p:spPr>
          <a:xfrm>
            <a:off x="2345375" y="4914405"/>
            <a:ext cx="231569" cy="2137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26" name="Oval 25">
            <a:extLst>
              <a:ext uri="{FF2B5EF4-FFF2-40B4-BE49-F238E27FC236}">
                <a16:creationId xmlns:a16="http://schemas.microsoft.com/office/drawing/2014/main" id="{B7708FA5-B940-4BB8-AC4D-5A7BD8660ABA}"/>
              </a:ext>
            </a:extLst>
          </p:cNvPr>
          <p:cNvSpPr/>
          <p:nvPr/>
        </p:nvSpPr>
        <p:spPr>
          <a:xfrm>
            <a:off x="2811481" y="4584864"/>
            <a:ext cx="231569" cy="2137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a:t>
            </a:r>
          </a:p>
        </p:txBody>
      </p:sp>
      <p:sp>
        <p:nvSpPr>
          <p:cNvPr id="27" name="Oval 26">
            <a:extLst>
              <a:ext uri="{FF2B5EF4-FFF2-40B4-BE49-F238E27FC236}">
                <a16:creationId xmlns:a16="http://schemas.microsoft.com/office/drawing/2014/main" id="{39B55957-41FB-4343-A95F-97C86E2EC0B1}"/>
              </a:ext>
            </a:extLst>
          </p:cNvPr>
          <p:cNvSpPr/>
          <p:nvPr/>
        </p:nvSpPr>
        <p:spPr>
          <a:xfrm>
            <a:off x="4289960" y="3322122"/>
            <a:ext cx="231569" cy="2137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9</a:t>
            </a:r>
          </a:p>
        </p:txBody>
      </p:sp>
      <p:sp>
        <p:nvSpPr>
          <p:cNvPr id="28" name="Oval 27">
            <a:extLst>
              <a:ext uri="{FF2B5EF4-FFF2-40B4-BE49-F238E27FC236}">
                <a16:creationId xmlns:a16="http://schemas.microsoft.com/office/drawing/2014/main" id="{629E26FA-E599-4692-9A9A-D4E1F3CBB3DE}"/>
              </a:ext>
            </a:extLst>
          </p:cNvPr>
          <p:cNvSpPr/>
          <p:nvPr/>
        </p:nvSpPr>
        <p:spPr>
          <a:xfrm>
            <a:off x="4176153" y="4745181"/>
            <a:ext cx="231569" cy="2137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29" name="Oval 28">
            <a:extLst>
              <a:ext uri="{FF2B5EF4-FFF2-40B4-BE49-F238E27FC236}">
                <a16:creationId xmlns:a16="http://schemas.microsoft.com/office/drawing/2014/main" id="{D9A1C517-D5B1-490A-99A5-219290CC76C9}"/>
              </a:ext>
            </a:extLst>
          </p:cNvPr>
          <p:cNvSpPr/>
          <p:nvPr/>
        </p:nvSpPr>
        <p:spPr>
          <a:xfrm>
            <a:off x="3854530" y="4374077"/>
            <a:ext cx="231569" cy="2137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30" name="Oval 29">
            <a:extLst>
              <a:ext uri="{FF2B5EF4-FFF2-40B4-BE49-F238E27FC236}">
                <a16:creationId xmlns:a16="http://schemas.microsoft.com/office/drawing/2014/main" id="{38DF7F92-F081-4567-AE21-21280544CD45}"/>
              </a:ext>
            </a:extLst>
          </p:cNvPr>
          <p:cNvSpPr/>
          <p:nvPr/>
        </p:nvSpPr>
        <p:spPr>
          <a:xfrm>
            <a:off x="3733796" y="5340493"/>
            <a:ext cx="231569" cy="2137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5</a:t>
            </a:r>
          </a:p>
        </p:txBody>
      </p:sp>
      <p:cxnSp>
        <p:nvCxnSpPr>
          <p:cNvPr id="43" name="Straight Arrow Connector 42">
            <a:extLst>
              <a:ext uri="{FF2B5EF4-FFF2-40B4-BE49-F238E27FC236}">
                <a16:creationId xmlns:a16="http://schemas.microsoft.com/office/drawing/2014/main" id="{99A4FF9A-0495-48E7-BA83-F9F5DFE5A703}"/>
              </a:ext>
            </a:extLst>
          </p:cNvPr>
          <p:cNvCxnSpPr/>
          <p:nvPr/>
        </p:nvCxnSpPr>
        <p:spPr>
          <a:xfrm>
            <a:off x="5617029" y="4174177"/>
            <a:ext cx="872836"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2E9177D4-E849-4044-B8D0-9EB483E86FC7}"/>
              </a:ext>
            </a:extLst>
          </p:cNvPr>
          <p:cNvSpPr txBox="1"/>
          <p:nvPr/>
        </p:nvSpPr>
        <p:spPr>
          <a:xfrm>
            <a:off x="7490853" y="3137456"/>
            <a:ext cx="327557" cy="369332"/>
          </a:xfrm>
          <a:prstGeom prst="rect">
            <a:avLst/>
          </a:prstGeom>
          <a:noFill/>
        </p:spPr>
        <p:txBody>
          <a:bodyPr wrap="square" rtlCol="0">
            <a:spAutoFit/>
          </a:bodyPr>
          <a:lstStyle/>
          <a:p>
            <a:r>
              <a:rPr lang="en-US" dirty="0"/>
              <a:t>3</a:t>
            </a:r>
          </a:p>
        </p:txBody>
      </p:sp>
      <p:sp>
        <p:nvSpPr>
          <p:cNvPr id="47" name="TextBox 46">
            <a:extLst>
              <a:ext uri="{FF2B5EF4-FFF2-40B4-BE49-F238E27FC236}">
                <a16:creationId xmlns:a16="http://schemas.microsoft.com/office/drawing/2014/main" id="{97D5A5C3-2A66-4A15-91BF-339121B5EF19}"/>
              </a:ext>
            </a:extLst>
          </p:cNvPr>
          <p:cNvSpPr txBox="1"/>
          <p:nvPr/>
        </p:nvSpPr>
        <p:spPr>
          <a:xfrm>
            <a:off x="7495808" y="4836617"/>
            <a:ext cx="327557" cy="369332"/>
          </a:xfrm>
          <a:prstGeom prst="rect">
            <a:avLst/>
          </a:prstGeom>
          <a:noFill/>
        </p:spPr>
        <p:txBody>
          <a:bodyPr wrap="square" rtlCol="0">
            <a:spAutoFit/>
          </a:bodyPr>
          <a:lstStyle/>
          <a:p>
            <a:r>
              <a:rPr lang="en-US" dirty="0"/>
              <a:t>5</a:t>
            </a:r>
          </a:p>
        </p:txBody>
      </p:sp>
      <p:sp>
        <p:nvSpPr>
          <p:cNvPr id="48" name="TextBox 47">
            <a:extLst>
              <a:ext uri="{FF2B5EF4-FFF2-40B4-BE49-F238E27FC236}">
                <a16:creationId xmlns:a16="http://schemas.microsoft.com/office/drawing/2014/main" id="{EB832E7E-2679-4A43-8B5D-35929BE42ECD}"/>
              </a:ext>
            </a:extLst>
          </p:cNvPr>
          <p:cNvSpPr txBox="1"/>
          <p:nvPr/>
        </p:nvSpPr>
        <p:spPr>
          <a:xfrm>
            <a:off x="9319653" y="3137456"/>
            <a:ext cx="327557" cy="369332"/>
          </a:xfrm>
          <a:prstGeom prst="rect">
            <a:avLst/>
          </a:prstGeom>
          <a:noFill/>
        </p:spPr>
        <p:txBody>
          <a:bodyPr wrap="square" rtlCol="0">
            <a:spAutoFit/>
          </a:bodyPr>
          <a:lstStyle/>
          <a:p>
            <a:r>
              <a:rPr lang="en-US" dirty="0"/>
              <a:t>9</a:t>
            </a:r>
          </a:p>
        </p:txBody>
      </p:sp>
      <p:sp>
        <p:nvSpPr>
          <p:cNvPr id="49" name="TextBox 48">
            <a:extLst>
              <a:ext uri="{FF2B5EF4-FFF2-40B4-BE49-F238E27FC236}">
                <a16:creationId xmlns:a16="http://schemas.microsoft.com/office/drawing/2014/main" id="{0018CC17-FBE4-4A92-8714-3E60D646CA5B}"/>
              </a:ext>
            </a:extLst>
          </p:cNvPr>
          <p:cNvSpPr txBox="1"/>
          <p:nvPr/>
        </p:nvSpPr>
        <p:spPr>
          <a:xfrm>
            <a:off x="9319652" y="4836617"/>
            <a:ext cx="327557" cy="369332"/>
          </a:xfrm>
          <a:prstGeom prst="rect">
            <a:avLst/>
          </a:prstGeom>
          <a:noFill/>
        </p:spPr>
        <p:txBody>
          <a:bodyPr wrap="square" rtlCol="0">
            <a:spAutoFit/>
          </a:bodyPr>
          <a:lstStyle/>
          <a:p>
            <a:r>
              <a:rPr lang="en-US" dirty="0"/>
              <a:t>7</a:t>
            </a:r>
          </a:p>
        </p:txBody>
      </p:sp>
    </p:spTree>
    <p:extLst>
      <p:ext uri="{BB962C8B-B14F-4D97-AF65-F5344CB8AC3E}">
        <p14:creationId xmlns:p14="http://schemas.microsoft.com/office/powerpoint/2010/main" val="17421375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22A644-9014-4712-AC0A-4E9039B55C2B}"/>
              </a:ext>
            </a:extLst>
          </p:cNvPr>
          <p:cNvSpPr>
            <a:spLocks noGrp="1"/>
          </p:cNvSpPr>
          <p:nvPr>
            <p:ph type="title"/>
          </p:nvPr>
        </p:nvSpPr>
        <p:spPr/>
        <p:txBody>
          <a:bodyPr/>
          <a:lstStyle/>
          <a:p>
            <a:r>
              <a:rPr lang="en-US" dirty="0"/>
              <a:t>Sparse Point-Voxel Convolution (</a:t>
            </a:r>
            <a:r>
              <a:rPr lang="en-US" dirty="0" err="1"/>
              <a:t>SPVConv</a:t>
            </a:r>
            <a:r>
              <a:rPr lang="en-US" dirty="0"/>
              <a:t>)</a:t>
            </a:r>
          </a:p>
        </p:txBody>
      </p:sp>
      <p:pic>
        <p:nvPicPr>
          <p:cNvPr id="5124" name="Picture 4">
            <a:extLst>
              <a:ext uri="{FF2B5EF4-FFF2-40B4-BE49-F238E27FC236}">
                <a16:creationId xmlns:a16="http://schemas.microsoft.com/office/drawing/2014/main" id="{A20A80F3-E462-44A3-AA2F-10D89443121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1607935"/>
            <a:ext cx="10515600" cy="385886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3E77447-4B17-4517-A218-26DAD3115BF1}"/>
              </a:ext>
            </a:extLst>
          </p:cNvPr>
          <p:cNvSpPr txBox="1"/>
          <p:nvPr/>
        </p:nvSpPr>
        <p:spPr>
          <a:xfrm>
            <a:off x="1805049" y="5706094"/>
            <a:ext cx="7897091" cy="923330"/>
          </a:xfrm>
          <a:prstGeom prst="rect">
            <a:avLst/>
          </a:prstGeom>
          <a:noFill/>
        </p:spPr>
        <p:txBody>
          <a:bodyPr wrap="square" rtlCol="0">
            <a:spAutoFit/>
          </a:bodyPr>
          <a:lstStyle/>
          <a:p>
            <a:pPr marL="285750" indent="-285750">
              <a:buFont typeface="Arial" panose="020B0604020202020204" pitchFamily="34" charset="0"/>
              <a:buChar char="•"/>
            </a:pPr>
            <a:r>
              <a:rPr lang="en-US" dirty="0"/>
              <a:t>Simply replaces upper branch with sparse convolution.</a:t>
            </a:r>
          </a:p>
          <a:p>
            <a:pPr marL="285750" indent="-285750">
              <a:buFont typeface="Arial" panose="020B0604020202020204" pitchFamily="34" charset="0"/>
              <a:buChar char="•"/>
            </a:pPr>
            <a:r>
              <a:rPr lang="en-US" dirty="0"/>
              <a:t>Some details with normalization/voxelization and </a:t>
            </a:r>
            <a:r>
              <a:rPr lang="en-US" dirty="0" err="1"/>
              <a:t>devoxelization</a:t>
            </a:r>
            <a:r>
              <a:rPr lang="en-US" dirty="0"/>
              <a:t>/fusion:</a:t>
            </a:r>
          </a:p>
          <a:p>
            <a:pPr marL="742950" lvl="1" indent="-285750">
              <a:buFont typeface="Arial" panose="020B0604020202020204" pitchFamily="34" charset="0"/>
              <a:buChar char="•"/>
            </a:pPr>
            <a:r>
              <a:rPr lang="en-US" dirty="0"/>
              <a:t>Hashing, trilinear interpolation</a:t>
            </a:r>
          </a:p>
        </p:txBody>
      </p:sp>
      <p:sp>
        <p:nvSpPr>
          <p:cNvPr id="5" name="Oval 4">
            <a:extLst>
              <a:ext uri="{FF2B5EF4-FFF2-40B4-BE49-F238E27FC236}">
                <a16:creationId xmlns:a16="http://schemas.microsoft.com/office/drawing/2014/main" id="{93684C99-AAFA-49FB-80C0-5F964157A7FE}"/>
              </a:ext>
            </a:extLst>
          </p:cNvPr>
          <p:cNvSpPr/>
          <p:nvPr/>
        </p:nvSpPr>
        <p:spPr>
          <a:xfrm>
            <a:off x="4334492" y="1769423"/>
            <a:ext cx="3384468" cy="2078182"/>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765294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CF16F-1826-42AB-AF1F-EC9C71CF7AB6}"/>
              </a:ext>
            </a:extLst>
          </p:cNvPr>
          <p:cNvSpPr>
            <a:spLocks noGrp="1"/>
          </p:cNvSpPr>
          <p:nvPr>
            <p:ph type="title"/>
          </p:nvPr>
        </p:nvSpPr>
        <p:spPr>
          <a:xfrm>
            <a:off x="838200" y="556337"/>
            <a:ext cx="6797405" cy="1651404"/>
          </a:xfrm>
        </p:spPr>
        <p:txBody>
          <a:bodyPr vert="horz" lIns="91440" tIns="45720" rIns="91440" bIns="45720" rtlCol="0" anchor="ctr">
            <a:normAutofit/>
          </a:bodyPr>
          <a:lstStyle/>
          <a:p>
            <a:r>
              <a:rPr lang="en-US" sz="4000" dirty="0"/>
              <a:t>Generalized Sparse Convolution</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E1EE486C-EF3C-4C83-8917-11647FCE282E}"/>
                  </a:ext>
                </a:extLst>
              </p:cNvPr>
              <p:cNvSpPr txBox="1"/>
              <p:nvPr/>
            </p:nvSpPr>
            <p:spPr>
              <a:xfrm>
                <a:off x="838200" y="2401330"/>
                <a:ext cx="6797405" cy="3719384"/>
              </a:xfrm>
              <a:prstGeom prst="rect">
                <a:avLst/>
              </a:prstGeom>
            </p:spPr>
            <p:txBody>
              <a:bodyPr vert="horz" lIns="91440" tIns="45720" rIns="91440" bIns="45720" rtlCol="0">
                <a:normAutofit/>
              </a:bodyPr>
              <a:lstStyle/>
              <a:p>
                <a:pPr marL="285750" indent="-228600">
                  <a:lnSpc>
                    <a:spcPct val="90000"/>
                  </a:lnSpc>
                  <a:spcAft>
                    <a:spcPts val="600"/>
                  </a:spcAft>
                  <a:buFont typeface="Arial" panose="020B0604020202020204" pitchFamily="34" charset="0"/>
                  <a:buChar char="•"/>
                </a:pPr>
                <a:r>
                  <a:rPr lang="en-US" sz="2000" dirty="0"/>
                  <a:t>Sparse convolutions operate </a:t>
                </a:r>
                <a:r>
                  <a:rPr lang="en-US" sz="2000" b="1" dirty="0"/>
                  <a:t>directly on sparse tensors</a:t>
                </a:r>
                <a:r>
                  <a:rPr lang="en-US" sz="2000" dirty="0"/>
                  <a:t>.</a:t>
                </a:r>
              </a:p>
              <a:p>
                <a:pPr marL="285750" indent="-228600">
                  <a:lnSpc>
                    <a:spcPct val="90000"/>
                  </a:lnSpc>
                  <a:spcAft>
                    <a:spcPts val="600"/>
                  </a:spcAft>
                  <a:buFont typeface="Arial" panose="020B0604020202020204" pitchFamily="34" charset="0"/>
                  <a:buChar char="•"/>
                </a:pPr>
                <a:r>
                  <a:rPr lang="en-US" sz="2000" b="1" dirty="0"/>
                  <a:t>Avoids wasted computation </a:t>
                </a:r>
                <a:r>
                  <a:rPr lang="en-US" sz="2000" dirty="0"/>
                  <a:t>and allows for </a:t>
                </a:r>
                <a:r>
                  <a:rPr lang="en-US" sz="2000" b="1" dirty="0"/>
                  <a:t>higher resolution</a:t>
                </a:r>
                <a:r>
                  <a:rPr lang="en-US" sz="2000" dirty="0"/>
                  <a:t>.</a:t>
                </a:r>
              </a:p>
              <a:p>
                <a:pPr marL="285750" indent="-228600">
                  <a:lnSpc>
                    <a:spcPct val="90000"/>
                  </a:lnSpc>
                  <a:spcAft>
                    <a:spcPts val="600"/>
                  </a:spcAft>
                  <a:buFont typeface="Arial" panose="020B0604020202020204" pitchFamily="34" charset="0"/>
                  <a:buChar char="•"/>
                </a:pPr>
                <a:endParaRPr lang="en-US" sz="2000" dirty="0"/>
              </a:p>
              <a:p>
                <a:pPr marL="285750" indent="-228600">
                  <a:lnSpc>
                    <a:spcPct val="90000"/>
                  </a:lnSpc>
                  <a:spcAft>
                    <a:spcPts val="600"/>
                  </a:spcAft>
                  <a:buFont typeface="Arial" panose="020B0604020202020204" pitchFamily="34" charset="0"/>
                  <a:buChar char="•"/>
                </a:pPr>
                <a:r>
                  <a:rPr lang="en-US" sz="2000" dirty="0"/>
                  <a:t>Naïve implementations (top) would quickly reduce sparsity.</a:t>
                </a:r>
              </a:p>
              <a:p>
                <a:pPr marL="285750" indent="-228600">
                  <a:lnSpc>
                    <a:spcPct val="90000"/>
                  </a:lnSpc>
                  <a:spcAft>
                    <a:spcPts val="600"/>
                  </a:spcAft>
                  <a:buFont typeface="Arial" panose="020B0604020202020204" pitchFamily="34" charset="0"/>
                  <a:buChar char="•"/>
                </a:pPr>
                <a:r>
                  <a:rPr lang="en-US" sz="2000" dirty="0"/>
                  <a:t>Modern implementations (bottom) allow for arbitrary input (</a:t>
                </a:r>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𝑐</m:t>
                        </m:r>
                      </m:e>
                      <m:sub>
                        <m:r>
                          <a:rPr lang="en-US" sz="2000" b="0" i="1" smtClean="0">
                            <a:latin typeface="Cambria Math" panose="02040503050406030204" pitchFamily="18" charset="0"/>
                          </a:rPr>
                          <m:t>𝑖𝑛</m:t>
                        </m:r>
                      </m:sub>
                    </m:sSub>
                  </m:oMath>
                </a14:m>
                <a:r>
                  <a:rPr lang="en-US" sz="2000" dirty="0"/>
                  <a:t>) and output (</a:t>
                </a:r>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𝑐</m:t>
                        </m:r>
                      </m:e>
                      <m:sub>
                        <m:r>
                          <a:rPr lang="en-US" sz="2000" b="0" i="1" smtClean="0">
                            <a:latin typeface="Cambria Math" panose="02040503050406030204" pitchFamily="18" charset="0"/>
                          </a:rPr>
                          <m:t>𝑜𝑢𝑡</m:t>
                        </m:r>
                      </m:sub>
                    </m:sSub>
                  </m:oMath>
                </a14:m>
                <a:r>
                  <a:rPr lang="en-US" sz="2000" dirty="0"/>
                  <a:t>) coordinates. The example shown is a ‘submanifold sparse convolution’, which sets </a:t>
                </a:r>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𝑐</m:t>
                        </m:r>
                      </m:e>
                      <m:sub>
                        <m:r>
                          <a:rPr lang="en-US" sz="2000" b="0" i="1" smtClean="0">
                            <a:latin typeface="Cambria Math" panose="02040503050406030204" pitchFamily="18" charset="0"/>
                          </a:rPr>
                          <m:t>𝑖𝑛</m:t>
                        </m:r>
                      </m:sub>
                    </m:sSub>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𝑐</m:t>
                        </m:r>
                      </m:e>
                      <m:sub>
                        <m:r>
                          <a:rPr lang="en-US" sz="2000" b="0" i="1" smtClean="0">
                            <a:latin typeface="Cambria Math" panose="02040503050406030204" pitchFamily="18" charset="0"/>
                          </a:rPr>
                          <m:t>𝑜𝑢𝑡</m:t>
                        </m:r>
                      </m:sub>
                    </m:sSub>
                  </m:oMath>
                </a14:m>
                <a:r>
                  <a:rPr lang="en-US" sz="2000" dirty="0"/>
                  <a:t>, thus preserving sparsity. This is (almost) used in SPVCNN.</a:t>
                </a:r>
              </a:p>
            </p:txBody>
          </p:sp>
        </mc:Choice>
        <mc:Fallback xmlns="">
          <p:sp>
            <p:nvSpPr>
              <p:cNvPr id="4" name="TextBox 3">
                <a:extLst>
                  <a:ext uri="{FF2B5EF4-FFF2-40B4-BE49-F238E27FC236}">
                    <a16:creationId xmlns:a16="http://schemas.microsoft.com/office/drawing/2014/main" id="{E1EE486C-EF3C-4C83-8917-11647FCE282E}"/>
                  </a:ext>
                </a:extLst>
              </p:cNvPr>
              <p:cNvSpPr txBox="1">
                <a:spLocks noRot="1" noChangeAspect="1" noMove="1" noResize="1" noEditPoints="1" noAdjustHandles="1" noChangeArrowheads="1" noChangeShapeType="1" noTextEdit="1"/>
              </p:cNvSpPr>
              <p:nvPr/>
            </p:nvSpPr>
            <p:spPr>
              <a:xfrm>
                <a:off x="838200" y="2401330"/>
                <a:ext cx="6797405" cy="3719384"/>
              </a:xfrm>
              <a:prstGeom prst="rect">
                <a:avLst/>
              </a:prstGeom>
              <a:blipFill>
                <a:blip r:embed="rId2"/>
                <a:stretch>
                  <a:fillRect t="-1803" r="-1166"/>
                </a:stretch>
              </a:blipFill>
            </p:spPr>
            <p:txBody>
              <a:bodyPr/>
              <a:lstStyle/>
              <a:p>
                <a:r>
                  <a:rPr lang="en-US">
                    <a:noFill/>
                  </a:rPr>
                  <a:t> </a:t>
                </a:r>
              </a:p>
            </p:txBody>
          </p:sp>
        </mc:Fallback>
      </mc:AlternateContent>
      <p:pic>
        <p:nvPicPr>
          <p:cNvPr id="1026" name="Picture 2" descr="submanifold">
            <a:extLst>
              <a:ext uri="{FF2B5EF4-FFF2-40B4-BE49-F238E27FC236}">
                <a16:creationId xmlns:a16="http://schemas.microsoft.com/office/drawing/2014/main" id="{255DA2D5-A921-4259-8CAE-B43645CFAB28}"/>
              </a:ext>
            </a:extLst>
          </p:cNvPr>
          <p:cNvPicPr>
            <a:picLocks noGrp="1" noChangeAspect="1" noChangeArrowheads="1" noCrop="1"/>
          </p:cNvPicPr>
          <p:nvPr>
            <p:ph idx="1"/>
          </p:nvPr>
        </p:nvPicPr>
        <p:blipFill>
          <a:blip r:embed="rId3">
            <a:extLst>
              <a:ext uri="{28A0092B-C50C-407E-A947-70E740481C1C}">
                <a14:useLocalDpi xmlns:a14="http://schemas.microsoft.com/office/drawing/2010/main" val="0"/>
              </a:ext>
            </a:extLst>
          </a:blip>
          <a:stretch>
            <a:fillRect/>
          </a:stretch>
        </p:blipFill>
        <p:spPr bwMode="auto">
          <a:xfrm>
            <a:off x="7997556" y="170645"/>
            <a:ext cx="3995623" cy="316320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ubmanifold">
            <a:extLst>
              <a:ext uri="{FF2B5EF4-FFF2-40B4-BE49-F238E27FC236}">
                <a16:creationId xmlns:a16="http://schemas.microsoft.com/office/drawing/2014/main" id="{873B3BD1-59B9-433F-A4D2-84A1B3634864}"/>
              </a:ext>
            </a:extLst>
          </p:cNvPr>
          <p:cNvPicPr>
            <a:picLocks noChangeAspect="1" noChangeArrowheads="1" noCrop="1"/>
          </p:cNvPicPr>
          <p:nvPr/>
        </p:nvPicPr>
        <p:blipFill>
          <a:blip r:embed="rId4">
            <a:extLst>
              <a:ext uri="{28A0092B-C50C-407E-A947-70E740481C1C}">
                <a14:useLocalDpi xmlns:a14="http://schemas.microsoft.com/office/drawing/2010/main" val="0"/>
              </a:ext>
            </a:extLst>
          </a:blip>
          <a:stretch>
            <a:fillRect/>
          </a:stretch>
        </p:blipFill>
        <p:spPr bwMode="auto">
          <a:xfrm>
            <a:off x="8218149" y="3504492"/>
            <a:ext cx="3554437" cy="2813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75454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22A644-9014-4712-AC0A-4E9039B55C2B}"/>
              </a:ext>
            </a:extLst>
          </p:cNvPr>
          <p:cNvSpPr>
            <a:spLocks noGrp="1"/>
          </p:cNvSpPr>
          <p:nvPr>
            <p:ph type="title"/>
          </p:nvPr>
        </p:nvSpPr>
        <p:spPr/>
        <p:txBody>
          <a:bodyPr/>
          <a:lstStyle/>
          <a:p>
            <a:r>
              <a:rPr lang="en-US" dirty="0" err="1"/>
              <a:t>Devoxelization</a:t>
            </a:r>
            <a:endParaRPr lang="en-US" dirty="0"/>
          </a:p>
        </p:txBody>
      </p:sp>
      <p:pic>
        <p:nvPicPr>
          <p:cNvPr id="5124" name="Picture 4">
            <a:extLst>
              <a:ext uri="{FF2B5EF4-FFF2-40B4-BE49-F238E27FC236}">
                <a16:creationId xmlns:a16="http://schemas.microsoft.com/office/drawing/2014/main" id="{A20A80F3-E462-44A3-AA2F-10D89443121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1607935"/>
            <a:ext cx="10515600" cy="385886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3E77447-4B17-4517-A218-26DAD3115BF1}"/>
              </a:ext>
            </a:extLst>
          </p:cNvPr>
          <p:cNvSpPr txBox="1"/>
          <p:nvPr/>
        </p:nvSpPr>
        <p:spPr>
          <a:xfrm>
            <a:off x="1805049" y="5706094"/>
            <a:ext cx="7897091" cy="923330"/>
          </a:xfrm>
          <a:prstGeom prst="rect">
            <a:avLst/>
          </a:prstGeom>
          <a:noFill/>
        </p:spPr>
        <p:txBody>
          <a:bodyPr wrap="square" rtlCol="0">
            <a:spAutoFit/>
          </a:bodyPr>
          <a:lstStyle/>
          <a:p>
            <a:pPr marL="285750" indent="-285750">
              <a:buFont typeface="Arial" panose="020B0604020202020204" pitchFamily="34" charset="0"/>
              <a:buChar char="•"/>
            </a:pPr>
            <a:r>
              <a:rPr lang="en-US" dirty="0"/>
              <a:t>Simply replaces upper branch with sparse convolution.</a:t>
            </a:r>
          </a:p>
          <a:p>
            <a:pPr marL="285750" indent="-285750">
              <a:buFont typeface="Arial" panose="020B0604020202020204" pitchFamily="34" charset="0"/>
              <a:buChar char="•"/>
            </a:pPr>
            <a:r>
              <a:rPr lang="en-US" dirty="0"/>
              <a:t>Some details with normalization/voxelization and </a:t>
            </a:r>
            <a:r>
              <a:rPr lang="en-US" dirty="0" err="1"/>
              <a:t>devoxelization</a:t>
            </a:r>
            <a:r>
              <a:rPr lang="en-US" dirty="0"/>
              <a:t>/fusion:</a:t>
            </a:r>
          </a:p>
          <a:p>
            <a:pPr marL="742950" lvl="1" indent="-285750">
              <a:buFont typeface="Arial" panose="020B0604020202020204" pitchFamily="34" charset="0"/>
              <a:buChar char="•"/>
            </a:pPr>
            <a:r>
              <a:rPr lang="en-US" dirty="0"/>
              <a:t>Hashing, trilinear interpolation</a:t>
            </a:r>
          </a:p>
        </p:txBody>
      </p:sp>
      <p:sp>
        <p:nvSpPr>
          <p:cNvPr id="3" name="Oval 2">
            <a:extLst>
              <a:ext uri="{FF2B5EF4-FFF2-40B4-BE49-F238E27FC236}">
                <a16:creationId xmlns:a16="http://schemas.microsoft.com/office/drawing/2014/main" id="{3EC5863C-08A0-4AE2-AAB3-ED56B57302B9}"/>
              </a:ext>
            </a:extLst>
          </p:cNvPr>
          <p:cNvSpPr/>
          <p:nvPr/>
        </p:nvSpPr>
        <p:spPr>
          <a:xfrm>
            <a:off x="6727371" y="1733797"/>
            <a:ext cx="3384468" cy="2078182"/>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104168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22A644-9014-4712-AC0A-4E9039B55C2B}"/>
              </a:ext>
            </a:extLst>
          </p:cNvPr>
          <p:cNvSpPr>
            <a:spLocks noGrp="1"/>
          </p:cNvSpPr>
          <p:nvPr>
            <p:ph type="title"/>
          </p:nvPr>
        </p:nvSpPr>
        <p:spPr/>
        <p:txBody>
          <a:bodyPr/>
          <a:lstStyle/>
          <a:p>
            <a:r>
              <a:rPr lang="en-US" dirty="0"/>
              <a:t>Linear Interpolation</a:t>
            </a:r>
          </a:p>
        </p:txBody>
      </p:sp>
      <p:sp>
        <p:nvSpPr>
          <p:cNvPr id="5" name="TextBox 4">
            <a:extLst>
              <a:ext uri="{FF2B5EF4-FFF2-40B4-BE49-F238E27FC236}">
                <a16:creationId xmlns:a16="http://schemas.microsoft.com/office/drawing/2014/main" id="{77737DD2-50BA-4BFC-A328-7354E72F8280}"/>
              </a:ext>
            </a:extLst>
          </p:cNvPr>
          <p:cNvSpPr txBox="1"/>
          <p:nvPr/>
        </p:nvSpPr>
        <p:spPr>
          <a:xfrm>
            <a:off x="1240883" y="1940030"/>
            <a:ext cx="4958035" cy="3539430"/>
          </a:xfrm>
          <a:prstGeom prst="rect">
            <a:avLst/>
          </a:prstGeom>
          <a:noFill/>
        </p:spPr>
        <p:txBody>
          <a:bodyPr wrap="square" rtlCol="0">
            <a:spAutoFit/>
          </a:bodyPr>
          <a:lstStyle/>
          <a:p>
            <a:pPr marL="285750" indent="-285750">
              <a:buFont typeface="Arial" panose="020B0604020202020204" pitchFamily="34" charset="0"/>
              <a:buChar char="•"/>
            </a:pPr>
            <a:r>
              <a:rPr lang="en-US" sz="2800" dirty="0"/>
              <a:t>To </a:t>
            </a:r>
            <a:r>
              <a:rPr lang="en-US" sz="2800" dirty="0" err="1"/>
              <a:t>devoxelize</a:t>
            </a:r>
            <a:r>
              <a:rPr lang="en-US" sz="2800" dirty="0"/>
              <a:t>, need to find value at </a:t>
            </a:r>
            <a:r>
              <a:rPr lang="en-US" sz="2800" b="1" dirty="0"/>
              <a:t>arbitrary</a:t>
            </a:r>
            <a:r>
              <a:rPr lang="en-US" sz="2800" dirty="0"/>
              <a:t> point, but only know values at </a:t>
            </a:r>
            <a:r>
              <a:rPr lang="en-US" sz="2800" b="1" dirty="0"/>
              <a:t>fixed</a:t>
            </a:r>
            <a:r>
              <a:rPr lang="en-US" sz="2800" dirty="0"/>
              <a:t> points (center of voxels).</a:t>
            </a: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a:t>Solution: use linear interpolation from known points.</a:t>
            </a:r>
          </a:p>
        </p:txBody>
      </p:sp>
      <p:cxnSp>
        <p:nvCxnSpPr>
          <p:cNvPr id="7" name="Straight Connector 6">
            <a:extLst>
              <a:ext uri="{FF2B5EF4-FFF2-40B4-BE49-F238E27FC236}">
                <a16:creationId xmlns:a16="http://schemas.microsoft.com/office/drawing/2014/main" id="{C0F5A1C2-8091-4BF9-9213-DBADDAAAA488}"/>
              </a:ext>
            </a:extLst>
          </p:cNvPr>
          <p:cNvCxnSpPr>
            <a:cxnSpLocks/>
          </p:cNvCxnSpPr>
          <p:nvPr/>
        </p:nvCxnSpPr>
        <p:spPr>
          <a:xfrm>
            <a:off x="7129473" y="3703015"/>
            <a:ext cx="218078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CE5CF349-827F-4780-B8E6-7246580E8080}"/>
              </a:ext>
            </a:extLst>
          </p:cNvPr>
          <p:cNvSpPr/>
          <p:nvPr/>
        </p:nvSpPr>
        <p:spPr>
          <a:xfrm>
            <a:off x="7034470" y="3657442"/>
            <a:ext cx="95003" cy="91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8040DF81-3705-4EC1-BC24-EE344FBBA0F3}"/>
              </a:ext>
            </a:extLst>
          </p:cNvPr>
          <p:cNvSpPr/>
          <p:nvPr/>
        </p:nvSpPr>
        <p:spPr>
          <a:xfrm>
            <a:off x="9310255" y="3665302"/>
            <a:ext cx="95003" cy="91146"/>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50"/>
              </a:solidFill>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41C358DC-BF78-4669-9304-5AE69B0B3EDF}"/>
                  </a:ext>
                </a:extLst>
              </p:cNvPr>
              <p:cNvSpPr txBox="1"/>
              <p:nvPr/>
            </p:nvSpPr>
            <p:spPr>
              <a:xfrm>
                <a:off x="6916651" y="3276236"/>
                <a:ext cx="34438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1</m:t>
                          </m:r>
                        </m:sub>
                      </m:sSub>
                    </m:oMath>
                  </m:oMathPara>
                </a14:m>
                <a:endParaRPr lang="en-US" dirty="0"/>
              </a:p>
            </p:txBody>
          </p:sp>
        </mc:Choice>
        <mc:Fallback xmlns="">
          <p:sp>
            <p:nvSpPr>
              <p:cNvPr id="10" name="TextBox 9">
                <a:extLst>
                  <a:ext uri="{FF2B5EF4-FFF2-40B4-BE49-F238E27FC236}">
                    <a16:creationId xmlns:a16="http://schemas.microsoft.com/office/drawing/2014/main" id="{41C358DC-BF78-4669-9304-5AE69B0B3EDF}"/>
                  </a:ext>
                </a:extLst>
              </p:cNvPr>
              <p:cNvSpPr txBox="1">
                <a:spLocks noRot="1" noChangeAspect="1" noMove="1" noResize="1" noEditPoints="1" noAdjustHandles="1" noChangeArrowheads="1" noChangeShapeType="1" noTextEdit="1"/>
              </p:cNvSpPr>
              <p:nvPr/>
            </p:nvSpPr>
            <p:spPr>
              <a:xfrm>
                <a:off x="6916651" y="3276236"/>
                <a:ext cx="344384" cy="369332"/>
              </a:xfrm>
              <a:prstGeom prst="rect">
                <a:avLst/>
              </a:prstGeom>
              <a:blipFill>
                <a:blip r:embed="rId2"/>
                <a:stretch>
                  <a:fillRect r="-53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E23AE452-F7BA-425A-8CE3-396002D4048B}"/>
                  </a:ext>
                </a:extLst>
              </p:cNvPr>
              <p:cNvSpPr txBox="1"/>
              <p:nvPr/>
            </p:nvSpPr>
            <p:spPr>
              <a:xfrm>
                <a:off x="9138063" y="3244334"/>
                <a:ext cx="34438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2</m:t>
                          </m:r>
                        </m:sub>
                      </m:sSub>
                    </m:oMath>
                  </m:oMathPara>
                </a14:m>
                <a:endParaRPr lang="en-US" dirty="0"/>
              </a:p>
            </p:txBody>
          </p:sp>
        </mc:Choice>
        <mc:Fallback xmlns="">
          <p:sp>
            <p:nvSpPr>
              <p:cNvPr id="14" name="TextBox 13">
                <a:extLst>
                  <a:ext uri="{FF2B5EF4-FFF2-40B4-BE49-F238E27FC236}">
                    <a16:creationId xmlns:a16="http://schemas.microsoft.com/office/drawing/2014/main" id="{E23AE452-F7BA-425A-8CE3-396002D4048B}"/>
                  </a:ext>
                </a:extLst>
              </p:cNvPr>
              <p:cNvSpPr txBox="1">
                <a:spLocks noRot="1" noChangeAspect="1" noMove="1" noResize="1" noEditPoints="1" noAdjustHandles="1" noChangeArrowheads="1" noChangeShapeType="1" noTextEdit="1"/>
              </p:cNvSpPr>
              <p:nvPr/>
            </p:nvSpPr>
            <p:spPr>
              <a:xfrm>
                <a:off x="9138063" y="3244334"/>
                <a:ext cx="344384" cy="369332"/>
              </a:xfrm>
              <a:prstGeom prst="rect">
                <a:avLst/>
              </a:prstGeom>
              <a:blipFill>
                <a:blip r:embed="rId3"/>
                <a:stretch>
                  <a:fillRect r="-7018"/>
                </a:stretch>
              </a:blipFill>
            </p:spPr>
            <p:txBody>
              <a:bodyPr/>
              <a:lstStyle/>
              <a:p>
                <a:r>
                  <a:rPr lang="en-US">
                    <a:noFill/>
                  </a:rPr>
                  <a:t> </a:t>
                </a:r>
              </a:p>
            </p:txBody>
          </p:sp>
        </mc:Fallback>
      </mc:AlternateContent>
      <p:sp>
        <p:nvSpPr>
          <p:cNvPr id="15" name="Oval 14">
            <a:extLst>
              <a:ext uri="{FF2B5EF4-FFF2-40B4-BE49-F238E27FC236}">
                <a16:creationId xmlns:a16="http://schemas.microsoft.com/office/drawing/2014/main" id="{B42C060E-468A-4679-8DE2-3B0BF8C4B520}"/>
              </a:ext>
            </a:extLst>
          </p:cNvPr>
          <p:cNvSpPr/>
          <p:nvPr/>
        </p:nvSpPr>
        <p:spPr>
          <a:xfrm>
            <a:off x="7662930" y="3655356"/>
            <a:ext cx="95003" cy="91146"/>
          </a:xfrm>
          <a:prstGeom prst="ellipse">
            <a:avLst/>
          </a:prstGeom>
          <a:solidFill>
            <a:srgbClr val="FD740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E21060EE-4ACB-424C-9EEE-A82A1A45584D}"/>
                  </a:ext>
                </a:extLst>
              </p:cNvPr>
              <p:cNvSpPr txBox="1"/>
              <p:nvPr/>
            </p:nvSpPr>
            <p:spPr>
              <a:xfrm>
                <a:off x="7545111" y="3274150"/>
                <a:ext cx="34438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𝑃</m:t>
                      </m:r>
                    </m:oMath>
                  </m:oMathPara>
                </a14:m>
                <a:endParaRPr lang="en-US" dirty="0"/>
              </a:p>
            </p:txBody>
          </p:sp>
        </mc:Choice>
        <mc:Fallback xmlns="">
          <p:sp>
            <p:nvSpPr>
              <p:cNvPr id="16" name="TextBox 15">
                <a:extLst>
                  <a:ext uri="{FF2B5EF4-FFF2-40B4-BE49-F238E27FC236}">
                    <a16:creationId xmlns:a16="http://schemas.microsoft.com/office/drawing/2014/main" id="{E21060EE-4ACB-424C-9EEE-A82A1A45584D}"/>
                  </a:ext>
                </a:extLst>
              </p:cNvPr>
              <p:cNvSpPr txBox="1">
                <a:spLocks noRot="1" noChangeAspect="1" noMove="1" noResize="1" noEditPoints="1" noAdjustHandles="1" noChangeArrowheads="1" noChangeShapeType="1" noTextEdit="1"/>
              </p:cNvSpPr>
              <p:nvPr/>
            </p:nvSpPr>
            <p:spPr>
              <a:xfrm>
                <a:off x="7545111" y="3274150"/>
                <a:ext cx="344384" cy="36933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757E8088-DDDB-44C3-AC1E-2F8319E6817B}"/>
                  </a:ext>
                </a:extLst>
              </p:cNvPr>
              <p:cNvSpPr txBox="1"/>
              <p:nvPr/>
            </p:nvSpPr>
            <p:spPr>
              <a:xfrm>
                <a:off x="5258790" y="4114275"/>
                <a:ext cx="6095010" cy="65620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𝑓</m:t>
                      </m:r>
                      <m:d>
                        <m:dPr>
                          <m:ctrlPr>
                            <a:rPr lang="en-US" b="0" i="1" smtClean="0">
                              <a:latin typeface="Cambria Math" panose="02040503050406030204" pitchFamily="18" charset="0"/>
                            </a:rPr>
                          </m:ctrlPr>
                        </m:dPr>
                        <m:e>
                          <m:r>
                            <a:rPr lang="en-US" b="0" i="1" smtClean="0">
                              <a:latin typeface="Cambria Math" panose="02040503050406030204" pitchFamily="18" charset="0"/>
                            </a:rPr>
                            <m:t>𝑃</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2</m:t>
                              </m:r>
                            </m:sub>
                          </m:sSub>
                          <m:r>
                            <a:rPr lang="en-US" b="0" i="1" smtClean="0">
                              <a:latin typeface="Cambria Math" panose="02040503050406030204" pitchFamily="18" charset="0"/>
                            </a:rPr>
                            <m:t>−</m:t>
                          </m:r>
                          <m:r>
                            <a:rPr lang="en-US" b="0" i="1" smtClean="0">
                              <a:latin typeface="Cambria Math" panose="02040503050406030204" pitchFamily="18" charset="0"/>
                            </a:rPr>
                            <m:t>𝑃</m:t>
                          </m:r>
                        </m:num>
                        <m:den>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b="0" i="1" smtClean="0">
                                  <a:latin typeface="Cambria Math" panose="02040503050406030204" pitchFamily="18" charset="0"/>
                                </a:rPr>
                                <m:t>2</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b="0" i="1" smtClean="0">
                                  <a:latin typeface="Cambria Math" panose="02040503050406030204" pitchFamily="18" charset="0"/>
                                </a:rPr>
                                <m:t>1</m:t>
                              </m:r>
                            </m:sub>
                          </m:sSub>
                        </m:den>
                      </m:f>
                      <m:r>
                        <a:rPr lang="en-US" b="0" i="1" smtClean="0">
                          <a:latin typeface="Cambria Math" panose="02040503050406030204" pitchFamily="18" charset="0"/>
                        </a:rPr>
                        <m:t>𝑓</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1</m:t>
                              </m:r>
                            </m:sub>
                          </m:sSub>
                        </m:e>
                      </m:d>
                      <m:r>
                        <a:rPr lang="en-US" b="0" i="1" smtClean="0">
                          <a:latin typeface="Cambria Math" panose="02040503050406030204" pitchFamily="18" charset="0"/>
                        </a:rPr>
                        <m:t>+</m:t>
                      </m:r>
                      <m:f>
                        <m:fPr>
                          <m:ctrlPr>
                            <a:rPr lang="en-US" i="1">
                              <a:latin typeface="Cambria Math" panose="02040503050406030204" pitchFamily="18" charset="0"/>
                            </a:rPr>
                          </m:ctrlPr>
                        </m:fPr>
                        <m:num>
                          <m:r>
                            <a:rPr lang="en-US" b="0" i="1" smtClean="0">
                              <a:latin typeface="Cambria Math" panose="02040503050406030204" pitchFamily="18" charset="0"/>
                            </a:rPr>
                            <m:t>𝑃</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1</m:t>
                              </m:r>
                            </m:sub>
                          </m:sSub>
                        </m:num>
                        <m:den>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2</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1</m:t>
                              </m:r>
                            </m:sub>
                          </m:sSub>
                        </m:den>
                      </m:f>
                      <m:r>
                        <a:rPr lang="en-US" i="1">
                          <a:latin typeface="Cambria Math" panose="02040503050406030204" pitchFamily="18" charset="0"/>
                        </a:rPr>
                        <m:t>𝑓</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b="0" i="1" smtClean="0">
                                  <a:latin typeface="Cambria Math" panose="02040503050406030204" pitchFamily="18" charset="0"/>
                                </a:rPr>
                                <m:t>2</m:t>
                              </m:r>
                            </m:sub>
                          </m:sSub>
                        </m:e>
                      </m:d>
                    </m:oMath>
                  </m:oMathPara>
                </a14:m>
                <a:endParaRPr lang="en-US" dirty="0"/>
              </a:p>
            </p:txBody>
          </p:sp>
        </mc:Choice>
        <mc:Fallback xmlns="">
          <p:sp>
            <p:nvSpPr>
              <p:cNvPr id="19" name="TextBox 18">
                <a:extLst>
                  <a:ext uri="{FF2B5EF4-FFF2-40B4-BE49-F238E27FC236}">
                    <a16:creationId xmlns:a16="http://schemas.microsoft.com/office/drawing/2014/main" id="{757E8088-DDDB-44C3-AC1E-2F8319E6817B}"/>
                  </a:ext>
                </a:extLst>
              </p:cNvPr>
              <p:cNvSpPr txBox="1">
                <a:spLocks noRot="1" noChangeAspect="1" noMove="1" noResize="1" noEditPoints="1" noAdjustHandles="1" noChangeArrowheads="1" noChangeShapeType="1" noTextEdit="1"/>
              </p:cNvSpPr>
              <p:nvPr/>
            </p:nvSpPr>
            <p:spPr>
              <a:xfrm>
                <a:off x="5258790" y="4114275"/>
                <a:ext cx="6095010" cy="656205"/>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5264564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22A644-9014-4712-AC0A-4E9039B55C2B}"/>
              </a:ext>
            </a:extLst>
          </p:cNvPr>
          <p:cNvSpPr>
            <a:spLocks noGrp="1"/>
          </p:cNvSpPr>
          <p:nvPr>
            <p:ph type="title"/>
          </p:nvPr>
        </p:nvSpPr>
        <p:spPr/>
        <p:txBody>
          <a:bodyPr/>
          <a:lstStyle/>
          <a:p>
            <a:r>
              <a:rPr lang="en-US" dirty="0" err="1"/>
              <a:t>Biilinear</a:t>
            </a:r>
            <a:r>
              <a:rPr lang="en-US" dirty="0"/>
              <a:t> Interpolation</a:t>
            </a:r>
          </a:p>
        </p:txBody>
      </p:sp>
      <p:pic>
        <p:nvPicPr>
          <p:cNvPr id="2052" name="Picture 4">
            <a:extLst>
              <a:ext uri="{FF2B5EF4-FFF2-40B4-BE49-F238E27FC236}">
                <a16:creationId xmlns:a16="http://schemas.microsoft.com/office/drawing/2014/main" id="{0AF5D2CC-CBE9-4936-9E35-5521B3A1B6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387" y="2198593"/>
            <a:ext cx="4592208" cy="367104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86A06968-1C91-40CA-B333-6B6E50E060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937" y="1351429"/>
            <a:ext cx="5326063" cy="502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09125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22A644-9014-4712-AC0A-4E9039B55C2B}"/>
              </a:ext>
            </a:extLst>
          </p:cNvPr>
          <p:cNvSpPr>
            <a:spLocks noGrp="1"/>
          </p:cNvSpPr>
          <p:nvPr>
            <p:ph type="title"/>
          </p:nvPr>
        </p:nvSpPr>
        <p:spPr/>
        <p:txBody>
          <a:bodyPr/>
          <a:lstStyle/>
          <a:p>
            <a:r>
              <a:rPr lang="en-US" dirty="0"/>
              <a:t>Trilinear Interpolation</a:t>
            </a:r>
          </a:p>
        </p:txBody>
      </p:sp>
      <p:pic>
        <p:nvPicPr>
          <p:cNvPr id="3074" name="Picture 2">
            <a:extLst>
              <a:ext uri="{FF2B5EF4-FFF2-40B4-BE49-F238E27FC236}">
                <a16:creationId xmlns:a16="http://schemas.microsoft.com/office/drawing/2014/main" id="{F0701055-E809-40B6-8720-248B06B87E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5447" y="1578003"/>
            <a:ext cx="5460159" cy="48207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02842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68FCA-8B02-4DA0-BF94-7B4A7B213700}"/>
              </a:ext>
            </a:extLst>
          </p:cNvPr>
          <p:cNvSpPr>
            <a:spLocks noGrp="1"/>
          </p:cNvSpPr>
          <p:nvPr>
            <p:ph type="title"/>
          </p:nvPr>
        </p:nvSpPr>
        <p:spPr/>
        <p:txBody>
          <a:bodyPr/>
          <a:lstStyle/>
          <a:p>
            <a:r>
              <a:rPr lang="en-US" dirty="0"/>
              <a:t>Metric Learning</a:t>
            </a:r>
          </a:p>
        </p:txBody>
      </p:sp>
      <p:pic>
        <p:nvPicPr>
          <p:cNvPr id="1026" name="Picture 2" descr="PDF] Deep Distance Metric Learning with Data Summarization | Semantic  Scholar">
            <a:extLst>
              <a:ext uri="{FF2B5EF4-FFF2-40B4-BE49-F238E27FC236}">
                <a16:creationId xmlns:a16="http://schemas.microsoft.com/office/drawing/2014/main" id="{124C5979-4E2C-4536-A0B6-8053D61286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4866" y="2492580"/>
            <a:ext cx="7581900" cy="23241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A070EB6-60EC-45B0-AD96-D7501876769F}"/>
              </a:ext>
            </a:extLst>
          </p:cNvPr>
          <p:cNvSpPr txBox="1"/>
          <p:nvPr/>
        </p:nvSpPr>
        <p:spPr>
          <a:xfrm>
            <a:off x="1774866" y="5284343"/>
            <a:ext cx="8461171" cy="1200329"/>
          </a:xfrm>
          <a:prstGeom prst="rect">
            <a:avLst/>
          </a:prstGeom>
          <a:noFill/>
        </p:spPr>
        <p:txBody>
          <a:bodyPr wrap="square" rtlCol="0">
            <a:spAutoFit/>
          </a:bodyPr>
          <a:lstStyle/>
          <a:p>
            <a:r>
              <a:rPr lang="en-US" dirty="0"/>
              <a:t>Goal: learn a distance function to distinguish objects from the same cluster</a:t>
            </a:r>
          </a:p>
          <a:p>
            <a:endParaRPr lang="en-US" dirty="0"/>
          </a:p>
          <a:p>
            <a:r>
              <a:rPr lang="en-US" dirty="0"/>
              <a:t>Exploit this to handle data with variable number of clusters &amp; arbitrary ordering of clusters.</a:t>
            </a:r>
          </a:p>
        </p:txBody>
      </p:sp>
    </p:spTree>
    <p:extLst>
      <p:ext uri="{BB962C8B-B14F-4D97-AF65-F5344CB8AC3E}">
        <p14:creationId xmlns:p14="http://schemas.microsoft.com/office/powerpoint/2010/main" val="39481965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51A02F-EA2A-4BF1-91FD-DA0750593318}"/>
              </a:ext>
            </a:extLst>
          </p:cNvPr>
          <p:cNvSpPr>
            <a:spLocks noGrp="1"/>
          </p:cNvSpPr>
          <p:nvPr>
            <p:ph type="title"/>
          </p:nvPr>
        </p:nvSpPr>
        <p:spPr/>
        <p:txBody>
          <a:bodyPr/>
          <a:lstStyle/>
          <a:p>
            <a:r>
              <a:rPr lang="en-US" dirty="0"/>
              <a:t>Centroid Loss</a:t>
            </a:r>
          </a:p>
        </p:txBody>
      </p:sp>
      <p:pic>
        <p:nvPicPr>
          <p:cNvPr id="7" name="Content Placeholder 6" descr="Text, schematic&#10;&#10;Description automatically generated">
            <a:extLst>
              <a:ext uri="{FF2B5EF4-FFF2-40B4-BE49-F238E27FC236}">
                <a16:creationId xmlns:a16="http://schemas.microsoft.com/office/drawing/2014/main" id="{B8634662-1905-434E-AC04-1F48EC23ACF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40418" y="2567452"/>
            <a:ext cx="5745703" cy="2027895"/>
          </a:xfrm>
        </p:spPr>
      </p:pic>
      <p:sp>
        <p:nvSpPr>
          <p:cNvPr id="5" name="AutoShape 4">
            <a:extLst>
              <a:ext uri="{FF2B5EF4-FFF2-40B4-BE49-F238E27FC236}">
                <a16:creationId xmlns:a16="http://schemas.microsoft.com/office/drawing/2014/main" id="{D5997DC4-E403-4DFA-9C86-28C8C060796C}"/>
              </a:ext>
            </a:extLst>
          </p:cNvPr>
          <p:cNvSpPr>
            <a:spLocks noChangeAspect="1" noChangeArrowheads="1"/>
          </p:cNvSpPr>
          <p:nvPr/>
        </p:nvSpPr>
        <p:spPr bwMode="auto">
          <a:xfrm>
            <a:off x="5943599" y="499753"/>
            <a:ext cx="3081647" cy="308164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B922E501-E433-4BEF-ADA7-71E35D8275B0}"/>
                  </a:ext>
                </a:extLst>
              </p:cNvPr>
              <p:cNvSpPr txBox="1"/>
              <p:nvPr/>
            </p:nvSpPr>
            <p:spPr>
              <a:xfrm>
                <a:off x="1122218" y="1894114"/>
                <a:ext cx="4465122" cy="3464666"/>
              </a:xfrm>
              <a:prstGeom prst="rect">
                <a:avLst/>
              </a:prstGeom>
              <a:noFill/>
            </p:spPr>
            <p:txBody>
              <a:bodyPr wrap="square" rtlCol="0">
                <a:spAutoFit/>
              </a:bodyPr>
              <a:lstStyle/>
              <a:p>
                <a:pPr marL="285750" indent="-285750">
                  <a:buFont typeface="Arial" panose="020B0604020202020204" pitchFamily="34" charset="0"/>
                  <a:buChar char="•"/>
                </a:pPr>
                <a:r>
                  <a:rPr lang="en-US" dirty="0"/>
                  <a:t>Comes from this paper: </a:t>
                </a:r>
                <a:r>
                  <a:rPr lang="en-US" dirty="0">
                    <a:hlinkClick r:id="rId3"/>
                  </a:rPr>
                  <a:t>[1912.09654] </a:t>
                </a:r>
                <a:r>
                  <a:rPr lang="en-US" dirty="0" err="1">
                    <a:hlinkClick r:id="rId3"/>
                  </a:rPr>
                  <a:t>JSNet</a:t>
                </a:r>
                <a:r>
                  <a:rPr lang="en-US" dirty="0">
                    <a:hlinkClick r:id="rId3"/>
                  </a:rPr>
                  <a:t>: Joint Instance and Semantic Segmentation of 3D Point Clouds (arxiv.org)</a:t>
                </a:r>
                <a:endParaRPr lang="en-US" dirty="0"/>
              </a:p>
              <a:p>
                <a:pPr marL="285750" indent="-285750">
                  <a:buFont typeface="Arial" panose="020B0604020202020204" pitchFamily="34" charset="0"/>
                  <a:buChar char="•"/>
                </a:pPr>
                <a14:m>
                  <m:oMath xmlns:m="http://schemas.openxmlformats.org/officeDocument/2006/math">
                    <m:r>
                      <a:rPr lang="en-US" b="0" i="1" smtClean="0">
                        <a:latin typeface="Cambria Math" panose="02040503050406030204" pitchFamily="18" charset="0"/>
                      </a:rPr>
                      <m:t>𝑀</m:t>
                    </m:r>
                  </m:oMath>
                </a14:m>
                <a:r>
                  <a:rPr lang="en-US" dirty="0"/>
                  <a:t> – number of instances</a:t>
                </a:r>
              </a:p>
              <a:p>
                <a:pPr marL="285750" indent="-285750">
                  <a:buFont typeface="Arial" panose="020B0604020202020204" pitchFamily="34" charset="0"/>
                  <a:buChar char="•"/>
                </a:pP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𝑚</m:t>
                        </m:r>
                      </m:sub>
                    </m:sSub>
                  </m:oMath>
                </a14:m>
                <a:r>
                  <a:rPr lang="en-US" dirty="0"/>
                  <a:t> – number of points within instance </a:t>
                </a:r>
                <a14:m>
                  <m:oMath xmlns:m="http://schemas.openxmlformats.org/officeDocument/2006/math">
                    <m:r>
                      <a:rPr lang="en-US" b="0" i="1" smtClean="0">
                        <a:latin typeface="Cambria Math" panose="02040503050406030204" pitchFamily="18" charset="0"/>
                      </a:rPr>
                      <m:t>𝑚</m:t>
                    </m:r>
                  </m:oMath>
                </a14:m>
                <a:endParaRPr lang="en-US" dirty="0"/>
              </a:p>
              <a:p>
                <a:pPr marL="285750" indent="-285750">
                  <a:buFont typeface="Arial" panose="020B0604020202020204" pitchFamily="34" charset="0"/>
                  <a:buChar char="•"/>
                </a:pP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𝜇</m:t>
                        </m:r>
                      </m:e>
                      <m:sub>
                        <m:r>
                          <a:rPr lang="en-US" b="0" i="1" smtClean="0">
                            <a:latin typeface="Cambria Math" panose="02040503050406030204" pitchFamily="18" charset="0"/>
                          </a:rPr>
                          <m:t>𝑚</m:t>
                        </m:r>
                      </m:sub>
                    </m:sSub>
                  </m:oMath>
                </a14:m>
                <a:r>
                  <a:rPr lang="en-US" dirty="0"/>
                  <a:t> – mean of instance </a:t>
                </a:r>
                <a14:m>
                  <m:oMath xmlns:m="http://schemas.openxmlformats.org/officeDocument/2006/math">
                    <m:r>
                      <a:rPr lang="en-US" b="0" i="1" smtClean="0">
                        <a:latin typeface="Cambria Math" panose="02040503050406030204" pitchFamily="18" charset="0"/>
                      </a:rPr>
                      <m:t>𝑚</m:t>
                    </m:r>
                  </m:oMath>
                </a14:m>
                <a:endParaRPr lang="en-US" dirty="0"/>
              </a:p>
              <a:p>
                <a:pPr marL="285750" indent="-285750">
                  <a:buFont typeface="Arial" panose="020B0604020202020204" pitchFamily="34" charset="0"/>
                  <a:buChar char="•"/>
                </a:pP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𝑒</m:t>
                        </m:r>
                      </m:e>
                      <m:sub>
                        <m:r>
                          <a:rPr lang="en-US" b="0" i="1" smtClean="0">
                            <a:latin typeface="Cambria Math" panose="02040503050406030204" pitchFamily="18" charset="0"/>
                          </a:rPr>
                          <m:t>𝑛</m:t>
                        </m:r>
                      </m:sub>
                    </m:sSub>
                  </m:oMath>
                </a14:m>
                <a:r>
                  <a:rPr lang="en-US" dirty="0"/>
                  <a:t> – point </a:t>
                </a:r>
                <a14:m>
                  <m:oMath xmlns:m="http://schemas.openxmlformats.org/officeDocument/2006/math">
                    <m:r>
                      <a:rPr lang="en-US" b="0" i="1" smtClean="0">
                        <a:latin typeface="Cambria Math" panose="02040503050406030204" pitchFamily="18" charset="0"/>
                      </a:rPr>
                      <m:t>𝑛</m:t>
                    </m:r>
                  </m:oMath>
                </a14:m>
                <a:r>
                  <a:rPr lang="en-US" dirty="0"/>
                  <a:t> of instance </a:t>
                </a:r>
                <a14:m>
                  <m:oMath xmlns:m="http://schemas.openxmlformats.org/officeDocument/2006/math">
                    <m:r>
                      <a:rPr lang="en-US" b="0" i="1" smtClean="0">
                        <a:latin typeface="Cambria Math" panose="02040503050406030204" pitchFamily="18" charset="0"/>
                      </a:rPr>
                      <m:t>𝑚</m:t>
                    </m:r>
                  </m:oMath>
                </a14:m>
                <a:endParaRPr lang="en-US" dirty="0"/>
              </a:p>
              <a:p>
                <a:pPr marL="285750" indent="-285750">
                  <a:buFont typeface="Arial" panose="020B0604020202020204" pitchFamily="34" charset="0"/>
                  <a:buChar char="•"/>
                </a:pP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𝛿</m:t>
                        </m:r>
                      </m:e>
                      <m:sub>
                        <m:r>
                          <a:rPr lang="en-US" b="0" i="1" smtClean="0">
                            <a:latin typeface="Cambria Math" panose="02040503050406030204" pitchFamily="18" charset="0"/>
                          </a:rPr>
                          <m:t>𝑣</m:t>
                        </m:r>
                      </m:sub>
                    </m:sSub>
                  </m:oMath>
                </a14:m>
                <a:r>
                  <a:rPr lang="en-US" dirty="0"/>
                  <a: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𝛿</m:t>
                        </m:r>
                      </m:e>
                      <m:sub>
                        <m:r>
                          <a:rPr lang="en-US" b="0" i="1" smtClean="0">
                            <a:latin typeface="Cambria Math" panose="02040503050406030204" pitchFamily="18" charset="0"/>
                          </a:rPr>
                          <m:t>𝑑</m:t>
                        </m:r>
                      </m:sub>
                    </m:sSub>
                  </m:oMath>
                </a14:m>
                <a:r>
                  <a:rPr lang="en-US" dirty="0"/>
                  <a:t> – margins</a:t>
                </a:r>
              </a:p>
              <a:p>
                <a:pPr marL="285750" indent="-285750">
                  <a:buFont typeface="Arial" panose="020B0604020202020204" pitchFamily="34" charset="0"/>
                  <a:buChar char="•"/>
                </a:pPr>
                <a:r>
                  <a:rPr lang="en-US" b="0" dirty="0">
                    <a:latin typeface="Calibri (Body)"/>
                    <a:cs typeface="Calibri Light" panose="020F0302020204030204" pitchFamily="34" charset="0"/>
                  </a:rPr>
                  <a:t>Avoids complexity of triplet approaches:</a:t>
                </a:r>
              </a:p>
              <a:p>
                <a:pPr marL="742950" lvl="1" indent="-285750">
                  <a:buFont typeface="Arial" panose="020B0604020202020204" pitchFamily="34" charset="0"/>
                  <a:buChar char="•"/>
                </a:pP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𝑝𝑢𝑙𝑙</m:t>
                        </m:r>
                      </m:sub>
                    </m:sSub>
                    <m:r>
                      <a:rPr lang="en-US" b="0" i="1" smtClean="0">
                        <a:latin typeface="Cambria Math" panose="02040503050406030204" pitchFamily="18" charset="0"/>
                      </a:rPr>
                      <m:t> ~ </m:t>
                    </m:r>
                    <m:r>
                      <a:rPr lang="en-US" b="0" i="1" smtClean="0">
                        <a:latin typeface="Cambria Math" panose="02040503050406030204" pitchFamily="18" charset="0"/>
                      </a:rPr>
                      <m:t>𝑂</m:t>
                    </m:r>
                    <m:r>
                      <a:rPr lang="en-US" b="0" i="1" smtClean="0">
                        <a:latin typeface="Cambria Math" panose="02040503050406030204" pitchFamily="18" charset="0"/>
                      </a:rPr>
                      <m:t>(</m:t>
                    </m:r>
                    <m:r>
                      <a:rPr lang="en-US" b="0" i="1" smtClean="0">
                        <a:latin typeface="Cambria Math" panose="02040503050406030204" pitchFamily="18" charset="0"/>
                      </a:rPr>
                      <m:t>𝑀𝑁</m:t>
                    </m:r>
                    <m:r>
                      <a:rPr lang="en-US" b="0" i="1" smtClean="0">
                        <a:latin typeface="Cambria Math" panose="02040503050406030204" pitchFamily="18" charset="0"/>
                      </a:rPr>
                      <m:t>)</m:t>
                    </m:r>
                  </m:oMath>
                </a14:m>
                <a:r>
                  <a:rPr lang="en-US" dirty="0"/>
                  <a:t> </a:t>
                </a:r>
              </a:p>
              <a:p>
                <a:pPr marL="742950" lvl="1" indent="-285750">
                  <a:buFont typeface="Arial" panose="020B0604020202020204" pitchFamily="34" charset="0"/>
                  <a:buChar char="•"/>
                </a:pP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𝑝𝑢𝑠h</m:t>
                        </m:r>
                      </m:sub>
                    </m:sSub>
                    <m:r>
                      <a:rPr lang="en-US" b="0" i="1" smtClean="0">
                        <a:latin typeface="Cambria Math" panose="02040503050406030204" pitchFamily="18" charset="0"/>
                      </a:rPr>
                      <m:t>~</m:t>
                    </m:r>
                    <m:r>
                      <a:rPr lang="en-US" b="0" i="1" smtClean="0">
                        <a:latin typeface="Cambria Math" panose="02040503050406030204" pitchFamily="18" charset="0"/>
                      </a:rPr>
                      <m:t>𝑂</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𝑀</m:t>
                        </m:r>
                      </m:e>
                      <m:sup>
                        <m:r>
                          <a:rPr lang="en-US" b="0" i="1" smtClean="0">
                            <a:latin typeface="Cambria Math" panose="02040503050406030204" pitchFamily="18" charset="0"/>
                          </a:rPr>
                          <m:t>2</m:t>
                        </m:r>
                      </m:sup>
                    </m:sSup>
                    <m:r>
                      <a:rPr lang="en-US" b="0" i="1" smtClean="0">
                        <a:latin typeface="Cambria Math" panose="02040503050406030204" pitchFamily="18" charset="0"/>
                      </a:rPr>
                      <m:t>)</m:t>
                    </m:r>
                  </m:oMath>
                </a14:m>
                <a:endParaRPr lang="en-US" dirty="0"/>
              </a:p>
            </p:txBody>
          </p:sp>
        </mc:Choice>
        <mc:Fallback xmlns="">
          <p:sp>
            <p:nvSpPr>
              <p:cNvPr id="9" name="TextBox 8">
                <a:extLst>
                  <a:ext uri="{FF2B5EF4-FFF2-40B4-BE49-F238E27FC236}">
                    <a16:creationId xmlns:a16="http://schemas.microsoft.com/office/drawing/2014/main" id="{B922E501-E433-4BEF-ADA7-71E35D8275B0}"/>
                  </a:ext>
                </a:extLst>
              </p:cNvPr>
              <p:cNvSpPr txBox="1">
                <a:spLocks noRot="1" noChangeAspect="1" noMove="1" noResize="1" noEditPoints="1" noAdjustHandles="1" noChangeArrowheads="1" noChangeShapeType="1" noTextEdit="1"/>
              </p:cNvSpPr>
              <p:nvPr/>
            </p:nvSpPr>
            <p:spPr>
              <a:xfrm>
                <a:off x="1122218" y="1894114"/>
                <a:ext cx="4465122" cy="3464666"/>
              </a:xfrm>
              <a:prstGeom prst="rect">
                <a:avLst/>
              </a:prstGeom>
              <a:blipFill>
                <a:blip r:embed="rId4"/>
                <a:stretch>
                  <a:fillRect l="-819" t="-1056" b="-704"/>
                </a:stretch>
              </a:blipFill>
            </p:spPr>
            <p:txBody>
              <a:bodyPr/>
              <a:lstStyle/>
              <a:p>
                <a:r>
                  <a:rPr lang="en-US">
                    <a:noFill/>
                  </a:rPr>
                  <a:t> </a:t>
                </a:r>
              </a:p>
            </p:txBody>
          </p:sp>
        </mc:Fallback>
      </mc:AlternateContent>
    </p:spTree>
    <p:extLst>
      <p:ext uri="{BB962C8B-B14F-4D97-AF65-F5344CB8AC3E}">
        <p14:creationId xmlns:p14="http://schemas.microsoft.com/office/powerpoint/2010/main" val="40990568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erial photograph representing the Large Hadron Collider, with the... |  Download Scientific Diagram">
            <a:extLst>
              <a:ext uri="{FF2B5EF4-FFF2-40B4-BE49-F238E27FC236}">
                <a16:creationId xmlns:a16="http://schemas.microsoft.com/office/drawing/2014/main" id="{269F2FE8-407D-4586-B8C8-18700953B4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2573" y="0"/>
            <a:ext cx="9638180" cy="6880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22963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F402D-AD83-4522-BC15-E7D0212A8012}"/>
              </a:ext>
            </a:extLst>
          </p:cNvPr>
          <p:cNvSpPr>
            <a:spLocks noGrp="1"/>
          </p:cNvSpPr>
          <p:nvPr>
            <p:ph type="title"/>
          </p:nvPr>
        </p:nvSpPr>
        <p:spPr/>
        <p:txBody>
          <a:bodyPr/>
          <a:lstStyle/>
          <a:p>
            <a:r>
              <a:rPr lang="en-US" dirty="0"/>
              <a:t>Mean Shift Clustering</a:t>
            </a:r>
          </a:p>
        </p:txBody>
      </p:sp>
      <p:sp>
        <p:nvSpPr>
          <p:cNvPr id="3" name="Content Placeholder 2">
            <a:extLst>
              <a:ext uri="{FF2B5EF4-FFF2-40B4-BE49-F238E27FC236}">
                <a16:creationId xmlns:a16="http://schemas.microsoft.com/office/drawing/2014/main" id="{1916CD63-FBCB-403B-9F7C-CE3DAE634BE5}"/>
              </a:ext>
            </a:extLst>
          </p:cNvPr>
          <p:cNvSpPr>
            <a:spLocks noGrp="1"/>
          </p:cNvSpPr>
          <p:nvPr>
            <p:ph idx="1"/>
          </p:nvPr>
        </p:nvSpPr>
        <p:spPr/>
        <p:txBody>
          <a:bodyPr/>
          <a:lstStyle/>
          <a:p>
            <a:r>
              <a:rPr lang="en-US" dirty="0"/>
              <a:t>Mean shift clustering is a two-part process, designed to cluster given points without knowing the exact number of clusters in advance.</a:t>
            </a:r>
          </a:p>
          <a:p>
            <a:r>
              <a:rPr lang="en-US" dirty="0"/>
              <a:t>First, apply ‘mean shift’ procedure iteratively, to update cluster centers.</a:t>
            </a:r>
          </a:p>
          <a:p>
            <a:pPr lvl="1"/>
            <a:r>
              <a:rPr lang="en-US" dirty="0"/>
              <a:t>Initial cluster centers determined by voxelization given bandwidth.</a:t>
            </a:r>
          </a:p>
          <a:p>
            <a:pPr lvl="1"/>
            <a:r>
              <a:rPr lang="en-US" dirty="0"/>
              <a:t>Near-duplicate cluster centers removed by post-processing filtering.</a:t>
            </a:r>
          </a:p>
          <a:p>
            <a:r>
              <a:rPr lang="en-US" dirty="0"/>
              <a:t>Second, apply nearest-neighbor search to map points to cluster centers.</a:t>
            </a:r>
          </a:p>
        </p:txBody>
      </p:sp>
    </p:spTree>
    <p:extLst>
      <p:ext uri="{BB962C8B-B14F-4D97-AF65-F5344CB8AC3E}">
        <p14:creationId xmlns:p14="http://schemas.microsoft.com/office/powerpoint/2010/main" val="29511567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C4742-1D95-4DBE-AC71-0511C04DA1BA}"/>
              </a:ext>
            </a:extLst>
          </p:cNvPr>
          <p:cNvSpPr>
            <a:spLocks noGrp="1"/>
          </p:cNvSpPr>
          <p:nvPr>
            <p:ph type="title"/>
          </p:nvPr>
        </p:nvSpPr>
        <p:spPr/>
        <p:txBody>
          <a:bodyPr/>
          <a:lstStyle/>
          <a:p>
            <a:r>
              <a:rPr lang="en-US" dirty="0"/>
              <a:t>Mean Shift</a:t>
            </a:r>
          </a:p>
        </p:txBody>
      </p:sp>
      <p:pic>
        <p:nvPicPr>
          <p:cNvPr id="9218" name="Picture 2" descr="Illustration of Principle of Mean Shift Algorithm Notes: (a) Initial... |  Download Scientific Diagram">
            <a:extLst>
              <a:ext uri="{FF2B5EF4-FFF2-40B4-BE49-F238E27FC236}">
                <a16:creationId xmlns:a16="http://schemas.microsoft.com/office/drawing/2014/main" id="{5405B687-58FA-4DC2-A16D-181D9DC8F1B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72486" y="2141537"/>
            <a:ext cx="7412098" cy="435133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F0442D70-0FD9-4E4E-8EDC-9693C7DD3652}"/>
              </a:ext>
            </a:extLst>
          </p:cNvPr>
          <p:cNvSpPr txBox="1"/>
          <p:nvPr/>
        </p:nvSpPr>
        <p:spPr>
          <a:xfrm>
            <a:off x="892133" y="2293133"/>
            <a:ext cx="2866407" cy="2862322"/>
          </a:xfrm>
          <a:prstGeom prst="rect">
            <a:avLst/>
          </a:prstGeom>
          <a:noFill/>
        </p:spPr>
        <p:txBody>
          <a:bodyPr wrap="square">
            <a:spAutoFit/>
          </a:bodyPr>
          <a:lstStyle/>
          <a:p>
            <a:pPr marL="342900" indent="-342900" algn="l">
              <a:buAutoNum type="alphaLcParenR"/>
            </a:pPr>
            <a:r>
              <a:rPr lang="en-US" b="0" i="0" dirty="0">
                <a:solidFill>
                  <a:srgbClr val="111111"/>
                </a:solidFill>
                <a:effectLst/>
                <a:latin typeface="Roboto"/>
              </a:rPr>
              <a:t>Initial region of interest </a:t>
            </a:r>
            <a:endParaRPr lang="en-US" dirty="0">
              <a:solidFill>
                <a:srgbClr val="111111"/>
              </a:solidFill>
              <a:latin typeface="Roboto"/>
            </a:endParaRPr>
          </a:p>
          <a:p>
            <a:pPr marL="342900" indent="-342900" algn="l">
              <a:buAutoNum type="alphaLcParenR"/>
            </a:pPr>
            <a:r>
              <a:rPr lang="en-US" b="0" i="0" dirty="0">
                <a:solidFill>
                  <a:srgbClr val="111111"/>
                </a:solidFill>
                <a:effectLst/>
                <a:latin typeface="Roboto"/>
              </a:rPr>
              <a:t>Take weighted mean of points inside circle (radius given by bandwidth) to find new region.</a:t>
            </a:r>
          </a:p>
          <a:p>
            <a:pPr marL="342900" indent="-342900" algn="l">
              <a:buAutoNum type="alphaLcParenR"/>
            </a:pPr>
            <a:r>
              <a:rPr lang="en-US" b="0" i="0" dirty="0">
                <a:solidFill>
                  <a:srgbClr val="111111"/>
                </a:solidFill>
                <a:effectLst/>
                <a:latin typeface="Roboto"/>
              </a:rPr>
              <a:t>By repetition, mean shift gets closer to the denser region which is density local maxima</a:t>
            </a:r>
          </a:p>
        </p:txBody>
      </p:sp>
    </p:spTree>
    <p:extLst>
      <p:ext uri="{BB962C8B-B14F-4D97-AF65-F5344CB8AC3E}">
        <p14:creationId xmlns:p14="http://schemas.microsoft.com/office/powerpoint/2010/main" val="25820378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617A52-7400-47D7-A170-1AA139302179}"/>
              </a:ext>
            </a:extLst>
          </p:cNvPr>
          <p:cNvSpPr>
            <a:spLocks noGrp="1"/>
          </p:cNvSpPr>
          <p:nvPr>
            <p:ph type="title"/>
          </p:nvPr>
        </p:nvSpPr>
        <p:spPr/>
        <p:txBody>
          <a:bodyPr/>
          <a:lstStyle/>
          <a:p>
            <a:r>
              <a:rPr lang="en-US" dirty="0"/>
              <a:t>Links</a:t>
            </a:r>
          </a:p>
        </p:txBody>
      </p:sp>
      <p:sp>
        <p:nvSpPr>
          <p:cNvPr id="3" name="Content Placeholder 2">
            <a:extLst>
              <a:ext uri="{FF2B5EF4-FFF2-40B4-BE49-F238E27FC236}">
                <a16:creationId xmlns:a16="http://schemas.microsoft.com/office/drawing/2014/main" id="{7A4B5BAB-3FD5-4E3A-9BBE-E0819D25C49B}"/>
              </a:ext>
            </a:extLst>
          </p:cNvPr>
          <p:cNvSpPr>
            <a:spLocks noGrp="1"/>
          </p:cNvSpPr>
          <p:nvPr>
            <p:ph idx="1"/>
          </p:nvPr>
        </p:nvSpPr>
        <p:spPr/>
        <p:txBody>
          <a:bodyPr/>
          <a:lstStyle/>
          <a:p>
            <a:pPr algn="l">
              <a:buFont typeface="Arial" panose="020B0604020202020204" pitchFamily="34" charset="0"/>
              <a:buChar char="•"/>
            </a:pPr>
            <a:r>
              <a:rPr lang="fr-FR" b="0" i="0" dirty="0">
                <a:solidFill>
                  <a:srgbClr val="363A3D"/>
                </a:solidFill>
                <a:effectLst/>
                <a:latin typeface="Source Serif Pro"/>
              </a:rPr>
              <a:t>Code </a:t>
            </a:r>
            <a:r>
              <a:rPr lang="fr-FR" b="0" i="0" dirty="0" err="1">
                <a:solidFill>
                  <a:srgbClr val="363A3D"/>
                </a:solidFill>
                <a:effectLst/>
                <a:latin typeface="Source Serif Pro"/>
              </a:rPr>
              <a:t>available</a:t>
            </a:r>
            <a:r>
              <a:rPr lang="fr-FR" b="0" i="0" dirty="0">
                <a:solidFill>
                  <a:srgbClr val="363A3D"/>
                </a:solidFill>
                <a:effectLst/>
                <a:latin typeface="Source Serif Pro"/>
              </a:rPr>
              <a:t> at: </a:t>
            </a:r>
            <a:r>
              <a:rPr lang="fr-FR" dirty="0">
                <a:solidFill>
                  <a:srgbClr val="007FAF"/>
                </a:solidFill>
                <a:latin typeface="Source Serif Pro"/>
              </a:rPr>
              <a:t>https://github.com/mit-han-lab/calo-cluster</a:t>
            </a:r>
          </a:p>
          <a:p>
            <a:pPr algn="l">
              <a:buFont typeface="Arial" panose="020B0604020202020204" pitchFamily="34" charset="0"/>
              <a:buChar char="•"/>
            </a:pPr>
            <a:r>
              <a:rPr lang="sv-SE" b="0" i="0" dirty="0">
                <a:solidFill>
                  <a:srgbClr val="363A3D"/>
                </a:solidFill>
                <a:effectLst/>
                <a:latin typeface="Source Serif Pro"/>
              </a:rPr>
              <a:t>SPVNAS paper: </a:t>
            </a:r>
            <a:r>
              <a:rPr lang="sv-SE" b="0" i="0" u="none" strike="noStrike" dirty="0">
                <a:solidFill>
                  <a:srgbClr val="007FAF"/>
                </a:solidFill>
                <a:effectLst/>
                <a:latin typeface="Source Serif Pro"/>
                <a:hlinkClick r:id="rId2"/>
              </a:rPr>
              <a:t>https://hanlab.mit.edu/projects/spvnas/papers/spvnas_eccv.pdf</a:t>
            </a:r>
            <a:endParaRPr lang="sv-SE" b="0" i="0" dirty="0">
              <a:solidFill>
                <a:srgbClr val="363A3D"/>
              </a:solidFill>
              <a:effectLst/>
              <a:latin typeface="Source Serif Pro"/>
            </a:endParaRPr>
          </a:p>
        </p:txBody>
      </p:sp>
    </p:spTree>
    <p:extLst>
      <p:ext uri="{BB962C8B-B14F-4D97-AF65-F5344CB8AC3E}">
        <p14:creationId xmlns:p14="http://schemas.microsoft.com/office/powerpoint/2010/main" val="30060578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a:extLst>
              <a:ext uri="{FF2B5EF4-FFF2-40B4-BE49-F238E27FC236}">
                <a16:creationId xmlns:a16="http://schemas.microsoft.com/office/drawing/2014/main" id="{3D89C2F3-D918-463D-8A10-C7AC828988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6250" y="810590"/>
            <a:ext cx="9109728" cy="5855383"/>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a:extLst>
              <a:ext uri="{FF2B5EF4-FFF2-40B4-BE49-F238E27FC236}">
                <a16:creationId xmlns:a16="http://schemas.microsoft.com/office/drawing/2014/main" id="{4A76BDFC-B2FC-4F55-A78E-0DA2B7975501}"/>
              </a:ext>
            </a:extLst>
          </p:cNvPr>
          <p:cNvSpPr>
            <a:spLocks noGrp="1"/>
          </p:cNvSpPr>
          <p:nvPr>
            <p:ph type="title"/>
          </p:nvPr>
        </p:nvSpPr>
        <p:spPr/>
        <p:txBody>
          <a:bodyPr/>
          <a:lstStyle/>
          <a:p>
            <a:r>
              <a:rPr lang="en-US" dirty="0"/>
              <a:t>ATLAS Detector</a:t>
            </a:r>
          </a:p>
        </p:txBody>
      </p:sp>
    </p:spTree>
    <p:extLst>
      <p:ext uri="{BB962C8B-B14F-4D97-AF65-F5344CB8AC3E}">
        <p14:creationId xmlns:p14="http://schemas.microsoft.com/office/powerpoint/2010/main" val="32470795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The ATLAS and CMS detectors - Book chapter - IOPscience">
            <a:extLst>
              <a:ext uri="{FF2B5EF4-FFF2-40B4-BE49-F238E27FC236}">
                <a16:creationId xmlns:a16="http://schemas.microsoft.com/office/drawing/2014/main" id="{A6CA51D0-5FAE-4202-9016-394F643081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0306" y="696747"/>
            <a:ext cx="7658941" cy="609651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A2F0F4B5-E9D0-4835-986E-07851E2C1A16}"/>
              </a:ext>
            </a:extLst>
          </p:cNvPr>
          <p:cNvSpPr>
            <a:spLocks noGrp="1"/>
          </p:cNvSpPr>
          <p:nvPr>
            <p:ph type="title"/>
          </p:nvPr>
        </p:nvSpPr>
        <p:spPr/>
        <p:txBody>
          <a:bodyPr/>
          <a:lstStyle/>
          <a:p>
            <a:r>
              <a:rPr lang="en-US" dirty="0"/>
              <a:t>Physics Event</a:t>
            </a:r>
          </a:p>
        </p:txBody>
      </p:sp>
      <p:sp>
        <p:nvSpPr>
          <p:cNvPr id="3" name="Content Placeholder 2">
            <a:extLst>
              <a:ext uri="{FF2B5EF4-FFF2-40B4-BE49-F238E27FC236}">
                <a16:creationId xmlns:a16="http://schemas.microsoft.com/office/drawing/2014/main" id="{5103D758-5F80-4400-8FF3-16C2895139E3}"/>
              </a:ext>
            </a:extLst>
          </p:cNvPr>
          <p:cNvSpPr>
            <a:spLocks noGrp="1"/>
          </p:cNvSpPr>
          <p:nvPr>
            <p:ph idx="1"/>
          </p:nvPr>
        </p:nvSpPr>
        <p:spPr>
          <a:xfrm>
            <a:off x="293594" y="1690687"/>
            <a:ext cx="3874994" cy="4958883"/>
          </a:xfrm>
        </p:spPr>
        <p:txBody>
          <a:bodyPr/>
          <a:lstStyle/>
          <a:p>
            <a:r>
              <a:rPr lang="en-US" dirty="0"/>
              <a:t>Goal: record properties of the ‘final state’ particles produced in a collision:</a:t>
            </a:r>
          </a:p>
          <a:p>
            <a:pPr lvl="1"/>
            <a:r>
              <a:rPr lang="en-US" dirty="0"/>
              <a:t>Type (Proton, Electron, Photon, etc.)</a:t>
            </a:r>
          </a:p>
          <a:p>
            <a:pPr lvl="1"/>
            <a:r>
              <a:rPr lang="en-US" dirty="0"/>
              <a:t>Energy</a:t>
            </a:r>
          </a:p>
          <a:p>
            <a:pPr lvl="1"/>
            <a:r>
              <a:rPr lang="en-US" dirty="0"/>
              <a:t>Momenta</a:t>
            </a:r>
          </a:p>
          <a:p>
            <a:pPr lvl="1"/>
            <a:r>
              <a:rPr lang="en-US" dirty="0"/>
              <a:t>Path through the detector (incl. origin: ‘vertex’)</a:t>
            </a:r>
          </a:p>
        </p:txBody>
      </p:sp>
    </p:spTree>
    <p:extLst>
      <p:ext uri="{BB962C8B-B14F-4D97-AF65-F5344CB8AC3E}">
        <p14:creationId xmlns:p14="http://schemas.microsoft.com/office/powerpoint/2010/main" val="7227856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The ATLAS and CMS detectors - Book chapter - IOPscience">
            <a:extLst>
              <a:ext uri="{FF2B5EF4-FFF2-40B4-BE49-F238E27FC236}">
                <a16:creationId xmlns:a16="http://schemas.microsoft.com/office/drawing/2014/main" id="{A6CA51D0-5FAE-4202-9016-394F643081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0306" y="696747"/>
            <a:ext cx="7658941" cy="609651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A2F0F4B5-E9D0-4835-986E-07851E2C1A16}"/>
              </a:ext>
            </a:extLst>
          </p:cNvPr>
          <p:cNvSpPr>
            <a:spLocks noGrp="1"/>
          </p:cNvSpPr>
          <p:nvPr>
            <p:ph type="title"/>
          </p:nvPr>
        </p:nvSpPr>
        <p:spPr/>
        <p:txBody>
          <a:bodyPr/>
          <a:lstStyle/>
          <a:p>
            <a:r>
              <a:rPr lang="en-US" dirty="0"/>
              <a:t>Calorimeter</a:t>
            </a:r>
          </a:p>
        </p:txBody>
      </p:sp>
      <p:sp>
        <p:nvSpPr>
          <p:cNvPr id="4" name="Left Bracket 3">
            <a:extLst>
              <a:ext uri="{FF2B5EF4-FFF2-40B4-BE49-F238E27FC236}">
                <a16:creationId xmlns:a16="http://schemas.microsoft.com/office/drawing/2014/main" id="{382925E3-C6EC-4E43-9F6D-993C6C305D75}"/>
              </a:ext>
            </a:extLst>
          </p:cNvPr>
          <p:cNvSpPr/>
          <p:nvPr/>
        </p:nvSpPr>
        <p:spPr>
          <a:xfrm>
            <a:off x="4969823" y="2668361"/>
            <a:ext cx="296883" cy="2651783"/>
          </a:xfrm>
          <a:prstGeom prst="leftBracket">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Content Placeholder 2">
            <a:extLst>
              <a:ext uri="{FF2B5EF4-FFF2-40B4-BE49-F238E27FC236}">
                <a16:creationId xmlns:a16="http://schemas.microsoft.com/office/drawing/2014/main" id="{45BBD04F-ACFE-4904-B999-E3E2CA16B116}"/>
              </a:ext>
            </a:extLst>
          </p:cNvPr>
          <p:cNvSpPr txBox="1">
            <a:spLocks/>
          </p:cNvSpPr>
          <p:nvPr/>
        </p:nvSpPr>
        <p:spPr>
          <a:xfrm>
            <a:off x="293594" y="1690687"/>
            <a:ext cx="3874994" cy="495888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8C8C8C"/>
                </a:solidFill>
              </a:rPr>
              <a:t>Goal: record properties of the ‘final state’ particles produced in a collision:</a:t>
            </a:r>
          </a:p>
          <a:p>
            <a:pPr lvl="1"/>
            <a:r>
              <a:rPr lang="en-US" dirty="0">
                <a:solidFill>
                  <a:srgbClr val="8C8C8C"/>
                </a:solidFill>
              </a:rPr>
              <a:t>Type (Proton, Electron, Photon, etc.)</a:t>
            </a:r>
          </a:p>
          <a:p>
            <a:pPr lvl="1"/>
            <a:r>
              <a:rPr lang="en-US" b="1" dirty="0"/>
              <a:t>Energy</a:t>
            </a:r>
          </a:p>
          <a:p>
            <a:pPr lvl="1"/>
            <a:r>
              <a:rPr lang="en-US" dirty="0">
                <a:solidFill>
                  <a:srgbClr val="8C8C8C"/>
                </a:solidFill>
              </a:rPr>
              <a:t>Momenta</a:t>
            </a:r>
          </a:p>
          <a:p>
            <a:pPr lvl="1"/>
            <a:r>
              <a:rPr lang="en-US" dirty="0">
                <a:solidFill>
                  <a:srgbClr val="8C8C8C"/>
                </a:solidFill>
              </a:rPr>
              <a:t>Path through the detector (incl. origin: ‘vertex’)</a:t>
            </a:r>
          </a:p>
        </p:txBody>
      </p:sp>
    </p:spTree>
    <p:extLst>
      <p:ext uri="{BB962C8B-B14F-4D97-AF65-F5344CB8AC3E}">
        <p14:creationId xmlns:p14="http://schemas.microsoft.com/office/powerpoint/2010/main" val="1894177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The ATLAS and CMS detectors - Book chapter - IOPscience">
            <a:extLst>
              <a:ext uri="{FF2B5EF4-FFF2-40B4-BE49-F238E27FC236}">
                <a16:creationId xmlns:a16="http://schemas.microsoft.com/office/drawing/2014/main" id="{A6CA51D0-5FAE-4202-9016-394F643081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0306" y="696747"/>
            <a:ext cx="7658941" cy="609651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A2F0F4B5-E9D0-4835-986E-07851E2C1A16}"/>
              </a:ext>
            </a:extLst>
          </p:cNvPr>
          <p:cNvSpPr>
            <a:spLocks noGrp="1"/>
          </p:cNvSpPr>
          <p:nvPr>
            <p:ph type="title"/>
          </p:nvPr>
        </p:nvSpPr>
        <p:spPr/>
        <p:txBody>
          <a:bodyPr/>
          <a:lstStyle/>
          <a:p>
            <a:r>
              <a:rPr lang="en-US" dirty="0"/>
              <a:t>Calorimeter</a:t>
            </a:r>
          </a:p>
        </p:txBody>
      </p:sp>
      <p:sp>
        <p:nvSpPr>
          <p:cNvPr id="4" name="Left Bracket 3">
            <a:extLst>
              <a:ext uri="{FF2B5EF4-FFF2-40B4-BE49-F238E27FC236}">
                <a16:creationId xmlns:a16="http://schemas.microsoft.com/office/drawing/2014/main" id="{382925E3-C6EC-4E43-9F6D-993C6C305D75}"/>
              </a:ext>
            </a:extLst>
          </p:cNvPr>
          <p:cNvSpPr/>
          <p:nvPr/>
        </p:nvSpPr>
        <p:spPr>
          <a:xfrm>
            <a:off x="4969823" y="2668361"/>
            <a:ext cx="296883" cy="2651783"/>
          </a:xfrm>
          <a:prstGeom prst="leftBracket">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Content Placeholder 2">
            <a:extLst>
              <a:ext uri="{FF2B5EF4-FFF2-40B4-BE49-F238E27FC236}">
                <a16:creationId xmlns:a16="http://schemas.microsoft.com/office/drawing/2014/main" id="{45BBD04F-ACFE-4904-B999-E3E2CA16B116}"/>
              </a:ext>
            </a:extLst>
          </p:cNvPr>
          <p:cNvSpPr txBox="1">
            <a:spLocks/>
          </p:cNvSpPr>
          <p:nvPr/>
        </p:nvSpPr>
        <p:spPr>
          <a:xfrm>
            <a:off x="293594" y="1690687"/>
            <a:ext cx="3874994" cy="495888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Electromagnetic</a:t>
            </a:r>
          </a:p>
          <a:p>
            <a:pPr lvl="1"/>
            <a:r>
              <a:rPr lang="en-US" dirty="0"/>
              <a:t>Absorbs photons, electrons</a:t>
            </a:r>
          </a:p>
          <a:p>
            <a:r>
              <a:rPr lang="en-US" dirty="0"/>
              <a:t>Hadronic</a:t>
            </a:r>
          </a:p>
          <a:p>
            <a:pPr lvl="1"/>
            <a:r>
              <a:rPr lang="en-US" dirty="0"/>
              <a:t>Absorbs protons, neutrons, </a:t>
            </a:r>
            <a:r>
              <a:rPr lang="en-US" dirty="0" err="1"/>
              <a:t>pions</a:t>
            </a:r>
            <a:r>
              <a:rPr lang="en-US" dirty="0"/>
              <a:t>, jets, etc.</a:t>
            </a:r>
          </a:p>
          <a:p>
            <a:pPr lvl="1"/>
            <a:r>
              <a:rPr lang="en-US" dirty="0"/>
              <a:t>More challenging</a:t>
            </a:r>
          </a:p>
        </p:txBody>
      </p:sp>
    </p:spTree>
    <p:extLst>
      <p:ext uri="{BB962C8B-B14F-4D97-AF65-F5344CB8AC3E}">
        <p14:creationId xmlns:p14="http://schemas.microsoft.com/office/powerpoint/2010/main" val="14847916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228281-EC0E-4C99-984A-012F5BF34C1E}"/>
              </a:ext>
            </a:extLst>
          </p:cNvPr>
          <p:cNvSpPr>
            <a:spLocks noGrp="1"/>
          </p:cNvSpPr>
          <p:nvPr>
            <p:ph type="title"/>
          </p:nvPr>
        </p:nvSpPr>
        <p:spPr/>
        <p:txBody>
          <a:bodyPr/>
          <a:lstStyle/>
          <a:p>
            <a:r>
              <a:rPr lang="en-US" dirty="0"/>
              <a:t>Calorimeter Technology</a:t>
            </a:r>
          </a:p>
        </p:txBody>
      </p:sp>
      <p:sp>
        <p:nvSpPr>
          <p:cNvPr id="3" name="Content Placeholder 2">
            <a:extLst>
              <a:ext uri="{FF2B5EF4-FFF2-40B4-BE49-F238E27FC236}">
                <a16:creationId xmlns:a16="http://schemas.microsoft.com/office/drawing/2014/main" id="{C2CC246D-B15D-44A5-BBEF-B81FB447BB4C}"/>
              </a:ext>
            </a:extLst>
          </p:cNvPr>
          <p:cNvSpPr>
            <a:spLocks noGrp="1"/>
          </p:cNvSpPr>
          <p:nvPr>
            <p:ph idx="1"/>
          </p:nvPr>
        </p:nvSpPr>
        <p:spPr>
          <a:xfrm>
            <a:off x="838200" y="1825625"/>
            <a:ext cx="5491348" cy="4212978"/>
          </a:xfrm>
        </p:spPr>
        <p:txBody>
          <a:bodyPr>
            <a:normAutofit lnSpcReduction="10000"/>
          </a:bodyPr>
          <a:lstStyle/>
          <a:p>
            <a:r>
              <a:rPr lang="en-US" dirty="0"/>
              <a:t>Goal: record </a:t>
            </a:r>
            <a:r>
              <a:rPr lang="en-US" b="1" dirty="0"/>
              <a:t>energy</a:t>
            </a:r>
            <a:r>
              <a:rPr lang="en-US" dirty="0"/>
              <a:t> of particles</a:t>
            </a:r>
          </a:p>
          <a:p>
            <a:r>
              <a:rPr lang="en-US" dirty="0"/>
              <a:t>Most common type: </a:t>
            </a:r>
            <a:r>
              <a:rPr lang="en-US" b="1" dirty="0"/>
              <a:t>sampling</a:t>
            </a:r>
          </a:p>
          <a:p>
            <a:r>
              <a:rPr lang="en-US" dirty="0"/>
              <a:t>Two parts:</a:t>
            </a:r>
          </a:p>
          <a:p>
            <a:pPr lvl="1"/>
            <a:r>
              <a:rPr lang="en-US" dirty="0"/>
              <a:t>Passive medium – creates </a:t>
            </a:r>
            <a:r>
              <a:rPr lang="en-US" b="1" dirty="0"/>
              <a:t>showers </a:t>
            </a:r>
            <a:r>
              <a:rPr lang="en-US" dirty="0"/>
              <a:t>of lower energy particles through interactions (e.g., bremsstrahlung + pair production)</a:t>
            </a:r>
          </a:p>
          <a:p>
            <a:pPr lvl="1"/>
            <a:r>
              <a:rPr lang="en-US" dirty="0"/>
              <a:t>Active medium – ionization / excitation of scintillators -&gt; low energy photons -&gt; photomultiplier tubes -&gt; electric current -&gt; analog-to-digital converters -&gt; digital storage</a:t>
            </a:r>
          </a:p>
        </p:txBody>
      </p:sp>
      <p:pic>
        <p:nvPicPr>
          <p:cNvPr id="4098" name="Picture 2" descr="ATLAS Event Displays: Higgs boson decaying to two b-quarks - CERN Document  Server">
            <a:extLst>
              <a:ext uri="{FF2B5EF4-FFF2-40B4-BE49-F238E27FC236}">
                <a16:creationId xmlns:a16="http://schemas.microsoft.com/office/drawing/2014/main" id="{1593B123-5AD0-42A7-BFE0-7966F3FA40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5507" y="1075184"/>
            <a:ext cx="5418418" cy="3577497"/>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Arrow Connector 5">
            <a:extLst>
              <a:ext uri="{FF2B5EF4-FFF2-40B4-BE49-F238E27FC236}">
                <a16:creationId xmlns:a16="http://schemas.microsoft.com/office/drawing/2014/main" id="{BD48AFD5-D1E1-401C-BD74-34E059FE58C9}"/>
              </a:ext>
            </a:extLst>
          </p:cNvPr>
          <p:cNvCxnSpPr>
            <a:cxnSpLocks/>
          </p:cNvCxnSpPr>
          <p:nvPr/>
        </p:nvCxnSpPr>
        <p:spPr>
          <a:xfrm>
            <a:off x="10402784" y="365125"/>
            <a:ext cx="201881" cy="156160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4100" name="Picture 4" descr="Sampling calorimeter: passive samplers interspaced by active readout... |  Download Scientific Diagram">
            <a:extLst>
              <a:ext uri="{FF2B5EF4-FFF2-40B4-BE49-F238E27FC236}">
                <a16:creationId xmlns:a16="http://schemas.microsoft.com/office/drawing/2014/main" id="{64F89F95-8639-4D6B-8FC3-4F85B73213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5507" y="4990353"/>
            <a:ext cx="3011393" cy="13499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89502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713</TotalTime>
  <Words>1646</Words>
  <Application>Microsoft Office PowerPoint</Application>
  <PresentationFormat>Widescreen</PresentationFormat>
  <Paragraphs>214</Paragraphs>
  <Slides>42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42</vt:i4>
      </vt:variant>
    </vt:vector>
  </HeadingPairs>
  <TitlesOfParts>
    <vt:vector size="50" baseType="lpstr">
      <vt:lpstr>Arial</vt:lpstr>
      <vt:lpstr>Calibri</vt:lpstr>
      <vt:lpstr>Calibri (Body)</vt:lpstr>
      <vt:lpstr>Calibri Light</vt:lpstr>
      <vt:lpstr>Cambria Math</vt:lpstr>
      <vt:lpstr>Roboto</vt:lpstr>
      <vt:lpstr>Source Serif Pro</vt:lpstr>
      <vt:lpstr>Office Theme</vt:lpstr>
      <vt:lpstr>Calorimeter Clustering with SPVCNN</vt:lpstr>
      <vt:lpstr>Outline</vt:lpstr>
      <vt:lpstr>Particle Detector</vt:lpstr>
      <vt:lpstr>PowerPoint Presentation</vt:lpstr>
      <vt:lpstr>ATLAS Detector</vt:lpstr>
      <vt:lpstr>Physics Event</vt:lpstr>
      <vt:lpstr>Calorimeter</vt:lpstr>
      <vt:lpstr>Calorimeter</vt:lpstr>
      <vt:lpstr>Calorimeter Technology</vt:lpstr>
      <vt:lpstr>Calorimeter Clustering</vt:lpstr>
      <vt:lpstr>Machine Learning</vt:lpstr>
      <vt:lpstr>What is Machine Learning?</vt:lpstr>
      <vt:lpstr>Supervised Learning</vt:lpstr>
      <vt:lpstr>Loss Function</vt:lpstr>
      <vt:lpstr>Gradient Descent</vt:lpstr>
      <vt:lpstr>Neural Networks</vt:lpstr>
      <vt:lpstr>Convolutional Neural Networks</vt:lpstr>
      <vt:lpstr>More on Neural Networks</vt:lpstr>
      <vt:lpstr>Conclusion</vt:lpstr>
      <vt:lpstr>Backup (Advanced)</vt:lpstr>
      <vt:lpstr>3D Deep Learning Tasks</vt:lpstr>
      <vt:lpstr>Semantic Segmentation</vt:lpstr>
      <vt:lpstr>Instance Segmentation</vt:lpstr>
      <vt:lpstr>Panoptic Segmentation</vt:lpstr>
      <vt:lpstr>SPVNAS Motivation</vt:lpstr>
      <vt:lpstr>Previous Approaches</vt:lpstr>
      <vt:lpstr>Limitations of Previous Approaches</vt:lpstr>
      <vt:lpstr>Point-Voxel Convolution (PVConv)</vt:lpstr>
      <vt:lpstr>Sparse Point-Voxel Convolution (SPVConv)</vt:lpstr>
      <vt:lpstr>Sparse Point-Voxel Convolution (SPVConv)</vt:lpstr>
      <vt:lpstr>Voxelization</vt:lpstr>
      <vt:lpstr>Sparse Point-Voxel Convolution (SPVConv)</vt:lpstr>
      <vt:lpstr>Generalized Sparse Convolution</vt:lpstr>
      <vt:lpstr>Devoxelization</vt:lpstr>
      <vt:lpstr>Linear Interpolation</vt:lpstr>
      <vt:lpstr>Biilinear Interpolation</vt:lpstr>
      <vt:lpstr>Trilinear Interpolation</vt:lpstr>
      <vt:lpstr>Metric Learning</vt:lpstr>
      <vt:lpstr>Centroid Loss</vt:lpstr>
      <vt:lpstr>Mean Shift Clustering</vt:lpstr>
      <vt:lpstr>Mean Shift</vt:lpstr>
      <vt:lpstr>Links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Calorimetry With SPVNAS</dc:title>
  <dc:creator>Alex Schuy</dc:creator>
  <cp:lastModifiedBy>Alex Schuy</cp:lastModifiedBy>
  <cp:revision>3</cp:revision>
  <dcterms:created xsi:type="dcterms:W3CDTF">2020-09-24T23:16:46Z</dcterms:created>
  <dcterms:modified xsi:type="dcterms:W3CDTF">2021-06-18T19:40:00Z</dcterms:modified>
</cp:coreProperties>
</file>