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57" r:id="rId5"/>
    <p:sldId id="261" r:id="rId6"/>
    <p:sldId id="262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53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63618-E35F-4507-91C8-1C7A62BD3AED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85A98E-F821-4D9C-9287-0755070E7F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90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85A98E-F821-4D9C-9287-0755070E7FD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8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950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56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87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50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23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54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73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776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723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430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507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C920-6868-4F72-BAC8-7168F8FCD817}" type="datetimeFigureOut">
              <a:rPr lang="es-ES" smtClean="0"/>
              <a:t>10/06/2021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689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CERN-Basketball-club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7400" y="1122363"/>
            <a:ext cx="10845800" cy="2387600"/>
          </a:xfrm>
        </p:spPr>
        <p:txBody>
          <a:bodyPr>
            <a:normAutofit/>
          </a:bodyPr>
          <a:lstStyle/>
          <a:p>
            <a:r>
              <a:rPr lang="en-US" dirty="0" smtClean="0"/>
              <a:t>CERN Basketball Club </a:t>
            </a:r>
            <a:br>
              <a:rPr lang="en-US" dirty="0" smtClean="0"/>
            </a:br>
            <a:r>
              <a:rPr lang="en-US" sz="4800" dirty="0" smtClean="0"/>
              <a:t>Accounting report season 2020/2021</a:t>
            </a:r>
            <a:endParaRPr lang="es-E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Jeronimo ORTOLA</a:t>
            </a:r>
          </a:p>
          <a:p>
            <a:r>
              <a:rPr lang="es-ES" dirty="0" smtClean="0"/>
              <a:t>General Assembly 2nd July 2020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979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5707" y="3244334"/>
            <a:ext cx="4480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https://espace.cern.ch/CERN-Basketball-club/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68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063" y="452502"/>
            <a:ext cx="6271926" cy="3755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39899" y="4657917"/>
            <a:ext cx="4492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QUOTAS: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21 transferred to next season: 1957 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 reimbursed: 390 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</a:t>
            </a:r>
            <a:r>
              <a:rPr lang="en-GB" dirty="0" smtClean="0"/>
              <a:t> donated: 625.5 CHF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51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The club is </a:t>
            </a:r>
            <a:r>
              <a:rPr lang="en-US" dirty="0" smtClean="0"/>
              <a:t>still in </a:t>
            </a:r>
            <a:r>
              <a:rPr lang="en-US" dirty="0" smtClean="0"/>
              <a:t>good health</a:t>
            </a:r>
          </a:p>
          <a:p>
            <a:pPr lvl="1"/>
            <a:r>
              <a:rPr lang="en-US" dirty="0" smtClean="0"/>
              <a:t>Balance UBS account: 5627.10 CHF </a:t>
            </a:r>
            <a:endParaRPr lang="en-US" dirty="0" smtClean="0"/>
          </a:p>
          <a:p>
            <a:pPr lvl="1"/>
            <a:r>
              <a:rPr lang="en-US" dirty="0" smtClean="0"/>
              <a:t>Uniforms </a:t>
            </a:r>
            <a:r>
              <a:rPr lang="en-US" dirty="0" smtClean="0"/>
              <a:t>on stock: </a:t>
            </a:r>
            <a:r>
              <a:rPr lang="en-US" dirty="0"/>
              <a:t>7</a:t>
            </a:r>
            <a:r>
              <a:rPr lang="en-US" dirty="0" smtClean="0"/>
              <a:t> x 150 CHF = 1050 CHF</a:t>
            </a:r>
          </a:p>
          <a:p>
            <a:pPr lvl="1"/>
            <a:r>
              <a:rPr lang="en-US" dirty="0" smtClean="0"/>
              <a:t>Training shirts on stock: 11 x 25 CHF: 275 CHF</a:t>
            </a:r>
          </a:p>
          <a:p>
            <a:pPr lvl="1"/>
            <a:r>
              <a:rPr lang="en-US" dirty="0" smtClean="0">
                <a:solidFill>
                  <a:schemeClr val="accent6"/>
                </a:solidFill>
              </a:rPr>
              <a:t>TOTAL BALANCE 20/21: </a:t>
            </a:r>
            <a:r>
              <a:rPr lang="en-US" dirty="0" smtClean="0">
                <a:solidFill>
                  <a:schemeClr val="accent6"/>
                </a:solidFill>
              </a:rPr>
              <a:t>6952.10 </a:t>
            </a:r>
            <a:r>
              <a:rPr lang="en-US" dirty="0" smtClean="0">
                <a:solidFill>
                  <a:schemeClr val="accent6"/>
                </a:solidFill>
              </a:rPr>
              <a:t>CHF</a:t>
            </a:r>
            <a:endParaRPr lang="en-US" dirty="0" smtClean="0"/>
          </a:p>
          <a:p>
            <a:r>
              <a:rPr lang="en-US" dirty="0" smtClean="0"/>
              <a:t>Only 32 members compared to 40 in 19/20</a:t>
            </a:r>
          </a:p>
          <a:p>
            <a:r>
              <a:rPr lang="en-US" dirty="0" smtClean="0"/>
              <a:t>We </a:t>
            </a:r>
            <a:r>
              <a:rPr lang="en-US" dirty="0" smtClean="0"/>
              <a:t>have 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>
                <a:solidFill>
                  <a:srgbClr val="FF0000"/>
                </a:solidFill>
              </a:rPr>
              <a:t>584.26 </a:t>
            </a:r>
            <a:r>
              <a:rPr lang="en-US" dirty="0" smtClean="0">
                <a:solidFill>
                  <a:srgbClr val="FF0000"/>
                </a:solidFill>
              </a:rPr>
              <a:t>CHF </a:t>
            </a:r>
            <a:r>
              <a:rPr lang="en-US" dirty="0" smtClean="0"/>
              <a:t>regarding </a:t>
            </a:r>
            <a:r>
              <a:rPr lang="en-US" dirty="0" smtClean="0"/>
              <a:t>last season</a:t>
            </a:r>
            <a:r>
              <a:rPr lang="en-US" dirty="0" smtClean="0"/>
              <a:t>. </a:t>
            </a:r>
            <a:r>
              <a:rPr lang="en-US" sz="1800" dirty="0" smtClean="0">
                <a:solidFill>
                  <a:schemeClr val="accent6"/>
                </a:solidFill>
              </a:rPr>
              <a:t>(TOTAL </a:t>
            </a:r>
            <a:r>
              <a:rPr lang="en-US" sz="1800" dirty="0">
                <a:solidFill>
                  <a:schemeClr val="accent6"/>
                </a:solidFill>
              </a:rPr>
              <a:t>BALANCE 19/20: 7536.36 </a:t>
            </a:r>
            <a:r>
              <a:rPr lang="en-US" sz="1800" dirty="0" smtClean="0">
                <a:solidFill>
                  <a:schemeClr val="accent6"/>
                </a:solidFill>
              </a:rPr>
              <a:t>CHF)</a:t>
            </a:r>
            <a:endParaRPr lang="en-US" sz="1800" dirty="0" smtClean="0"/>
          </a:p>
          <a:p>
            <a:r>
              <a:rPr lang="en-US" dirty="0" smtClean="0"/>
              <a:t>UBS account maintenance fees : </a:t>
            </a:r>
            <a:r>
              <a:rPr lang="en-US" dirty="0" smtClean="0"/>
              <a:t>59</a:t>
            </a:r>
            <a:r>
              <a:rPr lang="en-US" dirty="0" smtClean="0"/>
              <a:t>.20 </a:t>
            </a:r>
            <a:r>
              <a:rPr lang="en-US" dirty="0" smtClean="0"/>
              <a:t>CHF.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850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Budget 2020/2021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Back to normal amount </a:t>
            </a:r>
            <a:r>
              <a:rPr lang="en-US" dirty="0" smtClean="0"/>
              <a:t>of </a:t>
            </a:r>
            <a:r>
              <a:rPr lang="en-US" dirty="0" smtClean="0"/>
              <a:t>club members </a:t>
            </a:r>
            <a:r>
              <a:rPr lang="en-US" dirty="0" smtClean="0"/>
              <a:t>(40-45)</a:t>
            </a:r>
            <a:endParaRPr lang="en-US" dirty="0" smtClean="0"/>
          </a:p>
          <a:p>
            <a:r>
              <a:rPr lang="en-US" dirty="0" smtClean="0"/>
              <a:t>Basketball backboard: ~ 2000 CHF</a:t>
            </a:r>
          </a:p>
          <a:p>
            <a:r>
              <a:rPr lang="en-US" dirty="0" smtClean="0"/>
              <a:t>UNIFORMS to be purchased</a:t>
            </a:r>
          </a:p>
          <a:p>
            <a:r>
              <a:rPr lang="en-US" dirty="0" smtClean="0"/>
              <a:t>Foreseen </a:t>
            </a:r>
            <a:r>
              <a:rPr lang="en-US" dirty="0" smtClean="0"/>
              <a:t>end next season:</a:t>
            </a:r>
          </a:p>
          <a:p>
            <a:pPr lvl="1"/>
            <a:r>
              <a:rPr lang="en-US" dirty="0" smtClean="0">
                <a:solidFill>
                  <a:schemeClr val="accent6"/>
                </a:solidFill>
              </a:rPr>
              <a:t>TOTAL </a:t>
            </a:r>
            <a:r>
              <a:rPr lang="en-US" dirty="0" smtClean="0">
                <a:solidFill>
                  <a:schemeClr val="accent6"/>
                </a:solidFill>
              </a:rPr>
              <a:t>BALANCE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 smtClean="0">
                <a:solidFill>
                  <a:schemeClr val="accent6"/>
                </a:solidFill>
              </a:rPr>
              <a:t>5375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CHF </a:t>
            </a:r>
            <a:r>
              <a:rPr lang="en-US" dirty="0" smtClean="0">
                <a:solidFill>
                  <a:srgbClr val="FF0000"/>
                </a:solidFill>
              </a:rPr>
              <a:t>(-1576.12 compared to last season)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257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995" y="1049441"/>
            <a:ext cx="7722589" cy="412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87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155</Words>
  <Application>Microsoft Office PowerPoint</Application>
  <PresentationFormat>Widescreen</PresentationFormat>
  <Paragraphs>24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CERN Basketball Club  Accounting report season 2020/2021</vt:lpstr>
      <vt:lpstr>PowerPoint Presentation</vt:lpstr>
      <vt:lpstr>PowerPoint Presentation</vt:lpstr>
      <vt:lpstr>Conclusions</vt:lpstr>
      <vt:lpstr>Budget 2020/2021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 Club  Accounting Status as of 1st July 2018</dc:title>
  <dc:creator>Manuel Gonzalez Berges</dc:creator>
  <cp:lastModifiedBy>Jeronimo Ortola Vidal</cp:lastModifiedBy>
  <cp:revision>86</cp:revision>
  <dcterms:created xsi:type="dcterms:W3CDTF">2018-08-28T13:32:41Z</dcterms:created>
  <dcterms:modified xsi:type="dcterms:W3CDTF">2021-06-10T09:20:37Z</dcterms:modified>
</cp:coreProperties>
</file>