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5" r:id="rId2"/>
    <p:sldId id="257" r:id="rId3"/>
    <p:sldId id="272" r:id="rId4"/>
    <p:sldId id="273" r:id="rId5"/>
    <p:sldId id="274" r:id="rId6"/>
    <p:sldId id="27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05" d="100"/>
          <a:sy n="105" d="100"/>
        </p:scale>
        <p:origin x="171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0F4F9-537C-8E46-9FB7-126820107E7F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68AD9-B8AF-224A-A4B6-B25AFC54D7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271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7CE8C-15D9-2C4F-8717-A7F0FF4C9788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33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860B4-E719-9445-BCCA-7CA749F71CAE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829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4D711-5E54-7C4C-92C6-C1B4DF066DCE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536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49555-89B9-1B48-9064-8F4F9FDBA24B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0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598F5-9229-CE40-91C7-72E808CEC65D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227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1D4D-0205-1248-AE06-BF4F24C9D0E1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6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F4FA4-28F3-274A-B2DC-DEF6098B3FA2}" type="datetime1">
              <a:rPr lang="en-US" smtClean="0"/>
              <a:t>6/15/2021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262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71C15-21FF-4B42-B96A-4A4B54BC1078}" type="datetime1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52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34A8C-0970-964F-B62E-5F606E0C9E05}" type="datetime1">
              <a:rPr lang="en-US" smtClean="0"/>
              <a:t>6/15/2021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94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7CD1C-9FD3-C643-A3D4-74D29328DE87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53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35A8D-7B82-3244-9125-A6A5E29468DC}" type="datetime1">
              <a:rPr lang="en-US" smtClean="0"/>
              <a:t>6/15/2021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31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4C13-55BB-C84A-8593-7838930A5128}" type="datetime1">
              <a:rPr lang="en-US" smtClean="0"/>
              <a:t>6/15/2021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1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SocialActivities/BasketballClu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hse.cern/content/cern-clubs-and-other-social-activities-covid-19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b="1" dirty="0"/>
              <a:t>CERN Basketball Club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General Assembly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9144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15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June 2021</a:t>
            </a:r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FAC977-EF07-CF4C-86DA-46AE2FF2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66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B27747-324A-854A-87CE-8CF5FB919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The committee </a:t>
            </a:r>
            <a:r>
              <a:rPr lang="en-US" smtClean="0"/>
              <a:t>will </a:t>
            </a:r>
            <a:r>
              <a:rPr lang="en-US"/>
              <a:t>“soon” announce </a:t>
            </a:r>
            <a:r>
              <a:rPr lang="en-US" dirty="0" smtClean="0"/>
              <a:t>the CERN1 and </a:t>
            </a:r>
            <a:r>
              <a:rPr lang="en-US" smtClean="0"/>
              <a:t>CERN2 </a:t>
            </a:r>
            <a:r>
              <a:rPr lang="en-US" smtClean="0"/>
              <a:t>players</a:t>
            </a:r>
            <a:endParaRPr lang="en-US" dirty="0"/>
          </a:p>
          <a:p>
            <a:r>
              <a:rPr lang="en-US" b="1" dirty="0" smtClean="0"/>
              <a:t>Gyms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Tuesdays: </a:t>
            </a:r>
            <a:r>
              <a:rPr lang="en-US" dirty="0" err="1" smtClean="0"/>
              <a:t>Chavanne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Wednesdays</a:t>
            </a:r>
            <a:r>
              <a:rPr lang="en-US" dirty="0"/>
              <a:t>: </a:t>
            </a:r>
            <a:r>
              <a:rPr lang="en-US" dirty="0" err="1" smtClean="0"/>
              <a:t>Bude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Thursdays: </a:t>
            </a:r>
            <a:r>
              <a:rPr lang="en-US" dirty="0" smtClean="0"/>
              <a:t>Saint </a:t>
            </a:r>
            <a:r>
              <a:rPr lang="en-US" dirty="0" err="1" smtClean="0"/>
              <a:t>Genis</a:t>
            </a:r>
            <a:r>
              <a:rPr lang="en-US" dirty="0"/>
              <a:t> - </a:t>
            </a:r>
            <a:r>
              <a:rPr lang="en-US" dirty="0" err="1"/>
              <a:t>Diamanterie</a:t>
            </a:r>
            <a:endParaRPr lang="en-US" dirty="0"/>
          </a:p>
          <a:p>
            <a:r>
              <a:rPr lang="en-US" b="1" dirty="0"/>
              <a:t>Competitions </a:t>
            </a:r>
            <a:r>
              <a:rPr lang="mr-IN" b="1" dirty="0"/>
              <a:t>–</a:t>
            </a:r>
            <a:r>
              <a:rPr lang="en-US" b="1" dirty="0"/>
              <a:t> GAB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1  - </a:t>
            </a:r>
            <a:r>
              <a:rPr lang="en-US" dirty="0" smtClean="0"/>
              <a:t>new format of championship 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CERN 2  - new format of championship </a:t>
            </a:r>
          </a:p>
          <a:p>
            <a:r>
              <a:rPr lang="en-US" dirty="0">
                <a:hlinkClick r:id="rId2"/>
              </a:rPr>
              <a:t>https://twiki.cern.ch/twiki/bin/view/SocialActivities/BasketballClub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5ED504D-BE56-0943-BD3F-6C679925C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Season 2021-2022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7D3328D-5E1B-4A42-ABC5-5068CF85E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04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2021-2022 </a:t>
            </a:r>
            <a:r>
              <a:rPr lang="en-US" dirty="0"/>
              <a:t>Committee Proposal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548DC1E-289B-0C49-AD31-549FE8C9CAF4}"/>
              </a:ext>
            </a:extLst>
          </p:cNvPr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Borja Fernandez Adiego – President/CERN1R</a:t>
            </a:r>
          </a:p>
          <a:p>
            <a:r>
              <a:rPr lang="en-US" sz="2800" dirty="0" smtClean="0"/>
              <a:t>George Iakovidis – Vice President</a:t>
            </a:r>
          </a:p>
          <a:p>
            <a:r>
              <a:rPr lang="en-US" sz="2800" dirty="0"/>
              <a:t>Pedro Felix Lopez Macia – Member/CERN1R </a:t>
            </a:r>
          </a:p>
          <a:p>
            <a:r>
              <a:rPr lang="en-US" sz="2800" dirty="0" smtClean="0"/>
              <a:t>Jeronimo Ortola Vidal – Treasurer/CERN2R</a:t>
            </a:r>
          </a:p>
          <a:p>
            <a:r>
              <a:rPr lang="en-US" sz="2800" dirty="0" smtClean="0"/>
              <a:t>Manuel Gonzalez Berges – Secretary/CERN2R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Franck Perret </a:t>
            </a:r>
            <a:r>
              <a:rPr lang="en-US" sz="2800" dirty="0">
                <a:solidFill>
                  <a:srgbClr val="FF0000"/>
                </a:solidFill>
              </a:rPr>
              <a:t>– </a:t>
            </a:r>
            <a:r>
              <a:rPr lang="en-US" sz="2800" dirty="0" smtClean="0">
                <a:solidFill>
                  <a:srgbClr val="FF0000"/>
                </a:solidFill>
              </a:rPr>
              <a:t>Coach/Member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/>
              <a:t>Francois Boyer – </a:t>
            </a:r>
            <a:r>
              <a:rPr lang="en-US" sz="2800" dirty="0" smtClean="0"/>
              <a:t>Member/CERN1R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b="1" dirty="0" smtClean="0"/>
              <a:t>Anyone else interested?</a:t>
            </a:r>
            <a:endParaRPr lang="en-US" sz="2800" b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36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763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2021-2022 GAB dynamic championship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175" y="1239586"/>
            <a:ext cx="7867650" cy="21894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937" y="3543300"/>
            <a:ext cx="4810125" cy="87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0236" y="4572000"/>
            <a:ext cx="5343525" cy="13049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0273" y="6153149"/>
            <a:ext cx="474345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36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/>
              <a:t>Resumption of </a:t>
            </a:r>
            <a:r>
              <a:rPr lang="en-GB" dirty="0" smtClean="0"/>
              <a:t>Activities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04800" y="1828800"/>
            <a:ext cx="8229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From </a:t>
            </a:r>
            <a:r>
              <a:rPr lang="en-US" i="1" dirty="0">
                <a:hlinkClick r:id="rId2"/>
              </a:rPr>
              <a:t>https://</a:t>
            </a:r>
            <a:r>
              <a:rPr lang="en-US" i="1" dirty="0" smtClean="0">
                <a:hlinkClick r:id="rId2"/>
              </a:rPr>
              <a:t>hse.cern/content/cern-clubs-and-other-social-activities-covid-19</a:t>
            </a:r>
            <a:r>
              <a:rPr lang="en-US" i="1" dirty="0" smtClean="0"/>
              <a:t> </a:t>
            </a:r>
          </a:p>
          <a:p>
            <a:pPr algn="ctr"/>
            <a:endParaRPr lang="en-US" i="1" dirty="0"/>
          </a:p>
          <a:p>
            <a:pPr algn="ctr"/>
            <a:r>
              <a:rPr lang="en-GB" i="1" dirty="0"/>
              <a:t>Last updated: 3 June 2021</a:t>
            </a:r>
            <a:endParaRPr lang="en-GB" i="1" dirty="0" smtClean="0"/>
          </a:p>
          <a:p>
            <a:pPr algn="ctr"/>
            <a:endParaRPr lang="en-GB" i="1" dirty="0"/>
          </a:p>
          <a:p>
            <a:pPr algn="ctr"/>
            <a:r>
              <a:rPr lang="en-GB" i="1" dirty="0" smtClean="0"/>
              <a:t>“</a:t>
            </a:r>
            <a:r>
              <a:rPr lang="en-GB" dirty="0"/>
              <a:t>CERN Clubs whose activities take place off the CERN site (not including the CERN barracks which are considered as part of the CERN </a:t>
            </a:r>
            <a:r>
              <a:rPr lang="en-GB" dirty="0" err="1"/>
              <a:t>Meyrin</a:t>
            </a:r>
            <a:r>
              <a:rPr lang="en-GB" dirty="0"/>
              <a:t> site) may resume their activities so long as they commit to and are in compliance with the Host State regulations regarding COVID19.  On-site CERN Club activities (on </a:t>
            </a:r>
            <a:r>
              <a:rPr lang="en-GB" dirty="0" err="1"/>
              <a:t>Meyrin</a:t>
            </a:r>
            <a:r>
              <a:rPr lang="en-GB" dirty="0"/>
              <a:t> and </a:t>
            </a:r>
            <a:r>
              <a:rPr lang="en-GB" dirty="0" err="1"/>
              <a:t>Prevessin</a:t>
            </a:r>
            <a:r>
              <a:rPr lang="en-GB" dirty="0"/>
              <a:t> sites, including Barracks) are suspended until further </a:t>
            </a:r>
            <a:r>
              <a:rPr lang="en-GB" dirty="0" smtClean="0"/>
              <a:t>notice</a:t>
            </a:r>
            <a:r>
              <a:rPr lang="en-GB" i="1" dirty="0" smtClean="0"/>
              <a:t>”</a:t>
            </a:r>
            <a:endParaRPr lang="en-GB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53340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Thanks a lot to CCC and AP (Rachel, Isabelle, etc.)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974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428EF3-BC13-804F-814A-AB4AA28CA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219200" y="2971800"/>
            <a:ext cx="617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Any suggestion, complain?</a:t>
            </a:r>
            <a:endParaRPr lang="en-GB" sz="3600" i="1" dirty="0"/>
          </a:p>
        </p:txBody>
      </p:sp>
    </p:spTree>
    <p:extLst>
      <p:ext uri="{BB962C8B-B14F-4D97-AF65-F5344CB8AC3E}">
        <p14:creationId xmlns:p14="http://schemas.microsoft.com/office/powerpoint/2010/main" val="269089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634</TotalTime>
  <Words>212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Mangal</vt:lpstr>
      <vt:lpstr>Wingdings</vt:lpstr>
      <vt:lpstr>Office Theme</vt:lpstr>
      <vt:lpstr>CERN Basketball Club General Assembly</vt:lpstr>
      <vt:lpstr>Season 2021-2022</vt:lpstr>
      <vt:lpstr>2021-2022 Committee Proposal</vt:lpstr>
      <vt:lpstr>2021-2022 GAB dynamic championship</vt:lpstr>
      <vt:lpstr>Resumption of Activities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Basketball Club General Assembly</dc:title>
  <dc:creator>Manolo</dc:creator>
  <cp:lastModifiedBy>Borja Fernandez Adiego</cp:lastModifiedBy>
  <cp:revision>142</cp:revision>
  <cp:lastPrinted>2019-07-10T13:44:05Z</cp:lastPrinted>
  <dcterms:created xsi:type="dcterms:W3CDTF">2006-08-16T00:00:00Z</dcterms:created>
  <dcterms:modified xsi:type="dcterms:W3CDTF">2021-06-15T14:41:47Z</dcterms:modified>
</cp:coreProperties>
</file>