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9" r:id="rId4"/>
    <p:sldId id="260" r:id="rId5"/>
    <p:sldId id="267" r:id="rId6"/>
    <p:sldId id="281" r:id="rId7"/>
    <p:sldId id="268" r:id="rId8"/>
    <p:sldId id="274" r:id="rId9"/>
    <p:sldId id="279" r:id="rId10"/>
    <p:sldId id="276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C1BF-9DD9-D040-A1B5-29AC63C01863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72440-3C34-E342-80AB-98C76761F2A5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A72BA-1818-3342-A2C0-9BDF28EF2A41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1397-C81E-594A-BE9B-47381D9EFC51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A03AB-CADD-F246-B045-A40E0DFCA4FE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D604-EEDC-874D-B9A9-453BFB0F55EE}" type="datetime1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D9689-143F-AE43-939F-91B2877BAFFA}" type="datetime1">
              <a:rPr lang="en-US" smtClean="0"/>
              <a:t>6/15/2021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E3465-DCA1-6741-9FD2-3B966CE42107}" type="datetime1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C793-73C5-F64A-8479-3DADE971D952}" type="datetime1">
              <a:rPr lang="en-US" smtClean="0"/>
              <a:t>6/15/2021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3328C-6E25-6A41-AF8A-B298963B642B}" type="datetime1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D92F-A8DF-924D-85A4-F8EA98CBF17C}" type="datetime1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49B1-44B5-D84E-B892-3A146FE8F080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15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June 2021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6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Thanks</a:t>
            </a:r>
            <a:r>
              <a:rPr lang="en-US" dirty="0" smtClean="0"/>
              <a:t> coach!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49" y="1294459"/>
            <a:ext cx="8229600" cy="304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ym typeface="Wingdings" panose="05000000000000000000" pitchFamily="2" charset="2"/>
              </a:rPr>
              <a:t>Trainings, CERN1 and CERN2 coach and member of the committee!</a:t>
            </a: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33D628-52DB-E046-8FD8-DD8707E7CB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2743200"/>
            <a:ext cx="3879850" cy="393388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7598FD-08C9-D749-9187-669C5BFE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4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Thanks</a:t>
            </a:r>
            <a:r>
              <a:rPr lang="en-US" dirty="0" smtClean="0"/>
              <a:t> </a:t>
            </a:r>
            <a:r>
              <a:rPr lang="en-US" dirty="0"/>
              <a:t>to all the people in the committee </a:t>
            </a:r>
            <a:r>
              <a:rPr lang="en-US" dirty="0" smtClean="0"/>
              <a:t>and everyone </a:t>
            </a:r>
            <a:r>
              <a:rPr lang="en-US" dirty="0"/>
              <a:t>in the club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B7E2E0-2491-6248-93C7-4A1EE78E6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0"/>
            <a:ext cx="7772400" cy="38401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Last season report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Financial </a:t>
            </a:r>
            <a:r>
              <a:rPr lang="en-US" sz="2800" dirty="0"/>
              <a:t>state of the club (Treasurer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Planning for next season (President)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Discussion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6BA39-6F7B-FD4B-9E6F-EC53EC8BF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2020-2021 </a:t>
            </a:r>
            <a:r>
              <a:rPr lang="en-US" b="1" dirty="0"/>
              <a:t>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3916363"/>
          </a:xfrm>
        </p:spPr>
        <p:txBody>
          <a:bodyPr>
            <a:normAutofit/>
          </a:bodyPr>
          <a:lstStyle/>
          <a:p>
            <a:r>
              <a:rPr lang="en-US" sz="2800" dirty="0"/>
              <a:t>Borja Fernandez Adiego – President/CERN1R</a:t>
            </a:r>
          </a:p>
          <a:p>
            <a:r>
              <a:rPr lang="en-US" sz="2800" dirty="0"/>
              <a:t>George Iakovidis – Vice </a:t>
            </a:r>
            <a:r>
              <a:rPr lang="en-US" sz="2800" dirty="0" smtClean="0"/>
              <a:t>President</a:t>
            </a:r>
          </a:p>
          <a:p>
            <a:r>
              <a:rPr lang="en-US" sz="2800" dirty="0"/>
              <a:t>Pedro Felix Lopez </a:t>
            </a:r>
            <a:r>
              <a:rPr lang="en-US" sz="2800" dirty="0" smtClean="0"/>
              <a:t>Macia – Member/CERN1R </a:t>
            </a:r>
            <a:endParaRPr lang="en-US" sz="2800" dirty="0"/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Haroon Rafique – Coach / Member</a:t>
            </a:r>
          </a:p>
          <a:p>
            <a:r>
              <a:rPr lang="en-US" sz="2800" dirty="0"/>
              <a:t>Francois Boyer – </a:t>
            </a:r>
            <a:r>
              <a:rPr lang="en-US" sz="2800" dirty="0" smtClean="0"/>
              <a:t>Member</a:t>
            </a:r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7C212-0EA5-6F44-9993-AC95FC68E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8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2020-2021 </a:t>
            </a:r>
            <a:r>
              <a:rPr lang="en-US" dirty="0"/>
              <a:t>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121275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Members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CERN 1: </a:t>
            </a:r>
            <a:r>
              <a:rPr lang="en-US" dirty="0" smtClean="0"/>
              <a:t>11 </a:t>
            </a:r>
            <a:r>
              <a:rPr lang="en-US" dirty="0"/>
              <a:t>players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CERN 2: </a:t>
            </a:r>
            <a:r>
              <a:rPr lang="en-US" dirty="0" smtClean="0"/>
              <a:t>19 </a:t>
            </a:r>
            <a:r>
              <a:rPr lang="en-US" dirty="0"/>
              <a:t>players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Only trainings: </a:t>
            </a:r>
            <a:r>
              <a:rPr lang="en-US" dirty="0" smtClean="0"/>
              <a:t>~17 </a:t>
            </a:r>
            <a:r>
              <a:rPr lang="en-US" dirty="0"/>
              <a:t>person </a:t>
            </a:r>
            <a:r>
              <a:rPr lang="en-US" dirty="0" smtClean="0"/>
              <a:t>paid</a:t>
            </a:r>
            <a:endParaRPr lang="en-US" dirty="0"/>
          </a:p>
          <a:p>
            <a:r>
              <a:rPr lang="en-US" b="1" dirty="0"/>
              <a:t>Gyms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Tuesdays: </a:t>
            </a:r>
            <a:r>
              <a:rPr lang="en-US" dirty="0" err="1"/>
              <a:t>Chavanne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Wednesdays: </a:t>
            </a:r>
            <a:r>
              <a:rPr lang="en-US" dirty="0" err="1" smtClean="0"/>
              <a:t>Bude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Thursdays: Saint </a:t>
            </a:r>
            <a:r>
              <a:rPr lang="en-US" dirty="0" err="1"/>
              <a:t>Genis</a:t>
            </a:r>
            <a:r>
              <a:rPr lang="en-US" dirty="0"/>
              <a:t>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CERN 1  - League </a:t>
            </a:r>
            <a:r>
              <a:rPr lang="en-US" dirty="0" smtClean="0"/>
              <a:t>Cobalt / Cup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CERN 2  - League </a:t>
            </a:r>
            <a:r>
              <a:rPr lang="en-US" dirty="0" err="1" smtClean="0"/>
              <a:t>Titane</a:t>
            </a:r>
            <a:r>
              <a:rPr lang="en-US" dirty="0" smtClean="0"/>
              <a:t> </a:t>
            </a:r>
            <a:r>
              <a:rPr lang="en-US" dirty="0"/>
              <a:t>/ </a:t>
            </a:r>
            <a:r>
              <a:rPr lang="en-US" dirty="0" smtClean="0"/>
              <a:t>Cup</a:t>
            </a:r>
          </a:p>
          <a:p>
            <a:r>
              <a:rPr lang="en-US" b="1" dirty="0" smtClean="0"/>
              <a:t>COVID’19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CERN BBC stopped the activities on the 23/10/2020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GAB stopped all competitions on the 23/10/2020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407757-421C-2B4D-ADF9-F6372BF7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9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2020/21 </a:t>
            </a:r>
            <a:r>
              <a:rPr lang="en-US" dirty="0"/>
              <a:t>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51F329-9F9E-AD48-BA98-9AA6DB0F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Championship/cup was </a:t>
            </a:r>
            <a:r>
              <a:rPr lang="en-US" b="1" dirty="0" smtClean="0"/>
              <a:t>suspended</a:t>
            </a:r>
            <a:r>
              <a:rPr lang="en-US" dirty="0" smtClean="0"/>
              <a:t> on the 23/10/21</a:t>
            </a:r>
          </a:p>
          <a:p>
            <a:endParaRPr lang="en-US" dirty="0" smtClean="0"/>
          </a:p>
          <a:p>
            <a:r>
              <a:rPr lang="en-US" b="1" dirty="0" smtClean="0"/>
              <a:t>Season 2021/22 will be based on the results of the season 2019/21: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CERN1 will play again in league “Cobalt”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CERN2 </a:t>
            </a:r>
            <a:r>
              <a:rPr lang="en-US" dirty="0"/>
              <a:t>will play again in league </a:t>
            </a:r>
            <a:r>
              <a:rPr lang="en-US" dirty="0" smtClean="0"/>
              <a:t>“</a:t>
            </a:r>
            <a:r>
              <a:rPr lang="en-US" dirty="0" err="1" smtClean="0"/>
              <a:t>Titane</a:t>
            </a:r>
            <a:r>
              <a:rPr lang="en-US" dirty="0" smtClean="0"/>
              <a:t>”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0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CERN1 </a:t>
            </a:r>
            <a:r>
              <a:rPr lang="en-US" dirty="0" smtClean="0"/>
              <a:t>2019/20 </a:t>
            </a:r>
            <a:r>
              <a:rPr lang="en-US" dirty="0"/>
              <a:t>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51F329-9F9E-AD48-BA98-9AA6DB0F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2653"/>
          <a:stretch/>
        </p:blipFill>
        <p:spPr>
          <a:xfrm>
            <a:off x="1219200" y="1136270"/>
            <a:ext cx="6339840" cy="568515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5800" y="1828800"/>
            <a:ext cx="72390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49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CERN2 </a:t>
            </a:r>
            <a:r>
              <a:rPr lang="en-US" dirty="0" smtClean="0"/>
              <a:t>2019/20 </a:t>
            </a:r>
            <a:r>
              <a:rPr lang="en-US" dirty="0"/>
              <a:t>Championship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60A6D9-3F67-364A-8C3F-8C6518A43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216666"/>
            <a:ext cx="6172200" cy="56413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43000" y="5562600"/>
            <a:ext cx="72390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29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CERN1/2 </a:t>
            </a:r>
            <a:r>
              <a:rPr lang="en-US" dirty="0" smtClean="0"/>
              <a:t>2019/20 </a:t>
            </a:r>
            <a:r>
              <a:rPr lang="en-US" dirty="0"/>
              <a:t>Fair-Play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74F757-6EFC-0B40-A4D3-1F56287D7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" y="2229791"/>
            <a:ext cx="4956680" cy="35385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1920" y="1828800"/>
            <a:ext cx="4061405" cy="43405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1524000"/>
            <a:ext cx="443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fair-play ranking for 2020/21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45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Social events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AA6D27-1405-8440-95F5-119D54736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2590799"/>
            <a:ext cx="7788349" cy="1751659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No social events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42EBC4-C1C3-5142-87F5-DD9FAE4E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1108</TotalTime>
  <Words>232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Mangal</vt:lpstr>
      <vt:lpstr>Wingdings</vt:lpstr>
      <vt:lpstr>Office Theme</vt:lpstr>
      <vt:lpstr>CERN Basketball Club General Assembly</vt:lpstr>
      <vt:lpstr>Agenda</vt:lpstr>
      <vt:lpstr>2020-2021 Committee</vt:lpstr>
      <vt:lpstr>2020-2021 Status</vt:lpstr>
      <vt:lpstr>2020/21 Championship</vt:lpstr>
      <vt:lpstr>CERN1 2019/20 Championship</vt:lpstr>
      <vt:lpstr>CERN2 2019/20 Championship</vt:lpstr>
      <vt:lpstr>CERN1/2 2019/20 Fair-Play</vt:lpstr>
      <vt:lpstr>Social events </vt:lpstr>
      <vt:lpstr>Thanks coach!</vt:lpstr>
      <vt:lpstr>Thanks to all the people in the committee and everyone in the club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161</cp:revision>
  <cp:lastPrinted>2019-07-10T13:44:46Z</cp:lastPrinted>
  <dcterms:created xsi:type="dcterms:W3CDTF">2006-08-16T00:00:00Z</dcterms:created>
  <dcterms:modified xsi:type="dcterms:W3CDTF">2021-06-15T14:21:11Z</dcterms:modified>
</cp:coreProperties>
</file>