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964" r:id="rId1"/>
  </p:sldMasterIdLst>
  <p:notesMasterIdLst>
    <p:notesMasterId r:id="rId3"/>
  </p:notesMasterIdLst>
  <p:handoutMasterIdLst>
    <p:handoutMasterId r:id="rId4"/>
  </p:handoutMasterIdLst>
  <p:sldIdLst>
    <p:sldId id="323" r:id="rId2"/>
  </p:sldIdLst>
  <p:sldSz cx="9144000" cy="5143500" type="screen16x9"/>
  <p:notesSz cx="6881813" cy="10002838"/>
  <p:defaultTextStyle>
    <a:defPPr>
      <a:defRPr lang="de-CH"/>
    </a:defPPr>
    <a:lvl1pPr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1pPr>
    <a:lvl2pPr marL="457189"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377"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566"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754"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5943" algn="l" defTabSz="457189" rtl="0" eaLnBrk="1" latinLnBrk="0" hangingPunct="1">
      <a:defRPr sz="1600" kern="1200">
        <a:solidFill>
          <a:schemeClr val="tx1"/>
        </a:solidFill>
        <a:latin typeface="Arial" charset="0"/>
        <a:ea typeface="ヒラギノ角ゴ Pro W3" charset="0"/>
        <a:cs typeface="ヒラギノ角ゴ Pro W3" charset="0"/>
      </a:defRPr>
    </a:lvl6pPr>
    <a:lvl7pPr marL="2743131" algn="l" defTabSz="457189" rtl="0" eaLnBrk="1" latinLnBrk="0" hangingPunct="1">
      <a:defRPr sz="1600" kern="1200">
        <a:solidFill>
          <a:schemeClr val="tx1"/>
        </a:solidFill>
        <a:latin typeface="Arial" charset="0"/>
        <a:ea typeface="ヒラギノ角ゴ Pro W3" charset="0"/>
        <a:cs typeface="ヒラギノ角ゴ Pro W3" charset="0"/>
      </a:defRPr>
    </a:lvl7pPr>
    <a:lvl8pPr marL="3200320" algn="l" defTabSz="457189" rtl="0" eaLnBrk="1" latinLnBrk="0" hangingPunct="1">
      <a:defRPr sz="1600" kern="1200">
        <a:solidFill>
          <a:schemeClr val="tx1"/>
        </a:solidFill>
        <a:latin typeface="Arial" charset="0"/>
        <a:ea typeface="ヒラギノ角ゴ Pro W3" charset="0"/>
        <a:cs typeface="ヒラギノ角ゴ Pro W3" charset="0"/>
      </a:defRPr>
    </a:lvl8pPr>
    <a:lvl9pPr marL="3657509" algn="l" defTabSz="457189" rtl="0" eaLnBrk="1" latinLnBrk="0" hangingPunct="1">
      <a:defRPr sz="16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668" userDrawn="1">
          <p15:clr>
            <a:srgbClr val="A4A3A4"/>
          </p15:clr>
        </p15:guide>
        <p15:guide id="2" orient="horz" pos="634" userDrawn="1">
          <p15:clr>
            <a:srgbClr val="A4A3A4"/>
          </p15:clr>
        </p15:guide>
        <p15:guide id="3" orient="horz" pos="2845" userDrawn="1">
          <p15:clr>
            <a:srgbClr val="A4A3A4"/>
          </p15:clr>
        </p15:guide>
        <p15:guide id="4" orient="horz" pos="838" userDrawn="1">
          <p15:clr>
            <a:srgbClr val="A4A3A4"/>
          </p15:clr>
        </p15:guide>
        <p15:guide id="5" orient="horz" pos="140" userDrawn="1">
          <p15:clr>
            <a:srgbClr val="A4A3A4"/>
          </p15:clr>
        </p15:guide>
        <p15:guide id="6" orient="horz" pos="378" userDrawn="1">
          <p15:clr>
            <a:srgbClr val="A4A3A4"/>
          </p15:clr>
        </p15:guide>
        <p15:guide id="7" orient="horz" pos="3117" userDrawn="1">
          <p15:clr>
            <a:srgbClr val="A4A3A4"/>
          </p15:clr>
        </p15:guide>
        <p15:guide id="9" pos="657" userDrawn="1">
          <p15:clr>
            <a:srgbClr val="A4A3A4"/>
          </p15:clr>
        </p15:guide>
        <p15:guide id="10" pos="5534" userDrawn="1">
          <p15:clr>
            <a:srgbClr val="A4A3A4"/>
          </p15:clr>
        </p15:guide>
        <p15:guide id="11" pos="521" userDrawn="1">
          <p15:clr>
            <a:srgbClr val="A4A3A4"/>
          </p15:clr>
        </p15:guide>
        <p15:guide id="12" pos="385" userDrawn="1">
          <p15:clr>
            <a:srgbClr val="A4A3A4"/>
          </p15:clr>
        </p15:guide>
        <p15:guide id="13" pos="1315" userDrawn="1">
          <p15:clr>
            <a:srgbClr val="A4A3A4"/>
          </p15:clr>
        </p15:guide>
        <p15:guide id="14" pos="3039" userDrawn="1">
          <p15:clr>
            <a:srgbClr val="A4A3A4"/>
          </p15:clr>
        </p15:guide>
        <p15:guide id="15" pos="3152" userDrawn="1">
          <p15:clr>
            <a:srgbClr val="A4A3A4"/>
          </p15:clr>
        </p15:guide>
      </p15:sldGuideLst>
    </p:ext>
    <p:ext uri="{2D200454-40CA-4A62-9FC3-DE9A4176ACB9}">
      <p15:notesGuideLst xmlns:p15="http://schemas.microsoft.com/office/powerpoint/2012/main">
        <p15:guide id="1" orient="horz" pos="3150">
          <p15:clr>
            <a:srgbClr val="A4A3A4"/>
          </p15:clr>
        </p15:guide>
        <p15:guide id="2" pos="216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0000"/>
    <a:srgbClr val="FFFFFF"/>
    <a:srgbClr val="808080"/>
    <a:srgbClr val="000000"/>
    <a:srgbClr val="FDCA00"/>
    <a:srgbClr val="EF5B00"/>
    <a:srgbClr val="C50006"/>
    <a:srgbClr val="7C204E"/>
    <a:srgbClr val="003B6E"/>
    <a:srgbClr val="19741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4" autoAdjust="0"/>
    <p:restoredTop sz="97304" autoAdjust="0"/>
  </p:normalViewPr>
  <p:slideViewPr>
    <p:cSldViewPr snapToObjects="1">
      <p:cViewPr varScale="1">
        <p:scale>
          <a:sx n="167" d="100"/>
          <a:sy n="167" d="100"/>
        </p:scale>
        <p:origin x="298" y="120"/>
      </p:cViewPr>
      <p:guideLst>
        <p:guide orient="horz" pos="668"/>
        <p:guide orient="horz" pos="634"/>
        <p:guide orient="horz" pos="2845"/>
        <p:guide orient="horz" pos="838"/>
        <p:guide orient="horz" pos="140"/>
        <p:guide orient="horz" pos="378"/>
        <p:guide orient="horz" pos="3117"/>
        <p:guide pos="657"/>
        <p:guide pos="5534"/>
        <p:guide pos="521"/>
        <p:guide pos="385"/>
        <p:guide pos="1315"/>
        <p:guide pos="3039"/>
        <p:guide pos="3152"/>
      </p:guideLst>
    </p:cSldViewPr>
  </p:slideViewPr>
  <p:notesTextViewPr>
    <p:cViewPr>
      <p:scale>
        <a:sx n="100" d="100"/>
        <a:sy n="100" d="100"/>
      </p:scale>
      <p:origin x="0" y="0"/>
    </p:cViewPr>
  </p:notesTextViewPr>
  <p:sorterViewPr>
    <p:cViewPr>
      <p:scale>
        <a:sx n="100" d="100"/>
        <a:sy n="100" d="100"/>
      </p:scale>
      <p:origin x="0" y="0"/>
    </p:cViewPr>
  </p:sorterViewPr>
  <p:notesViewPr>
    <p:cSldViewPr snapToObjects="1">
      <p:cViewPr varScale="1">
        <p:scale>
          <a:sx n="107" d="100"/>
          <a:sy n="107" d="100"/>
        </p:scale>
        <p:origin x="-3990" y="-102"/>
      </p:cViewPr>
      <p:guideLst>
        <p:guide orient="horz" pos="3150"/>
        <p:guide pos="216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0"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defTabSz="964838">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7" name="Rectangle 3"/>
          <p:cNvSpPr>
            <a:spLocks noGrp="1" noChangeArrowheads="1"/>
          </p:cNvSpPr>
          <p:nvPr>
            <p:ph type="dt" sz="quarter" idx="1"/>
          </p:nvPr>
        </p:nvSpPr>
        <p:spPr bwMode="auto">
          <a:xfrm>
            <a:off x="3899164"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algn="r" defTabSz="964838">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8" name="Rectangle 4"/>
          <p:cNvSpPr>
            <a:spLocks noGrp="1" noChangeArrowheads="1"/>
          </p:cNvSpPr>
          <p:nvPr>
            <p:ph type="ftr" sz="quarter" idx="2"/>
          </p:nvPr>
        </p:nvSpPr>
        <p:spPr bwMode="auto">
          <a:xfrm>
            <a:off x="0"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defTabSz="964838">
              <a:spcBef>
                <a:spcPct val="0"/>
              </a:spcBef>
              <a:defRPr sz="1200" baseline="30000">
                <a:latin typeface="Times" charset="0"/>
                <a:ea typeface="ヒラギノ角ゴ Pro W3" charset="-128"/>
                <a:cs typeface="ヒラギノ角ゴ Pro W3" charset="-128"/>
              </a:defRPr>
            </a:lvl1pPr>
          </a:lstStyle>
          <a:p>
            <a:pPr>
              <a:defRPr/>
            </a:pPr>
            <a:endParaRPr lang="en-GB">
              <a:latin typeface="+mn-lt"/>
            </a:endParaRPr>
          </a:p>
        </p:txBody>
      </p:sp>
      <p:sp>
        <p:nvSpPr>
          <p:cNvPr id="118789" name="Rectangle 5"/>
          <p:cNvSpPr>
            <a:spLocks noGrp="1" noChangeArrowheads="1"/>
          </p:cNvSpPr>
          <p:nvPr>
            <p:ph type="sldNum" sz="quarter" idx="3"/>
          </p:nvPr>
        </p:nvSpPr>
        <p:spPr bwMode="auto">
          <a:xfrm>
            <a:off x="3899164"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algn="r" defTabSz="964838">
              <a:spcBef>
                <a:spcPct val="0"/>
              </a:spcBef>
              <a:defRPr sz="1200" baseline="30000">
                <a:latin typeface="Times" charset="0"/>
              </a:defRPr>
            </a:lvl1pPr>
          </a:lstStyle>
          <a:p>
            <a:pPr>
              <a:defRPr/>
            </a:pPr>
            <a:fld id="{630A188E-C926-984B-863C-48B251A81B15}" type="slidenum">
              <a:rPr lang="en-GB">
                <a:latin typeface="+mn-lt"/>
              </a:rPr>
              <a:pPr>
                <a:defRPr/>
              </a:pPr>
              <a:t>‹#›</a:t>
            </a:fld>
            <a:endParaRPr lang="en-GB" dirty="0">
              <a:latin typeface="+mn-lt"/>
            </a:endParaRPr>
          </a:p>
        </p:txBody>
      </p:sp>
    </p:spTree>
    <p:extLst>
      <p:ext uri="{BB962C8B-B14F-4D97-AF65-F5344CB8AC3E}">
        <p14:creationId xmlns:p14="http://schemas.microsoft.com/office/powerpoint/2010/main" val="289599428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3" name="Rectangle 3"/>
          <p:cNvSpPr>
            <a:spLocks noGrp="1" noChangeArrowheads="1"/>
          </p:cNvSpPr>
          <p:nvPr>
            <p:ph type="dt" idx="1"/>
          </p:nvPr>
        </p:nvSpPr>
        <p:spPr bwMode="auto">
          <a:xfrm>
            <a:off x="3899164"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algn="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7172" name="Rectangle 4"/>
          <p:cNvSpPr>
            <a:spLocks noGrp="1" noRot="1" noChangeAspect="1" noChangeArrowheads="1" noTextEdit="1"/>
          </p:cNvSpPr>
          <p:nvPr>
            <p:ph type="sldImg" idx="2"/>
          </p:nvPr>
        </p:nvSpPr>
        <p:spPr bwMode="auto">
          <a:xfrm>
            <a:off x="109538" y="750888"/>
            <a:ext cx="6667500" cy="37512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22885" name="Rectangle 5"/>
          <p:cNvSpPr>
            <a:spLocks noGrp="1" noChangeArrowheads="1"/>
          </p:cNvSpPr>
          <p:nvPr>
            <p:ph type="body" sz="quarter" idx="3"/>
          </p:nvPr>
        </p:nvSpPr>
        <p:spPr bwMode="auto">
          <a:xfrm>
            <a:off x="918282" y="4752009"/>
            <a:ext cx="5045250" cy="449995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a:t>
            </a:r>
            <a:r>
              <a:rPr lang="de-DE" noProof="0" dirty="0" smtClean="0"/>
              <a:t>Ebene</a:t>
            </a:r>
          </a:p>
          <a:p>
            <a:pPr lvl="5"/>
            <a:r>
              <a:rPr lang="de-DE" noProof="0" dirty="0" smtClean="0"/>
              <a:t>Sechste Ebene</a:t>
            </a:r>
          </a:p>
          <a:p>
            <a:pPr lvl="6"/>
            <a:r>
              <a:rPr lang="de-DE" noProof="0" dirty="0" smtClean="0"/>
              <a:t>Siebte Ebene</a:t>
            </a:r>
          </a:p>
          <a:p>
            <a:pPr lvl="7"/>
            <a:r>
              <a:rPr lang="de-DE" noProof="0" dirty="0" smtClean="0"/>
              <a:t>Achte Ebene</a:t>
            </a:r>
          </a:p>
          <a:p>
            <a:pPr lvl="8"/>
            <a:r>
              <a:rPr lang="de-DE" noProof="0" dirty="0" smtClean="0"/>
              <a:t>Neunte Ebene</a:t>
            </a:r>
          </a:p>
        </p:txBody>
      </p:sp>
      <p:sp>
        <p:nvSpPr>
          <p:cNvPr id="122886" name="Rectangle 6"/>
          <p:cNvSpPr>
            <a:spLocks noGrp="1" noChangeArrowheads="1"/>
          </p:cNvSpPr>
          <p:nvPr>
            <p:ph type="ftr" sz="quarter" idx="4"/>
          </p:nvPr>
        </p:nvSpPr>
        <p:spPr bwMode="auto">
          <a:xfrm>
            <a:off x="0"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7" name="Rectangle 7"/>
          <p:cNvSpPr>
            <a:spLocks noGrp="1" noChangeArrowheads="1"/>
          </p:cNvSpPr>
          <p:nvPr>
            <p:ph type="sldNum" sz="quarter" idx="5"/>
          </p:nvPr>
        </p:nvSpPr>
        <p:spPr bwMode="auto">
          <a:xfrm>
            <a:off x="3899164"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algn="r" defTabSz="964838">
              <a:spcBef>
                <a:spcPct val="0"/>
              </a:spcBef>
              <a:defRPr sz="1000" baseline="0">
                <a:latin typeface="+mn-lt"/>
              </a:defRPr>
            </a:lvl1pPr>
          </a:lstStyle>
          <a:p>
            <a:pPr>
              <a:defRPr/>
            </a:pPr>
            <a:fld id="{EC696245-F065-0B47-B74E-D5003861FD61}" type="slidenum">
              <a:rPr lang="de-DE" smtClean="0"/>
              <a:pPr>
                <a:defRPr/>
              </a:pPr>
              <a:t>‹#›</a:t>
            </a:fld>
            <a:endParaRPr lang="de-DE" dirty="0"/>
          </a:p>
        </p:txBody>
      </p:sp>
    </p:spTree>
    <p:extLst>
      <p:ext uri="{BB962C8B-B14F-4D97-AF65-F5344CB8AC3E}">
        <p14:creationId xmlns:p14="http://schemas.microsoft.com/office/powerpoint/2010/main" val="761473846"/>
      </p:ext>
    </p:extLst>
  </p:cSld>
  <p:clrMap bg1="lt1" tx1="dk1" bg2="lt2" tx2="dk2" accent1="accent1" accent2="accent2" accent3="accent3" accent4="accent4" accent5="accent5" accent6="accent6" hlink="hlink" folHlink="folHlink"/>
  <p:hf sldNum="0" hdr="0" ftr="0" dt="0"/>
  <p:notesStyle>
    <a:lvl1pPr marL="90486" indent="-90486" algn="l" rtl="0" eaLnBrk="0" fontAlgn="base" hangingPunct="0">
      <a:spcBef>
        <a:spcPts val="0"/>
      </a:spcBef>
      <a:spcAft>
        <a:spcPct val="0"/>
      </a:spcAft>
      <a:buFont typeface="Arial" panose="020B0604020202020204" pitchFamily="34" charset="0"/>
      <a:buChar char="•"/>
      <a:defRPr sz="1000" kern="1200" baseline="0">
        <a:solidFill>
          <a:schemeClr val="tx1"/>
        </a:solidFill>
        <a:latin typeface="+mn-lt"/>
        <a:ea typeface="ヒラギノ角ゴ Pro W3" pitchFamily="-108" charset="-128"/>
        <a:cs typeface="ヒラギノ角ゴ Pro W3" pitchFamily="-108" charset="-128"/>
      </a:defRPr>
    </a:lvl1pPr>
    <a:lvl2pPr marL="180970" indent="-92072"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charset="-128"/>
        <a:cs typeface="ヒラギノ角ゴ Pro W3" charset="0"/>
      </a:defRPr>
    </a:lvl2pPr>
    <a:lvl3pPr marL="266693" indent="-85723"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3pPr>
    <a:lvl4pPr marL="357179" indent="-90486"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4pPr>
    <a:lvl5pPr marL="447663" indent="-90486"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pitchFamily="-112" charset="-128"/>
        <a:cs typeface="ＭＳ Ｐゴシック" charset="0"/>
      </a:defRPr>
    </a:lvl5pPr>
    <a:lvl6pPr marL="538149" indent="-90486" algn="l" defTabSz="457189" rtl="0" eaLnBrk="1" latinLnBrk="0" hangingPunct="1">
      <a:buFont typeface="Symbol" panose="05050102010706020507" pitchFamily="18" charset="2"/>
      <a:buChar char="-"/>
      <a:defRPr sz="1000" kern="1200" baseline="0">
        <a:solidFill>
          <a:schemeClr val="tx1"/>
        </a:solidFill>
        <a:latin typeface="+mn-lt"/>
        <a:ea typeface="+mn-ea"/>
        <a:cs typeface="Arial" panose="020B0604020202020204" pitchFamily="34" charset="0"/>
      </a:defRPr>
    </a:lvl6pPr>
    <a:lvl7pPr marL="628635" indent="-90486"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7pPr>
    <a:lvl8pPr marL="719121" indent="-90486"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8pPr>
    <a:lvl9pPr marL="806431" indent="-88898"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09538" y="750888"/>
            <a:ext cx="6667500" cy="3751262"/>
          </a:xfrm>
        </p:spPr>
      </p:sp>
      <p:sp>
        <p:nvSpPr>
          <p:cNvPr id="3" name="Notizenplatzhalter 2"/>
          <p:cNvSpPr>
            <a:spLocks noGrp="1"/>
          </p:cNvSpPr>
          <p:nvPr>
            <p:ph type="body" idx="1"/>
          </p:nvPr>
        </p:nvSpPr>
        <p:spPr/>
        <p:txBody>
          <a:bodyPr/>
          <a:lstStyle/>
          <a:p>
            <a:endParaRPr lang="de-CH"/>
          </a:p>
        </p:txBody>
      </p:sp>
    </p:spTree>
    <p:extLst>
      <p:ext uri="{BB962C8B-B14F-4D97-AF65-F5344CB8AC3E}">
        <p14:creationId xmlns:p14="http://schemas.microsoft.com/office/powerpoint/2010/main" val="12303883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7_Titelfolie">
    <p:spTree>
      <p:nvGrpSpPr>
        <p:cNvPr id="1" name=""/>
        <p:cNvGrpSpPr/>
        <p:nvPr/>
      </p:nvGrpSpPr>
      <p:grpSpPr>
        <a:xfrm>
          <a:off x="0" y="0"/>
          <a:ext cx="0" cy="0"/>
          <a:chOff x="0" y="0"/>
          <a:chExt cx="0" cy="0"/>
        </a:xfrm>
      </p:grpSpPr>
      <p:pic>
        <p:nvPicPr>
          <p:cNvPr id="11" name="Picture 2" descr="U:\20160506_PSI_Luftbild_0292.jpg"/>
          <p:cNvPicPr>
            <a:picLocks noChangeArrowheads="1"/>
          </p:cNvPicPr>
          <p:nvPr userDrawn="1"/>
        </p:nvPicPr>
        <p:blipFill rotWithShape="1">
          <a:blip r:embed="rId2">
            <a:extLst>
              <a:ext uri="{28A0092B-C50C-407E-A947-70E740481C1C}">
                <a14:useLocalDpi xmlns:a14="http://schemas.microsoft.com/office/drawing/2010/main" val="0"/>
              </a:ext>
            </a:extLst>
          </a:blip>
          <a:srcRect l="-139" t="13866" r="1" b="14431"/>
          <a:stretch/>
        </p:blipFill>
        <p:spPr bwMode="auto">
          <a:xfrm>
            <a:off x="3260542" y="195488"/>
            <a:ext cx="5055885" cy="2376262"/>
          </a:xfrm>
          <a:prstGeom prst="rect">
            <a:avLst/>
          </a:prstGeom>
          <a:noFill/>
          <a:extLst>
            <a:ext uri="{909E8E84-426E-40DD-AFC4-6F175D3DCCD1}">
              <a14:hiddenFill xmlns:a14="http://schemas.microsoft.com/office/drawing/2010/main">
                <a:solidFill>
                  <a:srgbClr val="FFFFFF"/>
                </a:solidFill>
              </a14:hiddenFill>
            </a:ext>
          </a:extLst>
        </p:spPr>
      </p:pic>
      <p:sp>
        <p:nvSpPr>
          <p:cNvPr id="6" name="Rechteck 5"/>
          <p:cNvSpPr/>
          <p:nvPr/>
        </p:nvSpPr>
        <p:spPr bwMode="auto">
          <a:xfrm>
            <a:off x="-2" y="195487"/>
            <a:ext cx="3152960" cy="2376263"/>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5" name="Bild 24" descr="PSI-Logo_narrow_30k.eps"/>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830263" y="411523"/>
            <a:ext cx="1220400" cy="43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hteck 15"/>
          <p:cNvSpPr>
            <a:spLocks noChangeArrowheads="1"/>
          </p:cNvSpPr>
          <p:nvPr userDrawn="1"/>
        </p:nvSpPr>
        <p:spPr bwMode="auto">
          <a:xfrm>
            <a:off x="828012" y="4531500"/>
            <a:ext cx="612000" cy="612000"/>
          </a:xfrm>
          <a:prstGeom prst="rect">
            <a:avLst/>
          </a:prstGeom>
          <a:solidFill>
            <a:srgbClr val="B9B9B9"/>
          </a:solidFill>
          <a:ln>
            <a:noFill/>
          </a:ln>
          <a:extLst/>
        </p:spPr>
        <p:txBody>
          <a:bodyPr/>
          <a:lstStyle/>
          <a:p>
            <a:pPr>
              <a:spcBef>
                <a:spcPct val="0"/>
              </a:spcBef>
            </a:pPr>
            <a:endParaRPr lang="de-DE" sz="2400">
              <a:latin typeface="Times" charset="0"/>
            </a:endParaRPr>
          </a:p>
        </p:txBody>
      </p:sp>
      <p:sp>
        <p:nvSpPr>
          <p:cNvPr id="1027" name="Rectangle 8"/>
          <p:cNvSpPr>
            <a:spLocks noGrp="1" noChangeArrowheads="1"/>
          </p:cNvSpPr>
          <p:nvPr>
            <p:ph type="title" hasCustomPrompt="1"/>
          </p:nvPr>
        </p:nvSpPr>
        <p:spPr>
          <a:xfrm>
            <a:off x="814399" y="3273828"/>
            <a:ext cx="7969249" cy="810090"/>
          </a:xfrm>
        </p:spPr>
        <p:txBody>
          <a:bodyPr/>
          <a:lstStyle>
            <a:lvl1pPr>
              <a:lnSpc>
                <a:spcPct val="100000"/>
              </a:lnSpc>
              <a:defRPr sz="2500">
                <a:solidFill>
                  <a:srgbClr val="686868"/>
                </a:solidFill>
                <a:latin typeface="Georgia" charset="0"/>
                <a:ea typeface="ヒラギノ角ゴ Pro W3" charset="0"/>
              </a:defRPr>
            </a:lvl1pPr>
          </a:lstStyle>
          <a:p>
            <a:pPr lvl="0"/>
            <a:r>
              <a:rPr lang="de-CH" dirty="0" smtClean="0"/>
              <a:t>Hier können Sie den Titel Ihrer </a:t>
            </a:r>
            <a:br>
              <a:rPr lang="de-CH" dirty="0" smtClean="0"/>
            </a:br>
            <a:r>
              <a:rPr lang="de-CH" dirty="0" smtClean="0"/>
              <a:t>Präsentation einfügen</a:t>
            </a:r>
            <a:endParaRPr lang="en-US" noProof="0" dirty="0"/>
          </a:p>
        </p:txBody>
      </p:sp>
      <p:sp>
        <p:nvSpPr>
          <p:cNvPr id="69649" name="Rectangle 17"/>
          <p:cNvSpPr>
            <a:spLocks noGrp="1" noChangeArrowheads="1"/>
          </p:cNvSpPr>
          <p:nvPr>
            <p:ph type="subTitle" sz="quarter" idx="1" hasCustomPrompt="1"/>
          </p:nvPr>
        </p:nvSpPr>
        <p:spPr bwMode="auto">
          <a:xfrm>
            <a:off x="828012" y="2946432"/>
            <a:ext cx="7955637" cy="27339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0" indent="0">
              <a:buNone/>
              <a:defRPr sz="1500" b="1">
                <a:solidFill>
                  <a:srgbClr val="969696"/>
                </a:solidFill>
                <a:ea typeface="ヒラギノ角ゴ Pro W3" charset="0"/>
              </a:defRPr>
            </a:lvl1pPr>
          </a:lstStyle>
          <a:p>
            <a:r>
              <a:rPr lang="de-CH" dirty="0" smtClean="0"/>
              <a:t>Vorname und Name Autor  ::  Funktion  ::  Paul Scherrer Institut</a:t>
            </a:r>
            <a:endParaRPr lang="de-CH" dirty="0"/>
          </a:p>
        </p:txBody>
      </p:sp>
      <p:sp>
        <p:nvSpPr>
          <p:cNvPr id="10" name="Rechteck 1"/>
          <p:cNvSpPr>
            <a:spLocks noChangeArrowheads="1"/>
          </p:cNvSpPr>
          <p:nvPr userDrawn="1"/>
        </p:nvSpPr>
        <p:spPr bwMode="auto">
          <a:xfrm>
            <a:off x="5796136" y="2397447"/>
            <a:ext cx="2520280" cy="174303"/>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900" b="1" i="0" kern="0" spc="31" dirty="0" smtClean="0">
                <a:solidFill>
                  <a:srgbClr val="505150"/>
                </a:solidFill>
                <a:latin typeface="+mn-lt"/>
                <a:cs typeface="Arial" charset="0"/>
              </a:rPr>
              <a:t>WIR SCHAFFEN WISSEN – HEUTE FÜR MORGEN</a:t>
            </a:r>
            <a:endParaRPr lang="de-CH" sz="900" b="1" i="0" kern="0" spc="31" dirty="0">
              <a:solidFill>
                <a:srgbClr val="505150"/>
              </a:solidFill>
              <a:latin typeface="+mn-lt"/>
              <a:cs typeface="Arial" charset="0"/>
            </a:endParaRPr>
          </a:p>
        </p:txBody>
      </p:sp>
      <p:sp>
        <p:nvSpPr>
          <p:cNvPr id="9" name="Rechteck 8"/>
          <p:cNvSpPr/>
          <p:nvPr userDrawn="1"/>
        </p:nvSpPr>
        <p:spPr bwMode="auto">
          <a:xfrm>
            <a:off x="8424000" y="195487"/>
            <a:ext cx="720000" cy="2376263"/>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
        <p:nvSpPr>
          <p:cNvPr id="12" name="Textplatzhalter 11"/>
          <p:cNvSpPr>
            <a:spLocks noGrp="1"/>
          </p:cNvSpPr>
          <p:nvPr>
            <p:ph type="body" sz="quarter" idx="11" hasCustomPrompt="1"/>
          </p:nvPr>
        </p:nvSpPr>
        <p:spPr>
          <a:xfrm>
            <a:off x="828675" y="4150574"/>
            <a:ext cx="7954963" cy="293383"/>
          </a:xfrm>
        </p:spPr>
        <p:txBody>
          <a:bodyPr/>
          <a:lstStyle>
            <a:lvl1pPr marL="0" indent="0">
              <a:buNone/>
              <a:defRPr sz="1500" b="1">
                <a:solidFill>
                  <a:srgbClr val="969696"/>
                </a:solidFill>
              </a:defRPr>
            </a:lvl1pPr>
            <a:lvl2pPr marL="177790" indent="0">
              <a:buNone/>
              <a:defRPr sz="1500" b="1"/>
            </a:lvl2pPr>
            <a:lvl3pPr marL="355582" indent="0">
              <a:buNone/>
              <a:defRPr sz="1500" b="1"/>
            </a:lvl3pPr>
            <a:lvl4pPr marL="539723" indent="0">
              <a:buNone/>
              <a:defRPr sz="1500" b="1"/>
            </a:lvl4pPr>
            <a:lvl5pPr marL="717514" indent="0">
              <a:buNone/>
              <a:defRPr sz="1500" b="1"/>
            </a:lvl5pPr>
          </a:lstStyle>
          <a:p>
            <a:pPr lvl="0"/>
            <a:r>
              <a:rPr lang="de-DE" dirty="0" smtClean="0"/>
              <a:t>Hier können Sie den Anlass Ihrer Präsentation und das Datum einfügen</a:t>
            </a:r>
            <a:endParaRPr lang="de-DE" dirty="0"/>
          </a:p>
        </p:txBody>
      </p:sp>
    </p:spTree>
    <p:extLst/>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a:xfrm>
            <a:off x="2077211" y="216000"/>
            <a:ext cx="6708025" cy="381375"/>
          </a:xfrm>
        </p:spPr>
        <p:txBody>
          <a:bodyPr/>
          <a:lstStyle>
            <a:lvl1pPr>
              <a:defRPr sz="2400"/>
            </a:lvl1pPr>
          </a:lstStyle>
          <a:p>
            <a:r>
              <a:rPr lang="en-US" smtClean="0"/>
              <a:t>Click to edit Master title style</a:t>
            </a:r>
            <a:endParaRPr lang="en-GB" dirty="0"/>
          </a:p>
        </p:txBody>
      </p:sp>
      <p:sp>
        <p:nvSpPr>
          <p:cNvPr id="14" name="Foliennummernplatzhalter 1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2131681881"/>
      </p:ext>
    </p:extLst>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Inhalt (grau)">
    <p:spTree>
      <p:nvGrpSpPr>
        <p:cNvPr id="1" name=""/>
        <p:cNvGrpSpPr/>
        <p:nvPr/>
      </p:nvGrpSpPr>
      <p:grpSpPr>
        <a:xfrm>
          <a:off x="0" y="0"/>
          <a:ext cx="0" cy="0"/>
          <a:chOff x="0" y="0"/>
          <a:chExt cx="0" cy="0"/>
        </a:xfrm>
      </p:grpSpPr>
      <p:sp>
        <p:nvSpPr>
          <p:cNvPr id="2" name="Rechteck 1"/>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p:nvPr>
        </p:nvSpPr>
        <p:spPr>
          <a:xfrm>
            <a:off x="2077211" y="216000"/>
            <a:ext cx="6708025" cy="381375"/>
          </a:xfrm>
        </p:spPr>
        <p:txBody>
          <a:bodyPr/>
          <a:lstStyle>
            <a:lvl1pPr>
              <a:defRPr spc="0" baseline="0"/>
            </a:lvl1pPr>
          </a:lstStyle>
          <a:p>
            <a:r>
              <a:rPr lang="en-US" smtClean="0"/>
              <a:t>Click to edit Master title style</a:t>
            </a:r>
            <a:endParaRPr lang="en-GB" dirty="0"/>
          </a:p>
        </p:txBody>
      </p:sp>
      <p:sp>
        <p:nvSpPr>
          <p:cNvPr id="14" name="Foliennummernplatzhalter 1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a:t>
            </a:fld>
            <a:endParaRPr lang="de-DE" dirty="0"/>
          </a:p>
        </p:txBody>
      </p:sp>
      <p:sp>
        <p:nvSpPr>
          <p:cNvPr id="9" name="Inhaltsplatzhalter 7"/>
          <p:cNvSpPr>
            <a:spLocks noGrp="1"/>
          </p:cNvSpPr>
          <p:nvPr>
            <p:ph sz="quarter" idx="13" hasCustomPrompt="1"/>
          </p:nvPr>
        </p:nvSpPr>
        <p:spPr>
          <a:xfrm>
            <a:off x="934841" y="1113586"/>
            <a:ext cx="7885633" cy="3456386"/>
          </a:xfrm>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Tree>
    <p:extLst>
      <p:ext uri="{BB962C8B-B14F-4D97-AF65-F5344CB8AC3E}">
        <p14:creationId xmlns:p14="http://schemas.microsoft.com/office/powerpoint/2010/main" val="2878391058"/>
      </p:ext>
    </p:extLst>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zwei Inhalte">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93" y="1006081"/>
            <a:ext cx="3781425" cy="3509963"/>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
        <p:nvSpPr>
          <p:cNvPr id="15" name="Foliennummernplatzhalter 14"/>
          <p:cNvSpPr>
            <a:spLocks noGrp="1"/>
          </p:cNvSpPr>
          <p:nvPr>
            <p:ph type="sldNum" sz="quarter" idx="17"/>
          </p:nvPr>
        </p:nvSpPr>
        <p:spPr/>
        <p:txBody>
          <a:bodyPr/>
          <a:lstStyle/>
          <a:p>
            <a:pPr algn="r">
              <a:defRPr/>
            </a:pPr>
            <a:r>
              <a:rPr lang="de-DE" smtClean="0"/>
              <a:t>Seite </a:t>
            </a:r>
            <a:fld id="{EBC07571-3134-BB4B-B83F-1A9FE18D34F3}" type="slidenum">
              <a:rPr lang="de-DE" smtClean="0"/>
              <a:pPr algn="r">
                <a:defRPr/>
              </a:pPr>
              <a:t>‹#›</a:t>
            </a:fld>
            <a:endParaRPr lang="de-DE" dirty="0"/>
          </a:p>
        </p:txBody>
      </p:sp>
      <p:sp>
        <p:nvSpPr>
          <p:cNvPr id="16" name="Titel 15"/>
          <p:cNvSpPr>
            <a:spLocks noGrp="1"/>
          </p:cNvSpPr>
          <p:nvPr>
            <p:ph type="title"/>
          </p:nvPr>
        </p:nvSpPr>
        <p:spPr>
          <a:xfrm>
            <a:off x="2077211" y="216000"/>
            <a:ext cx="6708025" cy="381375"/>
          </a:xfrm>
        </p:spPr>
        <p:txBody>
          <a:bodyPr/>
          <a:lstStyle/>
          <a:p>
            <a:r>
              <a:rPr lang="en-US" smtClean="0"/>
              <a:t>Click to edit Master title style</a:t>
            </a:r>
            <a:endParaRPr lang="en-GB" dirty="0"/>
          </a:p>
        </p:txBody>
      </p:sp>
      <p:sp>
        <p:nvSpPr>
          <p:cNvPr id="8" name="Inhaltsplatzhalter 10"/>
          <p:cNvSpPr>
            <a:spLocks noGrp="1"/>
          </p:cNvSpPr>
          <p:nvPr>
            <p:ph sz="quarter" idx="18" hasCustomPrompt="1"/>
          </p:nvPr>
        </p:nvSpPr>
        <p:spPr>
          <a:xfrm>
            <a:off x="5003806" y="1003406"/>
            <a:ext cx="3781425" cy="3509963"/>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Tree>
    <p:extLst>
      <p:ext uri="{BB962C8B-B14F-4D97-AF65-F5344CB8AC3E}">
        <p14:creationId xmlns:p14="http://schemas.microsoft.com/office/powerpoint/2010/main" val="653103038"/>
      </p:ext>
    </p:extLst>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zwei Inhalte (grau)">
    <p:spTree>
      <p:nvGrpSpPr>
        <p:cNvPr id="1" name=""/>
        <p:cNvGrpSpPr/>
        <p:nvPr/>
      </p:nvGrpSpPr>
      <p:grpSpPr>
        <a:xfrm>
          <a:off x="0" y="0"/>
          <a:ext cx="0" cy="0"/>
          <a:chOff x="0" y="0"/>
          <a:chExt cx="0" cy="0"/>
        </a:xfrm>
      </p:grpSpPr>
      <p:sp>
        <p:nvSpPr>
          <p:cNvPr id="10" name="Rechteck 9"/>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5" name="Foliennummernplatzhalter 14"/>
          <p:cNvSpPr>
            <a:spLocks noGrp="1"/>
          </p:cNvSpPr>
          <p:nvPr>
            <p:ph type="sldNum" sz="quarter" idx="17"/>
          </p:nvPr>
        </p:nvSpPr>
        <p:spPr/>
        <p:txBody>
          <a:bodyPr/>
          <a:lstStyle/>
          <a:p>
            <a:pPr algn="r">
              <a:defRPr/>
            </a:pPr>
            <a:r>
              <a:rPr lang="de-DE" smtClean="0"/>
              <a:t>Seite </a:t>
            </a:r>
            <a:fld id="{EBC07571-3134-BB4B-B83F-1A9FE18D34F3}" type="slidenum">
              <a:rPr lang="de-DE" smtClean="0"/>
              <a:pPr algn="r">
                <a:defRPr/>
              </a:pPr>
              <a:t>‹#›</a:t>
            </a:fld>
            <a:endParaRPr lang="de-DE" dirty="0"/>
          </a:p>
        </p:txBody>
      </p:sp>
      <p:sp>
        <p:nvSpPr>
          <p:cNvPr id="16" name="Titel 15"/>
          <p:cNvSpPr>
            <a:spLocks noGrp="1"/>
          </p:cNvSpPr>
          <p:nvPr>
            <p:ph type="title"/>
          </p:nvPr>
        </p:nvSpPr>
        <p:spPr>
          <a:xfrm>
            <a:off x="2077211" y="216000"/>
            <a:ext cx="6708025" cy="381375"/>
          </a:xfrm>
        </p:spPr>
        <p:txBody>
          <a:bodyPr/>
          <a:lstStyle/>
          <a:p>
            <a:r>
              <a:rPr lang="en-US" smtClean="0"/>
              <a:t>Click to edit Master title style</a:t>
            </a:r>
            <a:endParaRPr lang="en-GB" dirty="0"/>
          </a:p>
        </p:txBody>
      </p:sp>
      <p:sp>
        <p:nvSpPr>
          <p:cNvPr id="17" name="Inhaltsplatzhalter 10"/>
          <p:cNvSpPr>
            <a:spLocks noGrp="1"/>
          </p:cNvSpPr>
          <p:nvPr>
            <p:ph sz="quarter" idx="18" hasCustomPrompt="1"/>
          </p:nvPr>
        </p:nvSpPr>
        <p:spPr>
          <a:xfrm>
            <a:off x="938422" y="1087360"/>
            <a:ext cx="3781425" cy="3428689"/>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
        <p:nvSpPr>
          <p:cNvPr id="18" name="Inhaltsplatzhalter 10"/>
          <p:cNvSpPr>
            <a:spLocks noGrp="1"/>
          </p:cNvSpPr>
          <p:nvPr>
            <p:ph sz="quarter" idx="19" hasCustomPrompt="1"/>
          </p:nvPr>
        </p:nvSpPr>
        <p:spPr>
          <a:xfrm>
            <a:off x="4899235" y="1084678"/>
            <a:ext cx="3781425" cy="3431366"/>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Tree>
    <p:extLst>
      <p:ext uri="{BB962C8B-B14F-4D97-AF65-F5344CB8AC3E}">
        <p14:creationId xmlns:p14="http://schemas.microsoft.com/office/powerpoint/2010/main" val="963531168"/>
      </p:ext>
    </p:extLst>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2077211" y="216000"/>
            <a:ext cx="6708025" cy="381375"/>
          </a:xfrm>
        </p:spPr>
        <p:txBody>
          <a:bodyPr/>
          <a:lstStyle/>
          <a:p>
            <a:r>
              <a:rPr lang="en-US" smtClean="0"/>
              <a:t>Click to edit Master title style</a:t>
            </a:r>
            <a:endParaRPr lang="en-GB" dirty="0"/>
          </a:p>
        </p:txBody>
      </p:sp>
      <p:sp>
        <p:nvSpPr>
          <p:cNvPr id="5" name="Foliennummernplatzhalter 4"/>
          <p:cNvSpPr>
            <a:spLocks noGrp="1"/>
          </p:cNvSpPr>
          <p:nvPr>
            <p:ph type="sldNum" sz="quarter" idx="12"/>
          </p:nvPr>
        </p:nvSpPr>
        <p:spPr/>
        <p:txBody>
          <a:bodyPr/>
          <a:lstStyle/>
          <a:p>
            <a:pPr algn="r">
              <a:defRPr/>
            </a:pPr>
            <a:r>
              <a:rPr lang="de-DE" smtClean="0"/>
              <a:t>Seite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681525059"/>
      </p:ext>
    </p:extLst>
  </p:cSld>
  <p:clrMapOvr>
    <a:masterClrMapping/>
  </p:clrMapOvr>
  <p:transition spd="med"/>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grau)">
    <p:spTree>
      <p:nvGrpSpPr>
        <p:cNvPr id="1" name=""/>
        <p:cNvGrpSpPr/>
        <p:nvPr/>
      </p:nvGrpSpPr>
      <p:grpSpPr>
        <a:xfrm>
          <a:off x="0" y="0"/>
          <a:ext cx="0" cy="0"/>
          <a:chOff x="0" y="0"/>
          <a:chExt cx="0" cy="0"/>
        </a:xfrm>
      </p:grpSpPr>
      <p:sp>
        <p:nvSpPr>
          <p:cNvPr id="2" name="Titel 1"/>
          <p:cNvSpPr>
            <a:spLocks noGrp="1"/>
          </p:cNvSpPr>
          <p:nvPr>
            <p:ph type="title"/>
          </p:nvPr>
        </p:nvSpPr>
        <p:spPr>
          <a:xfrm>
            <a:off x="2077211" y="216000"/>
            <a:ext cx="6708025" cy="381375"/>
          </a:xfrm>
        </p:spPr>
        <p:txBody>
          <a:bodyPr/>
          <a:lstStyle/>
          <a:p>
            <a:r>
              <a:rPr lang="en-US" smtClean="0"/>
              <a:t>Click to edit Master title style</a:t>
            </a:r>
            <a:endParaRPr lang="en-GB" dirty="0"/>
          </a:p>
        </p:txBody>
      </p:sp>
      <p:sp>
        <p:nvSpPr>
          <p:cNvPr id="5" name="Foliennummernplatzhalter 4"/>
          <p:cNvSpPr>
            <a:spLocks noGrp="1"/>
          </p:cNvSpPr>
          <p:nvPr>
            <p:ph type="sldNum" sz="quarter" idx="12"/>
          </p:nvPr>
        </p:nvSpPr>
        <p:spPr/>
        <p:txBody>
          <a:bodyPr/>
          <a:lstStyle/>
          <a:p>
            <a:pPr algn="r">
              <a:defRPr/>
            </a:pPr>
            <a:r>
              <a:rPr lang="de-DE" smtClean="0"/>
              <a:t>Seite </a:t>
            </a:r>
            <a:fld id="{EBC07571-3134-BB4B-B83F-1A9FE18D34F3}" type="slidenum">
              <a:rPr lang="de-DE" smtClean="0"/>
              <a:pPr algn="r">
                <a:defRPr/>
              </a:pPr>
              <a:t>‹#›</a:t>
            </a:fld>
            <a:endParaRPr lang="de-DE" dirty="0"/>
          </a:p>
        </p:txBody>
      </p:sp>
      <p:sp>
        <p:nvSpPr>
          <p:cNvPr id="7" name="Rechteck 6"/>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3767438787"/>
      </p:ext>
    </p:extLst>
  </p:cSld>
  <p:clrMapOvr>
    <a:masterClrMapping/>
  </p:clrMapOvr>
  <p:transition spd="med"/>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nhalt auf Bild (hoch)">
    <p:spTree>
      <p:nvGrpSpPr>
        <p:cNvPr id="1" name=""/>
        <p:cNvGrpSpPr/>
        <p:nvPr/>
      </p:nvGrpSpPr>
      <p:grpSpPr>
        <a:xfrm>
          <a:off x="0" y="0"/>
          <a:ext cx="0" cy="0"/>
          <a:chOff x="0" y="0"/>
          <a:chExt cx="0" cy="0"/>
        </a:xfrm>
      </p:grpSpPr>
      <p:pic>
        <p:nvPicPr>
          <p:cNvPr id="8" name="Picture 2" descr="U:\20160506_PSI_Luftbild_0292.jpg"/>
          <p:cNvPicPr>
            <a:picLocks noChangeArrowheads="1"/>
          </p:cNvPicPr>
          <p:nvPr userDrawn="1"/>
        </p:nvPicPr>
        <p:blipFill rotWithShape="1">
          <a:blip r:embed="rId2">
            <a:extLst>
              <a:ext uri="{28A0092B-C50C-407E-A947-70E740481C1C}">
                <a14:useLocalDpi xmlns:a14="http://schemas.microsoft.com/office/drawing/2010/main" val="0"/>
              </a:ext>
            </a:extLst>
          </a:blip>
          <a:srcRect l="-1" t="13691" r="643" b="11426"/>
          <a:stretch/>
        </p:blipFill>
        <p:spPr bwMode="auto">
          <a:xfrm>
            <a:off x="827095" y="764860"/>
            <a:ext cx="8316905" cy="4183385"/>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p:txBody>
          <a:bodyPr/>
          <a:lstStyle/>
          <a:p>
            <a:pPr algn="r">
              <a:defRPr/>
            </a:pPr>
            <a:r>
              <a:rPr lang="de-DE" dirty="0" smtClean="0"/>
              <a:t>Seite </a:t>
            </a:r>
            <a:fld id="{EBC07571-3134-BB4B-B83F-1A9FE18D34F3}" type="slidenum">
              <a:rPr lang="de-DE" smtClean="0"/>
              <a:pPr algn="r">
                <a:defRPr/>
              </a:pPr>
              <a:t>‹#›</a:t>
            </a:fld>
            <a:endParaRPr lang="de-DE" dirty="0"/>
          </a:p>
        </p:txBody>
      </p:sp>
      <p:sp>
        <p:nvSpPr>
          <p:cNvPr id="12" name="Titel 11"/>
          <p:cNvSpPr>
            <a:spLocks noGrp="1"/>
          </p:cNvSpPr>
          <p:nvPr>
            <p:ph type="title"/>
          </p:nvPr>
        </p:nvSpPr>
        <p:spPr>
          <a:xfrm>
            <a:off x="2077211" y="216000"/>
            <a:ext cx="6708025" cy="381375"/>
          </a:xfrm>
        </p:spPr>
        <p:txBody>
          <a:bodyPr/>
          <a:lstStyle/>
          <a:p>
            <a:r>
              <a:rPr lang="en-US" smtClean="0"/>
              <a:t>Click to edit Master title style</a:t>
            </a:r>
            <a:endParaRPr lang="en-GB" dirty="0"/>
          </a:p>
        </p:txBody>
      </p:sp>
      <p:sp>
        <p:nvSpPr>
          <p:cNvPr id="14" name="Textplatzhalter 13"/>
          <p:cNvSpPr>
            <a:spLocks noGrp="1"/>
          </p:cNvSpPr>
          <p:nvPr>
            <p:ph type="body" sz="quarter" idx="13"/>
          </p:nvPr>
        </p:nvSpPr>
        <p:spPr>
          <a:xfrm>
            <a:off x="827088" y="764867"/>
            <a:ext cx="2289712" cy="4183379"/>
          </a:xfrm>
          <a:solidFill>
            <a:schemeClr val="bg1">
              <a:alpha val="75000"/>
            </a:schemeClr>
          </a:solidFill>
        </p:spPr>
        <p:txBody>
          <a:bodyPr lIns="72000" tIns="432000" rIns="36000" bIns="36000" anchor="t" anchorCtr="0"/>
          <a:lstStyle>
            <a:lvl1pPr marL="177792" indent="-177792">
              <a:lnSpc>
                <a:spcPct val="110000"/>
              </a:lnSpc>
              <a:spcAft>
                <a:spcPts val="0"/>
              </a:spcAft>
              <a:buFont typeface="Arial" panose="020B0604020202020204" pitchFamily="34" charset="0"/>
              <a:buChar char="•"/>
              <a:defRPr sz="1700"/>
            </a:lvl1pPr>
            <a:lvl2pPr>
              <a:lnSpc>
                <a:spcPct val="110000"/>
              </a:lnSpc>
              <a:spcBef>
                <a:spcPts val="0"/>
              </a:spcBef>
              <a:spcAft>
                <a:spcPts val="0"/>
              </a:spcAft>
              <a:defRPr sz="1700"/>
            </a:lvl2pPr>
            <a:lvl3pPr>
              <a:lnSpc>
                <a:spcPct val="110000"/>
              </a:lnSpc>
              <a:spcBef>
                <a:spcPts val="0"/>
              </a:spcBef>
              <a:spcAft>
                <a:spcPts val="0"/>
              </a:spcAft>
              <a:defRPr sz="1700"/>
            </a:lvl3pPr>
            <a:lvl4pPr>
              <a:lnSpc>
                <a:spcPct val="110000"/>
              </a:lnSpc>
              <a:spcBef>
                <a:spcPts val="0"/>
              </a:spcBef>
              <a:spcAft>
                <a:spcPts val="0"/>
              </a:spcAft>
              <a:defRPr sz="1700"/>
            </a:lvl4pPr>
            <a:lvl5pPr>
              <a:lnSpc>
                <a:spcPct val="110000"/>
              </a:lnSpc>
              <a:spcBef>
                <a:spcPts val="0"/>
              </a:spcBef>
              <a:spcAft>
                <a:spcPts val="0"/>
              </a:spcAft>
              <a:defRPr sz="1700"/>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9" name="Bild 14" descr="PSI-Logo_narrow_30k.eps"/>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bwMode="auto">
          <a:xfrm>
            <a:off x="827014" y="214317"/>
            <a:ext cx="1015200" cy="36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hteck 12"/>
          <p:cNvSpPr>
            <a:spLocks noChangeArrowheads="1"/>
          </p:cNvSpPr>
          <p:nvPr userDrawn="1"/>
        </p:nvSpPr>
        <p:spPr bwMode="auto">
          <a:xfrm>
            <a:off x="12" y="764860"/>
            <a:ext cx="648000" cy="648000"/>
          </a:xfrm>
          <a:prstGeom prst="rect">
            <a:avLst/>
          </a:prstGeom>
          <a:solidFill>
            <a:srgbClr val="B9B9B9"/>
          </a:solidFill>
          <a:ln>
            <a:noFill/>
          </a:ln>
          <a:extLst/>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668468805"/>
      </p:ext>
    </p:extLst>
  </p:cSld>
  <p:clrMapOvr>
    <a:masterClrMapping/>
  </p:clrMapOvr>
  <p:transition spd="med"/>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077211" y="216000"/>
            <a:ext cx="6708025" cy="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de-CH" noProof="0" dirty="0" smtClean="0"/>
              <a:t>Folientitel eingeben</a:t>
            </a:r>
            <a:endParaRPr lang="de-CH" noProof="0" dirty="0"/>
          </a:p>
        </p:txBody>
      </p:sp>
      <p:sp>
        <p:nvSpPr>
          <p:cNvPr id="18" name="Foliennummernplatzhalter 5"/>
          <p:cNvSpPr>
            <a:spLocks noGrp="1"/>
          </p:cNvSpPr>
          <p:nvPr>
            <p:ph type="sldNum" sz="quarter" idx="4"/>
          </p:nvPr>
        </p:nvSpPr>
        <p:spPr>
          <a:xfrm>
            <a:off x="8206312" y="4968000"/>
            <a:ext cx="575742" cy="147638"/>
          </a:xfrm>
          <a:prstGeom prst="rect">
            <a:avLst/>
          </a:prstGeom>
        </p:spPr>
        <p:txBody>
          <a:bodyPr vert="horz" wrap="square" lIns="0" tIns="0" rIns="0" bIns="0" numCol="1" anchor="t" anchorCtr="0" compatLnSpc="1">
            <a:prstTxWarp prst="textNoShape">
              <a:avLst/>
            </a:prstTxWarp>
          </a:bodyPr>
          <a:lstStyle>
            <a:lvl1pPr>
              <a:spcBef>
                <a:spcPct val="0"/>
              </a:spcBef>
              <a:defRPr sz="800" smtClean="0">
                <a:latin typeface="+mn-lt"/>
              </a:defRPr>
            </a:lvl1pPr>
          </a:lstStyle>
          <a:p>
            <a:pPr algn="r">
              <a:defRPr/>
            </a:pPr>
            <a:r>
              <a:rPr lang="de-DE" dirty="0" smtClean="0"/>
              <a:t>Seite </a:t>
            </a:r>
            <a:fld id="{EBC07571-3134-BB4B-B83F-1A9FE18D34F3}" type="slidenum">
              <a:rPr lang="de-DE" smtClean="0"/>
              <a:pPr algn="r">
                <a:defRPr/>
              </a:pPr>
              <a:t>‹#›</a:t>
            </a:fld>
            <a:endParaRPr lang="de-DE" dirty="0"/>
          </a:p>
        </p:txBody>
      </p:sp>
      <p:sp>
        <p:nvSpPr>
          <p:cNvPr id="6" name="Rechteck 12"/>
          <p:cNvSpPr>
            <a:spLocks noChangeArrowheads="1"/>
          </p:cNvSpPr>
          <p:nvPr/>
        </p:nvSpPr>
        <p:spPr bwMode="auto">
          <a:xfrm>
            <a:off x="12" y="1059659"/>
            <a:ext cx="612000" cy="612000"/>
          </a:xfrm>
          <a:prstGeom prst="rect">
            <a:avLst/>
          </a:prstGeom>
          <a:solidFill>
            <a:srgbClr val="B9B9B9"/>
          </a:solidFill>
          <a:ln>
            <a:noFill/>
          </a:ln>
          <a:extLst/>
        </p:spPr>
        <p:txBody>
          <a:bodyPr/>
          <a:lstStyle/>
          <a:p>
            <a:pPr>
              <a:spcBef>
                <a:spcPct val="0"/>
              </a:spcBef>
            </a:pPr>
            <a:endParaRPr lang="de-DE" sz="2400">
              <a:latin typeface="Times" charset="0"/>
            </a:endParaRPr>
          </a:p>
        </p:txBody>
      </p:sp>
      <p:sp>
        <p:nvSpPr>
          <p:cNvPr id="2" name="Textplatzhalter 1"/>
          <p:cNvSpPr>
            <a:spLocks noGrp="1"/>
          </p:cNvSpPr>
          <p:nvPr>
            <p:ph type="body" idx="1"/>
          </p:nvPr>
        </p:nvSpPr>
        <p:spPr>
          <a:xfrm>
            <a:off x="1043000" y="1006082"/>
            <a:ext cx="7742237" cy="3509963"/>
          </a:xfrm>
          <a:prstGeom prst="rect">
            <a:avLst/>
          </a:prstGeom>
        </p:spPr>
        <p:txBody>
          <a:bodyPr vert="horz" lIns="0" tIns="0" rIns="0" bIns="0" rtlCol="0">
            <a:noAutofit/>
          </a:body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pic>
        <p:nvPicPr>
          <p:cNvPr id="8" name="Bild 14" descr="PSI-Logo_narrow_30k.eps"/>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bwMode="auto">
          <a:xfrm>
            <a:off x="828000" y="214317"/>
            <a:ext cx="1015200" cy="36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89" r:id="rId1"/>
    <p:sldLayoutId id="2147483974" r:id="rId2"/>
    <p:sldLayoutId id="2147483976" r:id="rId3"/>
    <p:sldLayoutId id="2147483973" r:id="rId4"/>
    <p:sldLayoutId id="2147483977" r:id="rId5"/>
    <p:sldLayoutId id="2147483979" r:id="rId6"/>
    <p:sldLayoutId id="2147483978" r:id="rId7"/>
    <p:sldLayoutId id="2147483980" r:id="rId8"/>
  </p:sldLayoutIdLst>
  <p:transition spd="med"/>
  <p:timing>
    <p:tnLst>
      <p:par>
        <p:cTn id="1" dur="indefinite" restart="never" nodeType="tmRoot"/>
      </p:par>
    </p:tnLst>
  </p:timing>
  <p:hf hdr="0"/>
  <p:txStyles>
    <p:titleStyle>
      <a:lvl1pPr algn="l" rtl="0" eaLnBrk="1" fontAlgn="base" hangingPunct="1">
        <a:spcBef>
          <a:spcPct val="0"/>
        </a:spcBef>
        <a:spcAft>
          <a:spcPct val="0"/>
        </a:spcAft>
        <a:defRPr sz="24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178" algn="l" rtl="0" eaLnBrk="1" fontAlgn="base" hangingPunct="1">
        <a:spcBef>
          <a:spcPct val="0"/>
        </a:spcBef>
        <a:spcAft>
          <a:spcPct val="0"/>
        </a:spcAft>
        <a:defRPr sz="3200" b="1">
          <a:solidFill>
            <a:schemeClr val="tx2"/>
          </a:solidFill>
          <a:latin typeface="Arial Narrow" pitchFamily="34" charset="0"/>
        </a:defRPr>
      </a:lvl6pPr>
      <a:lvl7pPr marL="914354" algn="l" rtl="0" eaLnBrk="1" fontAlgn="base" hangingPunct="1">
        <a:spcBef>
          <a:spcPct val="0"/>
        </a:spcBef>
        <a:spcAft>
          <a:spcPct val="0"/>
        </a:spcAft>
        <a:defRPr sz="3200" b="1">
          <a:solidFill>
            <a:schemeClr val="tx2"/>
          </a:solidFill>
          <a:latin typeface="Arial Narrow" pitchFamily="34" charset="0"/>
        </a:defRPr>
      </a:lvl7pPr>
      <a:lvl8pPr marL="1371532" algn="l" rtl="0" eaLnBrk="1" fontAlgn="base" hangingPunct="1">
        <a:spcBef>
          <a:spcPct val="0"/>
        </a:spcBef>
        <a:spcAft>
          <a:spcPct val="0"/>
        </a:spcAft>
        <a:defRPr sz="3200" b="1">
          <a:solidFill>
            <a:schemeClr val="tx2"/>
          </a:solidFill>
          <a:latin typeface="Arial Narrow" pitchFamily="34" charset="0"/>
        </a:defRPr>
      </a:lvl8pPr>
      <a:lvl9pPr marL="1828709" algn="l" rtl="0" eaLnBrk="1" fontAlgn="base" hangingPunct="1">
        <a:spcBef>
          <a:spcPct val="0"/>
        </a:spcBef>
        <a:spcAft>
          <a:spcPct val="0"/>
        </a:spcAft>
        <a:defRPr sz="3200" b="1">
          <a:solidFill>
            <a:schemeClr val="tx2"/>
          </a:solidFill>
          <a:latin typeface="Arial Narrow" pitchFamily="34" charset="0"/>
        </a:defRPr>
      </a:lvl9pPr>
    </p:titleStyle>
    <p:body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9pPr>
    </p:bodyStyle>
    <p:otherStyle>
      <a:defPPr>
        <a:defRPr lang="de-DE"/>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4"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2"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2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WP6 </a:t>
            </a:r>
            <a:r>
              <a:rPr lang="de-CH" dirty="0" err="1" smtClean="0"/>
              <a:t>activities</a:t>
            </a:r>
            <a:endParaRPr lang="de-CH" dirty="0"/>
          </a:p>
        </p:txBody>
      </p:sp>
      <p:sp>
        <p:nvSpPr>
          <p:cNvPr id="3" name="Foliennummernplatzhalter 2"/>
          <p:cNvSpPr>
            <a:spLocks noGrp="1"/>
          </p:cNvSpPr>
          <p:nvPr>
            <p:ph type="sldNum" sz="quarter" idx="16"/>
          </p:nvPr>
        </p:nvSpPr>
        <p:spPr>
          <a:xfrm>
            <a:off x="3635896" y="4876006"/>
            <a:ext cx="5419901" cy="147638"/>
          </a:xfrm>
        </p:spPr>
        <p:txBody>
          <a:bodyPr/>
          <a:lstStyle/>
          <a:p>
            <a:pPr algn="r">
              <a:defRPr/>
            </a:pPr>
            <a:r>
              <a:rPr lang="de-DE" sz="1000" dirty="0" smtClean="0"/>
              <a:t>Riccardo </a:t>
            </a:r>
            <a:r>
              <a:rPr lang="de-DE" sz="1000" dirty="0"/>
              <a:t>Z</a:t>
            </a:r>
            <a:r>
              <a:rPr lang="de-DE" sz="1000" dirty="0" smtClean="0"/>
              <a:t>ennaro 17/06/2021 </a:t>
            </a:r>
            <a:r>
              <a:rPr lang="en-US" sz="1000" dirty="0"/>
              <a:t>FCC-</a:t>
            </a:r>
            <a:r>
              <a:rPr lang="en-US" sz="1000" dirty="0" err="1"/>
              <a:t>ee</a:t>
            </a:r>
            <a:r>
              <a:rPr lang="en-US" sz="1000" dirty="0"/>
              <a:t> Injector Design (CHART proposal) Coordination meeting 05</a:t>
            </a:r>
            <a:endParaRPr lang="de-DE" sz="1000" dirty="0"/>
          </a:p>
        </p:txBody>
      </p:sp>
      <p:sp>
        <p:nvSpPr>
          <p:cNvPr id="4" name="Content Placeholder 3"/>
          <p:cNvSpPr>
            <a:spLocks noGrp="1"/>
          </p:cNvSpPr>
          <p:nvPr>
            <p:ph sz="quarter" idx="13"/>
          </p:nvPr>
        </p:nvSpPr>
        <p:spPr>
          <a:xfrm>
            <a:off x="872909" y="843558"/>
            <a:ext cx="7742237" cy="3509963"/>
          </a:xfrm>
        </p:spPr>
        <p:txBody>
          <a:bodyPr/>
          <a:lstStyle/>
          <a:p>
            <a:r>
              <a:rPr lang="en-US" sz="1600" dirty="0"/>
              <a:t>Beamline and experiment holy list ready (name and position of each component in the line</a:t>
            </a:r>
            <a:r>
              <a:rPr lang="en-US" sz="1600" dirty="0" smtClean="0"/>
              <a:t>)</a:t>
            </a:r>
          </a:p>
          <a:p>
            <a:endParaRPr lang="en-US" sz="1600" dirty="0"/>
          </a:p>
          <a:p>
            <a:r>
              <a:rPr lang="en-US" sz="1600" dirty="0" smtClean="0"/>
              <a:t>Normal conductive magnet specifications ready (dipoles and quadrupoles for beam line, vertical dipoles for beam dumping after crystal, solenoids, spectrometer). Design equivalent to existing magnet at PSI for quadrupoles, vertical dipoles and spectrometer, new design required for beamline dipole and solenoids. Specification under evaluation in the magnet group.</a:t>
            </a:r>
          </a:p>
          <a:p>
            <a:pPr marL="0" indent="0">
              <a:buNone/>
            </a:pPr>
            <a:endParaRPr lang="en-US" sz="1600" dirty="0" smtClean="0"/>
          </a:p>
          <a:p>
            <a:r>
              <a:rPr lang="en-US" sz="1600" dirty="0" smtClean="0"/>
              <a:t>Radiation aspects under study at PSI, use of concrete shielding of the full experiment as baseline.</a:t>
            </a:r>
          </a:p>
          <a:p>
            <a:endParaRPr lang="en-US" sz="1600" dirty="0" smtClean="0"/>
          </a:p>
          <a:p>
            <a:r>
              <a:rPr lang="en-US" sz="1600" dirty="0" smtClean="0"/>
              <a:t>Waveguide vacuum components:</a:t>
            </a:r>
          </a:p>
          <a:p>
            <a:pPr>
              <a:buFont typeface="Wingdings" panose="05000000000000000000" pitchFamily="2" charset="2"/>
              <a:buChar char="ü"/>
            </a:pPr>
            <a:r>
              <a:rPr lang="en-US" sz="1600" dirty="0" smtClean="0"/>
              <a:t>hybrid RF design ready</a:t>
            </a:r>
          </a:p>
          <a:p>
            <a:pPr>
              <a:buFont typeface="Wingdings" panose="05000000000000000000" pitchFamily="2" charset="2"/>
              <a:buChar char="ü"/>
            </a:pPr>
            <a:r>
              <a:rPr lang="en-US" sz="1600" dirty="0" smtClean="0"/>
              <a:t>directional coupler under design</a:t>
            </a:r>
            <a:endParaRPr lang="en-US" sz="1600" dirty="0"/>
          </a:p>
        </p:txBody>
      </p:sp>
    </p:spTree>
    <p:extLst>
      <p:ext uri="{BB962C8B-B14F-4D97-AF65-F5344CB8AC3E}">
        <p14:creationId xmlns:p14="http://schemas.microsoft.com/office/powerpoint/2010/main" val="3790117499"/>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PSI-Powerpoint-Master Calibri V2">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noAutofit/>
      </a:bodyPr>
      <a:lstStyle>
        <a:defPPr eaLnBrk="1" hangingPunct="1">
          <a:lnSpc>
            <a:spcPct val="110000"/>
          </a:lnSpc>
          <a:spcBef>
            <a:spcPct val="0"/>
          </a:spcBef>
          <a:buClr>
            <a:srgbClr val="000000"/>
          </a:buClr>
          <a:defRPr sz="1800" dirty="0" err="1" smtClean="0">
            <a:solidFill>
              <a:srgbClr val="000000"/>
            </a:solidFill>
            <a:latin typeface="Calibri"/>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extLst>
    <a:ext uri="{05A4C25C-085E-4340-85A3-A5531E510DB2}">
      <thm15:themeFamily xmlns:thm15="http://schemas.microsoft.com/office/thememl/2012/main" name="PSI-PowerPoint-Master deutsch 16_9.potx" id="{69E67DB9-F552-4782-952E-1A53C375259A}" vid="{C879CAEC-3A53-46BA-BECE-0E35B477266E}"/>
    </a:ext>
  </a:ext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PowerPoint-Vorlage Format 16_9 (DE)_VO-9713-103</Template>
  <TotalTime>0</TotalTime>
  <Words>119</Words>
  <Application>Microsoft Office PowerPoint</Application>
  <PresentationFormat>On-screen Show (16:9)</PresentationFormat>
  <Paragraphs>11</Paragraphs>
  <Slides>1</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vt:i4>
      </vt:variant>
    </vt:vector>
  </HeadingPairs>
  <TitlesOfParts>
    <vt:vector size="12" baseType="lpstr">
      <vt:lpstr>MS PGothic</vt:lpstr>
      <vt:lpstr>Arial</vt:lpstr>
      <vt:lpstr>Arial Narrow</vt:lpstr>
      <vt:lpstr>Calibri</vt:lpstr>
      <vt:lpstr>Georgia</vt:lpstr>
      <vt:lpstr>Rockwell</vt:lpstr>
      <vt:lpstr>Symbol</vt:lpstr>
      <vt:lpstr>Times</vt:lpstr>
      <vt:lpstr>Wingdings</vt:lpstr>
      <vt:lpstr>ヒラギノ角ゴ Pro W3</vt:lpstr>
      <vt:lpstr>PSI-Powerpoint-Master Calibri V2</vt:lpstr>
      <vt:lpstr>WP6 activities</vt:lpstr>
    </vt:vector>
  </TitlesOfParts>
  <Company>PSI - Paul Scherrer Institut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Zennaro Riccardo</dc:creator>
  <cp:lastModifiedBy>Zennaro Riccardo</cp:lastModifiedBy>
  <cp:revision>4</cp:revision>
  <cp:lastPrinted>2015-09-30T13:23:15Z</cp:lastPrinted>
  <dcterms:created xsi:type="dcterms:W3CDTF">2021-06-16T14:42:49Z</dcterms:created>
  <dcterms:modified xsi:type="dcterms:W3CDTF">2021-06-16T19:20:36Z</dcterms:modified>
</cp:coreProperties>
</file>