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06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787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863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161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10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565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931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309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298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238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942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654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85FC9-108C-430E-BDD3-C1D608B4A2E8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7F8D9-EFEE-4FD8-B425-D066E050C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28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872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1421" y="311684"/>
            <a:ext cx="6255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The 2021 BL4S playground</a:t>
            </a:r>
            <a:endParaRPr lang="en-GB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410" y="3611716"/>
            <a:ext cx="6044500" cy="302225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27" y="3746413"/>
            <a:ext cx="4060462" cy="275285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75" y="1201235"/>
            <a:ext cx="6880194" cy="216726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048" y="1134689"/>
            <a:ext cx="3552497" cy="207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058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96" r="8462" b="19767"/>
          <a:stretch/>
        </p:blipFill>
        <p:spPr>
          <a:xfrm>
            <a:off x="490188" y="1658714"/>
            <a:ext cx="6089287" cy="159339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5"/>
          <a:stretch/>
        </p:blipFill>
        <p:spPr bwMode="auto">
          <a:xfrm>
            <a:off x="367862" y="3881493"/>
            <a:ext cx="3843234" cy="265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730" y="3508428"/>
            <a:ext cx="4629161" cy="302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407" y="2816776"/>
            <a:ext cx="2711669" cy="3946634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723697" y="341749"/>
            <a:ext cx="2744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Seriously……..</a:t>
            </a:r>
            <a:endParaRPr lang="en-GB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279" y="350338"/>
            <a:ext cx="4336064" cy="231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99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6146" y="4074714"/>
            <a:ext cx="2344273" cy="26706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47587" y="368125"/>
            <a:ext cx="2176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0070C0"/>
                </a:solidFill>
              </a:rPr>
              <a:t>What is it?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641" y="1493091"/>
            <a:ext cx="967069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There is a set of </a:t>
            </a:r>
            <a:r>
              <a:rPr lang="en-GB" sz="2400" dirty="0" smtClean="0">
                <a:solidFill>
                  <a:srgbClr val="C00000"/>
                </a:solidFill>
              </a:rPr>
              <a:t>detectors and electronics </a:t>
            </a:r>
            <a:r>
              <a:rPr lang="en-GB" sz="2400" dirty="0" smtClean="0">
                <a:solidFill>
                  <a:srgbClr val="0070C0"/>
                </a:solidFill>
              </a:rPr>
              <a:t>modules that is very similar to what we have in the control room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But you can </a:t>
            </a:r>
            <a:r>
              <a:rPr lang="en-GB" sz="2400" dirty="0" smtClean="0">
                <a:solidFill>
                  <a:srgbClr val="C00000"/>
                </a:solidFill>
              </a:rPr>
              <a:t>play</a:t>
            </a:r>
            <a:r>
              <a:rPr lang="en-GB" sz="2400" dirty="0" smtClean="0">
                <a:solidFill>
                  <a:srgbClr val="0070C0"/>
                </a:solidFill>
              </a:rPr>
              <a:t> with it (under my supervision)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Learn how the components of a </a:t>
            </a:r>
            <a:r>
              <a:rPr lang="en-GB" sz="2400" dirty="0" smtClean="0">
                <a:solidFill>
                  <a:srgbClr val="C00000"/>
                </a:solidFill>
              </a:rPr>
              <a:t>data acquisition system </a:t>
            </a:r>
            <a:r>
              <a:rPr lang="en-GB" sz="2400" dirty="0" smtClean="0">
                <a:solidFill>
                  <a:srgbClr val="0070C0"/>
                </a:solidFill>
              </a:rPr>
              <a:t>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Set up a </a:t>
            </a:r>
            <a:r>
              <a:rPr lang="en-GB" sz="2400" dirty="0" smtClean="0">
                <a:solidFill>
                  <a:srgbClr val="C00000"/>
                </a:solidFill>
              </a:rPr>
              <a:t>trigger</a:t>
            </a:r>
            <a:r>
              <a:rPr lang="en-GB" sz="2400" dirty="0" smtClean="0">
                <a:solidFill>
                  <a:srgbClr val="0070C0"/>
                </a:solidFill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Detect </a:t>
            </a:r>
            <a:r>
              <a:rPr lang="en-GB" sz="2400" dirty="0" smtClean="0">
                <a:solidFill>
                  <a:srgbClr val="C00000"/>
                </a:solidFill>
              </a:rPr>
              <a:t>cosmic muons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Develop (if you have the energy) a simple </a:t>
            </a:r>
            <a:r>
              <a:rPr lang="en-GB" sz="2400" dirty="0" smtClean="0">
                <a:solidFill>
                  <a:srgbClr val="FF0000"/>
                </a:solidFill>
              </a:rPr>
              <a:t>data acquisition system</a:t>
            </a:r>
            <a:r>
              <a:rPr lang="en-GB" sz="2400" dirty="0" smtClean="0">
                <a:solidFill>
                  <a:srgbClr val="0070C0"/>
                </a:solidFill>
              </a:rPr>
              <a:t> yourselves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This includes some </a:t>
            </a:r>
            <a:r>
              <a:rPr lang="en-GB" sz="2400" dirty="0" smtClean="0">
                <a:solidFill>
                  <a:srgbClr val="C00000"/>
                </a:solidFill>
              </a:rPr>
              <a:t>C-programming</a:t>
            </a:r>
            <a:r>
              <a:rPr lang="en-GB" sz="2400" dirty="0" smtClean="0">
                <a:solidFill>
                  <a:srgbClr val="0070C0"/>
                </a:solidFill>
              </a:rPr>
              <a:t> and reading technical documents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There is also a competition and you can </a:t>
            </a:r>
            <a:r>
              <a:rPr lang="en-GB" sz="4000" dirty="0" smtClean="0">
                <a:solidFill>
                  <a:srgbClr val="C00000"/>
                </a:solidFill>
              </a:rPr>
              <a:t>win a </a:t>
            </a:r>
            <a:r>
              <a:rPr lang="en-GB" sz="4000" dirty="0" smtClean="0">
                <a:solidFill>
                  <a:srgbClr val="C00000"/>
                </a:solidFill>
              </a:rPr>
              <a:t>prize</a:t>
            </a:r>
            <a:endParaRPr lang="en-GB" sz="24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3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8731" y="387175"/>
            <a:ext cx="3935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0070C0"/>
                </a:solidFill>
              </a:rPr>
              <a:t>How is it organized?</a:t>
            </a:r>
            <a:endParaRPr lang="en-GB" sz="36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7830" t="44019" r="45102" b="41244"/>
          <a:stretch/>
        </p:blipFill>
        <p:spPr>
          <a:xfrm>
            <a:off x="8603862" y="1338904"/>
            <a:ext cx="2556107" cy="33313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9699" y="1338904"/>
            <a:ext cx="564520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C00000"/>
                </a:solidFill>
              </a:rPr>
              <a:t>Opening </a:t>
            </a:r>
            <a:r>
              <a:rPr lang="en-GB" sz="2400" dirty="0" smtClean="0">
                <a:solidFill>
                  <a:srgbClr val="C00000"/>
                </a:solidFill>
              </a:rPr>
              <a:t>hours</a:t>
            </a:r>
            <a:r>
              <a:rPr lang="en-GB" sz="2400" dirty="0" smtClean="0">
                <a:solidFill>
                  <a:srgbClr val="0070C0"/>
                </a:solidFill>
              </a:rPr>
              <a:t>: </a:t>
            </a:r>
            <a:r>
              <a:rPr lang="en-GB" sz="2400" dirty="0" smtClean="0">
                <a:solidFill>
                  <a:srgbClr val="0070C0"/>
                </a:solidFill>
              </a:rPr>
              <a:t>By appointment</a:t>
            </a:r>
            <a:endParaRPr lang="en-GB" sz="2400" dirty="0" smtClean="0">
              <a:solidFill>
                <a:srgbClr val="0070C0"/>
              </a:solidFill>
            </a:endParaRPr>
          </a:p>
          <a:p>
            <a:r>
              <a:rPr lang="en-GB" sz="2400" dirty="0" smtClean="0">
                <a:solidFill>
                  <a:srgbClr val="0070C0"/>
                </a:solidFill>
              </a:rPr>
              <a:t>Maximum occupancy: </a:t>
            </a:r>
            <a:r>
              <a:rPr lang="en-GB" sz="2400" dirty="0" smtClean="0">
                <a:solidFill>
                  <a:srgbClr val="C00000"/>
                </a:solidFill>
              </a:rPr>
              <a:t>4 students</a:t>
            </a:r>
          </a:p>
          <a:p>
            <a:r>
              <a:rPr lang="en-GB" sz="2400" dirty="0">
                <a:solidFill>
                  <a:srgbClr val="C00000"/>
                </a:solidFill>
              </a:rPr>
              <a:t>Location</a:t>
            </a:r>
            <a:r>
              <a:rPr lang="en-GB" sz="2400" dirty="0">
                <a:solidFill>
                  <a:srgbClr val="0070C0"/>
                </a:solidFill>
              </a:rPr>
              <a:t>: Building 26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Your </a:t>
            </a:r>
            <a:r>
              <a:rPr lang="en-GB" sz="2400" dirty="0" smtClean="0">
                <a:solidFill>
                  <a:srgbClr val="C00000"/>
                </a:solidFill>
              </a:rPr>
              <a:t>priorities</a:t>
            </a:r>
            <a:r>
              <a:rPr lang="en-GB" sz="2400" dirty="0" smtClean="0">
                <a:solidFill>
                  <a:srgbClr val="0070C0"/>
                </a:solidFill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solidFill>
                  <a:srgbClr val="0070C0"/>
                </a:solidFill>
              </a:rPr>
              <a:t>Data taking shifts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solidFill>
                  <a:srgbClr val="0070C0"/>
                </a:solidFill>
              </a:rPr>
              <a:t>Data analysis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solidFill>
                  <a:srgbClr val="0070C0"/>
                </a:solidFill>
              </a:rPr>
              <a:t>Having fun (e.g. sight seeing in Hamburg)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solidFill>
                  <a:srgbClr val="0070C0"/>
                </a:solidFill>
              </a:rPr>
              <a:t>Coming to the playground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162299" y="2305050"/>
            <a:ext cx="6734176" cy="13811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32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133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Joos</dc:creator>
  <cp:lastModifiedBy>Markus Joos</cp:lastModifiedBy>
  <cp:revision>63</cp:revision>
  <dcterms:created xsi:type="dcterms:W3CDTF">2016-09-26T12:32:09Z</dcterms:created>
  <dcterms:modified xsi:type="dcterms:W3CDTF">2021-09-07T15:49:50Z</dcterms:modified>
</cp:coreProperties>
</file>