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14 September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14.09.2021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14.09.2021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14.09.2021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47</cp:revision>
  <dcterms:created xsi:type="dcterms:W3CDTF">2021-05-17T19:21:29Z</dcterms:created>
  <dcterms:modified xsi:type="dcterms:W3CDTF">2021-09-14T07:28:04Z</dcterms:modified>
</cp:coreProperties>
</file>