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59" r:id="rId2"/>
    <p:sldId id="294" r:id="rId3"/>
    <p:sldId id="296" r:id="rId4"/>
    <p:sldId id="297" r:id="rId5"/>
    <p:sldId id="298" r:id="rId6"/>
    <p:sldId id="299" r:id="rId7"/>
    <p:sldId id="28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7E7E7"/>
          </a:solidFill>
        </a:fill>
      </a:tcStyle>
    </a:wholeTbl>
    <a:band1H>
      <a:tcStyle>
        <a:tcBdr/>
        <a:fill>
          <a:solidFill>
            <a:srgbClr val="CBCBCB"/>
          </a:solidFill>
        </a:fill>
      </a:tcStyle>
    </a:band1H>
    <a:band2H>
      <a:tcStyle>
        <a:tcBdr/>
      </a:tcStyle>
    </a:band2H>
    <a:band1V>
      <a:tcStyle>
        <a:tcBdr/>
        <a:fill>
          <a:solidFill>
            <a:srgbClr val="CBCBCB"/>
          </a:solidFill>
        </a:fill>
      </a:tcStyle>
    </a:band1V>
    <a:band2V>
      <a:tcStyle>
        <a:tcBdr/>
      </a:tcStyle>
    </a:band2V>
    <a:lastCol>
      <a:tcTxStyle b="on">
        <a:font>
          <a:latin typeface="+mn-lt"/>
          <a:ea typeface="+mn-ea"/>
          <a:cs typeface="+mn-cs"/>
        </a:font>
        <a:srgbClr val="FFFFFF"/>
      </a:tcTxStyle>
      <a:tcStyle>
        <a:tcBdr/>
        <a:fill>
          <a:solidFill>
            <a:srgbClr val="000000"/>
          </a:solidFill>
        </a:fill>
      </a:tcStyle>
    </a:lastCol>
    <a:firstCol>
      <a:tcTxStyle b="on">
        <a:font>
          <a:latin typeface="+mn-lt"/>
          <a:ea typeface="+mn-ea"/>
          <a:cs typeface="+mn-cs"/>
        </a:font>
        <a:srgbClr val="FFFFFF"/>
      </a:tcTxStyle>
      <a:tcStyle>
        <a:tcBdr/>
        <a:fill>
          <a:solidFill>
            <a:srgbClr val="000000"/>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000000"/>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000000"/>
          </a:solidFill>
        </a:fill>
      </a:tcStyle>
    </a:firstRow>
  </a:tblStyle>
  <a:tblStyle styleId="{F2DE63D5-997A-4646-A377-4702673A728D}" styleName="">
    <a:wholeTbl>
      <a:tcTxStyle>
        <a:font>
          <a:latin typeface="+mn-lt"/>
          <a:ea typeface="+mn-ea"/>
          <a:cs typeface="+mn-cs"/>
        </a:font>
        <a:srgbClr val="000000"/>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tcStyle>
    </a:wholeTbl>
    <a:band1H>
      <a:tcStyle>
        <a:tcBdr>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tcStyle>
    </a:band1H>
    <a:band1V>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cBdr>
      </a:tcStyle>
    </a:band1V>
    <a:band2V>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A5A5A5"/>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A5A5A5"/>
          </a:solidFill>
        </a:fill>
      </a:tcStyle>
    </a:firstRow>
  </a:tblStyle>
  <a:tblStyle styleId="{6E25E649-3F16-4E02-A733-19D2CDBF48F0}" styleName="">
    <a:wholeTbl>
      <a:tcTxStyle>
        <a:font>
          <a:latin typeface="+mn-lt"/>
          <a:ea typeface="+mn-ea"/>
          <a:cs typeface="+mn-cs"/>
        </a:font>
        <a:srgbClr val="000000"/>
      </a:tcTxStyle>
      <a:tcStyle>
        <a:tcBdr>
          <a:top>
            <a:ln w="25402" cap="flat" cmpd="sng" algn="ctr">
              <a:solidFill>
                <a:srgbClr val="000000"/>
              </a:solidFill>
              <a:prstDash val="solid"/>
              <a:round/>
              <a:headEnd type="none" w="med" len="med"/>
              <a:tailEnd type="none" w="med" len="med"/>
            </a:ln>
          </a:top>
          <a:bottom>
            <a:ln w="25402" cap="flat" cmpd="sng" algn="ctr">
              <a:solidFill>
                <a:srgbClr val="000000"/>
              </a:solidFill>
              <a:prstDash val="solid"/>
              <a:round/>
              <a:headEnd type="none" w="med" len="med"/>
              <a:tailEnd type="none" w="med" len="med"/>
            </a:ln>
          </a:bottom>
        </a:tcBdr>
        <a:fill>
          <a:solidFill>
            <a:srgbClr val="FFFFFF"/>
          </a:solidFill>
        </a:fill>
      </a:tcStyle>
    </a:wholeTbl>
    <a:band1H>
      <a:tcStyle>
        <a:tcBdr/>
        <a:fill>
          <a:solidFill>
            <a:srgbClr val="E7E7E7"/>
          </a:solidFill>
        </a:fill>
      </a:tcStyle>
    </a:band1H>
    <a:band1V>
      <a:tcStyle>
        <a:tcBdr/>
        <a:fill>
          <a:solidFill>
            <a:srgbClr val="E7E7E7"/>
          </a:solidFill>
        </a:fill>
      </a:tcStyle>
    </a:band1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fill>
          <a:solidFill>
            <a:srgbClr val="FFFFFF"/>
          </a:solidFill>
        </a:fill>
      </a:tcStyle>
    </a:lastRow>
    <a:firstRow>
      <a:tcTxStyle b="on">
        <a:font>
          <a:latin typeface="+mn-lt"/>
          <a:ea typeface="+mn-ea"/>
          <a:cs typeface="+mn-cs"/>
        </a:font>
        <a:srgbClr val="FFFFFF"/>
      </a:tcTxStyle>
      <a:tcStyle>
        <a:tcBdr>
          <a:bottom>
            <a:ln w="25402" cap="flat" cmpd="sng" algn="ctr">
              <a:solidFill>
                <a:srgbClr val="000000"/>
              </a:solidFill>
              <a:prstDash val="solid"/>
              <a:round/>
              <a:headEnd type="none" w="med" len="med"/>
              <a:tailEnd type="none" w="med" len="med"/>
            </a:ln>
          </a:bottom>
        </a:tcBdr>
        <a:fill>
          <a:solidFill>
            <a:srgbClr val="4472C4"/>
          </a:solidFill>
        </a:fill>
      </a:tcStyle>
    </a:firstRow>
  </a:tblStyle>
  <a:tblStyle styleId="{B301B821-A1FF-4177-AEE7-76D212191A09}" styleName="">
    <a:wholeTbl>
      <a:tcTxStyle>
        <a:font>
          <a:latin typeface="+mn-lt"/>
          <a:ea typeface="+mn-ea"/>
          <a:cs typeface="+mn-cs"/>
        </a:font>
        <a:srgbClr val="000000"/>
      </a:tcTxStyle>
      <a:tcStyle>
        <a:tcBdr>
          <a:left>
            <a:ln w="12701" cap="flat" cmpd="sng" algn="ctr">
              <a:solidFill>
                <a:srgbClr val="4472C4"/>
              </a:solidFill>
              <a:prstDash val="solid"/>
              <a:round/>
              <a:headEnd type="none" w="med" len="med"/>
              <a:tailEnd type="none" w="med" len="med"/>
            </a:ln>
          </a:left>
          <a:right>
            <a:ln w="12701" cap="flat" cmpd="sng" algn="ctr">
              <a:solidFill>
                <a:srgbClr val="4472C4"/>
              </a:solidFill>
              <a:prstDash val="solid"/>
              <a:round/>
              <a:headEnd type="none" w="med" len="med"/>
              <a:tailEnd type="none" w="med" len="med"/>
            </a:ln>
          </a:right>
          <a:top>
            <a:ln w="12701" cap="flat" cmpd="sng" algn="ctr">
              <a:solidFill>
                <a:srgbClr val="4472C4"/>
              </a:solidFill>
              <a:prstDash val="solid"/>
              <a:round/>
              <a:headEnd type="none" w="med" len="med"/>
              <a:tailEnd type="none" w="med" len="med"/>
            </a:ln>
          </a:top>
          <a:bottom>
            <a:ln w="12701" cap="flat" cmpd="sng" algn="ctr">
              <a:solidFill>
                <a:srgbClr val="4472C4"/>
              </a:solidFill>
              <a:prstDash val="solid"/>
              <a:round/>
              <a:headEnd type="none" w="med" len="med"/>
              <a:tailEnd type="none" w="med" len="med"/>
            </a:ln>
          </a:bottom>
        </a:tcBdr>
        <a:fill>
          <a:solidFill>
            <a:srgbClr val="FFFFFF"/>
          </a:solidFill>
        </a:fill>
      </a:tcStyle>
    </a:wholeTbl>
    <a:band1H>
      <a:tcStyle>
        <a:tcBdr/>
        <a:fill>
          <a:solidFill>
            <a:srgbClr val="E9EBF5"/>
          </a:solidFill>
        </a:fill>
      </a:tcStyle>
    </a:band1H>
    <a:band1V>
      <a:tcStyle>
        <a:tcBdr/>
        <a:fill>
          <a:solidFill>
            <a:srgbClr val="E9EBF5"/>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4472C4"/>
              </a:solidFill>
              <a:prstDash val="solid"/>
              <a:round/>
              <a:headEnd type="none" w="med" len="med"/>
              <a:tailEnd type="none" w="med" len="med"/>
            </a:ln>
          </a:top>
        </a:tcBdr>
        <a:fill>
          <a:solidFill>
            <a:srgbClr val="FFFFFF"/>
          </a:solidFill>
        </a:fill>
      </a:tcStyle>
    </a:lastRow>
    <a:firstRow>
      <a:tcTxStyle b="on">
        <a:font>
          <a:latin typeface="+mn-lt"/>
          <a:ea typeface="+mn-ea"/>
          <a:cs typeface="+mn-cs"/>
        </a:font>
        <a:srgbClr val="FFFFFF"/>
      </a:tcTxStyle>
      <a:tcStyle>
        <a:tcBdr/>
        <a:fill>
          <a:solidFill>
            <a:srgbClr val="4472C4"/>
          </a:solidFill>
        </a:fill>
      </a:tcStyle>
    </a:firstRow>
  </a:tblStyle>
  <a:tblStyle styleId="{5940675A-B579-460E-94D1-54222C63F5DA}" styleName="">
    <a:wholeTbl>
      <a:tcTxStyle>
        <a:font>
          <a:latin typeface="+mn-lt"/>
          <a:ea typeface="+mn-ea"/>
          <a:cs typeface="+mn-cs"/>
        </a:font>
        <a:srgbClr val="000000"/>
      </a:tcTxStyle>
      <a:tcStyle>
        <a:tcBdr>
          <a:left>
            <a:ln w="12701" cap="flat" cmpd="sng" algn="ctr">
              <a:solidFill>
                <a:srgbClr val="000000"/>
              </a:solidFill>
              <a:prstDash val="solid"/>
              <a:round/>
              <a:headEnd type="none" w="med" len="med"/>
              <a:tailEnd type="none" w="med" len="med"/>
            </a:ln>
          </a:left>
          <a:right>
            <a:ln w="12701" cap="flat" cmpd="sng" algn="ctr">
              <a:solidFill>
                <a:srgbClr val="000000"/>
              </a:solidFill>
              <a:prstDash val="solid"/>
              <a:round/>
              <a:headEnd type="none" w="med" len="med"/>
              <a:tailEnd type="none" w="med" len="med"/>
            </a:ln>
          </a:right>
          <a:top>
            <a:ln w="12701" cap="flat" cmpd="sng" algn="ctr">
              <a:solidFill>
                <a:srgbClr val="000000"/>
              </a:solidFill>
              <a:prstDash val="solid"/>
              <a:round/>
              <a:headEnd type="none" w="med" len="med"/>
              <a:tailEnd type="none" w="med" len="med"/>
            </a:ln>
          </a:top>
          <a:bottom>
            <a:ln w="12701" cap="flat" cmpd="sng" algn="ctr">
              <a:solidFill>
                <a:srgbClr val="000000"/>
              </a:solidFill>
              <a:prstDash val="solid"/>
              <a:round/>
              <a:headEnd type="none" w="med" len="med"/>
              <a:tailEnd type="none" w="med" len="med"/>
            </a:ln>
          </a:bottom>
        </a:tcBdr>
      </a:tcStyle>
    </a:wholeTbl>
  </a:tblStyle>
  <a:tblStyle styleId="{9D7B26C5-4107-4FEC-AEDC-1716B250A1EF}" styleName="">
    <a:wholeTbl>
      <a:tcTxStyle>
        <a:font>
          <a:latin typeface="+mn-lt"/>
          <a:ea typeface="+mn-ea"/>
          <a:cs typeface="+mn-cs"/>
        </a:font>
        <a:srgbClr val="000000"/>
      </a:tcTxStyle>
      <a:tcStyle>
        <a:tcBdr>
          <a:top>
            <a:ln w="12701" cap="flat" cmpd="sng" algn="ctr">
              <a:solidFill>
                <a:srgbClr val="000000"/>
              </a:solidFill>
              <a:prstDash val="solid"/>
              <a:round/>
              <a:headEnd type="none" w="med" len="med"/>
              <a:tailEnd type="none" w="med" len="med"/>
            </a:ln>
          </a:top>
          <a:bottom>
            <a:ln w="12701" cap="flat" cmpd="sng" algn="ctr">
              <a:solidFill>
                <a:srgbClr val="000000"/>
              </a:solidFill>
              <a:prstDash val="solid"/>
              <a:round/>
              <a:headEnd type="none" w="med" len="med"/>
              <a:tailEnd type="none" w="med" len="med"/>
            </a:ln>
          </a:bottom>
        </a:tcBdr>
      </a:tcStyle>
    </a:wholeTbl>
    <a:band1H>
      <a:tcStyle>
        <a:tcBdr/>
        <a:fill>
          <a:solidFill>
            <a:srgbClr val="000000"/>
          </a:solidFill>
        </a:fill>
      </a:tcStyle>
    </a:band1H>
    <a:band2H>
      <a:tcStyle>
        <a:tcBdr/>
      </a:tcStyle>
    </a:band2H>
    <a:band1V>
      <a:tcStyle>
        <a:tcBdr/>
        <a:fill>
          <a:solidFill>
            <a:srgbClr val="000000"/>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12701" cap="flat" cmpd="sng" algn="ctr">
              <a:solidFill>
                <a:srgbClr val="000000"/>
              </a:solidFill>
              <a:prstDash val="solid"/>
              <a:round/>
              <a:headEnd type="none" w="med" len="med"/>
              <a:tailEnd type="none" w="med" len="med"/>
            </a:ln>
          </a:top>
        </a:tcBdr>
      </a:tcStyle>
    </a:lastRow>
    <a:firstRow>
      <a:tcTxStyle b="on">
        <a:font>
          <a:latin typeface=""/>
          <a:ea typeface=""/>
          <a:cs typeface=""/>
        </a:font>
      </a:tcTxStyle>
      <a:tcStyle>
        <a:tcBdr>
          <a:bottom>
            <a:ln w="12701" cap="flat" cmpd="sng" algn="ctr">
              <a:solidFill>
                <a:srgbClr val="000000"/>
              </a:solidFill>
              <a:prstDash val="solid"/>
              <a:round/>
              <a:headEnd type="none" w="med" len="med"/>
              <a:tailEnd type="none" w="med" len="med"/>
            </a:ln>
          </a:bottom>
        </a:tcBdr>
      </a:tcStyle>
    </a:firstRow>
  </a:tblStyle>
  <a:tblStyle styleId="{17292A2E-F333-43FB-9621-5CBBE7FDCDCB}" styleName="">
    <a:wholeTbl>
      <a:tcTxStyle>
        <a:font>
          <a:latin typeface="+mn-lt"/>
          <a:ea typeface="+mn-ea"/>
          <a:cs typeface="+mn-cs"/>
        </a:font>
        <a:srgbClr val="000000"/>
      </a:tcTxStyle>
      <a:tcStyle>
        <a:tcBdr>
          <a:left>
            <a:ln w="3172" cap="flat" cmpd="sng" algn="ctr">
              <a:solidFill>
                <a:srgbClr val="FFC000"/>
              </a:solidFill>
              <a:prstDash val="solid"/>
              <a:round/>
              <a:headEnd type="none" w="med" len="med"/>
              <a:tailEnd type="none" w="med" len="med"/>
            </a:ln>
          </a:left>
          <a:right>
            <a:ln w="3172" cap="flat" cmpd="sng" algn="ctr">
              <a:solidFill>
                <a:srgbClr val="FFC000"/>
              </a:solidFill>
              <a:prstDash val="solid"/>
              <a:round/>
              <a:headEnd type="none" w="med" len="med"/>
              <a:tailEnd type="none" w="med" len="med"/>
            </a:ln>
          </a:right>
          <a:top>
            <a:ln w="3172" cap="flat" cmpd="sng" algn="ctr">
              <a:solidFill>
                <a:srgbClr val="FFC000"/>
              </a:solidFill>
              <a:prstDash val="solid"/>
              <a:round/>
              <a:headEnd type="none" w="med" len="med"/>
              <a:tailEnd type="none" w="med" len="med"/>
            </a:ln>
          </a:top>
          <a:bottom>
            <a:ln w="3172" cap="flat" cmpd="sng" algn="ctr">
              <a:solidFill>
                <a:srgbClr val="FFC000"/>
              </a:solidFill>
              <a:prstDash val="solid"/>
              <a:round/>
              <a:headEnd type="none" w="med" len="med"/>
              <a:tailEnd type="none" w="med" len="med"/>
            </a:ln>
          </a:bottom>
        </a:tcBdr>
      </a:tcStyle>
    </a:wholeTbl>
    <a:band1H>
      <a:tcStyle>
        <a:tcBdr>
          <a:top>
            <a:ln w="3172" cap="flat" cmpd="sng" algn="ctr">
              <a:solidFill>
                <a:srgbClr val="FFC000"/>
              </a:solidFill>
              <a:prstDash val="solid"/>
              <a:round/>
              <a:headEnd type="none" w="med" len="med"/>
              <a:tailEnd type="none" w="med" len="med"/>
            </a:ln>
          </a:top>
          <a:bottom>
            <a:ln w="3172" cap="flat" cmpd="sng" algn="ctr">
              <a:solidFill>
                <a:srgbClr val="FFC000"/>
              </a:solidFill>
              <a:prstDash val="solid"/>
              <a:round/>
              <a:headEnd type="none" w="med" len="med"/>
              <a:tailEnd type="none" w="med" len="med"/>
            </a:ln>
          </a:bottom>
        </a:tcBdr>
      </a:tcStyle>
    </a:band1H>
    <a:band1V>
      <a:tcStyle>
        <a:tcBdr>
          <a:left>
            <a:ln w="3172" cap="flat" cmpd="sng" algn="ctr">
              <a:solidFill>
                <a:srgbClr val="FFC000"/>
              </a:solidFill>
              <a:prstDash val="solid"/>
              <a:round/>
              <a:headEnd type="none" w="med" len="med"/>
              <a:tailEnd type="none" w="med" len="med"/>
            </a:ln>
          </a:left>
          <a:right>
            <a:ln w="3172" cap="flat" cmpd="sng" algn="ctr">
              <a:solidFill>
                <a:srgbClr val="FFC000"/>
              </a:solidFill>
              <a:prstDash val="solid"/>
              <a:round/>
              <a:headEnd type="none" w="med" len="med"/>
              <a:tailEnd type="none" w="med" len="med"/>
            </a:ln>
          </a:right>
        </a:tcBdr>
      </a:tcStyle>
    </a:band1V>
    <a:band2V>
      <a:tcStyle>
        <a:tcBdr>
          <a:left>
            <a:ln w="3172" cap="flat" cmpd="sng" algn="ctr">
              <a:solidFill>
                <a:srgbClr val="FFC000"/>
              </a:solidFill>
              <a:prstDash val="solid"/>
              <a:round/>
              <a:headEnd type="none" w="med" len="med"/>
              <a:tailEnd type="none" w="med" len="med"/>
            </a:ln>
          </a:left>
          <a:right>
            <a:ln w="3172" cap="flat" cmpd="sng" algn="ctr">
              <a:solidFill>
                <a:srgbClr val="FFC000"/>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FFC000"/>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FFC000"/>
          </a:solidFill>
        </a:fill>
      </a:tcStyle>
    </a:firstRow>
  </a:tblStyle>
  <a:tblStyle styleId="{5C22544A-7EE6-4342-B048-85BDC9FD1C3A}" styleName="">
    <a:wholeTbl>
      <a:tcTxStyle>
        <a:font>
          <a:latin typeface="+mn-lt"/>
          <a:ea typeface="+mn-ea"/>
          <a:cs typeface="+mn-cs"/>
        </a:font>
        <a:srgbClr val="000000"/>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BF5"/>
          </a:solidFill>
        </a:fill>
      </a:tcStyle>
    </a:wholeTbl>
    <a:band1H>
      <a:tcStyle>
        <a:tcBdr/>
        <a:fill>
          <a:solidFill>
            <a:srgbClr val="CFD5EA"/>
          </a:solidFill>
        </a:fill>
      </a:tcStyle>
    </a:band1H>
    <a:band2H>
      <a:tcStyle>
        <a:tcBdr/>
      </a:tcStyle>
    </a:band2H>
    <a:band1V>
      <a:tcStyle>
        <a:tcBdr/>
        <a:fill>
          <a:solidFill>
            <a:srgbClr val="CFD5EA"/>
          </a:solidFill>
        </a:fill>
      </a:tcStyle>
    </a:band1V>
    <a:band2V>
      <a:tcStyle>
        <a:tcBdr/>
      </a:tcStyle>
    </a:band2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4472C4"/>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4472C4"/>
          </a:solidFill>
        </a:fill>
      </a:tcStyle>
    </a:firstRow>
  </a:tblStyle>
  <a:tblStyle styleId="{69012ECD-51FC-41F1-AA8D-1B2483CD663E}" styleName="">
    <a:wholeTbl>
      <a:tcTxStyle>
        <a:font>
          <a:latin typeface="+mn-lt"/>
          <a:ea typeface="+mn-ea"/>
          <a:cs typeface="+mn-cs"/>
        </a:font>
        <a:srgbClr val="000000"/>
      </a:tcTxStyle>
      <a:tcStyle>
        <a:tcBdr>
          <a:left>
            <a:ln w="3172" cap="flat" cmpd="sng" algn="ctr">
              <a:solidFill>
                <a:srgbClr val="4472C4"/>
              </a:solidFill>
              <a:prstDash val="solid"/>
              <a:round/>
              <a:headEnd type="none" w="med" len="med"/>
              <a:tailEnd type="none" w="med" len="med"/>
            </a:ln>
          </a:left>
          <a:right>
            <a:ln w="3172" cap="flat" cmpd="sng" algn="ctr">
              <a:solidFill>
                <a:srgbClr val="4472C4"/>
              </a:solidFill>
              <a:prstDash val="solid"/>
              <a:round/>
              <a:headEnd type="none" w="med" len="med"/>
              <a:tailEnd type="none" w="med" len="med"/>
            </a:ln>
          </a:right>
          <a:top>
            <a:ln w="3172" cap="flat" cmpd="sng" algn="ctr">
              <a:solidFill>
                <a:srgbClr val="4472C4"/>
              </a:solidFill>
              <a:prstDash val="solid"/>
              <a:round/>
              <a:headEnd type="none" w="med" len="med"/>
              <a:tailEnd type="none" w="med" len="med"/>
            </a:ln>
          </a:top>
          <a:bottom>
            <a:ln w="3172" cap="flat" cmpd="sng" algn="ctr">
              <a:solidFill>
                <a:srgbClr val="4472C4"/>
              </a:solidFill>
              <a:prstDash val="solid"/>
              <a:round/>
              <a:headEnd type="none" w="med" len="med"/>
              <a:tailEnd type="none" w="med" len="med"/>
            </a:ln>
          </a:bottom>
        </a:tcBdr>
      </a:tcStyle>
    </a:wholeTbl>
    <a:band1H>
      <a:tcStyle>
        <a:tcBdr>
          <a:top>
            <a:ln w="3172" cap="flat" cmpd="sng" algn="ctr">
              <a:solidFill>
                <a:srgbClr val="4472C4"/>
              </a:solidFill>
              <a:prstDash val="solid"/>
              <a:round/>
              <a:headEnd type="none" w="med" len="med"/>
              <a:tailEnd type="none" w="med" len="med"/>
            </a:ln>
          </a:top>
          <a:bottom>
            <a:ln w="3172" cap="flat" cmpd="sng" algn="ctr">
              <a:solidFill>
                <a:srgbClr val="4472C4"/>
              </a:solidFill>
              <a:prstDash val="solid"/>
              <a:round/>
              <a:headEnd type="none" w="med" len="med"/>
              <a:tailEnd type="none" w="med" len="med"/>
            </a:ln>
          </a:bottom>
        </a:tcBdr>
      </a:tcStyle>
    </a:band1H>
    <a:band1V>
      <a:tcStyle>
        <a:tcBdr>
          <a:left>
            <a:ln w="3172" cap="flat" cmpd="sng" algn="ctr">
              <a:solidFill>
                <a:srgbClr val="4472C4"/>
              </a:solidFill>
              <a:prstDash val="solid"/>
              <a:round/>
              <a:headEnd type="none" w="med" len="med"/>
              <a:tailEnd type="none" w="med" len="med"/>
            </a:ln>
          </a:left>
          <a:right>
            <a:ln w="3172" cap="flat" cmpd="sng" algn="ctr">
              <a:solidFill>
                <a:srgbClr val="4472C4"/>
              </a:solidFill>
              <a:prstDash val="solid"/>
              <a:round/>
              <a:headEnd type="none" w="med" len="med"/>
              <a:tailEnd type="none" w="med" len="med"/>
            </a:ln>
          </a:right>
        </a:tcBdr>
      </a:tcStyle>
    </a:band1V>
    <a:band2V>
      <a:tcStyle>
        <a:tcBdr>
          <a:left>
            <a:ln w="3172" cap="flat" cmpd="sng" algn="ctr">
              <a:solidFill>
                <a:srgbClr val="4472C4"/>
              </a:solidFill>
              <a:prstDash val="solid"/>
              <a:round/>
              <a:headEnd type="none" w="med" len="med"/>
              <a:tailEnd type="none" w="med" len="med"/>
            </a:ln>
          </a:left>
          <a:right>
            <a:ln w="3172" cap="flat" cmpd="sng" algn="ctr">
              <a:solidFill>
                <a:srgbClr val="4472C4"/>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4472C4"/>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4472C4"/>
          </a:solidFill>
        </a:fill>
      </a:tcStyle>
    </a:firstRow>
  </a:tblStyle>
  <a:tblStyle styleId="{3B4B98B0-60AC-42C2-AFA5-B58CD77FA1E5}" styleName="">
    <a:wholeTbl>
      <a:tcTxStyle>
        <a:font>
          <a:latin typeface="+mn-lt"/>
          <a:ea typeface="+mn-ea"/>
          <a:cs typeface="+mn-cs"/>
        </a:font>
        <a:srgbClr val="000000"/>
      </a:tcTxStyle>
      <a:tcStyle>
        <a:tcBdr>
          <a:top>
            <a:ln w="12701" cap="flat" cmpd="sng" algn="ctr">
              <a:solidFill>
                <a:srgbClr val="4472C4"/>
              </a:solidFill>
              <a:prstDash val="solid"/>
              <a:round/>
              <a:headEnd type="none" w="med" len="med"/>
              <a:tailEnd type="none" w="med" len="med"/>
            </a:ln>
          </a:top>
          <a:bottom>
            <a:ln w="12701" cap="flat" cmpd="sng" algn="ctr">
              <a:solidFill>
                <a:srgbClr val="4472C4"/>
              </a:solidFill>
              <a:prstDash val="solid"/>
              <a:round/>
              <a:headEnd type="none" w="med" len="med"/>
              <a:tailEnd type="none" w="med" len="med"/>
            </a:ln>
          </a:bottom>
        </a:tcBdr>
      </a:tcStyle>
    </a:wholeTbl>
    <a:band1H>
      <a:tcStyle>
        <a:tcBdr/>
        <a:fill>
          <a:solidFill>
            <a:srgbClr val="4472C4"/>
          </a:solidFill>
        </a:fill>
      </a:tcStyle>
    </a:band1H>
    <a:band2H>
      <a:tcStyle>
        <a:tcBdr/>
      </a:tcStyle>
    </a:band2H>
    <a:band1V>
      <a:tcStyle>
        <a:tcBdr/>
        <a:fill>
          <a:solidFill>
            <a:srgbClr val="4472C4"/>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12701" cap="flat" cmpd="sng" algn="ctr">
              <a:solidFill>
                <a:srgbClr val="4472C4"/>
              </a:solidFill>
              <a:prstDash val="solid"/>
              <a:round/>
              <a:headEnd type="none" w="med" len="med"/>
              <a:tailEnd type="none" w="med" len="med"/>
            </a:ln>
          </a:top>
        </a:tcBdr>
      </a:tcStyle>
    </a:lastRow>
    <a:firstRow>
      <a:tcTxStyle b="on">
        <a:font>
          <a:latin typeface=""/>
          <a:ea typeface=""/>
          <a:cs typeface=""/>
        </a:font>
      </a:tcTxStyle>
      <a:tcStyle>
        <a:tcBdr>
          <a:bottom>
            <a:ln w="12701" cap="flat" cmpd="sng" algn="ctr">
              <a:solidFill>
                <a:srgbClr val="4472C4"/>
              </a:solidFill>
              <a:prstDash val="solid"/>
              <a:round/>
              <a:headEnd type="none" w="med" len="med"/>
              <a:tailEnd type="none" w="med" len="med"/>
            </a:ln>
          </a:bottom>
        </a:tcBdr>
      </a:tcStyle>
    </a:firstRow>
  </a:tblStyle>
  <a:tblStyle styleId="{ED083AE6-46FA-4A59-8FB0-9F97EB10719F}" styleName="">
    <a:wholeTbl>
      <a:tcTxStyle>
        <a:font>
          <a:latin typeface="+mn-lt"/>
          <a:ea typeface="+mn-ea"/>
          <a:cs typeface="+mn-cs"/>
        </a:font>
        <a:srgbClr val="000000"/>
      </a:tcTxStyle>
      <a:tcStyle>
        <a:tcBdr>
          <a:left>
            <a:ln w="12701" cap="flat" cmpd="sng" algn="ctr">
              <a:solidFill>
                <a:srgbClr val="FFC000"/>
              </a:solidFill>
              <a:prstDash val="solid"/>
              <a:round/>
              <a:headEnd type="none" w="med" len="med"/>
              <a:tailEnd type="none" w="med" len="med"/>
            </a:ln>
          </a:left>
          <a:right>
            <a:ln w="12701" cap="flat" cmpd="sng" algn="ctr">
              <a:solidFill>
                <a:srgbClr val="FFC000"/>
              </a:solidFill>
              <a:prstDash val="solid"/>
              <a:round/>
              <a:headEnd type="none" w="med" len="med"/>
              <a:tailEnd type="none" w="med" len="med"/>
            </a:ln>
          </a:right>
          <a:top>
            <a:ln w="12701" cap="flat" cmpd="sng" algn="ctr">
              <a:solidFill>
                <a:srgbClr val="FFC000"/>
              </a:solidFill>
              <a:prstDash val="solid"/>
              <a:round/>
              <a:headEnd type="none" w="med" len="med"/>
              <a:tailEnd type="none" w="med" len="med"/>
            </a:ln>
          </a:top>
          <a:bottom>
            <a:ln w="12701" cap="flat" cmpd="sng" algn="ctr">
              <a:solidFill>
                <a:srgbClr val="FFC000"/>
              </a:solidFill>
              <a:prstDash val="solid"/>
              <a:round/>
              <a:headEnd type="none" w="med" len="med"/>
              <a:tailEnd type="none" w="med" len="med"/>
            </a:ln>
          </a:bottom>
        </a:tcBdr>
      </a:tcStyle>
    </a:wholeTbl>
    <a:band1H>
      <a:tcStyle>
        <a:tcBdr/>
        <a:fill>
          <a:solidFill>
            <a:srgbClr val="FFC000"/>
          </a:solidFill>
        </a:fill>
      </a:tcStyle>
    </a:band1H>
    <a:band1V>
      <a:tcStyle>
        <a:tcBdr/>
        <a:fill>
          <a:solidFill>
            <a:srgbClr val="FFC000"/>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FFC000"/>
              </a:solidFill>
              <a:prstDash val="solid"/>
              <a:round/>
              <a:headEnd type="none" w="med" len="med"/>
              <a:tailEnd type="none" w="med" len="med"/>
            </a:ln>
          </a:top>
        </a:tcBdr>
      </a:tcStyle>
    </a:lastRow>
    <a:firstRow>
      <a:tcTxStyle b="on">
        <a:font>
          <a:latin typeface=""/>
          <a:ea typeface=""/>
          <a:cs typeface=""/>
        </a:font>
      </a:tcTxStyle>
      <a:tcStyle>
        <a:tcBdr>
          <a:bottom>
            <a:ln w="25402" cap="flat" cmpd="sng" algn="ctr">
              <a:solidFill>
                <a:srgbClr val="FFC000"/>
              </a:solidFill>
              <a:prstDash val="solid"/>
              <a:round/>
              <a:headEnd type="none" w="med" len="med"/>
              <a:tailEnd type="none" w="med" len="med"/>
            </a:ln>
          </a:bottom>
        </a:tcBdr>
      </a:tcStyle>
    </a:firstRow>
  </a:tblStyle>
  <a:tblStyle styleId="{8EC20E35-A176-4012-BC5E-935CFFF8708E}" styleName="">
    <a:wholeTbl>
      <a:tcTxStyle>
        <a:font>
          <a:latin typeface="+mn-lt"/>
          <a:ea typeface="+mn-ea"/>
          <a:cs typeface="+mn-cs"/>
        </a:font>
        <a:srgbClr val="000000"/>
      </a:tcTxStyle>
      <a:tcStyle>
        <a:tcBdr>
          <a:top>
            <a:ln w="25402" cap="flat" cmpd="sng" algn="ctr">
              <a:solidFill>
                <a:srgbClr val="000000"/>
              </a:solidFill>
              <a:prstDash val="solid"/>
              <a:round/>
              <a:headEnd type="none" w="med" len="med"/>
              <a:tailEnd type="none" w="med" len="med"/>
            </a:ln>
          </a:top>
          <a:bottom>
            <a:ln w="25402" cap="flat" cmpd="sng" algn="ctr">
              <a:solidFill>
                <a:srgbClr val="000000"/>
              </a:solidFill>
              <a:prstDash val="solid"/>
              <a:round/>
              <a:headEnd type="none" w="med" len="med"/>
              <a:tailEnd type="none" w="med" len="med"/>
            </a:ln>
          </a:bottom>
        </a:tcBdr>
        <a:fill>
          <a:solidFill>
            <a:srgbClr val="FFFFFF"/>
          </a:solidFill>
        </a:fill>
      </a:tcStyle>
    </a:wholeTbl>
    <a:band1H>
      <a:tcStyle>
        <a:tcBdr/>
        <a:fill>
          <a:solidFill>
            <a:srgbClr val="E7E7E7"/>
          </a:solidFill>
        </a:fill>
      </a:tcStyle>
    </a:band1H>
    <a:band1V>
      <a:tcStyle>
        <a:tcBdr/>
        <a:fill>
          <a:solidFill>
            <a:srgbClr val="E7E7E7"/>
          </a:solidFill>
        </a:fill>
      </a:tcStyle>
    </a:band1V>
    <a:lastCol>
      <a:tcTxStyle b="on">
        <a:font>
          <a:latin typeface="+mn-lt"/>
          <a:ea typeface="+mn-ea"/>
          <a:cs typeface="+mn-cs"/>
        </a:font>
        <a:srgbClr val="FFFFFF"/>
      </a:tcTxStyle>
      <a:tcStyle>
        <a:tcBdr/>
        <a:fill>
          <a:solidFill>
            <a:srgbClr val="000000"/>
          </a:solidFill>
        </a:fill>
      </a:tcStyle>
    </a:lastCol>
    <a:firstCol>
      <a:tcTxStyle b="on">
        <a:font>
          <a:latin typeface="+mn-lt"/>
          <a:ea typeface="+mn-ea"/>
          <a:cs typeface="+mn-cs"/>
        </a:font>
        <a:srgbClr val="FFFFFF"/>
      </a:tcTxStyle>
      <a:tcStyle>
        <a:tcBdr/>
        <a:fill>
          <a:solidFill>
            <a:srgbClr val="000000"/>
          </a:solidFill>
        </a:fill>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fill>
          <a:solidFill>
            <a:srgbClr val="FFFFFF"/>
          </a:solidFill>
        </a:fill>
      </a:tcStyle>
    </a:lastRow>
    <a:firstRow>
      <a:tcTxStyle b="on">
        <a:font>
          <a:latin typeface="+mn-lt"/>
          <a:ea typeface="+mn-ea"/>
          <a:cs typeface="+mn-cs"/>
        </a:font>
        <a:srgbClr val="FFFFFF"/>
      </a:tcTxStyle>
      <a:tcStyle>
        <a:tcBdr>
          <a:bottom>
            <a:ln w="25402" cap="flat" cmpd="sng" algn="ctr">
              <a:solidFill>
                <a:srgbClr val="000000"/>
              </a:solidFill>
              <a:prstDash val="solid"/>
              <a:round/>
              <a:headEnd type="none" w="med" len="med"/>
              <a:tailEnd type="none" w="med" len="med"/>
            </a:ln>
          </a:bottom>
        </a:tcBdr>
        <a:fill>
          <a:solidFill>
            <a:srgbClr val="000000"/>
          </a:solidFill>
        </a:fill>
      </a:tcStyle>
    </a:firstRow>
  </a:tblStyle>
  <a:tblStyle styleId="{BC89EF96-8CEA-46FF-86C4-4CE0E7609802}" styleName="">
    <a:wholeTbl>
      <a:tcTxStyle>
        <a:font>
          <a:latin typeface="+mn-lt"/>
          <a:ea typeface="+mn-ea"/>
          <a:cs typeface="+mn-cs"/>
        </a:font>
        <a:srgbClr val="000000"/>
      </a:tcTxStyle>
      <a:tcStyle>
        <a:tcBdr>
          <a:left>
            <a:ln w="12701" cap="flat" cmpd="sng" algn="ctr">
              <a:solidFill>
                <a:srgbClr val="4472C4"/>
              </a:solidFill>
              <a:prstDash val="solid"/>
              <a:round/>
              <a:headEnd type="none" w="med" len="med"/>
              <a:tailEnd type="none" w="med" len="med"/>
            </a:ln>
          </a:left>
          <a:right>
            <a:ln w="12701" cap="flat" cmpd="sng" algn="ctr">
              <a:solidFill>
                <a:srgbClr val="4472C4"/>
              </a:solidFill>
              <a:prstDash val="solid"/>
              <a:round/>
              <a:headEnd type="none" w="med" len="med"/>
              <a:tailEnd type="none" w="med" len="med"/>
            </a:ln>
          </a:right>
          <a:top>
            <a:ln w="12701" cap="flat" cmpd="sng" algn="ctr">
              <a:solidFill>
                <a:srgbClr val="4472C4"/>
              </a:solidFill>
              <a:prstDash val="solid"/>
              <a:round/>
              <a:headEnd type="none" w="med" len="med"/>
              <a:tailEnd type="none" w="med" len="med"/>
            </a:ln>
          </a:top>
          <a:bottom>
            <a:ln w="12701" cap="flat" cmpd="sng" algn="ctr">
              <a:solidFill>
                <a:srgbClr val="4472C4"/>
              </a:solidFill>
              <a:prstDash val="solid"/>
              <a:round/>
              <a:headEnd type="none" w="med" len="med"/>
              <a:tailEnd type="none" w="med" len="med"/>
            </a:ln>
          </a:bottom>
        </a:tcBdr>
      </a:tcStyle>
    </a:wholeTbl>
    <a:band1H>
      <a:tcStyle>
        <a:tcBdr/>
        <a:fill>
          <a:solidFill>
            <a:srgbClr val="4472C4"/>
          </a:solidFill>
        </a:fill>
      </a:tcStyle>
    </a:band1H>
    <a:band1V>
      <a:tcStyle>
        <a:tcBdr/>
        <a:fill>
          <a:solidFill>
            <a:srgbClr val="4472C4"/>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4472C4"/>
              </a:solidFill>
              <a:prstDash val="solid"/>
              <a:round/>
              <a:headEnd type="none" w="med" len="med"/>
              <a:tailEnd type="none" w="med" len="med"/>
            </a:ln>
          </a:top>
        </a:tcBdr>
      </a:tcStyle>
    </a:lastRow>
    <a:firstRow>
      <a:tcTxStyle b="on">
        <a:font>
          <a:latin typeface=""/>
          <a:ea typeface=""/>
          <a:cs typeface=""/>
        </a:font>
      </a:tcTxStyle>
      <a:tcStyle>
        <a:tcBdr>
          <a:bottom>
            <a:ln w="25402" cap="flat" cmpd="sng" algn="ctr">
              <a:solidFill>
                <a:srgbClr val="4472C4"/>
              </a:solidFill>
              <a:prstDash val="solid"/>
              <a:round/>
              <a:headEnd type="none" w="med" len="med"/>
              <a:tailEnd type="none" w="med" len="med"/>
            </a:ln>
          </a:bottom>
        </a:tcBdr>
      </a:tcStyle>
    </a:firstRow>
  </a:tblStyle>
  <a:tblStyle styleId="{2D5ABB26-0587-4C30-8999-92F81FD0307C}" styleName="">
    <a:wholeTbl>
      <a:tcTxStyle>
        <a:font>
          <a:latin typeface="+mn-lt"/>
          <a:ea typeface="+mn-ea"/>
          <a:cs typeface="+mn-cs"/>
        </a:font>
        <a:srgbClr val="000000"/>
      </a:tcTxStyle>
      <a:tcStyle>
        <a:tcBdr/>
      </a:tcStyle>
    </a:wholeTbl>
  </a:tblStyle>
  <a:tblStyle styleId="{69C7853C-536D-4A76-A0AE-DD22124D55A5}" styleName="">
    <a:wholeTbl>
      <a:tcTxStyle>
        <a:font>
          <a:latin typeface="+mn-lt"/>
          <a:ea typeface="+mn-ea"/>
          <a:cs typeface="+mn-cs"/>
        </a:font>
        <a:srgbClr val="000000"/>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fill>
          <a:solidFill>
            <a:srgbClr val="A5A5A5"/>
          </a:solidFill>
        </a:fill>
      </a:tcStyle>
    </a:wholeTbl>
    <a:band1H>
      <a:tcStyle>
        <a:tcBdr/>
        <a:fill>
          <a:solidFill>
            <a:srgbClr val="A5A5A5"/>
          </a:solidFill>
        </a:fill>
      </a:tcStyle>
    </a:band1H>
    <a:band2H>
      <a:tcStyle>
        <a:tcBdr/>
        <a:fill>
          <a:solidFill>
            <a:srgbClr val="A5A5A5"/>
          </a:solidFill>
        </a:fill>
      </a:tcStyle>
    </a:band2H>
    <a:band1V>
      <a:tcStyle>
        <a:tcBdr>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fill>
          <a:solidFill>
            <a:srgbClr val="A5A5A5"/>
          </a:solidFill>
        </a:fill>
      </a:tcStyle>
    </a:band1V>
    <a:band2V>
      <a:tcStyle>
        <a:tcBdr/>
        <a:fill>
          <a:solidFill>
            <a:srgbClr val="A5A5A5"/>
          </a:solidFill>
        </a:fill>
      </a:tcStyle>
    </a:band2V>
    <a:lastCol>
      <a:tcTxStyle b="on">
        <a:font>
          <a:latin typeface=""/>
          <a:ea typeface=""/>
          <a:cs typeface=""/>
        </a:font>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fill>
          <a:solidFill>
            <a:srgbClr val="A5A5A5"/>
          </a:solidFill>
        </a:fill>
      </a:tcStyle>
    </a:lastCol>
    <a:firstCol>
      <a:tcTxStyle b="on">
        <a:font>
          <a:latin typeface=""/>
          <a:ea typeface=""/>
          <a:cs typeface=""/>
        </a:font>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fill>
          <a:solidFill>
            <a:srgbClr val="A5A5A5"/>
          </a:solidFill>
        </a:fill>
      </a:tcStyle>
    </a:firstCol>
    <a:lastRow>
      <a:tcTxStyle b="on">
        <a:font>
          <a:latin typeface=""/>
          <a:ea typeface=""/>
          <a:cs typeface=""/>
        </a:font>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A5A5A5"/>
              </a:solidFill>
              <a:prstDash val="solid"/>
              <a:round/>
              <a:headEnd type="none" w="med" len="med"/>
              <a:tailEnd type="none" w="med" len="med"/>
            </a:ln>
          </a:bottom>
        </a:tcBdr>
        <a:fill>
          <a:solidFill>
            <a:srgbClr val="A5A5A5"/>
          </a:solidFill>
        </a:fill>
      </a:tcStyle>
    </a:lastRow>
    <a:firstRow>
      <a:tcTxStyle b="on">
        <a:font>
          <a:latin typeface="+mn-lt"/>
          <a:ea typeface="+mn-ea"/>
          <a:cs typeface="+mn-cs"/>
        </a:font>
        <a:srgbClr val="FFFFFF"/>
      </a:tcTxStyle>
      <a:tcStyle>
        <a:tcBdr>
          <a:left>
            <a:ln w="3172" cap="flat" cmpd="sng" algn="ctr">
              <a:solidFill>
                <a:srgbClr val="A5A5A5"/>
              </a:solidFill>
              <a:prstDash val="solid"/>
              <a:round/>
              <a:headEnd type="none" w="med" len="med"/>
              <a:tailEnd type="none" w="med" len="med"/>
            </a:ln>
          </a:left>
          <a:right>
            <a:ln w="3172" cap="flat" cmpd="sng" algn="ctr">
              <a:solidFill>
                <a:srgbClr val="A5A5A5"/>
              </a:solidFill>
              <a:prstDash val="solid"/>
              <a:round/>
              <a:headEnd type="none" w="med" len="med"/>
              <a:tailEnd type="none" w="med" len="med"/>
            </a:ln>
          </a:right>
          <a:top>
            <a:ln w="3172" cap="flat" cmpd="sng" algn="ctr">
              <a:solidFill>
                <a:srgbClr val="A5A5A5"/>
              </a:solidFill>
              <a:prstDash val="solid"/>
              <a:round/>
              <a:headEnd type="none" w="med" len="med"/>
              <a:tailEnd type="none" w="med" len="med"/>
            </a:ln>
          </a:top>
          <a:bottom>
            <a:ln w="3172" cap="flat" cmpd="sng" algn="ctr">
              <a:solidFill>
                <a:srgbClr val="FFFFFF"/>
              </a:solidFill>
              <a:prstDash val="solid"/>
              <a:round/>
              <a:headEnd type="none" w="med" len="med"/>
              <a:tailEnd type="none" w="med" len="med"/>
            </a:ln>
          </a:bottom>
        </a:tcBdr>
        <a:fill>
          <a:solidFill>
            <a:srgbClr val="A5A5A5"/>
          </a:solidFill>
        </a:fill>
      </a:tcStyle>
    </a:firstRow>
  </a:tblStyle>
  <a:tblStyle styleId="{616DA210-FB5B-4158-B5E0-FEB733F419BA}" styleName="">
    <a:wholeTbl>
      <a:tcTxStyle>
        <a:font>
          <a:latin typeface="+mn-lt"/>
          <a:ea typeface="+mn-ea"/>
          <a:cs typeface="+mn-cs"/>
        </a:font>
        <a:srgbClr val="000000"/>
      </a:tcTxStyle>
      <a:tcStyle>
        <a:tcBdr>
          <a:left>
            <a:ln w="12701" cap="flat" cmpd="sng" algn="ctr">
              <a:solidFill>
                <a:srgbClr val="000000"/>
              </a:solidFill>
              <a:prstDash val="solid"/>
              <a:round/>
              <a:headEnd type="none" w="med" len="med"/>
              <a:tailEnd type="none" w="med" len="med"/>
            </a:ln>
          </a:left>
          <a:right>
            <a:ln w="12701" cap="flat" cmpd="sng" algn="ctr">
              <a:solidFill>
                <a:srgbClr val="000000"/>
              </a:solidFill>
              <a:prstDash val="solid"/>
              <a:round/>
              <a:headEnd type="none" w="med" len="med"/>
              <a:tailEnd type="none" w="med" len="med"/>
            </a:ln>
          </a:right>
          <a:top>
            <a:ln w="12701" cap="flat" cmpd="sng" algn="ctr">
              <a:solidFill>
                <a:srgbClr val="000000"/>
              </a:solidFill>
              <a:prstDash val="solid"/>
              <a:round/>
              <a:headEnd type="none" w="med" len="med"/>
              <a:tailEnd type="none" w="med" len="med"/>
            </a:ln>
          </a:top>
          <a:bottom>
            <a:ln w="12701" cap="flat" cmpd="sng" algn="ctr">
              <a:solidFill>
                <a:srgbClr val="000000"/>
              </a:solidFill>
              <a:prstDash val="solid"/>
              <a:round/>
              <a:headEnd type="none" w="med" len="med"/>
              <a:tailEnd type="none" w="med" len="med"/>
            </a:ln>
          </a:bottom>
        </a:tcBdr>
      </a:tcStyle>
    </a:wholeTbl>
    <a:band1H>
      <a:tcStyle>
        <a:tcBdr/>
        <a:fill>
          <a:solidFill>
            <a:srgbClr val="000000"/>
          </a:solidFill>
        </a:fill>
      </a:tcStyle>
    </a:band1H>
    <a:band1V>
      <a:tcStyle>
        <a:tcBdr/>
        <a:fill>
          <a:solidFill>
            <a:srgbClr val="000000"/>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tcStyle>
    </a:lastRow>
    <a:firstRow>
      <a:tcTxStyle b="on">
        <a:font>
          <a:latin typeface=""/>
          <a:ea typeface=""/>
          <a:cs typeface=""/>
        </a:font>
      </a:tcTxStyle>
      <a:tcStyle>
        <a:tcBdr>
          <a:bottom>
            <a:ln w="25402" cap="flat" cmpd="sng" algn="ctr">
              <a:solidFill>
                <a:srgbClr val="000000"/>
              </a:solidFill>
              <a:prstDash val="solid"/>
              <a:round/>
              <a:headEnd type="none" w="med" len="med"/>
              <a:tailEnd type="none" w="med" len="med"/>
            </a:ln>
          </a:bottom>
        </a:tcBdr>
      </a:tcStyle>
    </a:firstRow>
  </a:tblStyle>
  <a:tblStyle styleId="{793D81CF-94F2-401A-BA57-92F5A7B2D0C5}" styleName="">
    <a:wholeTbl>
      <a:tcTxStyle>
        <a:font>
          <a:latin typeface="+mn-lt"/>
          <a:ea typeface="+mn-ea"/>
          <a:cs typeface="+mn-cs"/>
        </a:font>
        <a:srgbClr val="000000"/>
      </a:tcTxStyle>
      <a:tcStyle>
        <a:tcBdr>
          <a:left>
            <a:ln w="12701" cap="flat" cmpd="sng" algn="ctr">
              <a:solidFill>
                <a:srgbClr val="000000"/>
              </a:solidFill>
              <a:prstDash val="solid"/>
              <a:round/>
              <a:headEnd type="none" w="med" len="med"/>
              <a:tailEnd type="none" w="med" len="med"/>
            </a:ln>
          </a:left>
          <a:right>
            <a:ln w="12701" cap="flat" cmpd="sng" algn="ctr">
              <a:solidFill>
                <a:srgbClr val="000000"/>
              </a:solidFill>
              <a:prstDash val="solid"/>
              <a:round/>
              <a:headEnd type="none" w="med" len="med"/>
              <a:tailEnd type="none" w="med" len="med"/>
            </a:ln>
          </a:right>
          <a:top>
            <a:ln w="12701" cap="flat" cmpd="sng" algn="ctr">
              <a:solidFill>
                <a:srgbClr val="000000"/>
              </a:solidFill>
              <a:prstDash val="solid"/>
              <a:round/>
              <a:headEnd type="none" w="med" len="med"/>
              <a:tailEnd type="none" w="med" len="med"/>
            </a:ln>
          </a:top>
          <a:bottom>
            <a:ln w="12701" cap="flat" cmpd="sng" algn="ctr">
              <a:solidFill>
                <a:srgbClr val="000000"/>
              </a:solidFill>
              <a:prstDash val="solid"/>
              <a:round/>
              <a:headEnd type="none" w="med" len="med"/>
              <a:tailEnd type="none" w="med" len="med"/>
            </a:ln>
          </a:bottom>
        </a:tcBdr>
        <a:fill>
          <a:solidFill>
            <a:srgbClr val="FFFFFF"/>
          </a:solidFill>
        </a:fill>
      </a:tcStyle>
    </a:wholeTbl>
    <a:band1H>
      <a:tcStyle>
        <a:tcBdr/>
        <a:fill>
          <a:solidFill>
            <a:srgbClr val="E7E7E7"/>
          </a:solidFill>
        </a:fill>
      </a:tcStyle>
    </a:band1H>
    <a:band1V>
      <a:tcStyle>
        <a:tcBdr/>
        <a:fill>
          <a:solidFill>
            <a:srgbClr val="E7E7E7"/>
          </a:solidFill>
        </a:fill>
      </a:tcStyle>
    </a:band1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fill>
          <a:solidFill>
            <a:srgbClr val="FFFFFF"/>
          </a:solidFill>
        </a:fill>
      </a:tcStyle>
    </a:lastRow>
    <a:firstRow>
      <a:tcTxStyle b="on">
        <a:font>
          <a:latin typeface="+mn-lt"/>
          <a:ea typeface="+mn-ea"/>
          <a:cs typeface="+mn-cs"/>
        </a:font>
        <a:srgbClr val="FFFFFF"/>
      </a:tcTxStyle>
      <a:tcStyle>
        <a:tcBdr/>
        <a:fill>
          <a:solidFill>
            <a:srgbClr val="000000"/>
          </a:solidFill>
        </a:fill>
      </a:tcStyle>
    </a:firstRow>
  </a:tblStyle>
  <a:tblStyle styleId="{7E9639D4-E3E2-4D34-9284-5A2195B3D0D7}" styleName="">
    <a:wholeTbl>
      <a:tcTxStyle>
        <a:font>
          <a:latin typeface="+mn-lt"/>
          <a:ea typeface="+mn-ea"/>
          <a:cs typeface="+mn-cs"/>
        </a:font>
        <a:srgbClr val="000000"/>
      </a:tcTxStyle>
      <a:tcStyle>
        <a:tcBdr>
          <a:left>
            <a:ln w="3172" cap="flat" cmpd="sng" algn="ctr">
              <a:solidFill>
                <a:srgbClr val="000000"/>
              </a:solidFill>
              <a:prstDash val="solid"/>
              <a:round/>
              <a:headEnd type="none" w="med" len="med"/>
              <a:tailEnd type="none" w="med" len="med"/>
            </a:ln>
          </a:left>
          <a:right>
            <a:ln w="3172" cap="flat" cmpd="sng" algn="ctr">
              <a:solidFill>
                <a:srgbClr val="000000"/>
              </a:solidFill>
              <a:prstDash val="solid"/>
              <a:round/>
              <a:headEnd type="none" w="med" len="med"/>
              <a:tailEnd type="none" w="med" len="med"/>
            </a:ln>
          </a:right>
          <a:top>
            <a:ln w="3172" cap="flat" cmpd="sng" algn="ctr">
              <a:solidFill>
                <a:srgbClr val="000000"/>
              </a:solidFill>
              <a:prstDash val="solid"/>
              <a:round/>
              <a:headEnd type="none" w="med" len="med"/>
              <a:tailEnd type="none" w="med" len="med"/>
            </a:ln>
          </a:top>
          <a:bottom>
            <a:ln w="3172" cap="flat" cmpd="sng" algn="ctr">
              <a:solidFill>
                <a:srgbClr val="000000"/>
              </a:solidFill>
              <a:prstDash val="solid"/>
              <a:round/>
              <a:headEnd type="none" w="med" len="med"/>
              <a:tailEnd type="none" w="med" len="med"/>
            </a:ln>
          </a:bottom>
        </a:tcBdr>
      </a:tcStyle>
    </a:wholeTbl>
    <a:band1H>
      <a:tcStyle>
        <a:tcBdr>
          <a:top>
            <a:ln w="3172" cap="flat" cmpd="sng" algn="ctr">
              <a:solidFill>
                <a:srgbClr val="000000"/>
              </a:solidFill>
              <a:prstDash val="solid"/>
              <a:round/>
              <a:headEnd type="none" w="med" len="med"/>
              <a:tailEnd type="none" w="med" len="med"/>
            </a:ln>
          </a:top>
          <a:bottom>
            <a:ln w="3172" cap="flat" cmpd="sng" algn="ctr">
              <a:solidFill>
                <a:srgbClr val="000000"/>
              </a:solidFill>
              <a:prstDash val="solid"/>
              <a:round/>
              <a:headEnd type="none" w="med" len="med"/>
              <a:tailEnd type="none" w="med" len="med"/>
            </a:ln>
          </a:bottom>
        </a:tcBdr>
      </a:tcStyle>
    </a:band1H>
    <a:band1V>
      <a:tcStyle>
        <a:tcBdr>
          <a:left>
            <a:ln w="3172" cap="flat" cmpd="sng" algn="ctr">
              <a:solidFill>
                <a:srgbClr val="000000"/>
              </a:solidFill>
              <a:prstDash val="solid"/>
              <a:round/>
              <a:headEnd type="none" w="med" len="med"/>
              <a:tailEnd type="none" w="med" len="med"/>
            </a:ln>
          </a:left>
          <a:right>
            <a:ln w="3172" cap="flat" cmpd="sng" algn="ctr">
              <a:solidFill>
                <a:srgbClr val="000000"/>
              </a:solidFill>
              <a:prstDash val="solid"/>
              <a:round/>
              <a:headEnd type="none" w="med" len="med"/>
              <a:tailEnd type="none" w="med" len="med"/>
            </a:ln>
          </a:right>
        </a:tcBdr>
      </a:tcStyle>
    </a:band1V>
    <a:band2V>
      <a:tcStyle>
        <a:tcBdr>
          <a:left>
            <a:ln w="3172" cap="flat" cmpd="sng" algn="ctr">
              <a:solidFill>
                <a:srgbClr val="000000"/>
              </a:solidFill>
              <a:prstDash val="solid"/>
              <a:round/>
              <a:headEnd type="none" w="med" len="med"/>
              <a:tailEnd type="none" w="med" len="med"/>
            </a:ln>
          </a:left>
          <a:right>
            <a:ln w="3172" cap="flat" cmpd="sng" algn="ctr">
              <a:solidFill>
                <a:srgbClr val="000000"/>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00000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51" d="100"/>
          <a:sy n="151" d="100"/>
        </p:scale>
        <p:origin x="654"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421F6C5-4EBC-475F-BFE9-EC30CDFF8C0F}"/>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3" name="Date Placeholder 2">
            <a:extLst>
              <a:ext uri="{FF2B5EF4-FFF2-40B4-BE49-F238E27FC236}">
                <a16:creationId xmlns:a16="http://schemas.microsoft.com/office/drawing/2014/main" id="{96C394A4-19F9-41EC-8C37-F768FE98337D}"/>
              </a:ext>
            </a:extLst>
          </p:cNvPr>
          <p:cNvSpPr txBox="1">
            <a:spLocks noGrp="1"/>
          </p:cNvSpPr>
          <p:nvPr>
            <p:ph type="dt" sz="quarter"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421C8EA-FB84-4A76-9515-A6010C46D157}" type="datetime1">
              <a:rPr lang="en-US" sz="1200" b="0" i="0" u="none" strike="noStrike" kern="1200" cap="none" spc="0" baseline="0">
                <a:solidFill>
                  <a:srgbClr val="000000"/>
                </a:solidFill>
                <a:uFillTx/>
                <a:latin typeface="Calibri"/>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3/31/2022</a:t>
            </a:fld>
            <a:endParaRPr lang="en-US" sz="1200" b="0" i="0" u="none" strike="noStrike" kern="1200" cap="none" spc="0" baseline="0">
              <a:solidFill>
                <a:srgbClr val="000000"/>
              </a:solidFill>
              <a:uFillTx/>
              <a:latin typeface="Calibri"/>
            </a:endParaRPr>
          </a:p>
        </p:txBody>
      </p:sp>
      <p:sp>
        <p:nvSpPr>
          <p:cNvPr id="4" name="Footer Placeholder 3">
            <a:extLst>
              <a:ext uri="{FF2B5EF4-FFF2-40B4-BE49-F238E27FC236}">
                <a16:creationId xmlns:a16="http://schemas.microsoft.com/office/drawing/2014/main" id="{2A59C627-2879-485F-B2A2-749186B2FCA3}"/>
              </a:ext>
            </a:extLst>
          </p:cNvPr>
          <p:cNvSpPr txBox="1">
            <a:spLocks noGrp="1"/>
          </p:cNvSpPr>
          <p:nvPr>
            <p:ph type="ftr" sz="quarter" idx="2"/>
          </p:nvPr>
        </p:nvSpPr>
        <p:spPr>
          <a:xfrm>
            <a:off x="0"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5" name="Slide Number Placeholder 4">
            <a:extLst>
              <a:ext uri="{FF2B5EF4-FFF2-40B4-BE49-F238E27FC236}">
                <a16:creationId xmlns:a16="http://schemas.microsoft.com/office/drawing/2014/main" id="{FD38F05E-C9B2-49E8-830A-50D530C20A86}"/>
              </a:ext>
            </a:extLst>
          </p:cNvPr>
          <p:cNvSpPr txBox="1">
            <a:spLocks noGrp="1"/>
          </p:cNvSpPr>
          <p:nvPr>
            <p:ph type="sldNum" sz="quarter" idx="3"/>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7582E9C-1647-45C2-9243-5F75840CCE9A}" type="slidenum">
              <a:t>‹#›</a:t>
            </a:fld>
            <a:endParaRPr lang="en-US"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1123262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838520B-C327-4FB6-9385-163011DD1E7B}"/>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3" name="Date Placeholder 2">
            <a:extLst>
              <a:ext uri="{FF2B5EF4-FFF2-40B4-BE49-F238E27FC236}">
                <a16:creationId xmlns:a16="http://schemas.microsoft.com/office/drawing/2014/main" id="{AA2B2322-20FE-4BF6-AEA9-59D197F7461D}"/>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135A0D69-54B8-4DE0-B973-0F08E828952A}" type="datetime1">
              <a:rPr lang="en-US"/>
              <a:pPr lvl="0"/>
              <a:t>3/31/2022</a:t>
            </a:fld>
            <a:endParaRPr lang="en-US"/>
          </a:p>
        </p:txBody>
      </p:sp>
      <p:sp>
        <p:nvSpPr>
          <p:cNvPr id="4" name="Slide Image Placeholder 3">
            <a:extLst>
              <a:ext uri="{FF2B5EF4-FFF2-40B4-BE49-F238E27FC236}">
                <a16:creationId xmlns:a16="http://schemas.microsoft.com/office/drawing/2014/main" id="{5CF9BEAC-7A4D-484F-B397-4019C6B5F263}"/>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178F36EE-8915-4600-9E7E-F85FD3BBC2B0}"/>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064B03A0-2E28-430D-94EE-272DFAC101B0}"/>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7" name="Slide Number Placeholder 6">
            <a:extLst>
              <a:ext uri="{FF2B5EF4-FFF2-40B4-BE49-F238E27FC236}">
                <a16:creationId xmlns:a16="http://schemas.microsoft.com/office/drawing/2014/main" id="{67C983B3-BBA5-4142-995B-CD85B447B28C}"/>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7C8BDFB7-9582-4B47-BB94-AB382CF8E36F}" type="slidenum">
              <a:t>‹#›</a:t>
            </a:fld>
            <a:endParaRPr lang="en-US"/>
          </a:p>
        </p:txBody>
      </p:sp>
    </p:spTree>
    <p:extLst>
      <p:ext uri="{BB962C8B-B14F-4D97-AF65-F5344CB8AC3E}">
        <p14:creationId xmlns:p14="http://schemas.microsoft.com/office/powerpoint/2010/main" val="3873404956"/>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rgbClr val="0033A0"/>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98D48C4E-10F5-4AB8-B1A8-287C753392E2}"/>
              </a:ext>
            </a:extLst>
          </p:cNvPr>
          <p:cNvPicPr>
            <a:picLocks noChangeAspect="1"/>
          </p:cNvPicPr>
          <p:nvPr/>
        </p:nvPicPr>
        <p:blipFill>
          <a:blip r:embed="rId2"/>
          <a:stretch>
            <a:fillRect/>
          </a:stretch>
        </p:blipFill>
        <p:spPr>
          <a:xfrm>
            <a:off x="4836398" y="2169048"/>
            <a:ext cx="2520004" cy="2494675"/>
          </a:xfrm>
          <a:prstGeom prst="rect">
            <a:avLst/>
          </a:prstGeom>
          <a:noFill/>
          <a:ln cap="flat">
            <a:noFill/>
          </a:ln>
        </p:spPr>
      </p:pic>
    </p:spTree>
    <p:extLst>
      <p:ext uri="{BB962C8B-B14F-4D97-AF65-F5344CB8AC3E}">
        <p14:creationId xmlns:p14="http://schemas.microsoft.com/office/powerpoint/2010/main" val="37118401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22928-4249-48CB-B2F5-58B6978BBDD4}"/>
              </a:ext>
            </a:extLst>
          </p:cNvPr>
          <p:cNvSpPr txBox="1">
            <a:spLocks noGrp="1"/>
          </p:cNvSpPr>
          <p:nvPr>
            <p:ph type="title"/>
          </p:nvPr>
        </p:nvSpPr>
        <p:spPr>
          <a:xfrm>
            <a:off x="407986" y="373596"/>
            <a:ext cx="5616573" cy="1065742"/>
          </a:xfrm>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A865FDD0-3FF6-43A4-8DCC-47042C5C82A2}"/>
              </a:ext>
            </a:extLst>
          </p:cNvPr>
          <p:cNvSpPr txBox="1">
            <a:spLocks noGrp="1"/>
          </p:cNvSpPr>
          <p:nvPr>
            <p:ph idx="4294967295"/>
          </p:nvPr>
        </p:nvSpPr>
        <p:spPr>
          <a:xfrm>
            <a:off x="407986" y="1598654"/>
            <a:ext cx="5616573" cy="4608511"/>
          </a:xfrm>
        </p:spPr>
        <p:txBody>
          <a:bodyPr/>
          <a:lstStyle>
            <a:lvl1pP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Picture Placeholder 8">
            <a:extLst>
              <a:ext uri="{FF2B5EF4-FFF2-40B4-BE49-F238E27FC236}">
                <a16:creationId xmlns:a16="http://schemas.microsoft.com/office/drawing/2014/main" id="{FB77D456-3CA1-4454-9D3E-37C6042DC4F4}"/>
              </a:ext>
            </a:extLst>
          </p:cNvPr>
          <p:cNvSpPr txBox="1">
            <a:spLocks noGrp="1"/>
          </p:cNvSpPr>
          <p:nvPr>
            <p:ph type="pic" idx="4294967295"/>
          </p:nvPr>
        </p:nvSpPr>
        <p:spPr>
          <a:xfrm>
            <a:off x="6167435" y="0"/>
            <a:ext cx="6024560" cy="6317982"/>
          </a:xfrm>
          <a:blipFill>
            <a:blip r:embed="rId2"/>
            <a:tile/>
          </a:blipFill>
        </p:spPr>
        <p:txBody>
          <a:bodyPr anchor="ctr" anchorCtr="1"/>
          <a:lstStyle>
            <a:lvl1pPr algn="ctr">
              <a:defRPr/>
            </a:lvl1pPr>
          </a:lstStyle>
          <a:p>
            <a:pPr lvl="0"/>
            <a:r>
              <a:rPr lang="en-US"/>
              <a:t>Drag and Drop picture</a:t>
            </a:r>
          </a:p>
        </p:txBody>
      </p:sp>
      <p:sp>
        <p:nvSpPr>
          <p:cNvPr id="5" name="Date Placeholder 3">
            <a:extLst>
              <a:ext uri="{FF2B5EF4-FFF2-40B4-BE49-F238E27FC236}">
                <a16:creationId xmlns:a16="http://schemas.microsoft.com/office/drawing/2014/main" id="{DAEE6281-F715-4215-8D2D-D0F61DA0AA17}"/>
              </a:ext>
            </a:extLst>
          </p:cNvPr>
          <p:cNvSpPr txBox="1">
            <a:spLocks noGrp="1"/>
          </p:cNvSpPr>
          <p:nvPr>
            <p:ph type="dt" sz="half" idx="7"/>
          </p:nvPr>
        </p:nvSpPr>
        <p:spPr/>
        <p:txBody>
          <a:bodyPr/>
          <a:lstStyle>
            <a:lvl1pPr>
              <a:defRPr/>
            </a:lvl1pPr>
          </a:lstStyle>
          <a:p>
            <a:pPr lvl="0"/>
            <a:fld id="{4685F349-DAFD-4DF6-A4E2-C26DD91DFE67}" type="datetime3">
              <a:rPr lang="en-US"/>
              <a:pPr lvl="0"/>
              <a:t>31 March 2022</a:t>
            </a:fld>
            <a:endParaRPr lang="en-US"/>
          </a:p>
        </p:txBody>
      </p:sp>
      <p:sp>
        <p:nvSpPr>
          <p:cNvPr id="6" name="Footer Placeholder 7">
            <a:extLst>
              <a:ext uri="{FF2B5EF4-FFF2-40B4-BE49-F238E27FC236}">
                <a16:creationId xmlns:a16="http://schemas.microsoft.com/office/drawing/2014/main" id="{2E545CFA-D637-404A-8181-546D2FFC55F4}"/>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7" name="Slide Number Placeholder 9">
            <a:extLst>
              <a:ext uri="{FF2B5EF4-FFF2-40B4-BE49-F238E27FC236}">
                <a16:creationId xmlns:a16="http://schemas.microsoft.com/office/drawing/2014/main" id="{46FE5AE8-7C10-4CB5-8897-00C9CFE313B6}"/>
              </a:ext>
            </a:extLst>
          </p:cNvPr>
          <p:cNvSpPr txBox="1">
            <a:spLocks noGrp="1"/>
          </p:cNvSpPr>
          <p:nvPr>
            <p:ph type="sldNum" sz="quarter" idx="8"/>
          </p:nvPr>
        </p:nvSpPr>
        <p:spPr/>
        <p:txBody>
          <a:bodyPr/>
          <a:lstStyle>
            <a:lvl1pPr>
              <a:defRPr/>
            </a:lvl1pPr>
          </a:lstStyle>
          <a:p>
            <a:pPr lvl="0"/>
            <a:fld id="{2469B123-CF5D-4C1C-9A88-F2EE2CB98BC8}" type="slidenum">
              <a:t>‹#›</a:t>
            </a:fld>
            <a:endParaRPr lang="en-US"/>
          </a:p>
        </p:txBody>
      </p:sp>
    </p:spTree>
    <p:extLst>
      <p:ext uri="{BB962C8B-B14F-4D97-AF65-F5344CB8AC3E}">
        <p14:creationId xmlns:p14="http://schemas.microsoft.com/office/powerpoint/2010/main" val="1230760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B7C5C-F00F-4BC2-9739-86CDF47FBD90}"/>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904BABDF-6FFF-4568-B900-2CECC9DE71C0}"/>
              </a:ext>
            </a:extLst>
          </p:cNvPr>
          <p:cNvSpPr txBox="1">
            <a:spLocks noGrp="1"/>
          </p:cNvSpPr>
          <p:nvPr>
            <p:ph idx="4294967295"/>
          </p:nvPr>
        </p:nvSpPr>
        <p:spPr>
          <a:xfrm>
            <a:off x="407986" y="1598654"/>
            <a:ext cx="5616573" cy="4608511"/>
          </a:xfrm>
        </p:spPr>
        <p:txBody>
          <a:bodyPr/>
          <a:lstStyle>
            <a:lvl1pP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3F4052A1-9539-4EBB-A492-E851F9B9ECC1}"/>
              </a:ext>
            </a:extLst>
          </p:cNvPr>
          <p:cNvSpPr txBox="1">
            <a:spLocks noGrp="1"/>
          </p:cNvSpPr>
          <p:nvPr>
            <p:ph type="dt" sz="half" idx="7"/>
          </p:nvPr>
        </p:nvSpPr>
        <p:spPr/>
        <p:txBody>
          <a:bodyPr/>
          <a:lstStyle>
            <a:lvl1pPr>
              <a:defRPr/>
            </a:lvl1pPr>
          </a:lstStyle>
          <a:p>
            <a:pPr lvl="0"/>
            <a:fld id="{8FC71B2B-BA85-4A57-9540-8FA8237A4161}" type="datetime3">
              <a:rPr lang="en-US"/>
              <a:pPr lvl="0"/>
              <a:t>31 March 2022</a:t>
            </a:fld>
            <a:endParaRPr lang="en-US"/>
          </a:p>
        </p:txBody>
      </p:sp>
      <p:sp>
        <p:nvSpPr>
          <p:cNvPr id="5" name="Footer Placeholder 7">
            <a:extLst>
              <a:ext uri="{FF2B5EF4-FFF2-40B4-BE49-F238E27FC236}">
                <a16:creationId xmlns:a16="http://schemas.microsoft.com/office/drawing/2014/main" id="{37F61852-6C5A-4BF7-BD50-A4E9C9852B7A}"/>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9">
            <a:extLst>
              <a:ext uri="{FF2B5EF4-FFF2-40B4-BE49-F238E27FC236}">
                <a16:creationId xmlns:a16="http://schemas.microsoft.com/office/drawing/2014/main" id="{6FDE2192-7E3C-4883-8B7D-EDBA901496C7}"/>
              </a:ext>
            </a:extLst>
          </p:cNvPr>
          <p:cNvSpPr txBox="1">
            <a:spLocks noGrp="1"/>
          </p:cNvSpPr>
          <p:nvPr>
            <p:ph type="sldNum" sz="quarter" idx="8"/>
          </p:nvPr>
        </p:nvSpPr>
        <p:spPr/>
        <p:txBody>
          <a:bodyPr/>
          <a:lstStyle>
            <a:lvl1pPr>
              <a:defRPr/>
            </a:lvl1pPr>
          </a:lstStyle>
          <a:p>
            <a:pPr lvl="0"/>
            <a:fld id="{D54543C6-C2D9-484D-870D-8DB3D17138F0}" type="slidenum">
              <a:t>‹#›</a:t>
            </a:fld>
            <a:endParaRPr lang="en-US"/>
          </a:p>
        </p:txBody>
      </p:sp>
      <p:sp>
        <p:nvSpPr>
          <p:cNvPr id="7" name="Picture Placeholder 5">
            <a:extLst>
              <a:ext uri="{FF2B5EF4-FFF2-40B4-BE49-F238E27FC236}">
                <a16:creationId xmlns:a16="http://schemas.microsoft.com/office/drawing/2014/main" id="{72340EF4-CDEC-4BF4-89F6-A4FB7E4BA924}"/>
              </a:ext>
            </a:extLst>
          </p:cNvPr>
          <p:cNvSpPr txBox="1">
            <a:spLocks noGrp="1"/>
          </p:cNvSpPr>
          <p:nvPr>
            <p:ph type="pic" idx="4294967295"/>
          </p:nvPr>
        </p:nvSpPr>
        <p:spPr>
          <a:xfrm>
            <a:off x="6167435" y="1592263"/>
            <a:ext cx="5616573" cy="2232022"/>
          </a:xfrm>
          <a:blipFill>
            <a:blip r:embed="rId2"/>
            <a:tile/>
          </a:blipFill>
        </p:spPr>
        <p:txBody>
          <a:bodyPr anchor="ctr" anchorCtr="1"/>
          <a:lstStyle>
            <a:lvl1pPr algn="ctr">
              <a:defRPr/>
            </a:lvl1pPr>
          </a:lstStyle>
          <a:p>
            <a:pPr lvl="0"/>
            <a:r>
              <a:rPr lang="en-US"/>
              <a:t>Drag and drop picture</a:t>
            </a:r>
          </a:p>
        </p:txBody>
      </p:sp>
      <p:sp>
        <p:nvSpPr>
          <p:cNvPr id="8" name="Picture Placeholder 5">
            <a:extLst>
              <a:ext uri="{FF2B5EF4-FFF2-40B4-BE49-F238E27FC236}">
                <a16:creationId xmlns:a16="http://schemas.microsoft.com/office/drawing/2014/main" id="{80247D60-27A3-42B4-A506-4E19938DA54F}"/>
              </a:ext>
            </a:extLst>
          </p:cNvPr>
          <p:cNvSpPr txBox="1">
            <a:spLocks noGrp="1"/>
          </p:cNvSpPr>
          <p:nvPr>
            <p:ph type="pic" idx="4294967295"/>
          </p:nvPr>
        </p:nvSpPr>
        <p:spPr>
          <a:xfrm>
            <a:off x="6167435" y="3969703"/>
            <a:ext cx="5616573" cy="2232022"/>
          </a:xfrm>
          <a:blipFill>
            <a:blip r:embed="rId2"/>
            <a:tile/>
          </a:blipFill>
        </p:spPr>
        <p:txBody>
          <a:bodyPr anchor="ctr" anchorCtr="1"/>
          <a:lstStyle>
            <a:lvl1pPr algn="ctr">
              <a:defRPr/>
            </a:lvl1pPr>
          </a:lstStyle>
          <a:p>
            <a:pPr lvl="0"/>
            <a:r>
              <a:rPr lang="en-US"/>
              <a:t>Drag and drop picture</a:t>
            </a:r>
          </a:p>
        </p:txBody>
      </p:sp>
    </p:spTree>
    <p:extLst>
      <p:ext uri="{BB962C8B-B14F-4D97-AF65-F5344CB8AC3E}">
        <p14:creationId xmlns:p14="http://schemas.microsoft.com/office/powerpoint/2010/main" val="21181329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DF3D3-AB33-4693-B27A-11FF269BA5A4}"/>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E6626405-5326-49AB-8ACC-A30E3AFBC22C}"/>
              </a:ext>
            </a:extLst>
          </p:cNvPr>
          <p:cNvSpPr txBox="1">
            <a:spLocks noGrp="1"/>
          </p:cNvSpPr>
          <p:nvPr>
            <p:ph idx="4294967295"/>
          </p:nvPr>
        </p:nvSpPr>
        <p:spPr>
          <a:xfrm>
            <a:off x="407986" y="1598654"/>
            <a:ext cx="3708404" cy="4608511"/>
          </a:xfrm>
        </p:spPr>
        <p:txBody>
          <a:bodyPr/>
          <a:lstStyle>
            <a:lvl1pPr>
              <a:defRPr/>
            </a:lvl1pPr>
            <a:lvl2pPr>
              <a:lnSpc>
                <a:spcPct val="120000"/>
              </a:lnSpc>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C449B571-1045-4F4F-8F52-85AC087270BB}"/>
              </a:ext>
            </a:extLst>
          </p:cNvPr>
          <p:cNvSpPr txBox="1">
            <a:spLocks noGrp="1"/>
          </p:cNvSpPr>
          <p:nvPr>
            <p:ph type="dt" sz="half" idx="7"/>
          </p:nvPr>
        </p:nvSpPr>
        <p:spPr/>
        <p:txBody>
          <a:bodyPr/>
          <a:lstStyle>
            <a:lvl1pPr>
              <a:defRPr/>
            </a:lvl1pPr>
          </a:lstStyle>
          <a:p>
            <a:pPr lvl="0"/>
            <a:fld id="{874BA52B-48CB-4475-B0BF-067B8C688713}" type="datetime3">
              <a:rPr lang="en-US"/>
              <a:pPr lvl="0"/>
              <a:t>31 March 2022</a:t>
            </a:fld>
            <a:endParaRPr lang="en-US"/>
          </a:p>
        </p:txBody>
      </p:sp>
      <p:sp>
        <p:nvSpPr>
          <p:cNvPr id="5" name="Footer Placeholder 7">
            <a:extLst>
              <a:ext uri="{FF2B5EF4-FFF2-40B4-BE49-F238E27FC236}">
                <a16:creationId xmlns:a16="http://schemas.microsoft.com/office/drawing/2014/main" id="{8840C85D-A143-4F90-A7B4-16BA91BEC51A}"/>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9">
            <a:extLst>
              <a:ext uri="{FF2B5EF4-FFF2-40B4-BE49-F238E27FC236}">
                <a16:creationId xmlns:a16="http://schemas.microsoft.com/office/drawing/2014/main" id="{386B6738-B5C8-46A7-988B-B6DD8E5C3EB0}"/>
              </a:ext>
            </a:extLst>
          </p:cNvPr>
          <p:cNvSpPr txBox="1">
            <a:spLocks noGrp="1"/>
          </p:cNvSpPr>
          <p:nvPr>
            <p:ph type="sldNum" sz="quarter" idx="8"/>
          </p:nvPr>
        </p:nvSpPr>
        <p:spPr/>
        <p:txBody>
          <a:bodyPr/>
          <a:lstStyle>
            <a:lvl1pPr>
              <a:defRPr/>
            </a:lvl1pPr>
          </a:lstStyle>
          <a:p>
            <a:pPr lvl="0"/>
            <a:fld id="{D7D7BAA0-E43E-41DD-BDE1-8A738BF230DB}" type="slidenum">
              <a:t>‹#›</a:t>
            </a:fld>
            <a:endParaRPr lang="en-US"/>
          </a:p>
        </p:txBody>
      </p:sp>
      <p:sp>
        <p:nvSpPr>
          <p:cNvPr id="7" name="Picture Placeholder 5">
            <a:extLst>
              <a:ext uri="{FF2B5EF4-FFF2-40B4-BE49-F238E27FC236}">
                <a16:creationId xmlns:a16="http://schemas.microsoft.com/office/drawing/2014/main" id="{718787C4-5B93-4898-B350-86D1C54C7E3E}"/>
              </a:ext>
            </a:extLst>
          </p:cNvPr>
          <p:cNvSpPr txBox="1">
            <a:spLocks noGrp="1"/>
          </p:cNvSpPr>
          <p:nvPr>
            <p:ph type="pic" idx="4294967295"/>
          </p:nvPr>
        </p:nvSpPr>
        <p:spPr>
          <a:xfrm>
            <a:off x="8075615" y="1592263"/>
            <a:ext cx="3708404" cy="2232022"/>
          </a:xfrm>
          <a:blipFill>
            <a:blip r:embed="rId2"/>
            <a:tile/>
          </a:blipFill>
        </p:spPr>
        <p:txBody>
          <a:bodyPr anchor="ctr" anchorCtr="1"/>
          <a:lstStyle>
            <a:lvl1pPr algn="ctr">
              <a:defRPr/>
            </a:lvl1pPr>
          </a:lstStyle>
          <a:p>
            <a:pPr lvl="0"/>
            <a:r>
              <a:rPr lang="en-US"/>
              <a:t>Drag and drop picture</a:t>
            </a:r>
          </a:p>
        </p:txBody>
      </p:sp>
      <p:sp>
        <p:nvSpPr>
          <p:cNvPr id="8" name="Picture Placeholder 5">
            <a:extLst>
              <a:ext uri="{FF2B5EF4-FFF2-40B4-BE49-F238E27FC236}">
                <a16:creationId xmlns:a16="http://schemas.microsoft.com/office/drawing/2014/main" id="{024B0D44-34E0-4C6D-B153-119C3D598789}"/>
              </a:ext>
            </a:extLst>
          </p:cNvPr>
          <p:cNvSpPr txBox="1">
            <a:spLocks noGrp="1"/>
          </p:cNvSpPr>
          <p:nvPr>
            <p:ph type="pic" idx="4294967295"/>
          </p:nvPr>
        </p:nvSpPr>
        <p:spPr>
          <a:xfrm>
            <a:off x="8124681" y="3969703"/>
            <a:ext cx="3659328" cy="2232022"/>
          </a:xfrm>
          <a:blipFill>
            <a:blip r:embed="rId2"/>
            <a:tile/>
          </a:blipFill>
        </p:spPr>
        <p:txBody>
          <a:bodyPr anchor="ctr" anchorCtr="1"/>
          <a:lstStyle>
            <a:lvl1pPr algn="ctr">
              <a:defRPr/>
            </a:lvl1pPr>
          </a:lstStyle>
          <a:p>
            <a:pPr lvl="0"/>
            <a:r>
              <a:rPr lang="en-US"/>
              <a:t>Drag and drop picture</a:t>
            </a:r>
          </a:p>
        </p:txBody>
      </p:sp>
      <p:sp>
        <p:nvSpPr>
          <p:cNvPr id="9" name="Picture Placeholder 5">
            <a:extLst>
              <a:ext uri="{FF2B5EF4-FFF2-40B4-BE49-F238E27FC236}">
                <a16:creationId xmlns:a16="http://schemas.microsoft.com/office/drawing/2014/main" id="{2DB9B884-D7AB-4438-89BB-88909236C116}"/>
              </a:ext>
            </a:extLst>
          </p:cNvPr>
          <p:cNvSpPr txBox="1">
            <a:spLocks noGrp="1"/>
          </p:cNvSpPr>
          <p:nvPr>
            <p:ph type="pic" idx="4294967295"/>
          </p:nvPr>
        </p:nvSpPr>
        <p:spPr>
          <a:xfrm>
            <a:off x="4259266" y="1592263"/>
            <a:ext cx="3659328" cy="2232022"/>
          </a:xfrm>
          <a:blipFill>
            <a:blip r:embed="rId2"/>
            <a:tile/>
          </a:blipFill>
        </p:spPr>
        <p:txBody>
          <a:bodyPr anchor="ctr" anchorCtr="1"/>
          <a:lstStyle>
            <a:lvl1pPr algn="ctr">
              <a:defRPr/>
            </a:lvl1pPr>
          </a:lstStyle>
          <a:p>
            <a:pPr lvl="0"/>
            <a:r>
              <a:rPr lang="en-US"/>
              <a:t>Drag and drop picture</a:t>
            </a:r>
          </a:p>
        </p:txBody>
      </p:sp>
      <p:sp>
        <p:nvSpPr>
          <p:cNvPr id="10" name="Picture Placeholder 5">
            <a:extLst>
              <a:ext uri="{FF2B5EF4-FFF2-40B4-BE49-F238E27FC236}">
                <a16:creationId xmlns:a16="http://schemas.microsoft.com/office/drawing/2014/main" id="{8FC327E9-509F-4CA5-B56B-5A0A55CDB5AC}"/>
              </a:ext>
            </a:extLst>
          </p:cNvPr>
          <p:cNvSpPr txBox="1">
            <a:spLocks noGrp="1"/>
          </p:cNvSpPr>
          <p:nvPr>
            <p:ph type="pic" idx="4294967295"/>
          </p:nvPr>
        </p:nvSpPr>
        <p:spPr>
          <a:xfrm>
            <a:off x="4259266" y="3978014"/>
            <a:ext cx="3659328" cy="2232022"/>
          </a:xfrm>
          <a:blipFill>
            <a:blip r:embed="rId2"/>
            <a:tile/>
          </a:blipFill>
        </p:spPr>
        <p:txBody>
          <a:bodyPr anchor="ctr" anchorCtr="1"/>
          <a:lstStyle>
            <a:lvl1pPr algn="ctr">
              <a:defRPr/>
            </a:lvl1pPr>
          </a:lstStyle>
          <a:p>
            <a:pPr lvl="0"/>
            <a:r>
              <a:rPr lang="en-US"/>
              <a:t>Drag and drop picture</a:t>
            </a:r>
          </a:p>
        </p:txBody>
      </p:sp>
    </p:spTree>
    <p:extLst>
      <p:ext uri="{BB962C8B-B14F-4D97-AF65-F5344CB8AC3E}">
        <p14:creationId xmlns:p14="http://schemas.microsoft.com/office/powerpoint/2010/main" val="3967397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0D55E-362A-4ADA-8EA9-CA7A26CC3BAB}"/>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DC5D9974-9B63-4A69-9C4D-AB8A10BEB6FC}"/>
              </a:ext>
            </a:extLst>
          </p:cNvPr>
          <p:cNvSpPr txBox="1">
            <a:spLocks noGrp="1"/>
          </p:cNvSpPr>
          <p:nvPr>
            <p:ph type="body" idx="4294967295"/>
          </p:nvPr>
        </p:nvSpPr>
        <p:spPr>
          <a:xfrm>
            <a:off x="407986" y="1592263"/>
            <a:ext cx="5616573" cy="668334"/>
          </a:xfrm>
        </p:spPr>
        <p:txBody>
          <a:bodyPr/>
          <a:lstStyle>
            <a:lvl1pPr>
              <a:defRPr sz="2400">
                <a:solidFill>
                  <a:srgbClr val="61C4D3"/>
                </a:solidFill>
              </a:defRPr>
            </a:lvl1pPr>
          </a:lstStyle>
          <a:p>
            <a:pPr lvl="0"/>
            <a:r>
              <a:rPr lang="en-US"/>
              <a:t>Click to edit Master text styles</a:t>
            </a:r>
          </a:p>
        </p:txBody>
      </p:sp>
      <p:sp>
        <p:nvSpPr>
          <p:cNvPr id="4" name="Text Placeholder 4">
            <a:extLst>
              <a:ext uri="{FF2B5EF4-FFF2-40B4-BE49-F238E27FC236}">
                <a16:creationId xmlns:a16="http://schemas.microsoft.com/office/drawing/2014/main" id="{6C740B21-7A12-49E1-AB32-45ED201D6E5C}"/>
              </a:ext>
            </a:extLst>
          </p:cNvPr>
          <p:cNvSpPr txBox="1">
            <a:spLocks noGrp="1"/>
          </p:cNvSpPr>
          <p:nvPr>
            <p:ph type="body" idx="4294967295"/>
          </p:nvPr>
        </p:nvSpPr>
        <p:spPr>
          <a:xfrm>
            <a:off x="6172200" y="1604964"/>
            <a:ext cx="5616601" cy="655633"/>
          </a:xfrm>
        </p:spPr>
        <p:txBody>
          <a:bodyPr/>
          <a:lstStyle>
            <a:lvl1pPr>
              <a:defRPr sz="2400">
                <a:solidFill>
                  <a:srgbClr val="61C4D3"/>
                </a:solidFill>
              </a:defRPr>
            </a:lvl1pPr>
          </a:lstStyle>
          <a:p>
            <a:pPr lvl="0"/>
            <a:r>
              <a:rPr lang="en-US"/>
              <a:t>Click to edit Master text styles</a:t>
            </a:r>
          </a:p>
        </p:txBody>
      </p:sp>
      <p:sp>
        <p:nvSpPr>
          <p:cNvPr id="5" name="Picture Placeholder 10">
            <a:extLst>
              <a:ext uri="{FF2B5EF4-FFF2-40B4-BE49-F238E27FC236}">
                <a16:creationId xmlns:a16="http://schemas.microsoft.com/office/drawing/2014/main" id="{FD12A9C7-FC6D-455E-B540-6ADE7EB408D9}"/>
              </a:ext>
            </a:extLst>
          </p:cNvPr>
          <p:cNvSpPr txBox="1">
            <a:spLocks noGrp="1"/>
          </p:cNvSpPr>
          <p:nvPr>
            <p:ph type="pic" idx="4294967295"/>
          </p:nvPr>
        </p:nvSpPr>
        <p:spPr>
          <a:xfrm>
            <a:off x="407986" y="2420938"/>
            <a:ext cx="5616573" cy="3779836"/>
          </a:xfrm>
          <a:blipFill>
            <a:blip r:embed="rId2"/>
            <a:tile/>
          </a:blipFill>
        </p:spPr>
        <p:txBody>
          <a:bodyPr anchor="ctr" anchorCtr="1"/>
          <a:lstStyle>
            <a:lvl1pPr algn="ctr">
              <a:defRPr/>
            </a:lvl1pPr>
          </a:lstStyle>
          <a:p>
            <a:pPr lvl="0"/>
            <a:r>
              <a:rPr lang="en-US"/>
              <a:t>Drag and Drop picture</a:t>
            </a:r>
          </a:p>
        </p:txBody>
      </p:sp>
      <p:sp>
        <p:nvSpPr>
          <p:cNvPr id="6" name="Date Placeholder 3">
            <a:extLst>
              <a:ext uri="{FF2B5EF4-FFF2-40B4-BE49-F238E27FC236}">
                <a16:creationId xmlns:a16="http://schemas.microsoft.com/office/drawing/2014/main" id="{12402625-0075-4453-92CA-B6EB98F7DBA9}"/>
              </a:ext>
            </a:extLst>
          </p:cNvPr>
          <p:cNvSpPr txBox="1">
            <a:spLocks noGrp="1"/>
          </p:cNvSpPr>
          <p:nvPr>
            <p:ph type="dt" sz="half" idx="7"/>
          </p:nvPr>
        </p:nvSpPr>
        <p:spPr/>
        <p:txBody>
          <a:bodyPr/>
          <a:lstStyle>
            <a:lvl1pPr>
              <a:defRPr/>
            </a:lvl1pPr>
          </a:lstStyle>
          <a:p>
            <a:pPr lvl="0"/>
            <a:fld id="{49BCC733-0151-45D0-82AD-DD6DA644CB55}" type="datetime3">
              <a:rPr lang="en-US"/>
              <a:pPr lvl="0"/>
              <a:t>31 March 2022</a:t>
            </a:fld>
            <a:endParaRPr lang="en-US"/>
          </a:p>
        </p:txBody>
      </p:sp>
      <p:sp>
        <p:nvSpPr>
          <p:cNvPr id="7" name="Footer Placeholder 5">
            <a:extLst>
              <a:ext uri="{FF2B5EF4-FFF2-40B4-BE49-F238E27FC236}">
                <a16:creationId xmlns:a16="http://schemas.microsoft.com/office/drawing/2014/main" id="{356935E7-5E87-4D29-A4E3-47799E1E9E57}"/>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8" name="Slide Number Placeholder 9">
            <a:extLst>
              <a:ext uri="{FF2B5EF4-FFF2-40B4-BE49-F238E27FC236}">
                <a16:creationId xmlns:a16="http://schemas.microsoft.com/office/drawing/2014/main" id="{1C6110D8-533C-47F5-96F0-889524AFD609}"/>
              </a:ext>
            </a:extLst>
          </p:cNvPr>
          <p:cNvSpPr txBox="1">
            <a:spLocks noGrp="1"/>
          </p:cNvSpPr>
          <p:nvPr>
            <p:ph type="sldNum" sz="quarter" idx="8"/>
          </p:nvPr>
        </p:nvSpPr>
        <p:spPr/>
        <p:txBody>
          <a:bodyPr/>
          <a:lstStyle>
            <a:lvl1pPr>
              <a:defRPr/>
            </a:lvl1pPr>
          </a:lstStyle>
          <a:p>
            <a:pPr lvl="0"/>
            <a:fld id="{E413FD8C-FB77-4C3E-AE4F-5AB1F193F1BF}" type="slidenum">
              <a:t>‹#›</a:t>
            </a:fld>
            <a:endParaRPr lang="en-US"/>
          </a:p>
        </p:txBody>
      </p:sp>
      <p:sp>
        <p:nvSpPr>
          <p:cNvPr id="9" name="Picture Placeholder 7">
            <a:extLst>
              <a:ext uri="{FF2B5EF4-FFF2-40B4-BE49-F238E27FC236}">
                <a16:creationId xmlns:a16="http://schemas.microsoft.com/office/drawing/2014/main" id="{43D6CE6C-6BB9-45D2-B5C3-11056C6D0B97}"/>
              </a:ext>
            </a:extLst>
          </p:cNvPr>
          <p:cNvSpPr txBox="1">
            <a:spLocks noGrp="1"/>
          </p:cNvSpPr>
          <p:nvPr>
            <p:ph type="pic" idx="4294967295"/>
          </p:nvPr>
        </p:nvSpPr>
        <p:spPr>
          <a:xfrm>
            <a:off x="6172200" y="2420938"/>
            <a:ext cx="5616573" cy="3779836"/>
          </a:xfrm>
          <a:blipFill>
            <a:blip r:embed="rId2"/>
            <a:tile/>
          </a:blipFill>
        </p:spPr>
        <p:txBody>
          <a:bodyPr anchor="ctr" anchorCtr="1"/>
          <a:lstStyle>
            <a:lvl1pPr algn="ctr">
              <a:defRPr lang="en-GB"/>
            </a:lvl1pPr>
          </a:lstStyle>
          <a:p>
            <a:pPr lvl="0"/>
            <a:r>
              <a:rPr lang="en-GB"/>
              <a:t>Drag and Drop picture</a:t>
            </a:r>
          </a:p>
        </p:txBody>
      </p:sp>
    </p:spTree>
    <p:extLst>
      <p:ext uri="{BB962C8B-B14F-4D97-AF65-F5344CB8AC3E}">
        <p14:creationId xmlns:p14="http://schemas.microsoft.com/office/powerpoint/2010/main" val="17198247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C8328-A2B9-48B6-842C-B4B32B06225D}"/>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527F667A-F46E-4C4D-9503-D9FCA34AAAD7}"/>
              </a:ext>
            </a:extLst>
          </p:cNvPr>
          <p:cNvSpPr txBox="1">
            <a:spLocks noGrp="1"/>
          </p:cNvSpPr>
          <p:nvPr>
            <p:ph type="body" idx="4294967295"/>
          </p:nvPr>
        </p:nvSpPr>
        <p:spPr>
          <a:xfrm>
            <a:off x="407986" y="1592263"/>
            <a:ext cx="3708404" cy="668334"/>
          </a:xfrm>
        </p:spPr>
        <p:txBody>
          <a:bodyPr/>
          <a:lstStyle>
            <a:lvl1pPr>
              <a:lnSpc>
                <a:spcPct val="100000"/>
              </a:lnSpc>
              <a:spcBef>
                <a:spcPts val="400"/>
              </a:spcBef>
              <a:spcAft>
                <a:spcPts val="0"/>
              </a:spcAft>
              <a:defRPr>
                <a:solidFill>
                  <a:srgbClr val="61C4D3"/>
                </a:solidFill>
              </a:defRPr>
            </a:lvl1pPr>
          </a:lstStyle>
          <a:p>
            <a:pPr lvl="0"/>
            <a:r>
              <a:rPr lang="en-US"/>
              <a:t>Click to edit Master text styles</a:t>
            </a:r>
          </a:p>
        </p:txBody>
      </p:sp>
      <p:sp>
        <p:nvSpPr>
          <p:cNvPr id="4" name="Text Placeholder 4">
            <a:extLst>
              <a:ext uri="{FF2B5EF4-FFF2-40B4-BE49-F238E27FC236}">
                <a16:creationId xmlns:a16="http://schemas.microsoft.com/office/drawing/2014/main" id="{71E8A14C-F04F-4FF2-B61C-72FB3E423DEA}"/>
              </a:ext>
            </a:extLst>
          </p:cNvPr>
          <p:cNvSpPr txBox="1">
            <a:spLocks noGrp="1"/>
          </p:cNvSpPr>
          <p:nvPr>
            <p:ph type="body" idx="4294967295"/>
          </p:nvPr>
        </p:nvSpPr>
        <p:spPr>
          <a:xfrm>
            <a:off x="8075615" y="1604964"/>
            <a:ext cx="3713186" cy="655633"/>
          </a:xfrm>
        </p:spPr>
        <p:txBody>
          <a:bodyPr/>
          <a:lstStyle>
            <a:lvl1pPr>
              <a:spcBef>
                <a:spcPts val="400"/>
              </a:spcBef>
              <a:spcAft>
                <a:spcPts val="0"/>
              </a:spcAft>
              <a:defRPr sz="2400">
                <a:solidFill>
                  <a:srgbClr val="61C4D3"/>
                </a:solidFill>
              </a:defRPr>
            </a:lvl1pPr>
          </a:lstStyle>
          <a:p>
            <a:pPr lvl="0"/>
            <a:r>
              <a:rPr lang="en-US"/>
              <a:t>Click to edit Master text styles</a:t>
            </a:r>
          </a:p>
        </p:txBody>
      </p:sp>
      <p:sp>
        <p:nvSpPr>
          <p:cNvPr id="5" name="Picture Placeholder 10">
            <a:extLst>
              <a:ext uri="{FF2B5EF4-FFF2-40B4-BE49-F238E27FC236}">
                <a16:creationId xmlns:a16="http://schemas.microsoft.com/office/drawing/2014/main" id="{D0084903-631F-4C84-9457-21674E54F5AA}"/>
              </a:ext>
            </a:extLst>
          </p:cNvPr>
          <p:cNvSpPr txBox="1">
            <a:spLocks noGrp="1"/>
          </p:cNvSpPr>
          <p:nvPr>
            <p:ph type="pic" idx="4294967295"/>
          </p:nvPr>
        </p:nvSpPr>
        <p:spPr>
          <a:xfrm>
            <a:off x="407986" y="2420938"/>
            <a:ext cx="3708404" cy="3779836"/>
          </a:xfrm>
          <a:blipFill>
            <a:blip r:embed="rId2"/>
            <a:tile/>
          </a:blipFill>
        </p:spPr>
        <p:txBody>
          <a:bodyPr anchor="ctr" anchorCtr="1"/>
          <a:lstStyle>
            <a:lvl1pPr algn="ctr">
              <a:defRPr/>
            </a:lvl1pPr>
          </a:lstStyle>
          <a:p>
            <a:pPr lvl="0"/>
            <a:r>
              <a:rPr lang="en-US"/>
              <a:t>Drag and Drop picture</a:t>
            </a:r>
          </a:p>
        </p:txBody>
      </p:sp>
      <p:sp>
        <p:nvSpPr>
          <p:cNvPr id="6" name="Picture Placeholder 12">
            <a:extLst>
              <a:ext uri="{FF2B5EF4-FFF2-40B4-BE49-F238E27FC236}">
                <a16:creationId xmlns:a16="http://schemas.microsoft.com/office/drawing/2014/main" id="{027CA422-E3FC-47E8-9377-385E5D913DFE}"/>
              </a:ext>
            </a:extLst>
          </p:cNvPr>
          <p:cNvSpPr txBox="1">
            <a:spLocks noGrp="1"/>
          </p:cNvSpPr>
          <p:nvPr>
            <p:ph type="pic" idx="4294967295"/>
          </p:nvPr>
        </p:nvSpPr>
        <p:spPr>
          <a:xfrm>
            <a:off x="8075615" y="2416173"/>
            <a:ext cx="3713186" cy="3779836"/>
          </a:xfrm>
          <a:blipFill>
            <a:blip r:embed="rId2"/>
            <a:tile/>
          </a:blipFill>
        </p:spPr>
        <p:txBody>
          <a:bodyPr anchor="ctr" anchorCtr="1"/>
          <a:lstStyle>
            <a:lvl1pPr algn="ctr">
              <a:spcBef>
                <a:spcPts val="1000"/>
              </a:spcBef>
              <a:spcAft>
                <a:spcPts val="0"/>
              </a:spcAft>
              <a:defRPr/>
            </a:lvl1pPr>
          </a:lstStyle>
          <a:p>
            <a:pPr lvl="0"/>
            <a:r>
              <a:rPr lang="en-US"/>
              <a:t>Drag and Drop picture</a:t>
            </a:r>
          </a:p>
        </p:txBody>
      </p:sp>
      <p:sp>
        <p:nvSpPr>
          <p:cNvPr id="7" name="Text Placeholder 2">
            <a:extLst>
              <a:ext uri="{FF2B5EF4-FFF2-40B4-BE49-F238E27FC236}">
                <a16:creationId xmlns:a16="http://schemas.microsoft.com/office/drawing/2014/main" id="{E86C9207-1C9B-4D86-B84F-BEF283007A7F}"/>
              </a:ext>
            </a:extLst>
          </p:cNvPr>
          <p:cNvSpPr txBox="1">
            <a:spLocks noGrp="1"/>
          </p:cNvSpPr>
          <p:nvPr>
            <p:ph type="body" idx="4294967295"/>
          </p:nvPr>
        </p:nvSpPr>
        <p:spPr>
          <a:xfrm>
            <a:off x="4253843" y="1601224"/>
            <a:ext cx="3708404" cy="668334"/>
          </a:xfrm>
        </p:spPr>
        <p:txBody>
          <a:bodyPr/>
          <a:lstStyle>
            <a:lvl1pPr>
              <a:spcBef>
                <a:spcPts val="400"/>
              </a:spcBef>
              <a:spcAft>
                <a:spcPts val="0"/>
              </a:spcAft>
              <a:defRPr>
                <a:solidFill>
                  <a:srgbClr val="61C4D3"/>
                </a:solidFill>
              </a:defRPr>
            </a:lvl1pPr>
          </a:lstStyle>
          <a:p>
            <a:pPr lvl="0"/>
            <a:r>
              <a:rPr lang="en-US"/>
              <a:t>Click to edit Master text styles</a:t>
            </a:r>
          </a:p>
        </p:txBody>
      </p:sp>
      <p:sp>
        <p:nvSpPr>
          <p:cNvPr id="8" name="Picture Placeholder 10">
            <a:extLst>
              <a:ext uri="{FF2B5EF4-FFF2-40B4-BE49-F238E27FC236}">
                <a16:creationId xmlns:a16="http://schemas.microsoft.com/office/drawing/2014/main" id="{58312C7F-0AA0-4EB1-8D3A-B287A6963038}"/>
              </a:ext>
            </a:extLst>
          </p:cNvPr>
          <p:cNvSpPr txBox="1">
            <a:spLocks noGrp="1"/>
          </p:cNvSpPr>
          <p:nvPr>
            <p:ph type="pic" idx="4294967295"/>
          </p:nvPr>
        </p:nvSpPr>
        <p:spPr>
          <a:xfrm>
            <a:off x="4253843" y="2429899"/>
            <a:ext cx="3708404" cy="3779836"/>
          </a:xfrm>
          <a:blipFill>
            <a:blip r:embed="rId2"/>
            <a:tile/>
          </a:blipFill>
        </p:spPr>
        <p:txBody>
          <a:bodyPr anchor="ctr" anchorCtr="1"/>
          <a:lstStyle>
            <a:lvl1pPr algn="ctr">
              <a:defRPr/>
            </a:lvl1pPr>
          </a:lstStyle>
          <a:p>
            <a:pPr lvl="0"/>
            <a:r>
              <a:rPr lang="en-US"/>
              <a:t>Drag and Drop picture</a:t>
            </a:r>
          </a:p>
        </p:txBody>
      </p:sp>
      <p:sp>
        <p:nvSpPr>
          <p:cNvPr id="9" name="Date Placeholder 3">
            <a:extLst>
              <a:ext uri="{FF2B5EF4-FFF2-40B4-BE49-F238E27FC236}">
                <a16:creationId xmlns:a16="http://schemas.microsoft.com/office/drawing/2014/main" id="{4A88C50C-A171-4136-B4A3-9CAE1C78A602}"/>
              </a:ext>
            </a:extLst>
          </p:cNvPr>
          <p:cNvSpPr txBox="1">
            <a:spLocks noGrp="1"/>
          </p:cNvSpPr>
          <p:nvPr>
            <p:ph type="dt" sz="half" idx="7"/>
          </p:nvPr>
        </p:nvSpPr>
        <p:spPr/>
        <p:txBody>
          <a:bodyPr/>
          <a:lstStyle>
            <a:lvl1pPr>
              <a:defRPr/>
            </a:lvl1pPr>
          </a:lstStyle>
          <a:p>
            <a:pPr lvl="0"/>
            <a:fld id="{6B72C7FA-BA90-458C-BC2A-1EBAA3955F31}" type="datetime3">
              <a:rPr lang="en-US"/>
              <a:pPr lvl="0"/>
              <a:t>31 March 2022</a:t>
            </a:fld>
            <a:endParaRPr lang="en-US"/>
          </a:p>
        </p:txBody>
      </p:sp>
      <p:sp>
        <p:nvSpPr>
          <p:cNvPr id="10" name="Footer Placeholder 5">
            <a:extLst>
              <a:ext uri="{FF2B5EF4-FFF2-40B4-BE49-F238E27FC236}">
                <a16:creationId xmlns:a16="http://schemas.microsoft.com/office/drawing/2014/main" id="{C321286A-0167-43E9-99BE-CE0AD22F8E2D}"/>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11" name="Slide Number Placeholder 13">
            <a:extLst>
              <a:ext uri="{FF2B5EF4-FFF2-40B4-BE49-F238E27FC236}">
                <a16:creationId xmlns:a16="http://schemas.microsoft.com/office/drawing/2014/main" id="{C2730ED8-A5E0-45ED-B851-DD5EE53C6F5F}"/>
              </a:ext>
            </a:extLst>
          </p:cNvPr>
          <p:cNvSpPr txBox="1">
            <a:spLocks noGrp="1"/>
          </p:cNvSpPr>
          <p:nvPr>
            <p:ph type="sldNum" sz="quarter" idx="8"/>
          </p:nvPr>
        </p:nvSpPr>
        <p:spPr/>
        <p:txBody>
          <a:bodyPr/>
          <a:lstStyle>
            <a:lvl1pPr>
              <a:defRPr/>
            </a:lvl1pPr>
          </a:lstStyle>
          <a:p>
            <a:pPr lvl="0"/>
            <a:fld id="{D3B2EC56-6D8B-4500-A775-C4864E23D823}" type="slidenum">
              <a:t>‹#›</a:t>
            </a:fld>
            <a:endParaRPr lang="en-US"/>
          </a:p>
        </p:txBody>
      </p:sp>
    </p:spTree>
    <p:extLst>
      <p:ext uri="{BB962C8B-B14F-4D97-AF65-F5344CB8AC3E}">
        <p14:creationId xmlns:p14="http://schemas.microsoft.com/office/powerpoint/2010/main" val="10409233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9CCA1-508A-4117-AE27-85311974869B}"/>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B8EA77E4-66CF-4D3D-8C5E-35A71B96C9CE}"/>
              </a:ext>
            </a:extLst>
          </p:cNvPr>
          <p:cNvSpPr txBox="1">
            <a:spLocks noGrp="1"/>
          </p:cNvSpPr>
          <p:nvPr>
            <p:ph type="body" idx="4294967295"/>
          </p:nvPr>
        </p:nvSpPr>
        <p:spPr>
          <a:xfrm>
            <a:off x="4116381" y="1601379"/>
            <a:ext cx="3960001" cy="1131213"/>
          </a:xfrm>
          <a:solidFill>
            <a:srgbClr val="0033A0"/>
          </a:solidFill>
        </p:spPr>
        <p:txBody>
          <a:bodyPr lIns="35999" tIns="35999" rIns="35999" bIns="35999" anchor="ctr" anchorCtr="1"/>
          <a:lstStyle>
            <a:lvl1pPr algn="ctr">
              <a:spcBef>
                <a:spcPts val="0"/>
              </a:spcBef>
              <a:spcAft>
                <a:spcPts val="0"/>
              </a:spcAft>
              <a:defRPr b="0">
                <a:solidFill>
                  <a:srgbClr val="FFFFFF"/>
                </a:solidFill>
              </a:defRPr>
            </a:lvl1pPr>
          </a:lstStyle>
          <a:p>
            <a:pPr lvl="0"/>
            <a:r>
              <a:rPr lang="en-US"/>
              <a:t>Click to edit Master text styles</a:t>
            </a:r>
          </a:p>
        </p:txBody>
      </p:sp>
      <p:sp>
        <p:nvSpPr>
          <p:cNvPr id="4" name="Picture Placeholder 10">
            <a:extLst>
              <a:ext uri="{FF2B5EF4-FFF2-40B4-BE49-F238E27FC236}">
                <a16:creationId xmlns:a16="http://schemas.microsoft.com/office/drawing/2014/main" id="{24A844F5-234B-44C0-9C77-E8221CC109E7}"/>
              </a:ext>
            </a:extLst>
          </p:cNvPr>
          <p:cNvSpPr txBox="1">
            <a:spLocks noGrp="1"/>
          </p:cNvSpPr>
          <p:nvPr>
            <p:ph type="pic" idx="4294967295"/>
          </p:nvPr>
        </p:nvSpPr>
        <p:spPr>
          <a:xfrm>
            <a:off x="4116381" y="2732437"/>
            <a:ext cx="3959223" cy="3477298"/>
          </a:xfrm>
          <a:blipFill>
            <a:blip r:embed="rId2"/>
            <a:tile/>
          </a:blipFill>
        </p:spPr>
        <p:txBody>
          <a:bodyPr anchor="ctr" anchorCtr="1"/>
          <a:lstStyle>
            <a:lvl1pPr algn="ctr">
              <a:defRPr/>
            </a:lvl1pPr>
          </a:lstStyle>
          <a:p>
            <a:pPr lvl="0"/>
            <a:r>
              <a:rPr lang="en-US"/>
              <a:t>Drag and Drop picture</a:t>
            </a:r>
          </a:p>
        </p:txBody>
      </p:sp>
      <p:sp>
        <p:nvSpPr>
          <p:cNvPr id="5" name="Date Placeholder 3">
            <a:extLst>
              <a:ext uri="{FF2B5EF4-FFF2-40B4-BE49-F238E27FC236}">
                <a16:creationId xmlns:a16="http://schemas.microsoft.com/office/drawing/2014/main" id="{F5DC79AC-581C-427B-A21C-090C42871404}"/>
              </a:ext>
            </a:extLst>
          </p:cNvPr>
          <p:cNvSpPr txBox="1">
            <a:spLocks noGrp="1"/>
          </p:cNvSpPr>
          <p:nvPr>
            <p:ph type="dt" sz="half" idx="7"/>
          </p:nvPr>
        </p:nvSpPr>
        <p:spPr/>
        <p:txBody>
          <a:bodyPr/>
          <a:lstStyle>
            <a:lvl1pPr>
              <a:defRPr/>
            </a:lvl1pPr>
          </a:lstStyle>
          <a:p>
            <a:pPr lvl="0"/>
            <a:fld id="{9641DDC9-D9D6-463C-BF37-EB12C7F3B75C}" type="datetime3">
              <a:rPr lang="en-US"/>
              <a:pPr lvl="0"/>
              <a:t>31 March 2022</a:t>
            </a:fld>
            <a:endParaRPr lang="en-US"/>
          </a:p>
        </p:txBody>
      </p:sp>
      <p:sp>
        <p:nvSpPr>
          <p:cNvPr id="6" name="Footer Placeholder 5">
            <a:extLst>
              <a:ext uri="{FF2B5EF4-FFF2-40B4-BE49-F238E27FC236}">
                <a16:creationId xmlns:a16="http://schemas.microsoft.com/office/drawing/2014/main" id="{4B86692D-B24E-4A06-8719-737327FD1030}"/>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7" name="Slide Number Placeholder 13">
            <a:extLst>
              <a:ext uri="{FF2B5EF4-FFF2-40B4-BE49-F238E27FC236}">
                <a16:creationId xmlns:a16="http://schemas.microsoft.com/office/drawing/2014/main" id="{D4323116-66C6-41D6-B50E-941AAEB5D0F3}"/>
              </a:ext>
            </a:extLst>
          </p:cNvPr>
          <p:cNvSpPr txBox="1">
            <a:spLocks noGrp="1"/>
          </p:cNvSpPr>
          <p:nvPr>
            <p:ph type="sldNum" sz="quarter" idx="8"/>
          </p:nvPr>
        </p:nvSpPr>
        <p:spPr/>
        <p:txBody>
          <a:bodyPr/>
          <a:lstStyle>
            <a:lvl1pPr>
              <a:defRPr/>
            </a:lvl1pPr>
          </a:lstStyle>
          <a:p>
            <a:pPr lvl="0"/>
            <a:fld id="{80416F46-B2F6-464E-9F53-8E9F18BA90CF}" type="slidenum">
              <a:t>‹#›</a:t>
            </a:fld>
            <a:endParaRPr lang="en-US"/>
          </a:p>
        </p:txBody>
      </p:sp>
      <p:sp>
        <p:nvSpPr>
          <p:cNvPr id="8" name="Text Placeholder 2">
            <a:extLst>
              <a:ext uri="{FF2B5EF4-FFF2-40B4-BE49-F238E27FC236}">
                <a16:creationId xmlns:a16="http://schemas.microsoft.com/office/drawing/2014/main" id="{01D6A667-2745-4629-AE7E-823EF9D81923}"/>
              </a:ext>
            </a:extLst>
          </p:cNvPr>
          <p:cNvSpPr txBox="1">
            <a:spLocks noGrp="1"/>
          </p:cNvSpPr>
          <p:nvPr>
            <p:ph type="body" idx="4294967295"/>
          </p:nvPr>
        </p:nvSpPr>
        <p:spPr>
          <a:xfrm>
            <a:off x="3273" y="5078522"/>
            <a:ext cx="3960001" cy="1131213"/>
          </a:xfrm>
          <a:solidFill>
            <a:srgbClr val="0033A0"/>
          </a:solidFill>
        </p:spPr>
        <p:txBody>
          <a:bodyPr lIns="35999" tIns="35999" rIns="35999" bIns="35999" anchor="ctr" anchorCtr="1"/>
          <a:lstStyle>
            <a:lvl1pPr algn="ctr">
              <a:spcBef>
                <a:spcPts val="0"/>
              </a:spcBef>
              <a:spcAft>
                <a:spcPts val="0"/>
              </a:spcAft>
              <a:defRPr b="0">
                <a:solidFill>
                  <a:srgbClr val="FFFFFF"/>
                </a:solidFill>
              </a:defRPr>
            </a:lvl1pPr>
          </a:lstStyle>
          <a:p>
            <a:pPr lvl="0"/>
            <a:r>
              <a:rPr lang="en-US"/>
              <a:t>Click to edit Master text styles</a:t>
            </a:r>
          </a:p>
        </p:txBody>
      </p:sp>
      <p:sp>
        <p:nvSpPr>
          <p:cNvPr id="9" name="Picture Placeholder 10">
            <a:extLst>
              <a:ext uri="{FF2B5EF4-FFF2-40B4-BE49-F238E27FC236}">
                <a16:creationId xmlns:a16="http://schemas.microsoft.com/office/drawing/2014/main" id="{F61CE942-E3E2-4360-8486-61D27E9110CA}"/>
              </a:ext>
            </a:extLst>
          </p:cNvPr>
          <p:cNvSpPr txBox="1">
            <a:spLocks noGrp="1"/>
          </p:cNvSpPr>
          <p:nvPr>
            <p:ph type="pic" idx="4294967295"/>
          </p:nvPr>
        </p:nvSpPr>
        <p:spPr>
          <a:xfrm>
            <a:off x="4050" y="1601379"/>
            <a:ext cx="3959223" cy="3477298"/>
          </a:xfrm>
          <a:blipFill>
            <a:blip r:embed="rId2"/>
            <a:tile/>
          </a:blipFill>
        </p:spPr>
        <p:txBody>
          <a:bodyPr anchor="ctr" anchorCtr="1"/>
          <a:lstStyle>
            <a:lvl1pPr algn="ctr">
              <a:defRPr/>
            </a:lvl1pPr>
          </a:lstStyle>
          <a:p>
            <a:pPr lvl="0"/>
            <a:r>
              <a:rPr lang="en-US"/>
              <a:t>Drag and Drop picture</a:t>
            </a:r>
          </a:p>
        </p:txBody>
      </p:sp>
      <p:sp>
        <p:nvSpPr>
          <p:cNvPr id="10" name="Text Placeholder 2">
            <a:extLst>
              <a:ext uri="{FF2B5EF4-FFF2-40B4-BE49-F238E27FC236}">
                <a16:creationId xmlns:a16="http://schemas.microsoft.com/office/drawing/2014/main" id="{CB6D5E38-BACB-4C5F-89C5-8618EB4861A3}"/>
              </a:ext>
            </a:extLst>
          </p:cNvPr>
          <p:cNvSpPr txBox="1">
            <a:spLocks noGrp="1"/>
          </p:cNvSpPr>
          <p:nvPr>
            <p:ph type="body" idx="4294967295"/>
          </p:nvPr>
        </p:nvSpPr>
        <p:spPr>
          <a:xfrm>
            <a:off x="8232388" y="5078522"/>
            <a:ext cx="3960001" cy="1131213"/>
          </a:xfrm>
          <a:solidFill>
            <a:srgbClr val="0033A0"/>
          </a:solidFill>
        </p:spPr>
        <p:txBody>
          <a:bodyPr lIns="35999" tIns="35999" rIns="35999" bIns="35999" anchor="ctr" anchorCtr="1"/>
          <a:lstStyle>
            <a:lvl1pPr algn="ctr">
              <a:spcBef>
                <a:spcPts val="0"/>
              </a:spcBef>
              <a:spcAft>
                <a:spcPts val="0"/>
              </a:spcAft>
              <a:defRPr b="0">
                <a:solidFill>
                  <a:srgbClr val="FFFFFF"/>
                </a:solidFill>
              </a:defRPr>
            </a:lvl1pPr>
          </a:lstStyle>
          <a:p>
            <a:pPr lvl="0"/>
            <a:r>
              <a:rPr lang="en-US"/>
              <a:t>Click to edit Master text styles</a:t>
            </a:r>
          </a:p>
        </p:txBody>
      </p:sp>
      <p:sp>
        <p:nvSpPr>
          <p:cNvPr id="11" name="Picture Placeholder 10">
            <a:extLst>
              <a:ext uri="{FF2B5EF4-FFF2-40B4-BE49-F238E27FC236}">
                <a16:creationId xmlns:a16="http://schemas.microsoft.com/office/drawing/2014/main" id="{AA3C4A83-9CA4-4E38-967B-01516FD56D16}"/>
              </a:ext>
            </a:extLst>
          </p:cNvPr>
          <p:cNvSpPr txBox="1">
            <a:spLocks noGrp="1"/>
          </p:cNvSpPr>
          <p:nvPr>
            <p:ph type="pic" idx="4294967295"/>
          </p:nvPr>
        </p:nvSpPr>
        <p:spPr>
          <a:xfrm>
            <a:off x="8232388" y="1601379"/>
            <a:ext cx="3959223" cy="3477298"/>
          </a:xfrm>
          <a:blipFill>
            <a:blip r:embed="rId2"/>
            <a:tile/>
          </a:blipFill>
        </p:spPr>
        <p:txBody>
          <a:bodyPr anchor="ctr" anchorCtr="1"/>
          <a:lstStyle>
            <a:lvl1pPr algn="ctr">
              <a:defRPr/>
            </a:lvl1pPr>
          </a:lstStyle>
          <a:p>
            <a:pPr lvl="0"/>
            <a:r>
              <a:rPr lang="en-US"/>
              <a:t>Drag and Drop picture</a:t>
            </a:r>
          </a:p>
        </p:txBody>
      </p:sp>
    </p:spTree>
    <p:extLst>
      <p:ext uri="{BB962C8B-B14F-4D97-AF65-F5344CB8AC3E}">
        <p14:creationId xmlns:p14="http://schemas.microsoft.com/office/powerpoint/2010/main" val="30352028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0A517-983F-4E0C-BA9C-32E23CD6149D}"/>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Picture Placeholder 10">
            <a:extLst>
              <a:ext uri="{FF2B5EF4-FFF2-40B4-BE49-F238E27FC236}">
                <a16:creationId xmlns:a16="http://schemas.microsoft.com/office/drawing/2014/main" id="{336DAF04-1A35-4488-8424-201E6A6AD995}"/>
              </a:ext>
            </a:extLst>
          </p:cNvPr>
          <p:cNvSpPr txBox="1">
            <a:spLocks noGrp="1"/>
          </p:cNvSpPr>
          <p:nvPr>
            <p:ph type="pic" idx="4294967295"/>
          </p:nvPr>
        </p:nvSpPr>
        <p:spPr>
          <a:xfrm>
            <a:off x="412778" y="1592263"/>
            <a:ext cx="11376022" cy="2563904"/>
          </a:xfrm>
          <a:blipFill>
            <a:blip r:embed="rId2"/>
            <a:tile/>
          </a:blipFill>
        </p:spPr>
        <p:txBody>
          <a:bodyPr anchor="ctr" anchorCtr="1"/>
          <a:lstStyle>
            <a:lvl1pPr algn="ctr">
              <a:defRPr/>
            </a:lvl1pPr>
          </a:lstStyle>
          <a:p>
            <a:pPr lvl="0"/>
            <a:r>
              <a:rPr lang="en-US"/>
              <a:t>Drag and Drop picture</a:t>
            </a:r>
          </a:p>
        </p:txBody>
      </p:sp>
      <p:sp>
        <p:nvSpPr>
          <p:cNvPr id="4" name="Text Placeholder 5">
            <a:extLst>
              <a:ext uri="{FF2B5EF4-FFF2-40B4-BE49-F238E27FC236}">
                <a16:creationId xmlns:a16="http://schemas.microsoft.com/office/drawing/2014/main" id="{5265F2BD-83B7-4453-BAF2-BFF1F2199B2C}"/>
              </a:ext>
            </a:extLst>
          </p:cNvPr>
          <p:cNvSpPr txBox="1">
            <a:spLocks noGrp="1"/>
          </p:cNvSpPr>
          <p:nvPr>
            <p:ph type="body" idx="4294967295"/>
          </p:nvPr>
        </p:nvSpPr>
        <p:spPr>
          <a:xfrm>
            <a:off x="407986" y="4294186"/>
            <a:ext cx="3708404" cy="1906588"/>
          </a:xfrm>
        </p:spPr>
        <p:txBody>
          <a:bodyPr/>
          <a:lstStyle>
            <a:lvl1pPr>
              <a:defRPr/>
            </a:lvl1pPr>
            <a:lvl2pPr>
              <a:defRPr/>
            </a:lvl2pPr>
            <a:lvl3pPr>
              <a:defRPr/>
            </a:lvl3pPr>
          </a:lstStyle>
          <a:p>
            <a:pPr lvl="0"/>
            <a:r>
              <a:rPr lang="en-US"/>
              <a:t>Click to edit Master text styles</a:t>
            </a:r>
          </a:p>
          <a:p>
            <a:pPr lvl="1"/>
            <a:r>
              <a:rPr lang="en-US"/>
              <a:t>Second level</a:t>
            </a:r>
          </a:p>
          <a:p>
            <a:pPr lvl="2"/>
            <a:r>
              <a:rPr lang="en-US"/>
              <a:t>Third level</a:t>
            </a:r>
          </a:p>
        </p:txBody>
      </p:sp>
      <p:sp>
        <p:nvSpPr>
          <p:cNvPr id="5" name="Text Placeholder 5">
            <a:extLst>
              <a:ext uri="{FF2B5EF4-FFF2-40B4-BE49-F238E27FC236}">
                <a16:creationId xmlns:a16="http://schemas.microsoft.com/office/drawing/2014/main" id="{A1B854DE-C395-4C6C-B9EA-3A9E34D57C49}"/>
              </a:ext>
            </a:extLst>
          </p:cNvPr>
          <p:cNvSpPr txBox="1">
            <a:spLocks noGrp="1"/>
          </p:cNvSpPr>
          <p:nvPr>
            <p:ph type="body" idx="4294967295"/>
          </p:nvPr>
        </p:nvSpPr>
        <p:spPr>
          <a:xfrm>
            <a:off x="4267203" y="4294186"/>
            <a:ext cx="3665536" cy="1906588"/>
          </a:xfrm>
        </p:spPr>
        <p:txBody>
          <a:bodyPr/>
          <a:lstStyle>
            <a:lvl1pPr>
              <a:defRPr/>
            </a:lvl1pPr>
            <a:lvl2pPr>
              <a:defRPr/>
            </a:lvl2pPr>
            <a:lvl3pPr>
              <a:defRPr/>
            </a:lvl3pPr>
          </a:lstStyle>
          <a:p>
            <a:pPr lvl="0"/>
            <a:r>
              <a:rPr lang="en-US"/>
              <a:t>Click to edit Master text styles</a:t>
            </a:r>
          </a:p>
          <a:p>
            <a:pPr lvl="1"/>
            <a:r>
              <a:rPr lang="en-US"/>
              <a:t>Second level</a:t>
            </a:r>
          </a:p>
          <a:p>
            <a:pPr lvl="2"/>
            <a:r>
              <a:rPr lang="en-US"/>
              <a:t>Third level</a:t>
            </a:r>
          </a:p>
        </p:txBody>
      </p:sp>
      <p:sp>
        <p:nvSpPr>
          <p:cNvPr id="6" name="Date Placeholder 2">
            <a:extLst>
              <a:ext uri="{FF2B5EF4-FFF2-40B4-BE49-F238E27FC236}">
                <a16:creationId xmlns:a16="http://schemas.microsoft.com/office/drawing/2014/main" id="{446EA915-983A-481C-8921-9812F0C9F76B}"/>
              </a:ext>
            </a:extLst>
          </p:cNvPr>
          <p:cNvSpPr txBox="1">
            <a:spLocks noGrp="1"/>
          </p:cNvSpPr>
          <p:nvPr>
            <p:ph type="dt" sz="half" idx="7"/>
          </p:nvPr>
        </p:nvSpPr>
        <p:spPr/>
        <p:txBody>
          <a:bodyPr/>
          <a:lstStyle>
            <a:lvl1pPr>
              <a:defRPr/>
            </a:lvl1pPr>
          </a:lstStyle>
          <a:p>
            <a:pPr lvl="0"/>
            <a:fld id="{EBFA84EB-5751-4494-A4CD-FF84DD78D989}" type="datetime3">
              <a:rPr lang="en-US"/>
              <a:pPr lvl="0"/>
              <a:t>31 March 2022</a:t>
            </a:fld>
            <a:endParaRPr lang="en-US"/>
          </a:p>
        </p:txBody>
      </p:sp>
      <p:sp>
        <p:nvSpPr>
          <p:cNvPr id="7" name="Footer Placeholder 3">
            <a:extLst>
              <a:ext uri="{FF2B5EF4-FFF2-40B4-BE49-F238E27FC236}">
                <a16:creationId xmlns:a16="http://schemas.microsoft.com/office/drawing/2014/main" id="{727873A3-07A7-4AB9-8805-981E271E4CBF}"/>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8" name="Slide Number Placeholder 4">
            <a:extLst>
              <a:ext uri="{FF2B5EF4-FFF2-40B4-BE49-F238E27FC236}">
                <a16:creationId xmlns:a16="http://schemas.microsoft.com/office/drawing/2014/main" id="{654EBEA0-826F-455E-8CF5-2BC143F3B6EC}"/>
              </a:ext>
            </a:extLst>
          </p:cNvPr>
          <p:cNvSpPr txBox="1">
            <a:spLocks noGrp="1"/>
          </p:cNvSpPr>
          <p:nvPr>
            <p:ph type="sldNum" sz="quarter" idx="8"/>
          </p:nvPr>
        </p:nvSpPr>
        <p:spPr/>
        <p:txBody>
          <a:bodyPr/>
          <a:lstStyle>
            <a:lvl1pPr>
              <a:defRPr/>
            </a:lvl1pPr>
          </a:lstStyle>
          <a:p>
            <a:pPr lvl="0"/>
            <a:fld id="{EB137027-8844-4A3D-B864-C0862D810AEE}" type="slidenum">
              <a:t>‹#›</a:t>
            </a:fld>
            <a:endParaRPr lang="en-US"/>
          </a:p>
        </p:txBody>
      </p:sp>
      <p:sp>
        <p:nvSpPr>
          <p:cNvPr id="9" name="Text Placeholder 5">
            <a:extLst>
              <a:ext uri="{FF2B5EF4-FFF2-40B4-BE49-F238E27FC236}">
                <a16:creationId xmlns:a16="http://schemas.microsoft.com/office/drawing/2014/main" id="{FB3B3118-986F-4A3E-9973-3A0C6E2A6317}"/>
              </a:ext>
            </a:extLst>
          </p:cNvPr>
          <p:cNvSpPr txBox="1">
            <a:spLocks noGrp="1"/>
          </p:cNvSpPr>
          <p:nvPr>
            <p:ph type="body" idx="4294967295"/>
          </p:nvPr>
        </p:nvSpPr>
        <p:spPr>
          <a:xfrm>
            <a:off x="8085664" y="4294186"/>
            <a:ext cx="3703127" cy="1906588"/>
          </a:xfrm>
        </p:spPr>
        <p:txBody>
          <a:bodyPr/>
          <a:lstStyle>
            <a:lvl1pPr>
              <a:defRPr/>
            </a:lvl1pPr>
            <a:lvl2pPr>
              <a:defRPr/>
            </a:lvl2pPr>
            <a:lvl3pPr>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196910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BEA69-825A-4B3B-8BC3-AB1FD410CDC7}"/>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Picture Placeholder 10">
            <a:extLst>
              <a:ext uri="{FF2B5EF4-FFF2-40B4-BE49-F238E27FC236}">
                <a16:creationId xmlns:a16="http://schemas.microsoft.com/office/drawing/2014/main" id="{12537D05-1B82-49D2-8E65-C54B163AB593}"/>
              </a:ext>
            </a:extLst>
          </p:cNvPr>
          <p:cNvSpPr txBox="1">
            <a:spLocks noGrp="1"/>
          </p:cNvSpPr>
          <p:nvPr>
            <p:ph type="pic" idx="4294967295"/>
          </p:nvPr>
        </p:nvSpPr>
        <p:spPr>
          <a:xfrm>
            <a:off x="0" y="1592263"/>
            <a:ext cx="12191996" cy="2945867"/>
          </a:xfrm>
          <a:blipFill>
            <a:blip r:embed="rId2"/>
            <a:tile/>
          </a:blipFill>
        </p:spPr>
        <p:txBody>
          <a:bodyPr anchor="ctr" anchorCtr="1"/>
          <a:lstStyle>
            <a:lvl1pPr algn="ctr">
              <a:defRPr/>
            </a:lvl1pPr>
          </a:lstStyle>
          <a:p>
            <a:pPr lvl="0"/>
            <a:r>
              <a:rPr lang="en-US"/>
              <a:t>Drag and Drop picture</a:t>
            </a:r>
          </a:p>
        </p:txBody>
      </p:sp>
      <p:sp>
        <p:nvSpPr>
          <p:cNvPr id="4" name="Text Placeholder 5">
            <a:extLst>
              <a:ext uri="{FF2B5EF4-FFF2-40B4-BE49-F238E27FC236}">
                <a16:creationId xmlns:a16="http://schemas.microsoft.com/office/drawing/2014/main" id="{A55E74BD-BFF1-4B69-B679-99E917190E52}"/>
              </a:ext>
            </a:extLst>
          </p:cNvPr>
          <p:cNvSpPr txBox="1">
            <a:spLocks noGrp="1"/>
          </p:cNvSpPr>
          <p:nvPr>
            <p:ph type="body" idx="4294967295"/>
          </p:nvPr>
        </p:nvSpPr>
        <p:spPr>
          <a:xfrm>
            <a:off x="407986" y="4294186"/>
            <a:ext cx="3708404" cy="1906588"/>
          </a:xfrm>
          <a:solidFill>
            <a:srgbClr val="0033A0"/>
          </a:solidFill>
        </p:spPr>
        <p:txBody>
          <a:bodyPr tIns="71999" anchorCtr="1"/>
          <a:lstStyle>
            <a:lvl1pPr algn="ctr">
              <a:defRPr>
                <a:solidFill>
                  <a:srgbClr val="F8F8F8"/>
                </a:solidFill>
              </a:defRPr>
            </a:lvl1pPr>
            <a:lvl2pPr algn="ctr">
              <a:defRPr>
                <a:solidFill>
                  <a:srgbClr val="F8F8F8"/>
                </a:solidFill>
              </a:defRPr>
            </a:lvl2pPr>
            <a:lvl3pPr algn="ctr">
              <a:defRPr>
                <a:solidFill>
                  <a:srgbClr val="F8F8F8"/>
                </a:solidFill>
              </a:defRPr>
            </a:lvl3pPr>
          </a:lstStyle>
          <a:p>
            <a:pPr lvl="0"/>
            <a:r>
              <a:rPr lang="en-US"/>
              <a:t>Click to edit Master text styles</a:t>
            </a:r>
          </a:p>
          <a:p>
            <a:pPr lvl="1"/>
            <a:r>
              <a:rPr lang="en-US"/>
              <a:t>Second level</a:t>
            </a:r>
          </a:p>
          <a:p>
            <a:pPr lvl="2"/>
            <a:r>
              <a:rPr lang="en-US"/>
              <a:t>Third level</a:t>
            </a:r>
          </a:p>
        </p:txBody>
      </p:sp>
      <p:sp>
        <p:nvSpPr>
          <p:cNvPr id="5" name="Text Placeholder 5">
            <a:extLst>
              <a:ext uri="{FF2B5EF4-FFF2-40B4-BE49-F238E27FC236}">
                <a16:creationId xmlns:a16="http://schemas.microsoft.com/office/drawing/2014/main" id="{A52C2A23-3B16-4138-9944-890B4ADC7C46}"/>
              </a:ext>
            </a:extLst>
          </p:cNvPr>
          <p:cNvSpPr txBox="1">
            <a:spLocks noGrp="1"/>
          </p:cNvSpPr>
          <p:nvPr>
            <p:ph type="body" idx="4294967295"/>
          </p:nvPr>
        </p:nvSpPr>
        <p:spPr>
          <a:xfrm>
            <a:off x="4267203" y="4294186"/>
            <a:ext cx="3665536" cy="1906588"/>
          </a:xfrm>
          <a:solidFill>
            <a:srgbClr val="0033A0"/>
          </a:solidFill>
        </p:spPr>
        <p:txBody>
          <a:bodyPr tIns="71999" anchorCtr="1"/>
          <a:lstStyle>
            <a:lvl1pPr algn="ctr">
              <a:defRPr>
                <a:solidFill>
                  <a:srgbClr val="F8F8F8"/>
                </a:solidFill>
              </a:defRPr>
            </a:lvl1pPr>
            <a:lvl2pPr algn="ctr">
              <a:defRPr>
                <a:solidFill>
                  <a:srgbClr val="F8F8F8"/>
                </a:solidFill>
              </a:defRPr>
            </a:lvl2pPr>
            <a:lvl3pPr algn="ctr">
              <a:defRPr>
                <a:solidFill>
                  <a:srgbClr val="F8F8F8"/>
                </a:solidFill>
              </a:defRPr>
            </a:lvl3pPr>
          </a:lstStyle>
          <a:p>
            <a:pPr lvl="0"/>
            <a:r>
              <a:rPr lang="en-US"/>
              <a:t>Click to edit Master text styles</a:t>
            </a:r>
          </a:p>
          <a:p>
            <a:pPr lvl="1"/>
            <a:r>
              <a:rPr lang="en-US"/>
              <a:t>Second level</a:t>
            </a:r>
          </a:p>
          <a:p>
            <a:pPr lvl="2"/>
            <a:r>
              <a:rPr lang="en-US"/>
              <a:t>Third level</a:t>
            </a:r>
          </a:p>
        </p:txBody>
      </p:sp>
      <p:sp>
        <p:nvSpPr>
          <p:cNvPr id="6" name="Date Placeholder 2">
            <a:extLst>
              <a:ext uri="{FF2B5EF4-FFF2-40B4-BE49-F238E27FC236}">
                <a16:creationId xmlns:a16="http://schemas.microsoft.com/office/drawing/2014/main" id="{0A0988B9-1DEE-4E3B-AB72-42A1F290AB14}"/>
              </a:ext>
            </a:extLst>
          </p:cNvPr>
          <p:cNvSpPr txBox="1">
            <a:spLocks noGrp="1"/>
          </p:cNvSpPr>
          <p:nvPr>
            <p:ph type="dt" sz="half" idx="7"/>
          </p:nvPr>
        </p:nvSpPr>
        <p:spPr/>
        <p:txBody>
          <a:bodyPr/>
          <a:lstStyle>
            <a:lvl1pPr>
              <a:defRPr/>
            </a:lvl1pPr>
          </a:lstStyle>
          <a:p>
            <a:pPr lvl="0"/>
            <a:fld id="{EBDC8ACC-FBF8-49AE-B05B-FD0DCB4E234D}" type="datetime3">
              <a:rPr lang="en-US"/>
              <a:pPr lvl="0"/>
              <a:t>31 March 2022</a:t>
            </a:fld>
            <a:endParaRPr lang="en-US"/>
          </a:p>
        </p:txBody>
      </p:sp>
      <p:sp>
        <p:nvSpPr>
          <p:cNvPr id="7" name="Footer Placeholder 3">
            <a:extLst>
              <a:ext uri="{FF2B5EF4-FFF2-40B4-BE49-F238E27FC236}">
                <a16:creationId xmlns:a16="http://schemas.microsoft.com/office/drawing/2014/main" id="{6589B3D4-EE90-4A40-8253-414AB518CACF}"/>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8" name="Slide Number Placeholder 4">
            <a:extLst>
              <a:ext uri="{FF2B5EF4-FFF2-40B4-BE49-F238E27FC236}">
                <a16:creationId xmlns:a16="http://schemas.microsoft.com/office/drawing/2014/main" id="{AA920EAD-7431-478A-991D-F55B95CB07E8}"/>
              </a:ext>
            </a:extLst>
          </p:cNvPr>
          <p:cNvSpPr txBox="1">
            <a:spLocks noGrp="1"/>
          </p:cNvSpPr>
          <p:nvPr>
            <p:ph type="sldNum" sz="quarter" idx="8"/>
          </p:nvPr>
        </p:nvSpPr>
        <p:spPr/>
        <p:txBody>
          <a:bodyPr/>
          <a:lstStyle>
            <a:lvl1pPr>
              <a:defRPr/>
            </a:lvl1pPr>
          </a:lstStyle>
          <a:p>
            <a:pPr lvl="0"/>
            <a:fld id="{760E4B26-773C-464C-821F-01430E6BD4B5}" type="slidenum">
              <a:t>‹#›</a:t>
            </a:fld>
            <a:endParaRPr lang="en-US"/>
          </a:p>
        </p:txBody>
      </p:sp>
      <p:sp>
        <p:nvSpPr>
          <p:cNvPr id="9" name="Text Placeholder 5">
            <a:extLst>
              <a:ext uri="{FF2B5EF4-FFF2-40B4-BE49-F238E27FC236}">
                <a16:creationId xmlns:a16="http://schemas.microsoft.com/office/drawing/2014/main" id="{D299B81F-E72A-48A7-8C64-78F2C82BC27B}"/>
              </a:ext>
            </a:extLst>
          </p:cNvPr>
          <p:cNvSpPr txBox="1">
            <a:spLocks noGrp="1"/>
          </p:cNvSpPr>
          <p:nvPr>
            <p:ph type="body" idx="4294967295"/>
          </p:nvPr>
        </p:nvSpPr>
        <p:spPr>
          <a:xfrm>
            <a:off x="8085664" y="4294186"/>
            <a:ext cx="3703127" cy="1906588"/>
          </a:xfrm>
          <a:solidFill>
            <a:srgbClr val="0033A0"/>
          </a:solidFill>
        </p:spPr>
        <p:txBody>
          <a:bodyPr tIns="71999" anchorCtr="1"/>
          <a:lstStyle>
            <a:lvl1pPr algn="ctr">
              <a:defRPr>
                <a:solidFill>
                  <a:srgbClr val="F8F8F8"/>
                </a:solidFill>
              </a:defRPr>
            </a:lvl1pPr>
            <a:lvl2pPr algn="ctr">
              <a:defRPr>
                <a:solidFill>
                  <a:srgbClr val="F8F8F8"/>
                </a:solidFill>
              </a:defRPr>
            </a:lvl2pPr>
            <a:lvl3pPr algn="ctr">
              <a:defRPr>
                <a:solidFill>
                  <a:srgbClr val="F8F8F8"/>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977643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DA9BA-2E05-4D71-BE77-09B6E87079F0}"/>
              </a:ext>
            </a:extLst>
          </p:cNvPr>
          <p:cNvSpPr txBox="1">
            <a:spLocks noGrp="1"/>
          </p:cNvSpPr>
          <p:nvPr>
            <p:ph type="title"/>
          </p:nvPr>
        </p:nvSpPr>
        <p:spPr>
          <a:xfrm>
            <a:off x="407986" y="1709735"/>
            <a:ext cx="11376022" cy="2852735"/>
          </a:xfrm>
        </p:spPr>
        <p:txBody>
          <a:bodyPr anchor="b"/>
          <a:lstStyle>
            <a:lvl1pPr>
              <a:defRPr sz="5000"/>
            </a:lvl1pPr>
          </a:lstStyle>
          <a:p>
            <a:pPr lvl="0"/>
            <a:r>
              <a:rPr lang="en-US"/>
              <a:t>Click to edit Master title style</a:t>
            </a:r>
          </a:p>
        </p:txBody>
      </p:sp>
      <p:sp>
        <p:nvSpPr>
          <p:cNvPr id="3" name="Text Placeholder 2">
            <a:extLst>
              <a:ext uri="{FF2B5EF4-FFF2-40B4-BE49-F238E27FC236}">
                <a16:creationId xmlns:a16="http://schemas.microsoft.com/office/drawing/2014/main" id="{10810E1D-3D10-4F44-91AD-DD2F0B00E416}"/>
              </a:ext>
            </a:extLst>
          </p:cNvPr>
          <p:cNvSpPr txBox="1">
            <a:spLocks noGrp="1"/>
          </p:cNvSpPr>
          <p:nvPr>
            <p:ph type="body" idx="1"/>
          </p:nvPr>
        </p:nvSpPr>
        <p:spPr>
          <a:xfrm>
            <a:off x="407986" y="4589465"/>
            <a:ext cx="11376022" cy="1500182"/>
          </a:xfrm>
        </p:spPr>
        <p:txBody>
          <a:bodyPr/>
          <a:lstStyle>
            <a:lvl1pPr>
              <a:defRPr sz="2400">
                <a:solidFill>
                  <a:srgbClr val="61C4D3"/>
                </a:solidFill>
              </a:defRPr>
            </a:lvl1pPr>
          </a:lstStyle>
          <a:p>
            <a:pPr lvl="0"/>
            <a:r>
              <a:rPr lang="en-US"/>
              <a:t>Click to edit Master text styles</a:t>
            </a:r>
          </a:p>
        </p:txBody>
      </p:sp>
      <p:sp>
        <p:nvSpPr>
          <p:cNvPr id="4" name="Date Placeholder 6">
            <a:extLst>
              <a:ext uri="{FF2B5EF4-FFF2-40B4-BE49-F238E27FC236}">
                <a16:creationId xmlns:a16="http://schemas.microsoft.com/office/drawing/2014/main" id="{268A0BBB-7B8D-4BCA-B2F8-C3A0525552E5}"/>
              </a:ext>
            </a:extLst>
          </p:cNvPr>
          <p:cNvSpPr txBox="1">
            <a:spLocks noGrp="1"/>
          </p:cNvSpPr>
          <p:nvPr>
            <p:ph type="dt" sz="half" idx="7"/>
          </p:nvPr>
        </p:nvSpPr>
        <p:spPr/>
        <p:txBody>
          <a:bodyPr/>
          <a:lstStyle>
            <a:lvl1pPr>
              <a:defRPr/>
            </a:lvl1pPr>
          </a:lstStyle>
          <a:p>
            <a:pPr lvl="0"/>
            <a:fld id="{4AB547EA-5C58-431D-8F38-E49A729843EF}" type="datetime3">
              <a:rPr lang="en-US"/>
              <a:pPr lvl="0"/>
              <a:t>31 March 2022</a:t>
            </a:fld>
            <a:endParaRPr lang="en-US"/>
          </a:p>
        </p:txBody>
      </p:sp>
      <p:sp>
        <p:nvSpPr>
          <p:cNvPr id="5" name="Footer Placeholder 7">
            <a:extLst>
              <a:ext uri="{FF2B5EF4-FFF2-40B4-BE49-F238E27FC236}">
                <a16:creationId xmlns:a16="http://schemas.microsoft.com/office/drawing/2014/main" id="{6940E39E-3E85-495E-8603-39EBD4DD6C2A}"/>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8">
            <a:extLst>
              <a:ext uri="{FF2B5EF4-FFF2-40B4-BE49-F238E27FC236}">
                <a16:creationId xmlns:a16="http://schemas.microsoft.com/office/drawing/2014/main" id="{D9636D21-B955-4A2F-91AC-E78EEE919C5C}"/>
              </a:ext>
            </a:extLst>
          </p:cNvPr>
          <p:cNvSpPr txBox="1">
            <a:spLocks noGrp="1"/>
          </p:cNvSpPr>
          <p:nvPr>
            <p:ph type="sldNum" sz="quarter" idx="8"/>
          </p:nvPr>
        </p:nvSpPr>
        <p:spPr/>
        <p:txBody>
          <a:bodyPr/>
          <a:lstStyle>
            <a:lvl1pPr>
              <a:defRPr/>
            </a:lvl1pPr>
          </a:lstStyle>
          <a:p>
            <a:pPr lvl="0"/>
            <a:fld id="{1543E12E-5029-4000-B404-E1939514BFB7}" type="slidenum">
              <a:t>‹#›</a:t>
            </a:fld>
            <a:endParaRPr lang="en-US"/>
          </a:p>
        </p:txBody>
      </p:sp>
    </p:spTree>
    <p:extLst>
      <p:ext uri="{BB962C8B-B14F-4D97-AF65-F5344CB8AC3E}">
        <p14:creationId xmlns:p14="http://schemas.microsoft.com/office/powerpoint/2010/main" val="10534811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ED6DCF-9A93-4D9E-B76E-74F442F62EED}"/>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5">
            <a:extLst>
              <a:ext uri="{FF2B5EF4-FFF2-40B4-BE49-F238E27FC236}">
                <a16:creationId xmlns:a16="http://schemas.microsoft.com/office/drawing/2014/main" id="{7DE8E989-6DF7-4B64-8C15-532FFB50A8F3}"/>
              </a:ext>
            </a:extLst>
          </p:cNvPr>
          <p:cNvSpPr txBox="1">
            <a:spLocks noGrp="1"/>
          </p:cNvSpPr>
          <p:nvPr>
            <p:ph type="dt" sz="half" idx="7"/>
          </p:nvPr>
        </p:nvSpPr>
        <p:spPr/>
        <p:txBody>
          <a:bodyPr/>
          <a:lstStyle>
            <a:lvl1pPr>
              <a:defRPr/>
            </a:lvl1pPr>
          </a:lstStyle>
          <a:p>
            <a:pPr lvl="0"/>
            <a:fld id="{730BDB5E-E1F9-4D68-8983-A80B6C5296C4}" type="datetime3">
              <a:rPr lang="en-US"/>
              <a:pPr lvl="0"/>
              <a:t>31 March 2022</a:t>
            </a:fld>
            <a:endParaRPr lang="en-US"/>
          </a:p>
        </p:txBody>
      </p:sp>
      <p:sp>
        <p:nvSpPr>
          <p:cNvPr id="4" name="Footer Placeholder 6">
            <a:extLst>
              <a:ext uri="{FF2B5EF4-FFF2-40B4-BE49-F238E27FC236}">
                <a16:creationId xmlns:a16="http://schemas.microsoft.com/office/drawing/2014/main" id="{7C4C25A6-A207-4EE0-9E1E-D83F66663CE4}"/>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5" name="Slide Number Placeholder 7">
            <a:extLst>
              <a:ext uri="{FF2B5EF4-FFF2-40B4-BE49-F238E27FC236}">
                <a16:creationId xmlns:a16="http://schemas.microsoft.com/office/drawing/2014/main" id="{50C50627-F32E-4F0F-BD7C-4A7EC1D4B47B}"/>
              </a:ext>
            </a:extLst>
          </p:cNvPr>
          <p:cNvSpPr txBox="1">
            <a:spLocks noGrp="1"/>
          </p:cNvSpPr>
          <p:nvPr>
            <p:ph type="sldNum" sz="quarter" idx="8"/>
          </p:nvPr>
        </p:nvSpPr>
        <p:spPr/>
        <p:txBody>
          <a:bodyPr/>
          <a:lstStyle>
            <a:lvl1pPr>
              <a:defRPr/>
            </a:lvl1pPr>
          </a:lstStyle>
          <a:p>
            <a:pPr lvl="0"/>
            <a:fld id="{0CCB948D-99D2-4B11-898A-831099C61D5D}" type="slidenum">
              <a:t>‹#›</a:t>
            </a:fld>
            <a:endParaRPr lang="en-US"/>
          </a:p>
        </p:txBody>
      </p:sp>
    </p:spTree>
    <p:extLst>
      <p:ext uri="{BB962C8B-B14F-4D97-AF65-F5344CB8AC3E}">
        <p14:creationId xmlns:p14="http://schemas.microsoft.com/office/powerpoint/2010/main" val="2926873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60F1CF-5B4D-40CE-BA9E-02AAE4E6E671}"/>
              </a:ext>
            </a:extLst>
          </p:cNvPr>
          <p:cNvSpPr txBox="1">
            <a:spLocks noGrp="1"/>
          </p:cNvSpPr>
          <p:nvPr>
            <p:ph type="ctrTitle"/>
          </p:nvPr>
        </p:nvSpPr>
        <p:spPr>
          <a:xfrm>
            <a:off x="1524003" y="1046165"/>
            <a:ext cx="9144000" cy="2387598"/>
          </a:xfrm>
        </p:spPr>
        <p:txBody>
          <a:bodyPr anchor="b" anchorCtr="1"/>
          <a:lstStyle>
            <a:lvl1pPr algn="ctr">
              <a:defRPr sz="6000"/>
            </a:lvl1pPr>
          </a:lstStyle>
          <a:p>
            <a:pPr lvl="0"/>
            <a:r>
              <a:rPr lang="en-US"/>
              <a:t>Click to edit Master title style</a:t>
            </a:r>
          </a:p>
        </p:txBody>
      </p:sp>
      <p:sp>
        <p:nvSpPr>
          <p:cNvPr id="3" name="Subtitle 2">
            <a:extLst>
              <a:ext uri="{FF2B5EF4-FFF2-40B4-BE49-F238E27FC236}">
                <a16:creationId xmlns:a16="http://schemas.microsoft.com/office/drawing/2014/main" id="{8870D134-C26F-4A57-84DF-5F84CE55EBF2}"/>
              </a:ext>
            </a:extLst>
          </p:cNvPr>
          <p:cNvSpPr txBox="1">
            <a:spLocks noGrp="1"/>
          </p:cNvSpPr>
          <p:nvPr>
            <p:ph type="subTitle" idx="1"/>
          </p:nvPr>
        </p:nvSpPr>
        <p:spPr>
          <a:xfrm>
            <a:off x="1524003" y="3602041"/>
            <a:ext cx="9144000" cy="1655758"/>
          </a:xfrm>
        </p:spPr>
        <p:txBody>
          <a:bodyPr anchorCtr="1"/>
          <a:lstStyle>
            <a:lvl1pPr algn="ctr">
              <a:defRPr sz="2400"/>
            </a:lvl1pPr>
          </a:lstStyle>
          <a:p>
            <a:pPr lvl="0"/>
            <a:r>
              <a:rPr lang="en-US"/>
              <a:t>Click to edit Master subtitle style</a:t>
            </a:r>
          </a:p>
        </p:txBody>
      </p:sp>
      <p:sp>
        <p:nvSpPr>
          <p:cNvPr id="4" name="Date Placeholder 6">
            <a:extLst>
              <a:ext uri="{FF2B5EF4-FFF2-40B4-BE49-F238E27FC236}">
                <a16:creationId xmlns:a16="http://schemas.microsoft.com/office/drawing/2014/main" id="{092B21D2-9A1D-40E2-B865-AE40320E45D5}"/>
              </a:ext>
            </a:extLst>
          </p:cNvPr>
          <p:cNvSpPr txBox="1">
            <a:spLocks noGrp="1"/>
          </p:cNvSpPr>
          <p:nvPr>
            <p:ph type="dt" sz="half" idx="7"/>
          </p:nvPr>
        </p:nvSpPr>
        <p:spPr/>
        <p:txBody>
          <a:bodyPr/>
          <a:lstStyle>
            <a:lvl1pPr>
              <a:defRPr/>
            </a:lvl1pPr>
          </a:lstStyle>
          <a:p>
            <a:pPr lvl="0"/>
            <a:fld id="{C4DD5741-B26B-44AB-AF8F-294D9C4DAB38}" type="datetime3">
              <a:rPr lang="en-US"/>
              <a:pPr lvl="0"/>
              <a:t>31 March 2022</a:t>
            </a:fld>
            <a:endParaRPr lang="en-US"/>
          </a:p>
        </p:txBody>
      </p:sp>
      <p:sp>
        <p:nvSpPr>
          <p:cNvPr id="5" name="Footer Placeholder 7">
            <a:extLst>
              <a:ext uri="{FF2B5EF4-FFF2-40B4-BE49-F238E27FC236}">
                <a16:creationId xmlns:a16="http://schemas.microsoft.com/office/drawing/2014/main" id="{02C4CADA-50C3-448A-A22D-2C6E66D2F6DB}"/>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8">
            <a:extLst>
              <a:ext uri="{FF2B5EF4-FFF2-40B4-BE49-F238E27FC236}">
                <a16:creationId xmlns:a16="http://schemas.microsoft.com/office/drawing/2014/main" id="{4CBFD0F6-0422-4F56-8C92-A8EA0E10CC8F}"/>
              </a:ext>
            </a:extLst>
          </p:cNvPr>
          <p:cNvSpPr txBox="1">
            <a:spLocks noGrp="1"/>
          </p:cNvSpPr>
          <p:nvPr>
            <p:ph type="sldNum" sz="quarter" idx="8"/>
          </p:nvPr>
        </p:nvSpPr>
        <p:spPr/>
        <p:txBody>
          <a:bodyPr/>
          <a:lstStyle>
            <a:lvl1pPr>
              <a:defRPr/>
            </a:lvl1pPr>
          </a:lstStyle>
          <a:p>
            <a:pPr lvl="0"/>
            <a:fld id="{32B6E95C-5595-4A59-B7A4-3C9217F5F3CD}" type="slidenum">
              <a:t>‹#›</a:t>
            </a:fld>
            <a:endParaRPr lang="en-US"/>
          </a:p>
        </p:txBody>
      </p:sp>
    </p:spTree>
    <p:extLst>
      <p:ext uri="{BB962C8B-B14F-4D97-AF65-F5344CB8AC3E}">
        <p14:creationId xmlns:p14="http://schemas.microsoft.com/office/powerpoint/2010/main" val="3872721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4">
            <a:extLst>
              <a:ext uri="{FF2B5EF4-FFF2-40B4-BE49-F238E27FC236}">
                <a16:creationId xmlns:a16="http://schemas.microsoft.com/office/drawing/2014/main" id="{0FAA1790-B54E-475B-A995-50CCB33D4A54}"/>
              </a:ext>
            </a:extLst>
          </p:cNvPr>
          <p:cNvSpPr txBox="1">
            <a:spLocks noGrp="1"/>
          </p:cNvSpPr>
          <p:nvPr>
            <p:ph type="dt" sz="half" idx="7"/>
          </p:nvPr>
        </p:nvSpPr>
        <p:spPr/>
        <p:txBody>
          <a:bodyPr/>
          <a:lstStyle>
            <a:lvl1pPr>
              <a:defRPr/>
            </a:lvl1pPr>
          </a:lstStyle>
          <a:p>
            <a:pPr lvl="0"/>
            <a:fld id="{5D7821C4-59BC-4125-8B02-01F655276619}" type="datetime3">
              <a:rPr lang="en-US"/>
              <a:pPr lvl="0"/>
              <a:t>31 March 2022</a:t>
            </a:fld>
            <a:endParaRPr lang="en-US"/>
          </a:p>
        </p:txBody>
      </p:sp>
      <p:sp>
        <p:nvSpPr>
          <p:cNvPr id="3" name="Footer Placeholder 5">
            <a:extLst>
              <a:ext uri="{FF2B5EF4-FFF2-40B4-BE49-F238E27FC236}">
                <a16:creationId xmlns:a16="http://schemas.microsoft.com/office/drawing/2014/main" id="{3A9ECFA3-0ABD-433B-9A46-F0293C63ED0E}"/>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4" name="Slide Number Placeholder 6">
            <a:extLst>
              <a:ext uri="{FF2B5EF4-FFF2-40B4-BE49-F238E27FC236}">
                <a16:creationId xmlns:a16="http://schemas.microsoft.com/office/drawing/2014/main" id="{A5C753F5-31D5-4648-B5D9-20AB360C563C}"/>
              </a:ext>
            </a:extLst>
          </p:cNvPr>
          <p:cNvSpPr txBox="1">
            <a:spLocks noGrp="1"/>
          </p:cNvSpPr>
          <p:nvPr>
            <p:ph type="sldNum" sz="quarter" idx="8"/>
          </p:nvPr>
        </p:nvSpPr>
        <p:spPr/>
        <p:txBody>
          <a:bodyPr/>
          <a:lstStyle>
            <a:lvl1pPr>
              <a:defRPr/>
            </a:lvl1pPr>
          </a:lstStyle>
          <a:p>
            <a:pPr lvl="0"/>
            <a:fld id="{A0DEF4A5-8413-4FAC-B5C4-11504E5BA634}" type="slidenum">
              <a:t>‹#›</a:t>
            </a:fld>
            <a:endParaRPr lang="en-US"/>
          </a:p>
        </p:txBody>
      </p:sp>
    </p:spTree>
    <p:extLst>
      <p:ext uri="{BB962C8B-B14F-4D97-AF65-F5344CB8AC3E}">
        <p14:creationId xmlns:p14="http://schemas.microsoft.com/office/powerpoint/2010/main" val="22316216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2" name="TextBox 3">
            <a:extLst>
              <a:ext uri="{FF2B5EF4-FFF2-40B4-BE49-F238E27FC236}">
                <a16:creationId xmlns:a16="http://schemas.microsoft.com/office/drawing/2014/main" id="{20CCB07E-419D-44C1-8224-252CC367C037}"/>
              </a:ext>
            </a:extLst>
          </p:cNvPr>
          <p:cNvSpPr txBox="1"/>
          <p:nvPr/>
        </p:nvSpPr>
        <p:spPr>
          <a:xfrm>
            <a:off x="407986" y="6196404"/>
            <a:ext cx="11376022" cy="369335"/>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H" sz="1800" b="0" i="0" u="none" strike="noStrike" kern="1200" cap="none" spc="0" baseline="0">
                <a:solidFill>
                  <a:srgbClr val="0033A0"/>
                </a:solidFill>
                <a:uFillTx/>
                <a:latin typeface="Arial"/>
              </a:rPr>
              <a:t>home.cern</a:t>
            </a:r>
            <a:endParaRPr lang="en-US" sz="1800" b="0" i="0" u="none" strike="noStrike" kern="1200" cap="none" spc="0" baseline="0">
              <a:solidFill>
                <a:srgbClr val="0033A0"/>
              </a:solidFill>
              <a:uFillTx/>
              <a:latin typeface="Arial"/>
            </a:endParaRPr>
          </a:p>
        </p:txBody>
      </p:sp>
      <p:pic>
        <p:nvPicPr>
          <p:cNvPr id="3" name="Picture 4">
            <a:extLst>
              <a:ext uri="{FF2B5EF4-FFF2-40B4-BE49-F238E27FC236}">
                <a16:creationId xmlns:a16="http://schemas.microsoft.com/office/drawing/2014/main" id="{AEAAF870-C9DA-4BBC-B404-C3F89B23A454}"/>
              </a:ext>
            </a:extLst>
          </p:cNvPr>
          <p:cNvPicPr>
            <a:picLocks noChangeAspect="1"/>
          </p:cNvPicPr>
          <p:nvPr/>
        </p:nvPicPr>
        <p:blipFill>
          <a:blip r:embed="rId2"/>
          <a:stretch>
            <a:fillRect/>
          </a:stretch>
        </p:blipFill>
        <p:spPr>
          <a:xfrm>
            <a:off x="5231904" y="2244861"/>
            <a:ext cx="1728188" cy="1728188"/>
          </a:xfrm>
          <a:prstGeom prst="rect">
            <a:avLst/>
          </a:prstGeom>
          <a:noFill/>
          <a:ln cap="flat">
            <a:noFill/>
          </a:ln>
        </p:spPr>
      </p:pic>
    </p:spTree>
    <p:extLst>
      <p:ext uri="{BB962C8B-B14F-4D97-AF65-F5344CB8AC3E}">
        <p14:creationId xmlns:p14="http://schemas.microsoft.com/office/powerpoint/2010/main" val="2838889872"/>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rgbClr val="0033A0"/>
        </a:solidFill>
        <a:effectLst/>
      </p:bgPr>
    </p:bg>
    <p:spTree>
      <p:nvGrpSpPr>
        <p:cNvPr id="1" name=""/>
        <p:cNvGrpSpPr/>
        <p:nvPr/>
      </p:nvGrpSpPr>
      <p:grpSpPr>
        <a:xfrm>
          <a:off x="0" y="0"/>
          <a:ext cx="0" cy="0"/>
          <a:chOff x="0" y="0"/>
          <a:chExt cx="0" cy="0"/>
        </a:xfrm>
      </p:grpSpPr>
      <p:pic>
        <p:nvPicPr>
          <p:cNvPr id="2" name="Image 2" descr="logooutline.eps">
            <a:extLst>
              <a:ext uri="{FF2B5EF4-FFF2-40B4-BE49-F238E27FC236}">
                <a16:creationId xmlns:a16="http://schemas.microsoft.com/office/drawing/2014/main" id="{51CB10C1-4FA8-416B-A571-DDF384320326}"/>
              </a:ext>
            </a:extLst>
          </p:cNvPr>
          <p:cNvPicPr>
            <a:picLocks noChangeAspect="1"/>
          </p:cNvPicPr>
          <p:nvPr/>
        </p:nvPicPr>
        <p:blipFill>
          <a:blip r:embed="rId2"/>
          <a:stretch>
            <a:fillRect/>
          </a:stretch>
        </p:blipFill>
        <p:spPr>
          <a:xfrm>
            <a:off x="5106128" y="710113"/>
            <a:ext cx="1990420" cy="1970422"/>
          </a:xfrm>
          <a:prstGeom prst="rect">
            <a:avLst/>
          </a:prstGeom>
          <a:noFill/>
          <a:ln cap="flat">
            <a:noFill/>
          </a:ln>
        </p:spPr>
      </p:pic>
      <p:sp>
        <p:nvSpPr>
          <p:cNvPr id="3" name="Title 1">
            <a:extLst>
              <a:ext uri="{FF2B5EF4-FFF2-40B4-BE49-F238E27FC236}">
                <a16:creationId xmlns:a16="http://schemas.microsoft.com/office/drawing/2014/main" id="{A88FDA0B-A975-4022-AB3D-B90A5E24952D}"/>
              </a:ext>
            </a:extLst>
          </p:cNvPr>
          <p:cNvSpPr txBox="1">
            <a:spLocks noGrp="1"/>
          </p:cNvSpPr>
          <p:nvPr>
            <p:ph type="title"/>
          </p:nvPr>
        </p:nvSpPr>
        <p:spPr>
          <a:xfrm>
            <a:off x="407986" y="3429000"/>
            <a:ext cx="11376022" cy="2153265"/>
          </a:xfrm>
        </p:spPr>
        <p:txBody>
          <a:bodyPr/>
          <a:lstStyle>
            <a:lvl1pPr>
              <a:defRPr sz="5000">
                <a:solidFill>
                  <a:srgbClr val="FFFFFF"/>
                </a:solidFill>
              </a:defRPr>
            </a:lvl1pPr>
          </a:lstStyle>
          <a:p>
            <a:pPr lvl="0"/>
            <a:r>
              <a:rPr lang="en-US"/>
              <a:t>Click to edit Master title style</a:t>
            </a:r>
            <a:br>
              <a:rPr lang="en-US"/>
            </a:br>
            <a:endParaRPr lang="en-US"/>
          </a:p>
        </p:txBody>
      </p:sp>
      <p:sp>
        <p:nvSpPr>
          <p:cNvPr id="4" name="Subtitle 2">
            <a:extLst>
              <a:ext uri="{FF2B5EF4-FFF2-40B4-BE49-F238E27FC236}">
                <a16:creationId xmlns:a16="http://schemas.microsoft.com/office/drawing/2014/main" id="{D03819EF-960A-4135-A90A-3B7795F6E739}"/>
              </a:ext>
            </a:extLst>
          </p:cNvPr>
          <p:cNvSpPr txBox="1">
            <a:spLocks noGrp="1"/>
          </p:cNvSpPr>
          <p:nvPr>
            <p:ph type="subTitle" idx="4294967295"/>
          </p:nvPr>
        </p:nvSpPr>
        <p:spPr>
          <a:xfrm>
            <a:off x="407986" y="5700250"/>
            <a:ext cx="11376022" cy="803785"/>
          </a:xfrm>
        </p:spPr>
        <p:txBody>
          <a:bodyPr/>
          <a:lstStyle>
            <a:lvl1pPr>
              <a:defRPr sz="2000" b="0">
                <a:solidFill>
                  <a:srgbClr val="FFFFFF"/>
                </a:solidFill>
              </a:defRPr>
            </a:lvl1pPr>
          </a:lstStyle>
          <a:p>
            <a:pPr lvl="0"/>
            <a:r>
              <a:rPr lang="en-US"/>
              <a:t>Click to edit Master subtitle style</a:t>
            </a:r>
          </a:p>
        </p:txBody>
      </p:sp>
    </p:spTree>
    <p:extLst>
      <p:ext uri="{BB962C8B-B14F-4D97-AF65-F5344CB8AC3E}">
        <p14:creationId xmlns:p14="http://schemas.microsoft.com/office/powerpoint/2010/main" val="139473687"/>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9D494C9-3033-4890-9E6E-6F5478F2669C}"/>
              </a:ext>
            </a:extLst>
          </p:cNvPr>
          <p:cNvSpPr txBox="1">
            <a:spLocks noGrp="1"/>
          </p:cNvSpPr>
          <p:nvPr>
            <p:ph idx="4294967295"/>
          </p:nvPr>
        </p:nvSpPr>
        <p:spPr/>
        <p:txBody>
          <a:bodyPr/>
          <a:lstStyle>
            <a:lvl1pPr>
              <a:defRPr>
                <a:solidFill>
                  <a:srgbClr val="2F2F2F"/>
                </a:solidFill>
              </a:defRPr>
            </a:lvl1pPr>
            <a:lvl2pPr marL="323999">
              <a:defRPr>
                <a:solidFill>
                  <a:srgbClr val="2F2F2F"/>
                </a:solidFill>
              </a:defRPr>
            </a:lvl2pPr>
            <a:lvl3pPr>
              <a:defRPr>
                <a:solidFill>
                  <a:srgbClr val="2F2F2F"/>
                </a:solidFill>
              </a:defRPr>
            </a:lvl3pPr>
            <a:lvl4pPr>
              <a:buFont typeface="Arial"/>
              <a:defRPr>
                <a:solidFill>
                  <a:srgbClr val="2F2F2F"/>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 name="Title 6">
            <a:extLst>
              <a:ext uri="{FF2B5EF4-FFF2-40B4-BE49-F238E27FC236}">
                <a16:creationId xmlns:a16="http://schemas.microsoft.com/office/drawing/2014/main" id="{D8E567CF-0E60-48D8-AAE3-76706D9E945A}"/>
              </a:ext>
            </a:extLst>
          </p:cNvPr>
          <p:cNvSpPr txBox="1">
            <a:spLocks noGrp="1"/>
          </p:cNvSpPr>
          <p:nvPr>
            <p:ph type="title"/>
          </p:nvPr>
        </p:nvSpPr>
        <p:spPr/>
        <p:txBody>
          <a:bodyPr/>
          <a:lstStyle>
            <a:lvl1pPr>
              <a:defRPr/>
            </a:lvl1pPr>
          </a:lstStyle>
          <a:p>
            <a:pPr lvl="0"/>
            <a:r>
              <a:rPr lang="en-US"/>
              <a:t>Click to edit Master title style</a:t>
            </a:r>
          </a:p>
        </p:txBody>
      </p:sp>
      <p:sp>
        <p:nvSpPr>
          <p:cNvPr id="4" name="Date Placeholder 10">
            <a:extLst>
              <a:ext uri="{FF2B5EF4-FFF2-40B4-BE49-F238E27FC236}">
                <a16:creationId xmlns:a16="http://schemas.microsoft.com/office/drawing/2014/main" id="{24DDB453-DBD6-4D9D-80E2-5033F5892E69}"/>
              </a:ext>
            </a:extLst>
          </p:cNvPr>
          <p:cNvSpPr txBox="1">
            <a:spLocks noGrp="1"/>
          </p:cNvSpPr>
          <p:nvPr>
            <p:ph type="dt" sz="half" idx="7"/>
          </p:nvPr>
        </p:nvSpPr>
        <p:spPr/>
        <p:txBody>
          <a:bodyPr/>
          <a:lstStyle>
            <a:lvl1pPr>
              <a:defRPr/>
            </a:lvl1pPr>
          </a:lstStyle>
          <a:p>
            <a:pPr lvl="0"/>
            <a:fld id="{9AD31387-3189-466C-907C-E7F17D57403E}" type="datetime3">
              <a:rPr lang="en-US"/>
              <a:pPr lvl="0"/>
              <a:t>31 March 2022</a:t>
            </a:fld>
            <a:endParaRPr lang="en-US"/>
          </a:p>
        </p:txBody>
      </p:sp>
      <p:sp>
        <p:nvSpPr>
          <p:cNvPr id="5" name="Footer Placeholder 11">
            <a:extLst>
              <a:ext uri="{FF2B5EF4-FFF2-40B4-BE49-F238E27FC236}">
                <a16:creationId xmlns:a16="http://schemas.microsoft.com/office/drawing/2014/main" id="{675BB40C-5C53-4663-A733-55A415B2989F}"/>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12">
            <a:extLst>
              <a:ext uri="{FF2B5EF4-FFF2-40B4-BE49-F238E27FC236}">
                <a16:creationId xmlns:a16="http://schemas.microsoft.com/office/drawing/2014/main" id="{6F6E30AE-70F3-47EA-9FD5-ED70227C650B}"/>
              </a:ext>
            </a:extLst>
          </p:cNvPr>
          <p:cNvSpPr txBox="1">
            <a:spLocks noGrp="1"/>
          </p:cNvSpPr>
          <p:nvPr>
            <p:ph type="sldNum" sz="quarter" idx="8"/>
          </p:nvPr>
        </p:nvSpPr>
        <p:spPr/>
        <p:txBody>
          <a:bodyPr/>
          <a:lstStyle>
            <a:lvl1pPr>
              <a:defRPr/>
            </a:lvl1pPr>
          </a:lstStyle>
          <a:p>
            <a:pPr lvl="0"/>
            <a:fld id="{0EDD43B9-663F-45BE-BDA3-0B4476A59C71}" type="slidenum">
              <a:t>‹#›</a:t>
            </a:fld>
            <a:endParaRPr lang="en-US"/>
          </a:p>
        </p:txBody>
      </p:sp>
    </p:spTree>
    <p:extLst>
      <p:ext uri="{BB962C8B-B14F-4D97-AF65-F5344CB8AC3E}">
        <p14:creationId xmlns:p14="http://schemas.microsoft.com/office/powerpoint/2010/main" val="122745726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C136641E-1740-4E85-9FBE-1F4B5A3C7901}"/>
              </a:ext>
            </a:extLst>
          </p:cNvPr>
          <p:cNvSpPr txBox="1">
            <a:spLocks noGrp="1"/>
          </p:cNvSpPr>
          <p:nvPr>
            <p:ph idx="4294967295"/>
          </p:nvPr>
        </p:nvSpPr>
        <p:spPr/>
        <p:txBody>
          <a:bodyPr/>
          <a:lstStyle>
            <a:lvl1pPr marL="342900" indent="-342900">
              <a:buSzPct val="100000"/>
              <a:buFont typeface="Arial" pitchFamily="34"/>
              <a:buChar char="•"/>
              <a:defRPr/>
            </a:lvl1pPr>
            <a:lvl2pPr marL="628650" indent="-261939">
              <a:buFont typeface="Arial" pitchFamily="34"/>
              <a:defRPr/>
            </a:lvl2pPr>
            <a:lvl3pPr marL="888997" indent="-260347">
              <a:defRPr sz="1800"/>
            </a:lvl3pPr>
            <a:lvl4pPr marL="1209678" indent="-269876">
              <a:defRPr/>
            </a:lvl4pPr>
            <a:lvl5pPr marL="342900" marR="0" lvl="0" indent="-342900" fontAlgn="auto">
              <a:spcBef>
                <a:spcPts val="1800"/>
              </a:spcBef>
              <a:spcAft>
                <a:spcPts val="400"/>
              </a:spcAft>
              <a:buSzPct val="100000"/>
              <a:buFont typeface="Arial" pitchFamily="34"/>
              <a:tabLst/>
              <a:defRPr lang="en-US" sz="2100" b="1" i="0" u="none" strike="noStrike" cap="none" spc="0" baseline="0">
                <a:solidFill>
                  <a:srgbClr val="181818"/>
                </a:solidFill>
                <a:uFillTx/>
                <a:latin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3" name="Title 6">
            <a:extLst>
              <a:ext uri="{FF2B5EF4-FFF2-40B4-BE49-F238E27FC236}">
                <a16:creationId xmlns:a16="http://schemas.microsoft.com/office/drawing/2014/main" id="{B9E3BEAB-AFEF-4478-8418-9D455DE41BD3}"/>
              </a:ext>
            </a:extLst>
          </p:cNvPr>
          <p:cNvSpPr txBox="1">
            <a:spLocks noGrp="1"/>
          </p:cNvSpPr>
          <p:nvPr>
            <p:ph type="title"/>
          </p:nvPr>
        </p:nvSpPr>
        <p:spPr/>
        <p:txBody>
          <a:bodyPr/>
          <a:lstStyle>
            <a:lvl1pPr>
              <a:defRPr/>
            </a:lvl1pPr>
          </a:lstStyle>
          <a:p>
            <a:pPr lvl="0"/>
            <a:r>
              <a:rPr lang="en-US"/>
              <a:t>Click to edit Master title style</a:t>
            </a:r>
          </a:p>
        </p:txBody>
      </p:sp>
      <p:sp>
        <p:nvSpPr>
          <p:cNvPr id="4" name="Date Placeholder 10">
            <a:extLst>
              <a:ext uri="{FF2B5EF4-FFF2-40B4-BE49-F238E27FC236}">
                <a16:creationId xmlns:a16="http://schemas.microsoft.com/office/drawing/2014/main" id="{02197DD7-6E62-4CF6-8508-66B04BE61BDB}"/>
              </a:ext>
            </a:extLst>
          </p:cNvPr>
          <p:cNvSpPr txBox="1">
            <a:spLocks noGrp="1"/>
          </p:cNvSpPr>
          <p:nvPr>
            <p:ph type="dt" sz="half" idx="7"/>
          </p:nvPr>
        </p:nvSpPr>
        <p:spPr/>
        <p:txBody>
          <a:bodyPr/>
          <a:lstStyle>
            <a:lvl1pPr>
              <a:defRPr/>
            </a:lvl1pPr>
          </a:lstStyle>
          <a:p>
            <a:pPr lvl="0"/>
            <a:fld id="{795A4438-79C5-4931-85F2-DCF362A2D894}" type="datetime3">
              <a:rPr lang="en-US"/>
              <a:pPr lvl="0"/>
              <a:t>31 March 2022</a:t>
            </a:fld>
            <a:endParaRPr lang="en-US"/>
          </a:p>
        </p:txBody>
      </p:sp>
      <p:sp>
        <p:nvSpPr>
          <p:cNvPr id="5" name="Footer Placeholder 11">
            <a:extLst>
              <a:ext uri="{FF2B5EF4-FFF2-40B4-BE49-F238E27FC236}">
                <a16:creationId xmlns:a16="http://schemas.microsoft.com/office/drawing/2014/main" id="{201E45F4-F1C1-4646-A6C4-1B6268A82164}"/>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12">
            <a:extLst>
              <a:ext uri="{FF2B5EF4-FFF2-40B4-BE49-F238E27FC236}">
                <a16:creationId xmlns:a16="http://schemas.microsoft.com/office/drawing/2014/main" id="{E2989A6A-C5CB-43E8-8754-33E773DEECB1}"/>
              </a:ext>
            </a:extLst>
          </p:cNvPr>
          <p:cNvSpPr txBox="1">
            <a:spLocks noGrp="1"/>
          </p:cNvSpPr>
          <p:nvPr>
            <p:ph type="sldNum" sz="quarter" idx="8"/>
          </p:nvPr>
        </p:nvSpPr>
        <p:spPr/>
        <p:txBody>
          <a:bodyPr/>
          <a:lstStyle>
            <a:lvl1pPr>
              <a:defRPr/>
            </a:lvl1pPr>
          </a:lstStyle>
          <a:p>
            <a:pPr lvl="0"/>
            <a:fld id="{A641319A-8C0D-438A-A12A-A3780D00A5E4}" type="slidenum">
              <a:t>‹#›</a:t>
            </a:fld>
            <a:endParaRPr lang="en-US"/>
          </a:p>
        </p:txBody>
      </p:sp>
    </p:spTree>
    <p:extLst>
      <p:ext uri="{BB962C8B-B14F-4D97-AF65-F5344CB8AC3E}">
        <p14:creationId xmlns:p14="http://schemas.microsoft.com/office/powerpoint/2010/main" val="161788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2" name="Title 6">
            <a:extLst>
              <a:ext uri="{FF2B5EF4-FFF2-40B4-BE49-F238E27FC236}">
                <a16:creationId xmlns:a16="http://schemas.microsoft.com/office/drawing/2014/main" id="{828F723A-17DD-4F0F-8BE3-F6CDC734BDC9}"/>
              </a:ext>
            </a:extLst>
          </p:cNvPr>
          <p:cNvSpPr txBox="1">
            <a:spLocks noGrp="1"/>
          </p:cNvSpPr>
          <p:nvPr>
            <p:ph type="title"/>
          </p:nvPr>
        </p:nvSpPr>
        <p:spPr/>
        <p:txBody>
          <a:bodyPr/>
          <a:lstStyle>
            <a:lvl1pPr>
              <a:defRPr/>
            </a:lvl1pPr>
          </a:lstStyle>
          <a:p>
            <a:pPr lvl="0"/>
            <a:r>
              <a:rPr lang="en-US"/>
              <a:t>Click to edit Master title style</a:t>
            </a:r>
          </a:p>
        </p:txBody>
      </p:sp>
      <p:sp>
        <p:nvSpPr>
          <p:cNvPr id="3" name="Date Placeholder 10">
            <a:extLst>
              <a:ext uri="{FF2B5EF4-FFF2-40B4-BE49-F238E27FC236}">
                <a16:creationId xmlns:a16="http://schemas.microsoft.com/office/drawing/2014/main" id="{890D7EA5-02A9-4423-9289-909C3F69C333}"/>
              </a:ext>
            </a:extLst>
          </p:cNvPr>
          <p:cNvSpPr txBox="1">
            <a:spLocks noGrp="1"/>
          </p:cNvSpPr>
          <p:nvPr>
            <p:ph type="dt" sz="half" idx="7"/>
          </p:nvPr>
        </p:nvSpPr>
        <p:spPr/>
        <p:txBody>
          <a:bodyPr/>
          <a:lstStyle>
            <a:lvl1pPr>
              <a:defRPr/>
            </a:lvl1pPr>
          </a:lstStyle>
          <a:p>
            <a:pPr lvl="0"/>
            <a:fld id="{8F284F1A-FC1D-4701-BFAA-A90CA017C4F7}" type="datetime3">
              <a:rPr lang="en-US"/>
              <a:pPr lvl="0"/>
              <a:t>31 March 2022</a:t>
            </a:fld>
            <a:endParaRPr lang="en-US"/>
          </a:p>
        </p:txBody>
      </p:sp>
      <p:sp>
        <p:nvSpPr>
          <p:cNvPr id="4" name="Footer Placeholder 11">
            <a:extLst>
              <a:ext uri="{FF2B5EF4-FFF2-40B4-BE49-F238E27FC236}">
                <a16:creationId xmlns:a16="http://schemas.microsoft.com/office/drawing/2014/main" id="{C7479A59-15E7-4E81-8AEE-60B3765FF45E}"/>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5" name="Slide Number Placeholder 12">
            <a:extLst>
              <a:ext uri="{FF2B5EF4-FFF2-40B4-BE49-F238E27FC236}">
                <a16:creationId xmlns:a16="http://schemas.microsoft.com/office/drawing/2014/main" id="{1DF2E742-0816-48CA-B4CA-4C5413FBEA36}"/>
              </a:ext>
            </a:extLst>
          </p:cNvPr>
          <p:cNvSpPr txBox="1">
            <a:spLocks noGrp="1"/>
          </p:cNvSpPr>
          <p:nvPr>
            <p:ph type="sldNum" sz="quarter" idx="8"/>
          </p:nvPr>
        </p:nvSpPr>
        <p:spPr/>
        <p:txBody>
          <a:bodyPr/>
          <a:lstStyle>
            <a:lvl1pPr>
              <a:defRPr/>
            </a:lvl1pPr>
          </a:lstStyle>
          <a:p>
            <a:pPr lvl="0"/>
            <a:fld id="{B5A61633-B0A4-49E0-BC4C-0128D051DA68}" type="slidenum">
              <a:t>‹#›</a:t>
            </a:fld>
            <a:endParaRPr lang="en-US"/>
          </a:p>
        </p:txBody>
      </p:sp>
      <p:sp>
        <p:nvSpPr>
          <p:cNvPr id="6" name="Picture Placeholder 3">
            <a:extLst>
              <a:ext uri="{FF2B5EF4-FFF2-40B4-BE49-F238E27FC236}">
                <a16:creationId xmlns:a16="http://schemas.microsoft.com/office/drawing/2014/main" id="{0F5C0107-D2BB-42B2-89A1-8FF8A20D86BF}"/>
              </a:ext>
            </a:extLst>
          </p:cNvPr>
          <p:cNvSpPr txBox="1">
            <a:spLocks noGrp="1"/>
          </p:cNvSpPr>
          <p:nvPr>
            <p:ph type="pic" idx="4294967295"/>
          </p:nvPr>
        </p:nvSpPr>
        <p:spPr>
          <a:xfrm>
            <a:off x="407986" y="1439859"/>
            <a:ext cx="11376022" cy="4760915"/>
          </a:xfrm>
          <a:blipFill>
            <a:blip r:embed="rId2"/>
            <a:tile/>
          </a:blipFill>
        </p:spPr>
        <p:txBody>
          <a:bodyPr anchor="ctr" anchorCtr="1"/>
          <a:lstStyle>
            <a:lvl1pPr algn="ctr">
              <a:defRPr/>
            </a:lvl1pPr>
          </a:lstStyle>
          <a:p>
            <a:pPr lvl="0"/>
            <a:r>
              <a:rPr lang="en-US"/>
              <a:t>Drag and drop picture</a:t>
            </a:r>
          </a:p>
        </p:txBody>
      </p:sp>
    </p:spTree>
    <p:extLst>
      <p:ext uri="{BB962C8B-B14F-4D97-AF65-F5344CB8AC3E}">
        <p14:creationId xmlns:p14="http://schemas.microsoft.com/office/powerpoint/2010/main" val="2278213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55812052-CFF6-4AB9-9AD4-384FF851F6C7}"/>
              </a:ext>
            </a:extLst>
          </p:cNvPr>
          <p:cNvSpPr txBox="1">
            <a:spLocks noGrp="1"/>
          </p:cNvSpPr>
          <p:nvPr>
            <p:ph type="pic" idx="4294967295"/>
          </p:nvPr>
        </p:nvSpPr>
        <p:spPr>
          <a:xfrm>
            <a:off x="0" y="-29983"/>
            <a:ext cx="12191996" cy="6351586"/>
          </a:xfrm>
          <a:blipFill>
            <a:blip r:embed="rId2"/>
            <a:tile/>
          </a:blipFill>
        </p:spPr>
        <p:txBody>
          <a:bodyPr anchor="ctr" anchorCtr="1"/>
          <a:lstStyle>
            <a:lvl1pPr algn="ctr">
              <a:defRPr/>
            </a:lvl1pPr>
          </a:lstStyle>
          <a:p>
            <a:pPr lvl="0"/>
            <a:r>
              <a:rPr lang="en-US"/>
              <a:t>Drag and drop picture</a:t>
            </a:r>
          </a:p>
        </p:txBody>
      </p:sp>
      <p:sp>
        <p:nvSpPr>
          <p:cNvPr id="3" name="Content Placeholder 2">
            <a:extLst>
              <a:ext uri="{FF2B5EF4-FFF2-40B4-BE49-F238E27FC236}">
                <a16:creationId xmlns:a16="http://schemas.microsoft.com/office/drawing/2014/main" id="{BD5B7969-7AB8-465C-974B-B14AAC2345EB}"/>
              </a:ext>
            </a:extLst>
          </p:cNvPr>
          <p:cNvSpPr txBox="1">
            <a:spLocks noGrp="1"/>
          </p:cNvSpPr>
          <p:nvPr>
            <p:ph idx="4294967295"/>
          </p:nvPr>
        </p:nvSpPr>
        <p:spPr>
          <a:xfrm>
            <a:off x="8075615" y="-52468"/>
            <a:ext cx="4116391" cy="6370816"/>
          </a:xfrm>
          <a:solidFill>
            <a:srgbClr val="0033A0">
              <a:alpha val="80000"/>
            </a:srgbClr>
          </a:solidFill>
        </p:spPr>
        <p:txBody>
          <a:bodyPr lIns="179999" tIns="179999" rIns="179999" bIns="179999"/>
          <a:lstStyle>
            <a:lvl1pPr>
              <a:defRPr sz="2800">
                <a:solidFill>
                  <a:srgbClr val="FFFFFF"/>
                </a:solidFill>
              </a:defRPr>
            </a:lvl1pPr>
            <a:lvl2pPr marL="323999">
              <a:defRPr sz="2100">
                <a:solidFill>
                  <a:srgbClr val="FFFFFF"/>
                </a:solidFill>
              </a:defRPr>
            </a:lvl2pPr>
            <a:lvl3pPr>
              <a:defRPr sz="1800">
                <a:solidFill>
                  <a:srgbClr val="FFFFFF"/>
                </a:solidFill>
              </a:defRPr>
            </a:lvl3pPr>
            <a:lvl4pPr>
              <a:buFont typeface="Arial"/>
              <a:defRPr>
                <a:solidFill>
                  <a:srgbClr val="FFFFFF"/>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10">
            <a:extLst>
              <a:ext uri="{FF2B5EF4-FFF2-40B4-BE49-F238E27FC236}">
                <a16:creationId xmlns:a16="http://schemas.microsoft.com/office/drawing/2014/main" id="{F963525A-6817-4F7E-B47A-75E75E1A8CAB}"/>
              </a:ext>
            </a:extLst>
          </p:cNvPr>
          <p:cNvSpPr txBox="1">
            <a:spLocks noGrp="1"/>
          </p:cNvSpPr>
          <p:nvPr>
            <p:ph type="dt" sz="half" idx="7"/>
          </p:nvPr>
        </p:nvSpPr>
        <p:spPr/>
        <p:txBody>
          <a:bodyPr/>
          <a:lstStyle>
            <a:lvl1pPr>
              <a:defRPr/>
            </a:lvl1pPr>
          </a:lstStyle>
          <a:p>
            <a:pPr lvl="0"/>
            <a:fld id="{FE996149-38B6-4E02-B63E-2C3368D522DF}" type="datetime3">
              <a:rPr lang="en-US"/>
              <a:pPr lvl="0"/>
              <a:t>31 March 2022</a:t>
            </a:fld>
            <a:endParaRPr lang="en-US"/>
          </a:p>
        </p:txBody>
      </p:sp>
      <p:sp>
        <p:nvSpPr>
          <p:cNvPr id="5" name="Footer Placeholder 11">
            <a:extLst>
              <a:ext uri="{FF2B5EF4-FFF2-40B4-BE49-F238E27FC236}">
                <a16:creationId xmlns:a16="http://schemas.microsoft.com/office/drawing/2014/main" id="{9EAF5943-F5B3-467F-985C-061CD8861CB6}"/>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6" name="Slide Number Placeholder 12">
            <a:extLst>
              <a:ext uri="{FF2B5EF4-FFF2-40B4-BE49-F238E27FC236}">
                <a16:creationId xmlns:a16="http://schemas.microsoft.com/office/drawing/2014/main" id="{72658B8A-EACC-4EA5-ADA6-CDF2C057FB59}"/>
              </a:ext>
            </a:extLst>
          </p:cNvPr>
          <p:cNvSpPr txBox="1">
            <a:spLocks noGrp="1"/>
          </p:cNvSpPr>
          <p:nvPr>
            <p:ph type="sldNum" sz="quarter" idx="8"/>
          </p:nvPr>
        </p:nvSpPr>
        <p:spPr/>
        <p:txBody>
          <a:bodyPr/>
          <a:lstStyle>
            <a:lvl1pPr>
              <a:defRPr/>
            </a:lvl1pPr>
          </a:lstStyle>
          <a:p>
            <a:pPr lvl="0"/>
            <a:fld id="{8C6D9F07-D544-4D09-8173-DEA78A6F1725}" type="slidenum">
              <a:t>‹#›</a:t>
            </a:fld>
            <a:endParaRPr lang="en-US"/>
          </a:p>
        </p:txBody>
      </p:sp>
    </p:spTree>
    <p:extLst>
      <p:ext uri="{BB962C8B-B14F-4D97-AF65-F5344CB8AC3E}">
        <p14:creationId xmlns:p14="http://schemas.microsoft.com/office/powerpoint/2010/main" val="66348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D28CB-E9BF-48E2-A8EE-EC7E310CEB2A}"/>
              </a:ext>
            </a:extLst>
          </p:cNvPr>
          <p:cNvSpPr txBox="1">
            <a:spLocks noGrp="1"/>
          </p:cNvSpPr>
          <p:nvPr>
            <p:ph type="title"/>
          </p:nvPr>
        </p:nvSpPr>
        <p:spPr/>
        <p:txBody>
          <a:bodyPr/>
          <a:lstStyle>
            <a:lvl1pPr>
              <a:defRPr/>
            </a:lvl1pPr>
          </a:lstStyle>
          <a:p>
            <a:pPr lvl="0"/>
            <a:r>
              <a:rPr lang="en-US"/>
              <a:t>Click to edit Master title style</a:t>
            </a:r>
          </a:p>
        </p:txBody>
      </p:sp>
      <p:sp>
        <p:nvSpPr>
          <p:cNvPr id="3" name="Content Placeholder 2">
            <a:extLst>
              <a:ext uri="{FF2B5EF4-FFF2-40B4-BE49-F238E27FC236}">
                <a16:creationId xmlns:a16="http://schemas.microsoft.com/office/drawing/2014/main" id="{458EDEC8-8C93-47F0-B814-A3D1DEE1780A}"/>
              </a:ext>
            </a:extLst>
          </p:cNvPr>
          <p:cNvSpPr txBox="1">
            <a:spLocks noGrp="1"/>
          </p:cNvSpPr>
          <p:nvPr>
            <p:ph idx="4294967295"/>
          </p:nvPr>
        </p:nvSpPr>
        <p:spPr>
          <a:xfrm>
            <a:off x="407986" y="1592263"/>
            <a:ext cx="5616573" cy="4608511"/>
          </a:xfrm>
        </p:spPr>
        <p:txBody>
          <a:bodyPr/>
          <a:lstStyle>
            <a:lvl1pP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a:extLst>
              <a:ext uri="{FF2B5EF4-FFF2-40B4-BE49-F238E27FC236}">
                <a16:creationId xmlns:a16="http://schemas.microsoft.com/office/drawing/2014/main" id="{5E424A79-C633-448B-BD83-F33F11FF52B9}"/>
              </a:ext>
            </a:extLst>
          </p:cNvPr>
          <p:cNvSpPr txBox="1">
            <a:spLocks noGrp="1"/>
          </p:cNvSpPr>
          <p:nvPr>
            <p:ph idx="4294967295"/>
          </p:nvPr>
        </p:nvSpPr>
        <p:spPr>
          <a:xfrm>
            <a:off x="6172200" y="1592263"/>
            <a:ext cx="5611809" cy="4608511"/>
          </a:xfrm>
        </p:spPr>
        <p:txBody>
          <a:bodyPr/>
          <a:lstStyle>
            <a:lvl1pP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7">
            <a:extLst>
              <a:ext uri="{FF2B5EF4-FFF2-40B4-BE49-F238E27FC236}">
                <a16:creationId xmlns:a16="http://schemas.microsoft.com/office/drawing/2014/main" id="{3FD6A3DF-EF6C-451E-9F5D-03BD6C3C52B4}"/>
              </a:ext>
            </a:extLst>
          </p:cNvPr>
          <p:cNvSpPr txBox="1">
            <a:spLocks noGrp="1"/>
          </p:cNvSpPr>
          <p:nvPr>
            <p:ph type="dt" sz="half" idx="7"/>
          </p:nvPr>
        </p:nvSpPr>
        <p:spPr/>
        <p:txBody>
          <a:bodyPr/>
          <a:lstStyle>
            <a:lvl1pPr>
              <a:defRPr/>
            </a:lvl1pPr>
          </a:lstStyle>
          <a:p>
            <a:pPr lvl="0"/>
            <a:fld id="{33AC6CD3-D010-459A-B8BB-A87496C75A2C}" type="datetime3">
              <a:rPr lang="en-US"/>
              <a:pPr lvl="0"/>
              <a:t>31 March 2022</a:t>
            </a:fld>
            <a:endParaRPr lang="en-US"/>
          </a:p>
        </p:txBody>
      </p:sp>
      <p:sp>
        <p:nvSpPr>
          <p:cNvPr id="6" name="Footer Placeholder 8">
            <a:extLst>
              <a:ext uri="{FF2B5EF4-FFF2-40B4-BE49-F238E27FC236}">
                <a16:creationId xmlns:a16="http://schemas.microsoft.com/office/drawing/2014/main" id="{99EF296A-6E3E-45BF-958A-9A7D7F13D907}"/>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7" name="Slide Number Placeholder 9">
            <a:extLst>
              <a:ext uri="{FF2B5EF4-FFF2-40B4-BE49-F238E27FC236}">
                <a16:creationId xmlns:a16="http://schemas.microsoft.com/office/drawing/2014/main" id="{C456DFD0-1E8F-4D93-94CD-AF6BCDBD02D3}"/>
              </a:ext>
            </a:extLst>
          </p:cNvPr>
          <p:cNvSpPr txBox="1">
            <a:spLocks noGrp="1"/>
          </p:cNvSpPr>
          <p:nvPr>
            <p:ph type="sldNum" sz="quarter" idx="8"/>
          </p:nvPr>
        </p:nvSpPr>
        <p:spPr/>
        <p:txBody>
          <a:bodyPr/>
          <a:lstStyle>
            <a:lvl1pPr>
              <a:defRPr/>
            </a:lvl1pPr>
          </a:lstStyle>
          <a:p>
            <a:pPr lvl="0"/>
            <a:fld id="{2AD0401B-2EFC-4975-815B-76EA9E083E80}" type="slidenum">
              <a:t>‹#›</a:t>
            </a:fld>
            <a:endParaRPr lang="en-US"/>
          </a:p>
        </p:txBody>
      </p:sp>
    </p:spTree>
    <p:extLst>
      <p:ext uri="{BB962C8B-B14F-4D97-AF65-F5344CB8AC3E}">
        <p14:creationId xmlns:p14="http://schemas.microsoft.com/office/powerpoint/2010/main" val="3692066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A9A13E-8088-4E16-82DB-BA8BF6DA939C}"/>
              </a:ext>
            </a:extLst>
          </p:cNvPr>
          <p:cNvSpPr txBox="1">
            <a:spLocks noGrp="1"/>
          </p:cNvSpPr>
          <p:nvPr>
            <p:ph type="title"/>
          </p:nvPr>
        </p:nvSpPr>
        <p:spPr>
          <a:xfrm>
            <a:off x="407986" y="365129"/>
            <a:ext cx="11380814" cy="1084258"/>
          </a:xfrm>
        </p:spPr>
        <p:txBody>
          <a:bodyPr/>
          <a:lstStyle>
            <a:lvl1pPr>
              <a:defRPr/>
            </a:lvl1pPr>
          </a:lstStyle>
          <a:p>
            <a:pPr lvl="0"/>
            <a:r>
              <a:rPr lang="en-US"/>
              <a:t>Click to edit Master title style</a:t>
            </a:r>
          </a:p>
        </p:txBody>
      </p:sp>
      <p:sp>
        <p:nvSpPr>
          <p:cNvPr id="3" name="Text Placeholder 2">
            <a:extLst>
              <a:ext uri="{FF2B5EF4-FFF2-40B4-BE49-F238E27FC236}">
                <a16:creationId xmlns:a16="http://schemas.microsoft.com/office/drawing/2014/main" id="{17CD7BC5-7EA9-4535-B99B-720173213381}"/>
              </a:ext>
            </a:extLst>
          </p:cNvPr>
          <p:cNvSpPr txBox="1">
            <a:spLocks noGrp="1"/>
          </p:cNvSpPr>
          <p:nvPr>
            <p:ph type="body" idx="4294967295"/>
          </p:nvPr>
        </p:nvSpPr>
        <p:spPr>
          <a:xfrm>
            <a:off x="407986" y="1592263"/>
            <a:ext cx="5616573" cy="668334"/>
          </a:xfrm>
        </p:spPr>
        <p:txBody>
          <a:bodyPr/>
          <a:lstStyle>
            <a:lvl1pPr>
              <a:defRPr sz="2400">
                <a:solidFill>
                  <a:srgbClr val="61C4D3"/>
                </a:solidFill>
              </a:defRPr>
            </a:lvl1pPr>
          </a:lstStyle>
          <a:p>
            <a:pPr lvl="0"/>
            <a:r>
              <a:rPr lang="en-US"/>
              <a:t>Click to edit Master text styles</a:t>
            </a:r>
          </a:p>
        </p:txBody>
      </p:sp>
      <p:sp>
        <p:nvSpPr>
          <p:cNvPr id="4" name="Content Placeholder 3">
            <a:extLst>
              <a:ext uri="{FF2B5EF4-FFF2-40B4-BE49-F238E27FC236}">
                <a16:creationId xmlns:a16="http://schemas.microsoft.com/office/drawing/2014/main" id="{B927A07B-26FA-4072-B1F6-109C5FCAD54B}"/>
              </a:ext>
            </a:extLst>
          </p:cNvPr>
          <p:cNvSpPr txBox="1">
            <a:spLocks noGrp="1"/>
          </p:cNvSpPr>
          <p:nvPr>
            <p:ph idx="4294967295"/>
          </p:nvPr>
        </p:nvSpPr>
        <p:spPr>
          <a:xfrm>
            <a:off x="407986" y="2427283"/>
            <a:ext cx="5616573" cy="3762371"/>
          </a:xfrm>
        </p:spPr>
        <p:txBody>
          <a:bodyPr/>
          <a:lstStyle>
            <a:lvl1pPr marL="323999" indent="-323999">
              <a:buSzPct val="100000"/>
              <a:buFont typeface="Arial" pitchFamily="34"/>
              <a:buChar cha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a:extLst>
              <a:ext uri="{FF2B5EF4-FFF2-40B4-BE49-F238E27FC236}">
                <a16:creationId xmlns:a16="http://schemas.microsoft.com/office/drawing/2014/main" id="{E4DC23F2-06AD-48AB-87BE-1802473894CF}"/>
              </a:ext>
            </a:extLst>
          </p:cNvPr>
          <p:cNvSpPr txBox="1">
            <a:spLocks noGrp="1"/>
          </p:cNvSpPr>
          <p:nvPr>
            <p:ph type="body" idx="4294967295"/>
          </p:nvPr>
        </p:nvSpPr>
        <p:spPr>
          <a:xfrm>
            <a:off x="6172200" y="1604964"/>
            <a:ext cx="5616601" cy="655633"/>
          </a:xfrm>
        </p:spPr>
        <p:txBody>
          <a:bodyPr/>
          <a:lstStyle>
            <a:lvl1pPr>
              <a:defRPr sz="2400">
                <a:solidFill>
                  <a:srgbClr val="61C4D3"/>
                </a:solidFill>
              </a:defRPr>
            </a:lvl1pPr>
          </a:lstStyle>
          <a:p>
            <a:pPr lvl="0"/>
            <a:r>
              <a:rPr lang="en-US"/>
              <a:t>Click to edit Master text styles</a:t>
            </a:r>
          </a:p>
        </p:txBody>
      </p:sp>
      <p:sp>
        <p:nvSpPr>
          <p:cNvPr id="6" name="Content Placeholder 5">
            <a:extLst>
              <a:ext uri="{FF2B5EF4-FFF2-40B4-BE49-F238E27FC236}">
                <a16:creationId xmlns:a16="http://schemas.microsoft.com/office/drawing/2014/main" id="{6718CC76-32D6-4CD9-903D-E22C05414503}"/>
              </a:ext>
            </a:extLst>
          </p:cNvPr>
          <p:cNvSpPr txBox="1">
            <a:spLocks noGrp="1"/>
          </p:cNvSpPr>
          <p:nvPr>
            <p:ph idx="4294967295"/>
          </p:nvPr>
        </p:nvSpPr>
        <p:spPr>
          <a:xfrm>
            <a:off x="6172200" y="2427283"/>
            <a:ext cx="5611809" cy="3762371"/>
          </a:xfrm>
        </p:spPr>
        <p:txBody>
          <a:bodyPr/>
          <a:lstStyle>
            <a:lvl1pPr marL="323999" indent="-323999">
              <a:buSzPct val="100000"/>
              <a:buFont typeface="Arial" pitchFamily="34"/>
              <a:buChar char="•"/>
              <a:defRPr/>
            </a:lvl1pPr>
            <a:lvl2pPr>
              <a:defRPr/>
            </a:lvl2pPr>
            <a:lvl3pPr>
              <a:defRPr/>
            </a:lvl3pPr>
            <a:lvl4pP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Date Placeholder 9">
            <a:extLst>
              <a:ext uri="{FF2B5EF4-FFF2-40B4-BE49-F238E27FC236}">
                <a16:creationId xmlns:a16="http://schemas.microsoft.com/office/drawing/2014/main" id="{2BA3A96B-73D7-4B54-8575-4280D2F76399}"/>
              </a:ext>
            </a:extLst>
          </p:cNvPr>
          <p:cNvSpPr txBox="1">
            <a:spLocks noGrp="1"/>
          </p:cNvSpPr>
          <p:nvPr>
            <p:ph type="dt" sz="half" idx="7"/>
          </p:nvPr>
        </p:nvSpPr>
        <p:spPr/>
        <p:txBody>
          <a:bodyPr/>
          <a:lstStyle>
            <a:lvl1pPr>
              <a:defRPr/>
            </a:lvl1pPr>
          </a:lstStyle>
          <a:p>
            <a:pPr lvl="0"/>
            <a:fld id="{003D24FE-E69A-4CEC-A2A0-09EF9EE66BFD}" type="datetime3">
              <a:rPr lang="en-US"/>
              <a:pPr lvl="0"/>
              <a:t>31 March 2022</a:t>
            </a:fld>
            <a:endParaRPr lang="en-US"/>
          </a:p>
        </p:txBody>
      </p:sp>
      <p:sp>
        <p:nvSpPr>
          <p:cNvPr id="8" name="Footer Placeholder 10">
            <a:extLst>
              <a:ext uri="{FF2B5EF4-FFF2-40B4-BE49-F238E27FC236}">
                <a16:creationId xmlns:a16="http://schemas.microsoft.com/office/drawing/2014/main" id="{2E686759-1817-4C81-9870-EF909629B9CF}"/>
              </a:ext>
            </a:extLst>
          </p:cNvPr>
          <p:cNvSpPr txBox="1">
            <a:spLocks noGrp="1"/>
          </p:cNvSpPr>
          <p:nvPr>
            <p:ph type="ftr" sz="quarter" idx="9"/>
          </p:nvPr>
        </p:nvSpPr>
        <p:spPr/>
        <p:txBody>
          <a:bodyPr/>
          <a:lstStyle>
            <a:lvl1pPr>
              <a:defRPr/>
            </a:lvl1pPr>
          </a:lstStyle>
          <a:p>
            <a:pPr lvl="0"/>
            <a:r>
              <a:rPr lang="en-US"/>
              <a:t>Presenter | Presentation Title</a:t>
            </a:r>
          </a:p>
        </p:txBody>
      </p:sp>
      <p:sp>
        <p:nvSpPr>
          <p:cNvPr id="9" name="Slide Number Placeholder 11">
            <a:extLst>
              <a:ext uri="{FF2B5EF4-FFF2-40B4-BE49-F238E27FC236}">
                <a16:creationId xmlns:a16="http://schemas.microsoft.com/office/drawing/2014/main" id="{088D7882-4F03-4E13-B964-0C37C83260A4}"/>
              </a:ext>
            </a:extLst>
          </p:cNvPr>
          <p:cNvSpPr txBox="1">
            <a:spLocks noGrp="1"/>
          </p:cNvSpPr>
          <p:nvPr>
            <p:ph type="sldNum" sz="quarter" idx="8"/>
          </p:nvPr>
        </p:nvSpPr>
        <p:spPr/>
        <p:txBody>
          <a:bodyPr/>
          <a:lstStyle>
            <a:lvl1pPr>
              <a:defRPr/>
            </a:lvl1pPr>
          </a:lstStyle>
          <a:p>
            <a:pPr lvl="0"/>
            <a:fld id="{A58BDC7C-0F4B-43DE-B07A-369552D5F423}" type="slidenum">
              <a:t>‹#›</a:t>
            </a:fld>
            <a:endParaRPr lang="en-US"/>
          </a:p>
        </p:txBody>
      </p:sp>
    </p:spTree>
    <p:extLst>
      <p:ext uri="{BB962C8B-B14F-4D97-AF65-F5344CB8AC3E}">
        <p14:creationId xmlns:p14="http://schemas.microsoft.com/office/powerpoint/2010/main" val="2754104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110BF3-B445-4AA2-A20B-9BD3AE4E16BA}"/>
              </a:ext>
            </a:extLst>
          </p:cNvPr>
          <p:cNvSpPr txBox="1">
            <a:spLocks noGrp="1"/>
          </p:cNvSpPr>
          <p:nvPr>
            <p:ph type="title"/>
          </p:nvPr>
        </p:nvSpPr>
        <p:spPr>
          <a:xfrm>
            <a:off x="407986" y="373596"/>
            <a:ext cx="11376022" cy="1065742"/>
          </a:xfrm>
          <a:prstGeom prst="rect">
            <a:avLst/>
          </a:prstGeom>
          <a:noFill/>
          <a:ln>
            <a:noFill/>
          </a:ln>
        </p:spPr>
        <p:txBody>
          <a:bodyPr vert="horz" wrap="square" lIns="0" tIns="0" rIns="0" bIns="0" anchor="t" anchorCtr="0" compatLnSpc="1">
            <a:noAutofit/>
          </a:bodyPr>
          <a:lstStyle/>
          <a:p>
            <a:pPr lvl="0"/>
            <a:r>
              <a:rPr lang="en-US"/>
              <a:t>Click to edit Master title style</a:t>
            </a:r>
          </a:p>
        </p:txBody>
      </p:sp>
      <p:pic>
        <p:nvPicPr>
          <p:cNvPr id="3" name="Picture 4">
            <a:extLst>
              <a:ext uri="{FF2B5EF4-FFF2-40B4-BE49-F238E27FC236}">
                <a16:creationId xmlns:a16="http://schemas.microsoft.com/office/drawing/2014/main" id="{92ACAE2B-1471-4DA1-AC3C-87F671C4212D}"/>
              </a:ext>
            </a:extLst>
          </p:cNvPr>
          <p:cNvPicPr>
            <a:picLocks noChangeAspect="1"/>
          </p:cNvPicPr>
          <p:nvPr/>
        </p:nvPicPr>
        <p:blipFill>
          <a:blip r:embed="rId23"/>
          <a:stretch>
            <a:fillRect/>
          </a:stretch>
        </p:blipFill>
        <p:spPr>
          <a:xfrm>
            <a:off x="0" y="6315998"/>
            <a:ext cx="12191996" cy="542001"/>
          </a:xfrm>
          <a:prstGeom prst="rect">
            <a:avLst/>
          </a:prstGeom>
          <a:noFill/>
          <a:ln cap="flat">
            <a:noFill/>
          </a:ln>
        </p:spPr>
      </p:pic>
      <p:sp>
        <p:nvSpPr>
          <p:cNvPr id="4" name="Text Placeholder 2">
            <a:extLst>
              <a:ext uri="{FF2B5EF4-FFF2-40B4-BE49-F238E27FC236}">
                <a16:creationId xmlns:a16="http://schemas.microsoft.com/office/drawing/2014/main" id="{9D8C97CE-6BEB-4B51-B894-CB77D201D064}"/>
              </a:ext>
            </a:extLst>
          </p:cNvPr>
          <p:cNvSpPr txBox="1">
            <a:spLocks noGrp="1"/>
          </p:cNvSpPr>
          <p:nvPr>
            <p:ph type="body" idx="1"/>
          </p:nvPr>
        </p:nvSpPr>
        <p:spPr>
          <a:xfrm>
            <a:off x="407986" y="1592263"/>
            <a:ext cx="11376022" cy="4608511"/>
          </a:xfrm>
          <a:prstGeom prst="rect">
            <a:avLst/>
          </a:prstGeom>
          <a:noFill/>
          <a:ln>
            <a:noFill/>
          </a:ln>
        </p:spPr>
        <p:txBody>
          <a:bodyPr vert="horz" wrap="square" lIns="0" tIns="0" rIns="0" bIns="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Date Placeholder 3">
            <a:extLst>
              <a:ext uri="{FF2B5EF4-FFF2-40B4-BE49-F238E27FC236}">
                <a16:creationId xmlns:a16="http://schemas.microsoft.com/office/drawing/2014/main" id="{A38F42B0-947F-468B-9377-452D784C4911}"/>
              </a:ext>
            </a:extLst>
          </p:cNvPr>
          <p:cNvSpPr txBox="1">
            <a:spLocks noGrp="1"/>
          </p:cNvSpPr>
          <p:nvPr>
            <p:ph type="dt" sz="half" idx="2"/>
          </p:nvPr>
        </p:nvSpPr>
        <p:spPr>
          <a:xfrm>
            <a:off x="2574100" y="6350855"/>
            <a:ext cx="1542291" cy="365129"/>
          </a:xfrm>
          <a:prstGeom prst="rect">
            <a:avLst/>
          </a:prstGeom>
          <a:noFill/>
          <a:ln>
            <a:noFill/>
          </a:ln>
        </p:spPr>
        <p:txBody>
          <a:bodyPr vert="horz" wrap="square" lIns="0" tIns="0" rIns="0" bIns="0" anchor="ctr" anchorCtr="0" compatLnSpc="1">
            <a:noAutofit/>
          </a:bodyPr>
          <a:lstStyle>
            <a:lvl1pPr marL="0" marR="0" lvl="0" indent="0" algn="r" defTabSz="914400" rtl="0" fontAlgn="auto" hangingPunct="1">
              <a:lnSpc>
                <a:spcPct val="100000"/>
              </a:lnSpc>
              <a:spcBef>
                <a:spcPts val="0"/>
              </a:spcBef>
              <a:spcAft>
                <a:spcPts val="0"/>
              </a:spcAft>
              <a:buNone/>
              <a:tabLst/>
              <a:defRPr lang="en-US" sz="1000" b="0" i="0" u="none" strike="noStrike" kern="1200" cap="none" spc="0" baseline="0">
                <a:solidFill>
                  <a:srgbClr val="FFFFFF"/>
                </a:solidFill>
                <a:uFillTx/>
                <a:latin typeface="Arial"/>
              </a:defRPr>
            </a:lvl1pPr>
          </a:lstStyle>
          <a:p>
            <a:pPr lvl="0"/>
            <a:fld id="{36DBB491-3DE3-4168-88D4-4233A9E4B93D}" type="datetime3">
              <a:rPr lang="en-US"/>
              <a:pPr lvl="0"/>
              <a:t>31 March 2022</a:t>
            </a:fld>
            <a:endParaRPr lang="en-US"/>
          </a:p>
        </p:txBody>
      </p:sp>
      <p:sp>
        <p:nvSpPr>
          <p:cNvPr id="6" name="Slide Number Placeholder 5">
            <a:extLst>
              <a:ext uri="{FF2B5EF4-FFF2-40B4-BE49-F238E27FC236}">
                <a16:creationId xmlns:a16="http://schemas.microsoft.com/office/drawing/2014/main" id="{3E300D39-CE1E-4D50-8FF8-56F4A0A52FF7}"/>
              </a:ext>
            </a:extLst>
          </p:cNvPr>
          <p:cNvSpPr txBox="1">
            <a:spLocks noGrp="1"/>
          </p:cNvSpPr>
          <p:nvPr>
            <p:ph type="sldNum" sz="quarter" idx="4"/>
          </p:nvPr>
        </p:nvSpPr>
        <p:spPr>
          <a:xfrm>
            <a:off x="11107545" y="6356351"/>
            <a:ext cx="681255" cy="365129"/>
          </a:xfrm>
          <a:prstGeom prst="rect">
            <a:avLst/>
          </a:prstGeom>
          <a:noFill/>
          <a:ln>
            <a:noFill/>
          </a:ln>
        </p:spPr>
        <p:txBody>
          <a:bodyPr vert="horz" wrap="square" lIns="0" tIns="0" rIns="0" bIns="0" anchor="ctr" anchorCtr="0" compatLnSpc="1">
            <a:noAutofit/>
          </a:bodyPr>
          <a:lstStyle>
            <a:lvl1pPr marL="0" marR="0" lvl="0" indent="0" algn="r" defTabSz="914400" rtl="0" fontAlgn="auto" hangingPunct="1">
              <a:lnSpc>
                <a:spcPct val="100000"/>
              </a:lnSpc>
              <a:spcBef>
                <a:spcPts val="0"/>
              </a:spcBef>
              <a:spcAft>
                <a:spcPts val="0"/>
              </a:spcAft>
              <a:buNone/>
              <a:tabLst/>
              <a:defRPr lang="en-US" sz="1000" b="0" i="0" u="none" strike="noStrike" kern="1200" cap="none" spc="0" baseline="0">
                <a:solidFill>
                  <a:srgbClr val="FFFFFF"/>
                </a:solidFill>
                <a:uFillTx/>
                <a:latin typeface="Arial"/>
              </a:defRPr>
            </a:lvl1pPr>
          </a:lstStyle>
          <a:p>
            <a:pPr lvl="0"/>
            <a:fld id="{76B56498-BF54-419D-AD25-402C6A8F015C}" type="slidenum">
              <a:t>‹#›</a:t>
            </a:fld>
            <a:endParaRPr lang="en-US"/>
          </a:p>
        </p:txBody>
      </p:sp>
      <p:sp>
        <p:nvSpPr>
          <p:cNvPr id="7" name="Footer Placeholder 6">
            <a:extLst>
              <a:ext uri="{FF2B5EF4-FFF2-40B4-BE49-F238E27FC236}">
                <a16:creationId xmlns:a16="http://schemas.microsoft.com/office/drawing/2014/main" id="{44DA1135-D3DD-457B-B2D9-D0CF80D3310E}"/>
              </a:ext>
            </a:extLst>
          </p:cNvPr>
          <p:cNvSpPr txBox="1">
            <a:spLocks noGrp="1"/>
          </p:cNvSpPr>
          <p:nvPr>
            <p:ph type="ftr" sz="quarter" idx="3"/>
          </p:nvPr>
        </p:nvSpPr>
        <p:spPr>
          <a:xfrm>
            <a:off x="4259266" y="6356351"/>
            <a:ext cx="6572222"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FFFFFF"/>
                </a:solidFill>
                <a:uFillTx/>
                <a:latin typeface="Arial"/>
              </a:defRPr>
            </a:lvl1pPr>
          </a:lstStyle>
          <a:p>
            <a:pPr lvl="0"/>
            <a:r>
              <a:rPr lang="en-US"/>
              <a:t>Presenter | Presentation Title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xStyles>
    <p:titleStyle>
      <a:lvl1pPr marL="0" marR="0" lvl="0" indent="0" algn="l" defTabSz="914400" rtl="0" fontAlgn="auto" hangingPunct="1">
        <a:lnSpc>
          <a:spcPct val="90000"/>
        </a:lnSpc>
        <a:spcBef>
          <a:spcPts val="0"/>
        </a:spcBef>
        <a:spcAft>
          <a:spcPts val="0"/>
        </a:spcAft>
        <a:buNone/>
        <a:tabLst/>
        <a:defRPr lang="en-US" sz="3600" b="1" i="0" u="none" strike="noStrike" kern="1200" cap="none" spc="0" baseline="0">
          <a:solidFill>
            <a:srgbClr val="0033A0"/>
          </a:solidFill>
          <a:uFillTx/>
          <a:latin typeface="Arial"/>
        </a:defRPr>
      </a:lvl1pPr>
    </p:titleStyle>
    <p:bodyStyle>
      <a:lvl1pPr marL="0" marR="0" lvl="0" indent="0" algn="l" defTabSz="914400" rtl="0" fontAlgn="auto" hangingPunct="1">
        <a:lnSpc>
          <a:spcPct val="90000"/>
        </a:lnSpc>
        <a:spcBef>
          <a:spcPts val="1800"/>
        </a:spcBef>
        <a:spcAft>
          <a:spcPts val="400"/>
        </a:spcAft>
        <a:buNone/>
        <a:tabLst/>
        <a:defRPr lang="en-US" sz="2100" b="1" i="0" u="none" strike="noStrike" kern="1200" cap="none" spc="0" baseline="0">
          <a:solidFill>
            <a:srgbClr val="181818"/>
          </a:solidFill>
          <a:uFillTx/>
          <a:latin typeface="Arial"/>
        </a:defRPr>
      </a:lvl1pPr>
      <a:lvl2pPr marL="323853" marR="0" lvl="1" indent="-323999" algn="l" defTabSz="914400" rtl="0" fontAlgn="auto" hangingPunct="1">
        <a:lnSpc>
          <a:spcPct val="100000"/>
        </a:lnSpc>
        <a:spcBef>
          <a:spcPts val="500"/>
        </a:spcBef>
        <a:spcAft>
          <a:spcPts val="300"/>
        </a:spcAft>
        <a:buSzPct val="100000"/>
        <a:buFont typeface="Arial"/>
        <a:buChar char="•"/>
        <a:tabLst/>
        <a:defRPr lang="en-US" sz="1800" b="0" i="0" u="none" strike="noStrike" kern="1200" cap="none" spc="0" baseline="0">
          <a:solidFill>
            <a:srgbClr val="181818"/>
          </a:solidFill>
          <a:uFillTx/>
          <a:latin typeface="Arial"/>
        </a:defRPr>
      </a:lvl2pPr>
      <a:lvl3pPr marL="647998" marR="0" lvl="2" indent="-323999" algn="l" defTabSz="914400" rtl="0" fontAlgn="auto" hangingPunct="1">
        <a:lnSpc>
          <a:spcPct val="100000"/>
        </a:lnSpc>
        <a:spcBef>
          <a:spcPts val="500"/>
        </a:spcBef>
        <a:spcAft>
          <a:spcPts val="300"/>
        </a:spcAft>
        <a:buSzPct val="100000"/>
        <a:buFont typeface="Arial" pitchFamily="34"/>
        <a:buChar char="•"/>
        <a:tabLst/>
        <a:defRPr lang="en-US" sz="1700" b="0" i="0" u="none" strike="noStrike" kern="1200" cap="none" spc="0" baseline="0">
          <a:solidFill>
            <a:srgbClr val="181818"/>
          </a:solidFill>
          <a:uFillTx/>
          <a:latin typeface="Arial"/>
        </a:defRPr>
      </a:lvl3pPr>
      <a:lvl4pPr marL="971998" marR="0" lvl="3" indent="-323999" algn="l" defTabSz="914400" rtl="0" fontAlgn="auto" hangingPunct="1">
        <a:lnSpc>
          <a:spcPct val="100000"/>
        </a:lnSpc>
        <a:spcBef>
          <a:spcPts val="500"/>
        </a:spcBef>
        <a:spcAft>
          <a:spcPts val="300"/>
        </a:spcAft>
        <a:buSzPct val="100000"/>
        <a:buFont typeface="Arial" pitchFamily="34"/>
        <a:buChar char="•"/>
        <a:tabLst/>
        <a:defRPr lang="en-US" sz="1600" b="0" i="0" u="none" strike="noStrike" kern="1200" cap="none" spc="0" baseline="0">
          <a:solidFill>
            <a:srgbClr val="181818"/>
          </a:solidFill>
          <a:uFillTx/>
          <a:latin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hyperlink" Target="https://edms.cern.ch/ui/file/2476308/LAST_RELEASED/GSI-SO-14_E.pd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7BB6B2-63E1-4EB7-9397-235DBE9E1A64}"/>
              </a:ext>
            </a:extLst>
          </p:cNvPr>
          <p:cNvSpPr txBox="1">
            <a:spLocks noGrp="1"/>
          </p:cNvSpPr>
          <p:nvPr>
            <p:ph type="title"/>
          </p:nvPr>
        </p:nvSpPr>
        <p:spPr/>
        <p:txBody>
          <a:bodyPr anchorCtr="1"/>
          <a:lstStyle/>
          <a:p>
            <a:pPr lvl="0" algn="ctr"/>
            <a:r>
              <a:rPr lang="en-US"/>
              <a:t>LSSO</a:t>
            </a:r>
            <a:br>
              <a:rPr lang="en-US"/>
            </a:br>
            <a:r>
              <a:rPr lang="en-US"/>
              <a:t>Presentation of the new safety mandate</a:t>
            </a:r>
          </a:p>
        </p:txBody>
      </p:sp>
      <p:sp>
        <p:nvSpPr>
          <p:cNvPr id="3" name="Subtitle 2">
            <a:extLst>
              <a:ext uri="{FF2B5EF4-FFF2-40B4-BE49-F238E27FC236}">
                <a16:creationId xmlns:a16="http://schemas.microsoft.com/office/drawing/2014/main" id="{3C8E1700-F435-443B-8DDC-2300A282AAEB}"/>
              </a:ext>
            </a:extLst>
          </p:cNvPr>
          <p:cNvSpPr txBox="1">
            <a:spLocks noGrp="1"/>
          </p:cNvSpPr>
          <p:nvPr>
            <p:ph type="subTitle" idx="4294967295"/>
          </p:nvPr>
        </p:nvSpPr>
        <p:spPr>
          <a:xfrm>
            <a:off x="407986" y="5700250"/>
            <a:ext cx="11376022" cy="803785"/>
          </a:xfrm>
        </p:spPr>
        <p:txBody>
          <a:bodyPr/>
          <a:lstStyle/>
          <a:p>
            <a:pPr lvl="0"/>
            <a:r>
              <a:rPr lang="en-US" sz="1800" b="0">
                <a:solidFill>
                  <a:srgbClr val="FFFFFF"/>
                </a:solidFill>
              </a:rPr>
              <a:t>Stéphane Détraz (EP LSO)</a:t>
            </a:r>
          </a:p>
          <a:p>
            <a:pPr lvl="0"/>
            <a:r>
              <a:rPr lang="en-US" sz="1800" b="0">
                <a:solidFill>
                  <a:srgbClr val="FFFFFF"/>
                </a:solidFill>
              </a:rPr>
              <a:t>EXSO	31 MARCH 2022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39">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EA6BB9B-6E0A-4BE9-AD59-41733113B7BA}"/>
              </a:ext>
            </a:extLst>
          </p:cNvPr>
          <p:cNvSpPr txBox="1">
            <a:spLocks noGrp="1"/>
          </p:cNvSpPr>
          <p:nvPr>
            <p:ph type="body" idx="4294967295"/>
          </p:nvPr>
        </p:nvSpPr>
        <p:spPr>
          <a:xfrm>
            <a:off x="407986" y="1592263"/>
            <a:ext cx="10899492" cy="4608511"/>
          </a:xfrm>
        </p:spPr>
        <p:txBody>
          <a:bodyPr/>
          <a:lstStyle/>
          <a:p>
            <a:pPr marL="323999" lvl="1"/>
            <a:r>
              <a:rPr lang="en-US" sz="1600">
                <a:solidFill>
                  <a:srgbClr val="2F2F2F"/>
                </a:solidFill>
              </a:rPr>
              <a:t>This new safety instruction was published in May 2021 and can be found on EDMS:</a:t>
            </a:r>
          </a:p>
          <a:p>
            <a:pPr marL="0" lvl="1" indent="0">
              <a:buNone/>
            </a:pPr>
            <a:r>
              <a:rPr lang="en-US" sz="1600">
                <a:solidFill>
                  <a:srgbClr val="2F2F2F"/>
                </a:solidFill>
                <a:hlinkClick r:id="rId2"/>
              </a:rPr>
              <a:t>https://edms.cern.ch/ui/file/2476308/LAST_RELEASED/GSI-SO-14_E.pdf</a:t>
            </a:r>
            <a:endParaRPr lang="en-US" sz="1600">
              <a:solidFill>
                <a:srgbClr val="2F2F2F"/>
              </a:solidFill>
            </a:endParaRPr>
          </a:p>
          <a:p>
            <a:pPr marL="323999" lvl="1"/>
            <a:endParaRPr lang="en-US" sz="1600">
              <a:solidFill>
                <a:srgbClr val="2F2F2F"/>
              </a:solidFill>
            </a:endParaRPr>
          </a:p>
          <a:p>
            <a:pPr marL="323999" lvl="1"/>
            <a:r>
              <a:rPr lang="en-US" sz="1600">
                <a:solidFill>
                  <a:srgbClr val="2F2F2F"/>
                </a:solidFill>
              </a:rPr>
              <a:t>LSSO stands for </a:t>
            </a:r>
            <a:r>
              <a:rPr lang="en-US" sz="1600" b="1">
                <a:solidFill>
                  <a:srgbClr val="2F2F2F"/>
                </a:solidFill>
              </a:rPr>
              <a:t>LASER SAFETY SUPPORT OFFICER</a:t>
            </a:r>
          </a:p>
          <a:p>
            <a:pPr marL="323999" lvl="1"/>
            <a:endParaRPr lang="en-US" sz="1600">
              <a:solidFill>
                <a:srgbClr val="2F2F2F"/>
              </a:solidFill>
            </a:endParaRPr>
          </a:p>
          <a:p>
            <a:pPr marL="323999" lvl="1"/>
            <a:r>
              <a:rPr lang="en-US" sz="1600">
                <a:solidFill>
                  <a:srgbClr val="2F2F2F"/>
                </a:solidFill>
              </a:rPr>
              <a:t>This safety role has been created in the larger context of updating the current CERN safety rules related to Non-ionizing radiation (NIR).</a:t>
            </a:r>
          </a:p>
          <a:p>
            <a:pPr marL="323999" lvl="1"/>
            <a:endParaRPr lang="en-US" sz="1600">
              <a:solidFill>
                <a:srgbClr val="2F2F2F"/>
              </a:solidFill>
            </a:endParaRPr>
          </a:p>
          <a:p>
            <a:pPr marL="323999" lvl="1"/>
            <a:r>
              <a:rPr lang="en-US" sz="1600">
                <a:solidFill>
                  <a:srgbClr val="2F2F2F"/>
                </a:solidFill>
              </a:rPr>
              <a:t>This GSI concerns the field of LASER optical radiations with wavelengths between 100nm and 1mm.</a:t>
            </a:r>
          </a:p>
          <a:p>
            <a:pPr marL="323999" lvl="1"/>
            <a:endParaRPr lang="en-US" sz="1600">
              <a:solidFill>
                <a:srgbClr val="2F2F2F"/>
              </a:solidFill>
            </a:endParaRPr>
          </a:p>
          <a:p>
            <a:pPr marL="323999" lvl="1"/>
            <a:r>
              <a:rPr lang="en-US" sz="1600">
                <a:solidFill>
                  <a:srgbClr val="2F2F2F"/>
                </a:solidFill>
              </a:rPr>
              <a:t>The current rule (IS22) dates from 1994! HSE and the LSOC are working on editing new GSI and SSI to comply with the current international safety standards (IEC-60825) and clarify the LASER risk management at CERN.</a:t>
            </a:r>
          </a:p>
          <a:p>
            <a:pPr marL="0" lvl="1" indent="0">
              <a:buNone/>
            </a:pPr>
            <a:endParaRPr lang="en-US" b="1">
              <a:solidFill>
                <a:srgbClr val="2F2F2F"/>
              </a:solidFill>
            </a:endParaRPr>
          </a:p>
        </p:txBody>
      </p:sp>
      <p:sp>
        <p:nvSpPr>
          <p:cNvPr id="3" name="Title 2">
            <a:extLst>
              <a:ext uri="{FF2B5EF4-FFF2-40B4-BE49-F238E27FC236}">
                <a16:creationId xmlns:a16="http://schemas.microsoft.com/office/drawing/2014/main" id="{C8C4A0A0-F92F-4A00-8A64-FE6A0FA530C1}"/>
              </a:ext>
            </a:extLst>
          </p:cNvPr>
          <p:cNvSpPr txBox="1">
            <a:spLocks noGrp="1"/>
          </p:cNvSpPr>
          <p:nvPr>
            <p:ph type="title"/>
          </p:nvPr>
        </p:nvSpPr>
        <p:spPr/>
        <p:txBody>
          <a:bodyPr/>
          <a:lstStyle/>
          <a:p>
            <a:pPr lvl="0"/>
            <a:r>
              <a:rPr lang="en-US"/>
              <a:t>LSSO mandate defined in the</a:t>
            </a:r>
            <a:br>
              <a:rPr lang="en-US"/>
            </a:br>
            <a:r>
              <a:rPr lang="en-US"/>
              <a:t>General Safety Instruction GSI-SO-14  </a:t>
            </a:r>
          </a:p>
        </p:txBody>
      </p:sp>
      <p:sp>
        <p:nvSpPr>
          <p:cNvPr id="4" name="Date Placeholder 3">
            <a:extLst>
              <a:ext uri="{FF2B5EF4-FFF2-40B4-BE49-F238E27FC236}">
                <a16:creationId xmlns:a16="http://schemas.microsoft.com/office/drawing/2014/main" id="{ADDAF943-C0C6-4520-B3BA-4CD5E417A189}"/>
              </a:ext>
            </a:extLst>
          </p:cNvPr>
          <p:cNvSpPr txBox="1"/>
          <p:nvPr/>
        </p:nvSpPr>
        <p:spPr>
          <a:xfrm>
            <a:off x="2574100" y="6350855"/>
            <a:ext cx="1542291"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0" i="0" u="none" strike="noStrike" kern="1200" cap="none" spc="0" baseline="0">
                <a:solidFill>
                  <a:srgbClr val="FFFFFF"/>
                </a:solidFill>
                <a:uFillTx/>
                <a:latin typeface="Arial"/>
              </a:rPr>
              <a:t>EXSO 31 March 2022 </a:t>
            </a:r>
          </a:p>
        </p:txBody>
      </p:sp>
      <p:sp>
        <p:nvSpPr>
          <p:cNvPr id="5" name="Footer Placeholder 4">
            <a:extLst>
              <a:ext uri="{FF2B5EF4-FFF2-40B4-BE49-F238E27FC236}">
                <a16:creationId xmlns:a16="http://schemas.microsoft.com/office/drawing/2014/main" id="{7D0567F3-43B2-4FAE-9AE7-5CCBD0E2105A}"/>
              </a:ext>
            </a:extLst>
          </p:cNvPr>
          <p:cNvSpPr txBox="1"/>
          <p:nvPr/>
        </p:nvSpPr>
        <p:spPr>
          <a:xfrm>
            <a:off x="4259266" y="6356351"/>
            <a:ext cx="6572222" cy="365129"/>
          </a:xfrm>
          <a:prstGeom prst="rect">
            <a:avLst/>
          </a:prstGeom>
          <a:no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FFFFFF"/>
                </a:solidFill>
                <a:uFillTx/>
                <a:latin typeface="Arial"/>
              </a:rPr>
              <a:t>S. Détraz | LSSO mandate</a:t>
            </a:r>
          </a:p>
        </p:txBody>
      </p:sp>
      <p:sp>
        <p:nvSpPr>
          <p:cNvPr id="6" name="Slide Number Placeholder 5">
            <a:extLst>
              <a:ext uri="{FF2B5EF4-FFF2-40B4-BE49-F238E27FC236}">
                <a16:creationId xmlns:a16="http://schemas.microsoft.com/office/drawing/2014/main" id="{75AA17D1-3CA5-4761-8DA9-5E04D37D0FD9}"/>
              </a:ext>
            </a:extLst>
          </p:cNvPr>
          <p:cNvSpPr txBox="1"/>
          <p:nvPr/>
        </p:nvSpPr>
        <p:spPr>
          <a:xfrm>
            <a:off x="11107545" y="6356351"/>
            <a:ext cx="681255"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4DE3FBB-6BBF-4903-9938-C70D234F3BE5}" type="slidenum">
              <a:t>2</a:t>
            </a:fld>
            <a:endParaRPr lang="en-US" sz="1000" b="0" i="0" u="none" strike="noStrike" kern="1200" cap="none" spc="0" baseline="0">
              <a:solidFill>
                <a:srgbClr val="FFFFFF"/>
              </a:solidFill>
              <a:uFillTx/>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name="Slide41">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0D0EB8-8B9D-4826-B867-E865F75F7D8D}"/>
              </a:ext>
            </a:extLst>
          </p:cNvPr>
          <p:cNvSpPr txBox="1">
            <a:spLocks noGrp="1"/>
          </p:cNvSpPr>
          <p:nvPr>
            <p:ph type="body" idx="4294967295"/>
          </p:nvPr>
        </p:nvSpPr>
        <p:spPr>
          <a:xfrm>
            <a:off x="258574" y="1059350"/>
            <a:ext cx="10899492" cy="5018711"/>
          </a:xfrm>
        </p:spPr>
        <p:txBody>
          <a:bodyPr/>
          <a:lstStyle/>
          <a:p>
            <a:pPr marL="323999" lvl="1"/>
            <a:r>
              <a:rPr lang="en-US" sz="1600">
                <a:solidFill>
                  <a:srgbClr val="2F2F2F"/>
                </a:solidFill>
              </a:rPr>
              <a:t>A LSSO is linked to a defined DLA.</a:t>
            </a:r>
          </a:p>
          <a:p>
            <a:pPr marL="0" lvl="1" indent="0">
              <a:buNone/>
            </a:pPr>
            <a:r>
              <a:rPr lang="en-US" sz="1600">
                <a:solidFill>
                  <a:srgbClr val="2F2F2F"/>
                </a:solidFill>
              </a:rPr>
              <a:t>	→ DLA: </a:t>
            </a:r>
            <a:r>
              <a:rPr lang="en-US" sz="1600" b="1">
                <a:solidFill>
                  <a:srgbClr val="2F2F2F"/>
                </a:solidFill>
              </a:rPr>
              <a:t>Designated Laser Area</a:t>
            </a:r>
            <a:r>
              <a:rPr lang="en-US" sz="1600">
                <a:solidFill>
                  <a:srgbClr val="2F2F2F"/>
                </a:solidFill>
              </a:rPr>
              <a:t>. It’s an area inside which you can operate class 3B and 4 lasers with 	exposed beams. </a:t>
            </a:r>
          </a:p>
          <a:p>
            <a:pPr marL="0" lvl="1" indent="0">
              <a:buNone/>
            </a:pPr>
            <a:r>
              <a:rPr lang="en-US" sz="1600">
                <a:solidFill>
                  <a:srgbClr val="2F2F2F"/>
                </a:solidFill>
              </a:rPr>
              <a:t>	 → </a:t>
            </a:r>
            <a:r>
              <a:rPr lang="en-US" sz="1600" b="1">
                <a:solidFill>
                  <a:srgbClr val="2F2F2F"/>
                </a:solidFill>
              </a:rPr>
              <a:t>You are not allowed to have class 3B or 4 exposed beams outside a DLA.</a:t>
            </a:r>
            <a:r>
              <a:rPr lang="en-US" sz="1600">
                <a:solidFill>
                  <a:srgbClr val="2F2F2F"/>
                </a:solidFill>
              </a:rPr>
              <a:t> </a:t>
            </a:r>
          </a:p>
          <a:p>
            <a:pPr marL="0" lvl="1" indent="0">
              <a:buNone/>
            </a:pPr>
            <a:r>
              <a:rPr lang="en-US" sz="1600">
                <a:solidFill>
                  <a:srgbClr val="2F2F2F"/>
                </a:solidFill>
              </a:rPr>
              <a:t>	Any experiment using class 3B or 4 lasers shall appoint a LSSO.</a:t>
            </a:r>
          </a:p>
          <a:p>
            <a:pPr marL="0" lvl="1" indent="0">
              <a:buNone/>
            </a:pPr>
            <a:endParaRPr lang="en-US" sz="1600">
              <a:solidFill>
                <a:srgbClr val="2F2F2F"/>
              </a:solidFill>
            </a:endParaRPr>
          </a:p>
          <a:p>
            <a:pPr marL="323999" lvl="1"/>
            <a:r>
              <a:rPr lang="en-US" sz="1600">
                <a:solidFill>
                  <a:srgbClr val="2F2F2F"/>
                </a:solidFill>
              </a:rPr>
              <a:t>The department Laser Safety Officer (LSO) is a laser safety expert who has an advisory and support role to the DSO and people using lasers within the department. </a:t>
            </a:r>
          </a:p>
          <a:p>
            <a:pPr marL="323999" lvl="1"/>
            <a:r>
              <a:rPr lang="en-US" sz="1600">
                <a:solidFill>
                  <a:srgbClr val="2F2F2F"/>
                </a:solidFill>
              </a:rPr>
              <a:t>The LSSO is also a laser safety expert. But in addition, she/he shall be very familiar with the laser system installed inside the DLA. And she/he is </a:t>
            </a:r>
            <a:r>
              <a:rPr lang="en-US" sz="1600" b="1">
                <a:solidFill>
                  <a:srgbClr val="2F2F2F"/>
                </a:solidFill>
              </a:rPr>
              <a:t>responsible</a:t>
            </a:r>
            <a:r>
              <a:rPr lang="en-US" sz="1600">
                <a:solidFill>
                  <a:srgbClr val="2F2F2F"/>
                </a:solidFill>
              </a:rPr>
              <a:t> for ensuring Laser Safety, in compliance with the relevant safety rules, within the DLA.</a:t>
            </a:r>
          </a:p>
          <a:p>
            <a:pPr marL="323999" lvl="1"/>
            <a:r>
              <a:rPr lang="en-US" sz="1600">
                <a:solidFill>
                  <a:srgbClr val="2F2F2F"/>
                </a:solidFill>
              </a:rPr>
              <a:t>Previously this role was known as Laser supervisor/Laser safety expert but it was not official. This mandate involves responsibility and an extra load of work that shall be recognized by the CERN/Institute hierarchy.</a:t>
            </a:r>
          </a:p>
          <a:p>
            <a:pPr marL="323999" lvl="1"/>
            <a:r>
              <a:rPr lang="en-US" sz="1600">
                <a:solidFill>
                  <a:srgbClr val="2F2F2F"/>
                </a:solidFill>
              </a:rPr>
              <a:t>The mandate gives also authority to the LSSO. She/he can grant access to the DLA and forbid laser operation if all safety measures are not in place.     </a:t>
            </a:r>
          </a:p>
          <a:p>
            <a:pPr marL="0" lvl="1" indent="0">
              <a:buNone/>
            </a:pPr>
            <a:endParaRPr lang="en-US" b="1">
              <a:solidFill>
                <a:srgbClr val="2F2F2F"/>
              </a:solidFill>
            </a:endParaRPr>
          </a:p>
        </p:txBody>
      </p:sp>
      <p:sp>
        <p:nvSpPr>
          <p:cNvPr id="3" name="Title 2">
            <a:extLst>
              <a:ext uri="{FF2B5EF4-FFF2-40B4-BE49-F238E27FC236}">
                <a16:creationId xmlns:a16="http://schemas.microsoft.com/office/drawing/2014/main" id="{8701700C-1696-4B47-8C0D-27B1EB766963}"/>
              </a:ext>
            </a:extLst>
          </p:cNvPr>
          <p:cNvSpPr txBox="1">
            <a:spLocks noGrp="1"/>
          </p:cNvSpPr>
          <p:nvPr>
            <p:ph type="title"/>
          </p:nvPr>
        </p:nvSpPr>
        <p:spPr>
          <a:xfrm>
            <a:off x="407986" y="373596"/>
            <a:ext cx="11376022" cy="660333"/>
          </a:xfrm>
        </p:spPr>
        <p:txBody>
          <a:bodyPr/>
          <a:lstStyle/>
          <a:p>
            <a:pPr lvl="0"/>
            <a:r>
              <a:rPr lang="en-US"/>
              <a:t>Where and Why we need LSSOs</a:t>
            </a:r>
          </a:p>
        </p:txBody>
      </p:sp>
      <p:sp>
        <p:nvSpPr>
          <p:cNvPr id="4" name="Date Placeholder 3">
            <a:extLst>
              <a:ext uri="{FF2B5EF4-FFF2-40B4-BE49-F238E27FC236}">
                <a16:creationId xmlns:a16="http://schemas.microsoft.com/office/drawing/2014/main" id="{D7D8EFAB-A664-4D60-B705-69A3FABDE603}"/>
              </a:ext>
            </a:extLst>
          </p:cNvPr>
          <p:cNvSpPr txBox="1"/>
          <p:nvPr/>
        </p:nvSpPr>
        <p:spPr>
          <a:xfrm>
            <a:off x="2574100" y="6350855"/>
            <a:ext cx="1542291"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0" i="0" u="none" strike="noStrike" kern="1200" cap="none" spc="0" baseline="0">
                <a:solidFill>
                  <a:srgbClr val="FFFFFF"/>
                </a:solidFill>
                <a:uFillTx/>
                <a:latin typeface="Arial"/>
              </a:rPr>
              <a:t>EXSO 31 March 2022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00" b="0" i="0" u="none" strike="noStrike" kern="1200" cap="none" spc="0" baseline="0">
              <a:solidFill>
                <a:srgbClr val="FFFFFF"/>
              </a:solidFill>
              <a:uFillTx/>
              <a:latin typeface="Arial"/>
            </a:endParaRPr>
          </a:p>
        </p:txBody>
      </p:sp>
      <p:sp>
        <p:nvSpPr>
          <p:cNvPr id="5" name="Footer Placeholder 4">
            <a:extLst>
              <a:ext uri="{FF2B5EF4-FFF2-40B4-BE49-F238E27FC236}">
                <a16:creationId xmlns:a16="http://schemas.microsoft.com/office/drawing/2014/main" id="{5D030B57-28BF-4506-8D8E-D23A28C024F9}"/>
              </a:ext>
            </a:extLst>
          </p:cNvPr>
          <p:cNvSpPr txBox="1"/>
          <p:nvPr/>
        </p:nvSpPr>
        <p:spPr>
          <a:xfrm>
            <a:off x="4259266" y="6356351"/>
            <a:ext cx="6572222" cy="365129"/>
          </a:xfrm>
          <a:prstGeom prst="rect">
            <a:avLst/>
          </a:prstGeom>
          <a:no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FFFFFF"/>
                </a:solidFill>
                <a:uFillTx/>
                <a:latin typeface="Arial"/>
              </a:rPr>
              <a:t>S. Détraz | LSSO mandate</a:t>
            </a:r>
          </a:p>
        </p:txBody>
      </p:sp>
      <p:sp>
        <p:nvSpPr>
          <p:cNvPr id="6" name="Slide Number Placeholder 5">
            <a:extLst>
              <a:ext uri="{FF2B5EF4-FFF2-40B4-BE49-F238E27FC236}">
                <a16:creationId xmlns:a16="http://schemas.microsoft.com/office/drawing/2014/main" id="{D38DD782-E747-4806-9B90-9A06BC5AD3A0}"/>
              </a:ext>
            </a:extLst>
          </p:cNvPr>
          <p:cNvSpPr txBox="1"/>
          <p:nvPr/>
        </p:nvSpPr>
        <p:spPr>
          <a:xfrm>
            <a:off x="11107545" y="6356351"/>
            <a:ext cx="681255"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BEDEEE8-285A-4C0C-920B-1E6E5CA379F6}" type="slidenum">
              <a:t>3</a:t>
            </a:fld>
            <a:endParaRPr lang="en-US" sz="1000" b="0" i="0" u="none" strike="noStrike" kern="1200" cap="none" spc="0" baseline="0">
              <a:solidFill>
                <a:srgbClr val="FFFFFF"/>
              </a:solidFill>
              <a:uFillTx/>
              <a:latin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42">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3590B9-E46A-428D-904D-A72116CAE896}"/>
              </a:ext>
            </a:extLst>
          </p:cNvPr>
          <p:cNvSpPr txBox="1">
            <a:spLocks noGrp="1"/>
          </p:cNvSpPr>
          <p:nvPr>
            <p:ph type="body" idx="4294967295"/>
          </p:nvPr>
        </p:nvSpPr>
        <p:spPr>
          <a:xfrm>
            <a:off x="265203" y="1059350"/>
            <a:ext cx="10899492" cy="5018711"/>
          </a:xfrm>
        </p:spPr>
        <p:txBody>
          <a:bodyPr/>
          <a:lstStyle/>
          <a:p>
            <a:pPr marL="323999" lvl="1"/>
            <a:r>
              <a:rPr lang="en-US" sz="1600" b="1">
                <a:solidFill>
                  <a:srgbClr val="2F2F2F"/>
                </a:solidFill>
              </a:rPr>
              <a:t>Register any class 3R, 3B or 4 lasers into the CERN NIRREG database.</a:t>
            </a:r>
          </a:p>
          <a:p>
            <a:pPr marL="323999" lvl="2" indent="0">
              <a:buNone/>
            </a:pPr>
            <a:r>
              <a:rPr lang="en-US" sz="1500">
                <a:solidFill>
                  <a:srgbClr val="2F2F2F"/>
                </a:solidFill>
              </a:rPr>
              <a:t>For this purpose, she/he shall fill up the Laser ISI registration form and send it to the LSO or his deputy. During the current year, a short training on the new NIRREG database (using EAMlight) will be provided to every LSSO. Following this training they will be able to add new DLA and laser information directly into the database. </a:t>
            </a:r>
          </a:p>
          <a:p>
            <a:pPr marL="323999" lvl="1"/>
            <a:endParaRPr lang="en-US" sz="1600">
              <a:solidFill>
                <a:srgbClr val="2F2F2F"/>
              </a:solidFill>
            </a:endParaRPr>
          </a:p>
          <a:p>
            <a:pPr marL="323999" lvl="1"/>
            <a:r>
              <a:rPr lang="en-US" sz="1600" b="1">
                <a:solidFill>
                  <a:srgbClr val="2F2F2F"/>
                </a:solidFill>
              </a:rPr>
              <a:t>Carry out a risk analysis of the activities inside the DLA.</a:t>
            </a:r>
            <a:r>
              <a:rPr lang="en-US" sz="1600">
                <a:solidFill>
                  <a:srgbClr val="2F2F2F"/>
                </a:solidFill>
              </a:rPr>
              <a:t> The LSSO could ask the help of the LSO or any other SO. She/he could also use the checklist tables inside the “Laser safety visit” document.</a:t>
            </a:r>
          </a:p>
          <a:p>
            <a:pPr marL="323999" lvl="1"/>
            <a:endParaRPr lang="en-US" sz="1600">
              <a:solidFill>
                <a:srgbClr val="2F2F2F"/>
              </a:solidFill>
            </a:endParaRPr>
          </a:p>
          <a:p>
            <a:pPr marL="323999" lvl="1"/>
            <a:r>
              <a:rPr lang="en-US" sz="1600">
                <a:solidFill>
                  <a:srgbClr val="2F2F2F"/>
                </a:solidFill>
              </a:rPr>
              <a:t>Take the necessary measures to suppress or mitigate the risks inside the DLA and check that we have no foreseeable risk outside the DLA linked to the laser activity. </a:t>
            </a:r>
            <a:r>
              <a:rPr lang="en-US" sz="1600" b="1">
                <a:solidFill>
                  <a:srgbClr val="2F2F2F"/>
                </a:solidFill>
              </a:rPr>
              <a:t>The LSSO shall receive from the laser owner the necessary information and resources</a:t>
            </a:r>
            <a:r>
              <a:rPr lang="en-US" sz="1600">
                <a:solidFill>
                  <a:srgbClr val="2F2F2F"/>
                </a:solidFill>
              </a:rPr>
              <a:t> to carry out this task. </a:t>
            </a:r>
          </a:p>
          <a:p>
            <a:pPr marL="648145" lvl="2"/>
            <a:r>
              <a:rPr lang="en-US" sz="1500">
                <a:solidFill>
                  <a:srgbClr val="2F2F2F"/>
                </a:solidFill>
              </a:rPr>
              <a:t>Bringing a laser to CERN implies bringing the resources needed to implement the safety measures determined by the LSSO of the DLA where the laser will be installed.   </a:t>
            </a:r>
          </a:p>
          <a:p>
            <a:pPr marL="0" lvl="1" indent="0">
              <a:buNone/>
            </a:pPr>
            <a:endParaRPr lang="en-US" sz="1600"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p:txBody>
      </p:sp>
      <p:sp>
        <p:nvSpPr>
          <p:cNvPr id="3" name="Title 2">
            <a:extLst>
              <a:ext uri="{FF2B5EF4-FFF2-40B4-BE49-F238E27FC236}">
                <a16:creationId xmlns:a16="http://schemas.microsoft.com/office/drawing/2014/main" id="{056DFECE-6A89-45D0-84C8-141D04CDDF06}"/>
              </a:ext>
            </a:extLst>
          </p:cNvPr>
          <p:cNvSpPr txBox="1">
            <a:spLocks noGrp="1"/>
          </p:cNvSpPr>
          <p:nvPr>
            <p:ph type="title"/>
          </p:nvPr>
        </p:nvSpPr>
        <p:spPr>
          <a:xfrm>
            <a:off x="407986" y="373596"/>
            <a:ext cx="11376022" cy="660333"/>
          </a:xfrm>
        </p:spPr>
        <p:txBody>
          <a:bodyPr/>
          <a:lstStyle/>
          <a:p>
            <a:pPr lvl="0"/>
            <a:r>
              <a:rPr lang="en-US"/>
              <a:t>Highlights of some LSSO duties (1)</a:t>
            </a:r>
          </a:p>
        </p:txBody>
      </p:sp>
      <p:sp>
        <p:nvSpPr>
          <p:cNvPr id="4" name="Date Placeholder 3">
            <a:extLst>
              <a:ext uri="{FF2B5EF4-FFF2-40B4-BE49-F238E27FC236}">
                <a16:creationId xmlns:a16="http://schemas.microsoft.com/office/drawing/2014/main" id="{AD2DC383-0E0F-46B8-87B9-151C2EA7BE17}"/>
              </a:ext>
            </a:extLst>
          </p:cNvPr>
          <p:cNvSpPr txBox="1"/>
          <p:nvPr/>
        </p:nvSpPr>
        <p:spPr>
          <a:xfrm>
            <a:off x="2574100" y="6350855"/>
            <a:ext cx="1542291"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0" i="0" u="none" strike="noStrike" kern="1200" cap="none" spc="0" baseline="0">
                <a:solidFill>
                  <a:srgbClr val="FFFFFF"/>
                </a:solidFill>
                <a:uFillTx/>
                <a:latin typeface="Arial"/>
              </a:rPr>
              <a:t>EXSO 31 March 2022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00" b="0" i="0" u="none" strike="noStrike" kern="1200" cap="none" spc="0" baseline="0">
              <a:solidFill>
                <a:srgbClr val="FFFFFF"/>
              </a:solidFill>
              <a:uFillTx/>
              <a:latin typeface="Arial"/>
            </a:endParaRPr>
          </a:p>
        </p:txBody>
      </p:sp>
      <p:sp>
        <p:nvSpPr>
          <p:cNvPr id="5" name="Footer Placeholder 4">
            <a:extLst>
              <a:ext uri="{FF2B5EF4-FFF2-40B4-BE49-F238E27FC236}">
                <a16:creationId xmlns:a16="http://schemas.microsoft.com/office/drawing/2014/main" id="{62399399-5EA6-4073-88C9-4586BAE89282}"/>
              </a:ext>
            </a:extLst>
          </p:cNvPr>
          <p:cNvSpPr txBox="1"/>
          <p:nvPr/>
        </p:nvSpPr>
        <p:spPr>
          <a:xfrm>
            <a:off x="4259266" y="6356351"/>
            <a:ext cx="6572222" cy="365129"/>
          </a:xfrm>
          <a:prstGeom prst="rect">
            <a:avLst/>
          </a:prstGeom>
          <a:no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FFFFFF"/>
                </a:solidFill>
                <a:uFillTx/>
                <a:latin typeface="Arial"/>
              </a:rPr>
              <a:t>S. Détraz | LSSO mandate</a:t>
            </a:r>
          </a:p>
        </p:txBody>
      </p:sp>
      <p:sp>
        <p:nvSpPr>
          <p:cNvPr id="6" name="Slide Number Placeholder 5">
            <a:extLst>
              <a:ext uri="{FF2B5EF4-FFF2-40B4-BE49-F238E27FC236}">
                <a16:creationId xmlns:a16="http://schemas.microsoft.com/office/drawing/2014/main" id="{DFFB563E-4172-44D5-AE7E-3D17DBE71530}"/>
              </a:ext>
            </a:extLst>
          </p:cNvPr>
          <p:cNvSpPr txBox="1"/>
          <p:nvPr/>
        </p:nvSpPr>
        <p:spPr>
          <a:xfrm>
            <a:off x="11107545" y="6356351"/>
            <a:ext cx="681255"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5BB20D7-A37A-430C-8179-C02F4CC3265F}" type="slidenum">
              <a:t>4</a:t>
            </a:fld>
            <a:endParaRPr lang="en-US" sz="1000" b="0" i="0" u="none" strike="noStrike" kern="1200" cap="none" spc="0" baseline="0">
              <a:solidFill>
                <a:srgbClr val="FFFFFF"/>
              </a:solidFill>
              <a:uFillTx/>
              <a:latin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43">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DF3F4B-19F7-4C1E-BF31-FAE575C831A3}"/>
              </a:ext>
            </a:extLst>
          </p:cNvPr>
          <p:cNvSpPr txBox="1">
            <a:spLocks noGrp="1"/>
          </p:cNvSpPr>
          <p:nvPr>
            <p:ph type="body" idx="4294967295"/>
          </p:nvPr>
        </p:nvSpPr>
        <p:spPr>
          <a:xfrm>
            <a:off x="258574" y="1019857"/>
            <a:ext cx="10899492" cy="5330988"/>
          </a:xfrm>
        </p:spPr>
        <p:txBody>
          <a:bodyPr/>
          <a:lstStyle/>
          <a:p>
            <a:pPr marL="323999" lvl="1"/>
            <a:r>
              <a:rPr lang="en-US" sz="1600" b="1">
                <a:solidFill>
                  <a:srgbClr val="2F2F2F"/>
                </a:solidFill>
              </a:rPr>
              <a:t>Create or update the safety documentation</a:t>
            </a:r>
            <a:r>
              <a:rPr lang="en-US" sz="1600">
                <a:solidFill>
                  <a:srgbClr val="2F2F2F"/>
                </a:solidFill>
              </a:rPr>
              <a:t>. The documents shall be uploaded into the experiment EDMS safety folder. The LSO shall be informed of any major modification.</a:t>
            </a:r>
          </a:p>
          <a:p>
            <a:pPr marL="323999" lvl="2" indent="0">
              <a:buNone/>
            </a:pPr>
            <a:r>
              <a:rPr lang="en-US" sz="1500">
                <a:solidFill>
                  <a:srgbClr val="2F2F2F"/>
                </a:solidFill>
              </a:rPr>
              <a:t>HSE is currently re-writing the Non-Ionising Radiation (inc. lasers) rules. New procedures and documents should be published in the coming months. In the meantime, LSSO shall fill-up the “Laser safety visit” document with the Laser installation description, the risk assessment and </a:t>
            </a:r>
            <a:r>
              <a:rPr lang="en-US" sz="1500" b="1">
                <a:solidFill>
                  <a:srgbClr val="2F2F2F"/>
                </a:solidFill>
              </a:rPr>
              <a:t>all the necessary procedures</a:t>
            </a:r>
            <a:r>
              <a:rPr lang="en-US" sz="1500">
                <a:solidFill>
                  <a:srgbClr val="2F2F2F"/>
                </a:solidFill>
              </a:rPr>
              <a:t> (operation, alignment, maintenance…). </a:t>
            </a:r>
            <a:r>
              <a:rPr lang="en-US" sz="1500" b="1">
                <a:solidFill>
                  <a:srgbClr val="2F2F2F"/>
                </a:solidFill>
              </a:rPr>
              <a:t>It is important to have a complete and up to date documentation</a:t>
            </a:r>
            <a:r>
              <a:rPr lang="en-US" sz="1500">
                <a:solidFill>
                  <a:srgbClr val="2F2F2F"/>
                </a:solidFill>
              </a:rPr>
              <a:t>. The LSSO’s supervisor shall give her/him the necessary time not only to implement the safety measures for the DLA but also to write the safety documentation.</a:t>
            </a:r>
          </a:p>
          <a:p>
            <a:pPr marL="323999" lvl="2" indent="0">
              <a:buNone/>
            </a:pPr>
            <a:r>
              <a:rPr lang="en-US" sz="1500">
                <a:solidFill>
                  <a:srgbClr val="2F2F2F"/>
                </a:solidFill>
              </a:rPr>
              <a:t>This documentation is submitted to the LSO or his deputy.</a:t>
            </a:r>
          </a:p>
          <a:p>
            <a:pPr marL="323999" lvl="1"/>
            <a:endParaRPr lang="en-US" sz="1600">
              <a:solidFill>
                <a:srgbClr val="2F2F2F"/>
              </a:solidFill>
            </a:endParaRPr>
          </a:p>
          <a:p>
            <a:pPr marL="323999" lvl="1"/>
            <a:r>
              <a:rPr lang="en-US" sz="1600" b="1">
                <a:solidFill>
                  <a:srgbClr val="2F2F2F"/>
                </a:solidFill>
              </a:rPr>
              <a:t>Carry out  regular safety check on her/his installation </a:t>
            </a:r>
            <a:r>
              <a:rPr lang="en-US" sz="1600">
                <a:solidFill>
                  <a:srgbClr val="2F2F2F"/>
                </a:solidFill>
              </a:rPr>
              <a:t>(e.g., interlocks, shutters, safety glasses, beam dump…).</a:t>
            </a:r>
          </a:p>
          <a:p>
            <a:pPr marL="323999" lvl="1"/>
            <a:endParaRPr lang="en-US" sz="1600" b="1">
              <a:solidFill>
                <a:srgbClr val="2F2F2F"/>
              </a:solidFill>
            </a:endParaRPr>
          </a:p>
          <a:p>
            <a:pPr marL="323999" lvl="1"/>
            <a:r>
              <a:rPr lang="en-US" sz="1600" b="1">
                <a:solidFill>
                  <a:srgbClr val="2F2F2F"/>
                </a:solidFill>
              </a:rPr>
              <a:t>Ensure that users of the DLA are trained and informed: general safety training but also on-job training. </a:t>
            </a:r>
            <a:r>
              <a:rPr lang="en-US" sz="1600">
                <a:solidFill>
                  <a:srgbClr val="2F2F2F"/>
                </a:solidFill>
              </a:rPr>
              <a:t>Keep an updated list of authorized DLA users and list of procedures they are authorized to perform. </a:t>
            </a:r>
          </a:p>
          <a:p>
            <a:pPr marL="0" lvl="1" indent="0">
              <a:buNone/>
            </a:pPr>
            <a:endParaRPr lang="en-US"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p:txBody>
      </p:sp>
      <p:sp>
        <p:nvSpPr>
          <p:cNvPr id="3" name="Title 2">
            <a:extLst>
              <a:ext uri="{FF2B5EF4-FFF2-40B4-BE49-F238E27FC236}">
                <a16:creationId xmlns:a16="http://schemas.microsoft.com/office/drawing/2014/main" id="{42914C44-4536-423A-AA61-654CF0CA312C}"/>
              </a:ext>
            </a:extLst>
          </p:cNvPr>
          <p:cNvSpPr txBox="1">
            <a:spLocks noGrp="1"/>
          </p:cNvSpPr>
          <p:nvPr>
            <p:ph type="title"/>
          </p:nvPr>
        </p:nvSpPr>
        <p:spPr>
          <a:xfrm>
            <a:off x="407986" y="373596"/>
            <a:ext cx="11376022" cy="660333"/>
          </a:xfrm>
        </p:spPr>
        <p:txBody>
          <a:bodyPr/>
          <a:lstStyle/>
          <a:p>
            <a:pPr lvl="0"/>
            <a:r>
              <a:rPr lang="en-US"/>
              <a:t>Highlights of some LSSO duties (2)</a:t>
            </a:r>
          </a:p>
        </p:txBody>
      </p:sp>
      <p:sp>
        <p:nvSpPr>
          <p:cNvPr id="4" name="Date Placeholder 3">
            <a:extLst>
              <a:ext uri="{FF2B5EF4-FFF2-40B4-BE49-F238E27FC236}">
                <a16:creationId xmlns:a16="http://schemas.microsoft.com/office/drawing/2014/main" id="{55823B97-280F-4702-99EA-66FCBADC3FD4}"/>
              </a:ext>
            </a:extLst>
          </p:cNvPr>
          <p:cNvSpPr txBox="1"/>
          <p:nvPr/>
        </p:nvSpPr>
        <p:spPr>
          <a:xfrm>
            <a:off x="2574100" y="6350855"/>
            <a:ext cx="1542291"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0" i="0" u="none" strike="noStrike" kern="1200" cap="none" spc="0" baseline="0">
                <a:solidFill>
                  <a:srgbClr val="FFFFFF"/>
                </a:solidFill>
                <a:uFillTx/>
                <a:latin typeface="Arial"/>
              </a:rPr>
              <a:t>EXSO 31 March 2022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00" b="0" i="0" u="none" strike="noStrike" kern="1200" cap="none" spc="0" baseline="0">
              <a:solidFill>
                <a:srgbClr val="FFFFFF"/>
              </a:solidFill>
              <a:uFillTx/>
              <a:latin typeface="Arial"/>
            </a:endParaRPr>
          </a:p>
        </p:txBody>
      </p:sp>
      <p:sp>
        <p:nvSpPr>
          <p:cNvPr id="5" name="Footer Placeholder 4">
            <a:extLst>
              <a:ext uri="{FF2B5EF4-FFF2-40B4-BE49-F238E27FC236}">
                <a16:creationId xmlns:a16="http://schemas.microsoft.com/office/drawing/2014/main" id="{17AAB2D6-5496-4D67-BD41-21C1EB1014EA}"/>
              </a:ext>
            </a:extLst>
          </p:cNvPr>
          <p:cNvSpPr txBox="1"/>
          <p:nvPr/>
        </p:nvSpPr>
        <p:spPr>
          <a:xfrm>
            <a:off x="4259266" y="6356351"/>
            <a:ext cx="6572222" cy="365129"/>
          </a:xfrm>
          <a:prstGeom prst="rect">
            <a:avLst/>
          </a:prstGeom>
          <a:no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FFFFFF"/>
                </a:solidFill>
                <a:uFillTx/>
                <a:latin typeface="Arial"/>
              </a:rPr>
              <a:t>S. Détraz | LSSO mandate</a:t>
            </a:r>
          </a:p>
        </p:txBody>
      </p:sp>
      <p:sp>
        <p:nvSpPr>
          <p:cNvPr id="6" name="Slide Number Placeholder 5">
            <a:extLst>
              <a:ext uri="{FF2B5EF4-FFF2-40B4-BE49-F238E27FC236}">
                <a16:creationId xmlns:a16="http://schemas.microsoft.com/office/drawing/2014/main" id="{A5130D30-FA45-4489-94D2-4AF28E9355DD}"/>
              </a:ext>
            </a:extLst>
          </p:cNvPr>
          <p:cNvSpPr txBox="1"/>
          <p:nvPr/>
        </p:nvSpPr>
        <p:spPr>
          <a:xfrm>
            <a:off x="11107545" y="6356351"/>
            <a:ext cx="681255"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67B3BFC8-E456-467D-BE3B-A06B79A8DDF8}" type="slidenum">
              <a:t>5</a:t>
            </a:fld>
            <a:endParaRPr lang="en-US" sz="1000" b="0" i="0" u="none" strike="noStrike" kern="1200" cap="none" spc="0" baseline="0">
              <a:solidFill>
                <a:srgbClr val="FFFFFF"/>
              </a:solidFill>
              <a:uFillTx/>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name="Slide44">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91458F-0815-4CFB-9923-4418DE79026E}"/>
              </a:ext>
            </a:extLst>
          </p:cNvPr>
          <p:cNvSpPr txBox="1">
            <a:spLocks noGrp="1"/>
          </p:cNvSpPr>
          <p:nvPr>
            <p:ph type="body" idx="4294967295"/>
          </p:nvPr>
        </p:nvSpPr>
        <p:spPr>
          <a:xfrm>
            <a:off x="258574" y="1019857"/>
            <a:ext cx="10899492" cy="5330988"/>
          </a:xfrm>
        </p:spPr>
        <p:txBody>
          <a:bodyPr/>
          <a:lstStyle/>
          <a:p>
            <a:pPr marL="323999" lvl="1"/>
            <a:r>
              <a:rPr lang="en-US" sz="1600">
                <a:solidFill>
                  <a:srgbClr val="2F2F2F"/>
                </a:solidFill>
              </a:rPr>
              <a:t>The LSSO shall have a sufficient knowledge of the laser systems used within the DLA to understand the potential safety issues. </a:t>
            </a:r>
          </a:p>
          <a:p>
            <a:pPr marL="323999" lvl="1"/>
            <a:r>
              <a:rPr lang="en-US" sz="1600">
                <a:solidFill>
                  <a:srgbClr val="2F2F2F"/>
                </a:solidFill>
              </a:rPr>
              <a:t>The LSSO shall be trained in Laser safety. HSE is working on the creation of a LSSO training. In the meantime, she/he could follow an external training (to be discussed with the LSO).</a:t>
            </a:r>
          </a:p>
          <a:p>
            <a:pPr marL="323999" lvl="1"/>
            <a:r>
              <a:rPr lang="en-US" sz="1600">
                <a:solidFill>
                  <a:srgbClr val="2F2F2F"/>
                </a:solidFill>
              </a:rPr>
              <a:t>For DLA under the responsibility of a department, the LSSO shall be appointed by the group leader responsible for the DLA, amongst employed members of the personnel.</a:t>
            </a:r>
          </a:p>
          <a:p>
            <a:pPr marL="323999" lvl="1"/>
            <a:r>
              <a:rPr lang="en-US" sz="1600">
                <a:solidFill>
                  <a:srgbClr val="2F2F2F"/>
                </a:solidFill>
              </a:rPr>
              <a:t>For DLA under the responsibility of a large experiment, the LSSO shall be appointed by the technical coordinator responsible for the DLA, amongst members of the personnel.</a:t>
            </a:r>
          </a:p>
          <a:p>
            <a:pPr marL="323999" lvl="1"/>
            <a:r>
              <a:rPr lang="en-US" sz="1600">
                <a:solidFill>
                  <a:srgbClr val="2F2F2F"/>
                </a:solidFill>
              </a:rPr>
              <a:t>This appointment is approved by the LSO and DSO or LEXGLIMOS.</a:t>
            </a:r>
          </a:p>
          <a:p>
            <a:pPr marL="323999" lvl="1"/>
            <a:r>
              <a:rPr lang="en-US" sz="1600">
                <a:solidFill>
                  <a:srgbClr val="2F2F2F"/>
                </a:solidFill>
              </a:rPr>
              <a:t>During laser operation in the DLA and specially during critical phases (installation, laser alignment and maintenance, special operations) the LSSO shall be present at CERN to supervise the tasks. The LSSO (or her/his deputy) should be reachable in case of emergency.</a:t>
            </a:r>
          </a:p>
          <a:p>
            <a:pPr marL="323999" lvl="2" indent="0">
              <a:buNone/>
            </a:pPr>
            <a:endParaRPr lang="en-US" sz="1400">
              <a:solidFill>
                <a:srgbClr val="2F2F2F"/>
              </a:solidFill>
            </a:endParaRPr>
          </a:p>
          <a:p>
            <a:pPr marL="323999" lvl="2" indent="0">
              <a:buNone/>
            </a:pPr>
            <a:endParaRPr lang="en-US" sz="1500">
              <a:solidFill>
                <a:srgbClr val="2F2F2F"/>
              </a:solidFill>
            </a:endParaRPr>
          </a:p>
          <a:p>
            <a:pPr marL="323999" lvl="2" indent="0">
              <a:buNone/>
            </a:pPr>
            <a:r>
              <a:rPr lang="en-US" sz="1500">
                <a:solidFill>
                  <a:srgbClr val="2F2F2F"/>
                </a:solidFill>
              </a:rPr>
              <a:t> </a:t>
            </a:r>
          </a:p>
          <a:p>
            <a:pPr marL="323999" lvl="1"/>
            <a:endParaRPr lang="en-US" sz="1600">
              <a:solidFill>
                <a:srgbClr val="2F2F2F"/>
              </a:solidFill>
            </a:endParaRPr>
          </a:p>
          <a:p>
            <a:pPr marL="0" lvl="1" indent="0">
              <a:buNone/>
            </a:pPr>
            <a:endParaRPr lang="en-US" sz="1600">
              <a:solidFill>
                <a:srgbClr val="2F2F2F"/>
              </a:solidFill>
            </a:endParaRPr>
          </a:p>
          <a:p>
            <a:pPr marL="0" lvl="1" indent="0">
              <a:buNone/>
            </a:pPr>
            <a:endParaRPr lang="en-US" sz="1600">
              <a:solidFill>
                <a:srgbClr val="2F2F2F"/>
              </a:solidFill>
            </a:endParaRPr>
          </a:p>
          <a:p>
            <a:pPr marL="0" lvl="1" indent="0">
              <a:buNone/>
            </a:pPr>
            <a:endParaRPr lang="en-US" sz="1600">
              <a:solidFill>
                <a:srgbClr val="2F2F2F"/>
              </a:solidFill>
            </a:endParaRPr>
          </a:p>
          <a:p>
            <a:pPr marL="0" lvl="1" indent="0">
              <a:buNone/>
            </a:pPr>
            <a:endParaRPr lang="en-US" sz="1600">
              <a:solidFill>
                <a:srgbClr val="2F2F2F"/>
              </a:solidFill>
            </a:endParaRPr>
          </a:p>
          <a:p>
            <a:pPr marL="0" lvl="1" indent="0">
              <a:buNone/>
            </a:pPr>
            <a:r>
              <a:rPr lang="en-US" sz="1600">
                <a:solidFill>
                  <a:srgbClr val="2F2F2F"/>
                </a:solidFill>
              </a:rPr>
              <a:t> </a:t>
            </a:r>
          </a:p>
          <a:p>
            <a:pPr marL="0" lvl="1" indent="0">
              <a:buNone/>
            </a:pPr>
            <a:endParaRPr lang="en-US" b="1">
              <a:solidFill>
                <a:srgbClr val="2F2F2F"/>
              </a:solidFill>
            </a:endParaRPr>
          </a:p>
          <a:p>
            <a:pPr marL="0" lvl="1" indent="0">
              <a:buNone/>
            </a:pPr>
            <a:endParaRPr lang="en-US" b="1">
              <a:solidFill>
                <a:srgbClr val="2F2F2F"/>
              </a:solidFill>
            </a:endParaRPr>
          </a:p>
          <a:p>
            <a:pPr marL="0" lvl="1" indent="0">
              <a:buNone/>
            </a:pPr>
            <a:endParaRPr lang="en-US" b="1">
              <a:solidFill>
                <a:srgbClr val="2F2F2F"/>
              </a:solidFill>
            </a:endParaRPr>
          </a:p>
        </p:txBody>
      </p:sp>
      <p:sp>
        <p:nvSpPr>
          <p:cNvPr id="3" name="Title 2">
            <a:extLst>
              <a:ext uri="{FF2B5EF4-FFF2-40B4-BE49-F238E27FC236}">
                <a16:creationId xmlns:a16="http://schemas.microsoft.com/office/drawing/2014/main" id="{DFBA3E0C-AC58-4CD9-BBDE-73DCF42F08AA}"/>
              </a:ext>
            </a:extLst>
          </p:cNvPr>
          <p:cNvSpPr txBox="1">
            <a:spLocks noGrp="1"/>
          </p:cNvSpPr>
          <p:nvPr>
            <p:ph type="title"/>
          </p:nvPr>
        </p:nvSpPr>
        <p:spPr>
          <a:xfrm>
            <a:off x="407986" y="373596"/>
            <a:ext cx="11376022" cy="660333"/>
          </a:xfrm>
        </p:spPr>
        <p:txBody>
          <a:bodyPr/>
          <a:lstStyle/>
          <a:p>
            <a:pPr lvl="0"/>
            <a:r>
              <a:rPr lang="en-US"/>
              <a:t>LSSO appointment</a:t>
            </a:r>
          </a:p>
        </p:txBody>
      </p:sp>
      <p:sp>
        <p:nvSpPr>
          <p:cNvPr id="4" name="Date Placeholder 3">
            <a:extLst>
              <a:ext uri="{FF2B5EF4-FFF2-40B4-BE49-F238E27FC236}">
                <a16:creationId xmlns:a16="http://schemas.microsoft.com/office/drawing/2014/main" id="{D5A7C998-68D9-446C-9DC9-6950FA926996}"/>
              </a:ext>
            </a:extLst>
          </p:cNvPr>
          <p:cNvSpPr txBox="1"/>
          <p:nvPr/>
        </p:nvSpPr>
        <p:spPr>
          <a:xfrm>
            <a:off x="2574100" y="6350855"/>
            <a:ext cx="1542291"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000" b="0" i="0" u="none" strike="noStrike" kern="1200" cap="none" spc="0" baseline="0">
                <a:solidFill>
                  <a:srgbClr val="FFFFFF"/>
                </a:solidFill>
                <a:uFillTx/>
                <a:latin typeface="Arial"/>
              </a:rPr>
              <a:t>EXSO 31 March 2022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000" b="0" i="0" u="none" strike="noStrike" kern="1200" cap="none" spc="0" baseline="0">
              <a:solidFill>
                <a:srgbClr val="FFFFFF"/>
              </a:solidFill>
              <a:uFillTx/>
              <a:latin typeface="Arial"/>
            </a:endParaRPr>
          </a:p>
        </p:txBody>
      </p:sp>
      <p:sp>
        <p:nvSpPr>
          <p:cNvPr id="5" name="Footer Placeholder 4">
            <a:extLst>
              <a:ext uri="{FF2B5EF4-FFF2-40B4-BE49-F238E27FC236}">
                <a16:creationId xmlns:a16="http://schemas.microsoft.com/office/drawing/2014/main" id="{CE3EF7C0-5238-490F-95A8-A0D64FA26B91}"/>
              </a:ext>
            </a:extLst>
          </p:cNvPr>
          <p:cNvSpPr txBox="1"/>
          <p:nvPr/>
        </p:nvSpPr>
        <p:spPr>
          <a:xfrm>
            <a:off x="4259266" y="6356351"/>
            <a:ext cx="6572222" cy="365129"/>
          </a:xfrm>
          <a:prstGeom prst="rect">
            <a:avLst/>
          </a:prstGeom>
          <a:noFill/>
          <a:ln cap="flat">
            <a:noFill/>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FFFFFF"/>
                </a:solidFill>
                <a:uFillTx/>
                <a:latin typeface="Arial"/>
              </a:rPr>
              <a:t>S. Détraz | LSSO mandate</a:t>
            </a:r>
          </a:p>
        </p:txBody>
      </p:sp>
      <p:sp>
        <p:nvSpPr>
          <p:cNvPr id="6" name="Slide Number Placeholder 5">
            <a:extLst>
              <a:ext uri="{FF2B5EF4-FFF2-40B4-BE49-F238E27FC236}">
                <a16:creationId xmlns:a16="http://schemas.microsoft.com/office/drawing/2014/main" id="{FBB51092-BF97-4F15-BF3E-AB6AD1264257}"/>
              </a:ext>
            </a:extLst>
          </p:cNvPr>
          <p:cNvSpPr txBox="1"/>
          <p:nvPr/>
        </p:nvSpPr>
        <p:spPr>
          <a:xfrm>
            <a:off x="11107545" y="6356351"/>
            <a:ext cx="681255" cy="365129"/>
          </a:xfrm>
          <a:prstGeom prst="rect">
            <a:avLst/>
          </a:prstGeom>
          <a:noFill/>
          <a:ln cap="flat">
            <a:noFill/>
          </a:ln>
        </p:spPr>
        <p:txBody>
          <a:bodyPr vert="horz" wrap="square" lIns="0" tIns="0" rIns="0" bIns="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57FBB28-E2B0-4982-B9A3-F434A2796FE8}" type="slidenum">
              <a:t>6</a:t>
            </a:fld>
            <a:endParaRPr lang="en-US" sz="1000" b="0" i="0" u="none" strike="noStrike" kern="1200" cap="none" spc="0" baseline="0">
              <a:solidFill>
                <a:srgbClr val="FFFFFF"/>
              </a:solidFill>
              <a:uFillTx/>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33">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CERN%20Corporate%2016x9_PPT_Arial</Template>
  <TotalTime>1402</TotalTime>
  <Words>1054</Words>
  <Application>Microsoft Office PowerPoint</Application>
  <PresentationFormat>Widescreen</PresentationFormat>
  <Paragraphs>77</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Office Theme</vt:lpstr>
      <vt:lpstr>LSSO Presentation of the new safety mandate</vt:lpstr>
      <vt:lpstr>LSSO mandate defined in the General Safety Instruction GSI-SO-14  </vt:lpstr>
      <vt:lpstr>Where and Why we need LSSOs</vt:lpstr>
      <vt:lpstr>Highlights of some LSSO duties (1)</vt:lpstr>
      <vt:lpstr>Highlights of some LSSO duties (2)</vt:lpstr>
      <vt:lpstr>LSSO appointment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LSSO Presentation of the new safety mandate</dc:title>
  <dc:creator>Stephane Detraz</dc:creator>
  <cp:lastModifiedBy>Stephane Detraz</cp:lastModifiedBy>
  <cp:revision>165</cp:revision>
  <dcterms:created xsi:type="dcterms:W3CDTF">2022-03-30T07:36:51Z</dcterms:created>
  <dcterms:modified xsi:type="dcterms:W3CDTF">2022-03-31T07:19:33Z</dcterms:modified>
</cp:coreProperties>
</file>