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46"/>
    <p:restoredTop sz="94694"/>
  </p:normalViewPr>
  <p:slideViewPr>
    <p:cSldViewPr snapToGrid="0" snapToObjects="1">
      <p:cViewPr varScale="1">
        <p:scale>
          <a:sx n="134" d="100"/>
          <a:sy n="134" d="100"/>
        </p:scale>
        <p:origin x="20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C116-1DD5-2344-84BF-B0BA6D7D1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36F07-620C-B64E-A96E-C519C6EAE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7943-8F6C-C447-B24D-3358C515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F9931-649A-3F4B-99F5-B41DED1D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057DC-DCC4-2147-BA86-095AA60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FF293-651A-AD47-9A8C-7D568644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1B37E-32CE-9345-85C2-738F0EA5D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54871-B32A-2448-9C44-C77A18C4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7F1F9-30B2-8846-8AC9-49F6D456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BD85F-D59B-A54F-B728-5D57B859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3FFDD-72C3-DE4F-B8C7-543F061ED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03753-04E3-2C41-BEE9-6BC1F1684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19A9B-4217-F542-893F-0F9CB8BF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A41D3-6199-4C41-B60E-C161F3EB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DBF6A-E4CE-6249-AC00-1A4E931F0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2CD6-35BD-6C40-9223-D1EB6029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49ABA-81C9-1346-94AB-81C0C1430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4DD10-B80F-CB4F-B8E7-06FA87CB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6219C-C313-624C-9CC6-A59471DD0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30AC7-2809-764C-AF9C-41357730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7D9-FB3E-B04B-81CE-D79EA87A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4E1C8-173B-0E48-86A0-ACB8DE645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CD1BB-52EE-FB4A-895A-6CB66277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B6223-6536-F849-9C57-705D1250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A86DA-370B-AD48-A45D-B71FAE00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2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062C-CEA4-6845-9BEF-DEDF13B9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A222-BE49-544C-9E8D-AAC633471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1150B-4BC7-3C45-BC91-71E0778AE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C00EF-BCA0-464A-8BF0-F2E72CC4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8142-3CFE-364A-9C69-B76BEDE5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736E5-86DF-FE48-8267-E8E33CF13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9976-1443-5E4E-995E-684237E8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531BA-FD22-504A-AC16-0C37850C6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F5CC1-1CE2-8C40-8DA4-5FE318101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D1015-6164-CF43-B76E-0E8F21CAA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2D3E03-43B5-1745-A8A5-CCEB71921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CE44B-D344-2246-874D-AFF7AD35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44229-1D34-6848-8BBB-67EBBC30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92675-A652-4E4B-8942-FF244AC3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6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5A65B-CAAF-8746-9BA1-360A7A5D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3305C-4E63-E14F-A836-E9EFCE86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33AD-21FD-E24F-A51F-A08286B55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5D3A1-5A1D-E04C-A197-444D6443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9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9A925-3904-E945-853E-B59B1812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6E4A9-D3FC-5443-B289-BA82EB37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10DF2-C60E-4742-9624-F642871D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01F0F-80BA-3340-973A-46F8E9B1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5D41D-387B-2D42-A567-241914709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E0745-C8F7-E44A-B751-8132A91A7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B76FC-140A-3947-B30C-188BCF4F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FA210-BBAD-9A43-A585-D59E5565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796BB-DB1E-9348-8D74-FB8F6551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2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76D7-C62E-3049-A2AC-BFEB13E03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A9221-2CBF-0B4F-A252-38478CAA9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CB50F-4E35-6F46-A0CB-A526980FD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6DA8-D86F-E941-8229-4C8CCBA0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6AAD3-549B-2B4A-A3C9-3D59A981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1B661-B688-0642-A383-1B472F17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A8DA1-DE92-354A-84E9-B8A42F1DD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91371-8FC6-D84D-BDED-2C744D81B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E6011-2C25-3E4A-A7BF-F68949B07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0842F-7226-DD44-B777-045B0F85BB4E}" type="datetimeFigureOut">
              <a:rPr lang="en-US" smtClean="0"/>
              <a:t>6/16/21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E16DF-3299-E243-A1E2-3CDC60FD6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37DA0-9851-F04C-BFA4-B2AE36B9B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03AFC-A98F-DF4F-A65F-CC19A7A5E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FD2-VD CDR Update </a:t>
            </a:r>
            <a:br>
              <a:rPr lang="en-US" dirty="0"/>
            </a:br>
            <a:r>
              <a:rPr lang="en-US" dirty="0"/>
              <a:t>17 June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45FC5-CDE1-F743-B2B0-2CAF3FCED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8008" y="3775774"/>
            <a:ext cx="9144000" cy="1655762"/>
          </a:xfrm>
        </p:spPr>
        <p:txBody>
          <a:bodyPr/>
          <a:lstStyle/>
          <a:p>
            <a:r>
              <a:rPr lang="en-US" dirty="0"/>
              <a:t>Anne, Marvin, Sandro</a:t>
            </a:r>
          </a:p>
        </p:txBody>
      </p:sp>
    </p:spTree>
    <p:extLst>
      <p:ext uri="{BB962C8B-B14F-4D97-AF65-F5344CB8AC3E}">
        <p14:creationId xmlns:p14="http://schemas.microsoft.com/office/powerpoint/2010/main" val="691603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971745" y="1622683"/>
            <a:ext cx="101534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First drafts of all subsystem chapters are in. Thank you, chapter </a:t>
            </a:r>
            <a:r>
              <a:rPr lang="en-US" sz="2800" dirty="0" err="1"/>
              <a:t>PoCs</a:t>
            </a:r>
            <a:r>
              <a:rPr lang="en-US" sz="2800" dirty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Some are still under review/editing by CET this week.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Coverage of required aspects of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Level of detail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Editing for organization, clarity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Adding in glossary terms, fixing some LaTeX issues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Adding </a:t>
            </a:r>
            <a:r>
              <a:rPr lang="en-US" sz="2800" dirty="0" err="1"/>
              <a:t>fixmes</a:t>
            </a:r>
            <a:r>
              <a:rPr lang="en-US" sz="2800" dirty="0"/>
              <a:t> for questions or suggestions.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Still to come: Executive Summary and parts of Project Organization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E3BE76-7DBE-C04A-BE5E-80A737D7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7120"/>
            <a:ext cx="10515600" cy="1325563"/>
          </a:xfrm>
        </p:spPr>
        <p:txBody>
          <a:bodyPr/>
          <a:lstStyle/>
          <a:p>
            <a:r>
              <a:rPr lang="en-US" dirty="0"/>
              <a:t>First drafts are in</a:t>
            </a:r>
          </a:p>
        </p:txBody>
      </p:sp>
    </p:spTree>
    <p:extLst>
      <p:ext uri="{BB962C8B-B14F-4D97-AF65-F5344CB8AC3E}">
        <p14:creationId xmlns:p14="http://schemas.microsoft.com/office/powerpoint/2010/main" val="290885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895545" y="1266334"/>
            <a:ext cx="104582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August Directors and CD1-RR review delayed.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July 19 CDR posting date canceled.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 have good momentum, but CDR schedule will likely be extended.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CET will contact identified reviewers from the collaboration next Monday and give them till July 1. (Listed on next slide)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We’ll provide them a standard format for comments.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Marzio</a:t>
            </a:r>
            <a:r>
              <a:rPr lang="en-US" sz="2800" dirty="0"/>
              <a:t> and Steve to conduct live reviews, too? Schedule?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PoCs</a:t>
            </a:r>
            <a:r>
              <a:rPr lang="en-US" sz="2800" dirty="0"/>
              <a:t> to review comments and incorporate updates from all reviews (or coordinate with CET to do so).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Share updated version with Jeff Spalding (LBNC) for “preview”?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Review schedule for subsequent drafts.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1325563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03209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D0CD-23AC-2541-804D-82662B5F3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91249" cy="3687891"/>
          </a:xfrm>
        </p:spPr>
        <p:txBody>
          <a:bodyPr/>
          <a:lstStyle/>
          <a:p>
            <a:r>
              <a:rPr lang="en-US" dirty="0"/>
              <a:t>Proposed reviewers by chapter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1DFD551B-3DC6-C14A-9539-8EFDFC91B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9834" y="365125"/>
            <a:ext cx="4787646" cy="6218437"/>
          </a:xfrm>
        </p:spPr>
      </p:pic>
    </p:spTree>
    <p:extLst>
      <p:ext uri="{BB962C8B-B14F-4D97-AF65-F5344CB8AC3E}">
        <p14:creationId xmlns:p14="http://schemas.microsoft.com/office/powerpoint/2010/main" val="207719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3396</TotalTime>
  <Words>201</Words>
  <Application>Microsoft Macintosh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FD2-VD CDR Update  17 June 2021</vt:lpstr>
      <vt:lpstr>First drafts are in</vt:lpstr>
      <vt:lpstr>Next Steps</vt:lpstr>
      <vt:lpstr>Proposed reviewers by chapter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SPVD CDR Update Apr 1</dc:title>
  <dc:creator>Anne E Heavey</dc:creator>
  <cp:lastModifiedBy>Anne E Heavey</cp:lastModifiedBy>
  <cp:revision>53</cp:revision>
  <dcterms:created xsi:type="dcterms:W3CDTF">2021-03-31T15:53:27Z</dcterms:created>
  <dcterms:modified xsi:type="dcterms:W3CDTF">2021-06-17T14:43:26Z</dcterms:modified>
</cp:coreProperties>
</file>