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61" r:id="rId3"/>
    <p:sldId id="262" r:id="rId4"/>
    <p:sldId id="263" r:id="rId5"/>
    <p:sldId id="264" r:id="rId6"/>
    <p:sldId id="259" r:id="rId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33"/>
    <a:srgbClr val="666666"/>
    <a:srgbClr val="EAEAEA"/>
    <a:srgbClr val="FDBB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 autoAdjust="0"/>
    <p:restoredTop sz="94655" autoAdjust="0"/>
  </p:normalViewPr>
  <p:slideViewPr>
    <p:cSldViewPr snapToGrid="0" snapToObjects="1">
      <p:cViewPr varScale="1">
        <p:scale>
          <a:sx n="111" d="100"/>
          <a:sy n="111" d="100"/>
        </p:scale>
        <p:origin x="100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851660-0934-124D-A4B3-496C7F320307}" type="datetimeFigureOut">
              <a:rPr lang="de-DE" smtClean="0"/>
              <a:t>22.06.2021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C828EF-C252-394A-93BF-1C478CFA0896}" type="datetimeFigureOut">
              <a:rPr lang="de-DE" smtClean="0"/>
              <a:t>22.06.2021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CBAD649B-0CA5-5745-AC6A-2463BE00EB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6754" y="1212688"/>
            <a:ext cx="8427665" cy="535779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6507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4306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099368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22565" y="271335"/>
            <a:ext cx="5584535" cy="787557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0" y="6560611"/>
            <a:ext cx="31365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76649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9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0" y="6560611"/>
            <a:ext cx="31365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66025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0" y="6560611"/>
            <a:ext cx="31365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89792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8399" y="583587"/>
            <a:ext cx="1129081" cy="376361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16075"/>
            <a:ext cx="3527133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70000"/>
            <a:ext cx="5584535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r>
              <a:rPr lang="de-DE"/>
              <a:t>31.03.14</a:t>
            </a:r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3962400" y="6560611"/>
            <a:ext cx="3136599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r>
              <a:rPr lang="de-DE"/>
              <a:t>Name/Vortragstitel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01886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VISAR Z6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101991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Aufbau</a:t>
            </a:r>
            <a:endParaRPr lang="de-DE" dirty="0"/>
          </a:p>
        </p:txBody>
      </p:sp>
      <p:pic>
        <p:nvPicPr>
          <p:cNvPr id="1028" name="Picture 4" descr="S:\Projekte\VISAR Z6\Dokumentation\Bilder\Aufbau\Foto 13.04.18, 09 55 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7876" y="3705294"/>
            <a:ext cx="2038046" cy="2717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S:\Projekte\VISAR Z6\Dokumentation\Bilder\Aufbau\Foto 13.04.18, 09 56 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33754" y="4778415"/>
            <a:ext cx="1356011" cy="1435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:\Projekte\VISAR Z6\Dokumentation\Bilder\Aufbau\Foto 13.04.18, 09 56 4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9819" y="3876676"/>
            <a:ext cx="1780974" cy="23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S:\Projekte\VISAR Z6\Dokumentation\Bilder\Aufbau\Foto 13.04.18, 09 56 5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7523" y="1393486"/>
            <a:ext cx="3086603" cy="2314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S:\Projekte\VISAR Z6\Dokumentation\Bilder\Aufbau\Foto 13.04.18, 09 53 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352" y="3921166"/>
            <a:ext cx="2240863" cy="245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S:\Projekte\VISAR Z6\Dokumentation\Bilder\Aufbau\Foto 13.04.18, 09 53 5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352" y="1428789"/>
            <a:ext cx="1747837" cy="233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S:\Projekte\VISAR Z6\Dokumentation\Bilder\Aufbau\Foto 13.04.18, 09 55 19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3332" y="1318473"/>
            <a:ext cx="2549667" cy="339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199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optischer Aufbau</a:t>
            </a:r>
            <a:endParaRPr lang="de-DE" dirty="0"/>
          </a:p>
        </p:txBody>
      </p:sp>
      <p:pic>
        <p:nvPicPr>
          <p:cNvPr id="3074" name="Picture 2" descr="S:\Projekte\VISAR Z6\Dokumentation\optical layout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4" y="981075"/>
            <a:ext cx="8997610" cy="6362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6041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aktuelle Daten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zwei Etalon vorhanden (12,5 mm und 50 mm)</a:t>
            </a:r>
            <a:endParaRPr lang="de-DE" dirty="0"/>
          </a:p>
        </p:txBody>
      </p:sp>
      <p:pic>
        <p:nvPicPr>
          <p:cNvPr id="2052" name="Picture 4" descr="D:\Eigenes\Experiment planning\P137 Kraus\P137S1\15658_V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674" y="2235774"/>
            <a:ext cx="3787775" cy="378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Eigenes\Experiment planning\P137 Kraus\P137S2\15658_V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5" y="2236349"/>
            <a:ext cx="3787200" cy="378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04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/>
              <a:t>zwei Etalon vorhanden (12,5 mm und 50 mm</a:t>
            </a:r>
            <a:r>
              <a:rPr lang="de-DE" dirty="0" smtClean="0"/>
              <a:t>) FS?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842" y="2638439"/>
            <a:ext cx="1137920" cy="416560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7122" y="3282041"/>
            <a:ext cx="1991360" cy="48768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6382348" y="2306764"/>
            <a:ext cx="1725283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de-DE" i="1" dirty="0"/>
              <a:t>n</a:t>
            </a:r>
            <a:r>
              <a:rPr lang="de-DE" dirty="0"/>
              <a:t> = 1.4563</a:t>
            </a:r>
            <a:endParaRPr lang="de-DE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4769209" y="2298138"/>
            <a:ext cx="2475781" cy="369332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/>
          <a:p>
            <a:pPr algn="l"/>
            <a:r>
              <a:rPr lang="de-DE" dirty="0" smtClean="0">
                <a:latin typeface="Symbol" panose="05050102010706020507" pitchFamily="18" charset="2"/>
              </a:rPr>
              <a:t>l</a:t>
            </a:r>
            <a:r>
              <a:rPr lang="de-DE" dirty="0" smtClean="0"/>
              <a:t>=660nm</a:t>
            </a:r>
            <a:endParaRPr lang="de-DE" dirty="0" smtClean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2503" y="4344495"/>
            <a:ext cx="3752850" cy="200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1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Anmerkungen noch zu tun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optimierte größere (3-4“) Linsen</a:t>
            </a:r>
            <a:endParaRPr lang="de-DE" dirty="0" smtClean="0"/>
          </a:p>
          <a:p>
            <a:r>
              <a:rPr lang="de-DE" dirty="0" smtClean="0"/>
              <a:t>Neue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r>
              <a:rPr lang="de-DE" dirty="0" smtClean="0"/>
              <a:t> Stabilisierung rein Hardware ~500 € (DS).</a:t>
            </a:r>
          </a:p>
          <a:p>
            <a:endParaRPr lang="de-DE" dirty="0" smtClean="0"/>
          </a:p>
          <a:p>
            <a:r>
              <a:rPr lang="de-DE" dirty="0" smtClean="0"/>
              <a:t>2</a:t>
            </a:r>
            <a:r>
              <a:rPr lang="de-DE" dirty="0" smtClean="0"/>
              <a:t>“ 660 </a:t>
            </a:r>
            <a:r>
              <a:rPr lang="de-DE" dirty="0" err="1" smtClean="0"/>
              <a:t>nm</a:t>
            </a:r>
            <a:r>
              <a:rPr lang="de-DE" dirty="0" smtClean="0"/>
              <a:t> Passfilter ~1k €.</a:t>
            </a:r>
          </a:p>
          <a:p>
            <a:r>
              <a:rPr lang="de-DE" dirty="0" smtClean="0"/>
              <a:t>optimierte </a:t>
            </a:r>
            <a:r>
              <a:rPr lang="de-DE" dirty="0" err="1" smtClean="0"/>
              <a:t>Beamsplitter</a:t>
            </a:r>
            <a:r>
              <a:rPr lang="de-DE" dirty="0" smtClean="0"/>
              <a:t> für beide Interferometer ~4k €.</a:t>
            </a:r>
          </a:p>
          <a:p>
            <a:endParaRPr lang="de-DE" dirty="0"/>
          </a:p>
          <a:p>
            <a:r>
              <a:rPr lang="de-DE" dirty="0" smtClean="0"/>
              <a:t>Temperaturstabilisierung des Raum ist schlecht.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1684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si-folienmaster_2018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4" id="{F395C2AE-BE17-204E-B78B-80960EBFEC08}" vid="{0D7BF73E-5158-474F-A29B-4B67545AFA3C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gsi-folienmaster_2018</Template>
  <TotalTime>0</TotalTime>
  <Words>79</Words>
  <Application>Microsoft Office PowerPoint</Application>
  <PresentationFormat>Bildschirmpräsentation (4:3)</PresentationFormat>
  <Paragraphs>17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1" baseType="lpstr">
      <vt:lpstr>Arial</vt:lpstr>
      <vt:lpstr>Calibri</vt:lpstr>
      <vt:lpstr>Symbol</vt:lpstr>
      <vt:lpstr>Wingdings</vt:lpstr>
      <vt:lpstr>gsi-folienmaster_2018</vt:lpstr>
      <vt:lpstr>VISAR Z6</vt:lpstr>
      <vt:lpstr>Aufbau</vt:lpstr>
      <vt:lpstr>optischer Aufbau</vt:lpstr>
      <vt:lpstr>aktuelle Daten</vt:lpstr>
      <vt:lpstr>PowerPoint-Präsentation</vt:lpstr>
      <vt:lpstr>Anmerkungen noch zu tun</vt:lpstr>
    </vt:vector>
  </TitlesOfParts>
  <Company>GSI Helmholzzentrum für Schwerionenforschung 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Christian Brabetz</dc:creator>
  <cp:lastModifiedBy>Brabetz, Christian</cp:lastModifiedBy>
  <cp:revision>46</cp:revision>
  <dcterms:created xsi:type="dcterms:W3CDTF">2018-04-13T07:25:17Z</dcterms:created>
  <dcterms:modified xsi:type="dcterms:W3CDTF">2021-06-22T08:19:17Z</dcterms:modified>
</cp:coreProperties>
</file>