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1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06"/>
    <p:restoredTop sz="94694"/>
  </p:normalViewPr>
  <p:slideViewPr>
    <p:cSldViewPr snapToGrid="0" snapToObjects="1">
      <p:cViewPr varScale="1">
        <p:scale>
          <a:sx n="152" d="100"/>
          <a:sy n="152" d="100"/>
        </p:scale>
        <p:origin x="2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9C116-1DD5-2344-84BF-B0BA6D7D1D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936F07-620C-B64E-A96E-C519C6EAE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F7943-8F6C-C447-B24D-3358C515A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F9931-649A-3F4B-99F5-B41DED1DF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057DC-DCC4-2147-BA86-095AA60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25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FF293-651A-AD47-9A8C-7D5686444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11B37E-32CE-9345-85C2-738F0EA5D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54871-B32A-2448-9C44-C77A18C44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7F1F9-30B2-8846-8AC9-49F6D4561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BD85F-D59B-A54F-B728-5D57B8590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03FFDD-72C3-DE4F-B8C7-543F061EDB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03753-04E3-2C41-BEE9-6BC1F16849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19A9B-4217-F542-893F-0F9CB8BF2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A41D3-6199-4C41-B60E-C161F3EBA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DBF6A-E4CE-6249-AC00-1A4E931F0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C2CD6-35BD-6C40-9223-D1EB60290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49ABA-81C9-1346-94AB-81C0C1430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4DD10-B80F-CB4F-B8E7-06FA87CBA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6219C-C313-624C-9CC6-A59471DD0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30AC7-2809-764C-AF9C-413577300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C67D9-FB3E-B04B-81CE-D79EA87A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14E1C8-173B-0E48-86A0-ACB8DE645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CD1BB-52EE-FB4A-895A-6CB662772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B6223-6536-F849-9C57-705D12502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A86DA-370B-AD48-A45D-B71FAE00F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627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062C-CEA4-6845-9BEF-DEDF13B98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1A222-BE49-544C-9E8D-AAC6334712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1150B-4BC7-3C45-BC91-71E0778AE9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C00EF-BCA0-464A-8BF0-F2E72CC47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08142-3CFE-364A-9C69-B76BEDE5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A736E5-86DF-FE48-8267-E8E33CF13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3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9976-1443-5E4E-995E-684237E8E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6531BA-FD22-504A-AC16-0C37850C6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FF5CC1-1CE2-8C40-8DA4-5FE318101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CD1015-6164-CF43-B76E-0E8F21CAA1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2D3E03-43B5-1745-A8A5-CCEB719217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2CE44B-D344-2246-874D-AFF7AD357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944229-1D34-6848-8BBB-67EBBC301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992675-A652-4E4B-8942-FF244AC3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64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5A65B-CAAF-8746-9BA1-360A7A5D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53305C-4E63-E14F-A836-E9EFCE867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033AD-21FD-E24F-A51F-A08286B55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25D3A1-5A1D-E04C-A197-444D6443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9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29A925-3904-E945-853E-B59B1812F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96E4A9-D3FC-5443-B289-BA82EB371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210DF2-C60E-4742-9624-F642871DF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89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01F0F-80BA-3340-973A-46F8E9B1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5D41D-387B-2D42-A567-241914709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E0745-C8F7-E44A-B751-8132A91A7B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1B76FC-140A-3947-B30C-188BCF4FF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7FA210-BBAD-9A43-A585-D59E55658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4796BB-DB1E-9348-8D74-FB8F65519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22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876D7-C62E-3049-A2AC-BFEB13E03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BA9221-2CBF-0B4F-A252-38478CAA99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BCB50F-4E35-6F46-A0CB-A526980FDC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216DA8-D86F-E941-8229-4C8CCBA08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A6AAD3-549B-2B4A-A3C9-3D59A9818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1B661-B688-0642-A383-1B472F176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2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1A8DA1-DE92-354A-84E9-B8A42F1DD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91371-8FC6-D84D-BDED-2C744D81B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E6011-2C25-3E4A-A7BF-F68949B073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0842F-7226-DD44-B777-045B0F85BB4E}" type="datetimeFigureOut">
              <a:rPr lang="en-US" smtClean="0"/>
              <a:t>6/24/21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E16DF-3299-E243-A1E2-3CDC60FD6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37DA0-9851-F04C-BFA4-B2AE36B9BD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3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03AFC-A98F-DF4F-A65F-CC19A7A5ED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FD2-VD CDR Update </a:t>
            </a:r>
            <a:br>
              <a:rPr lang="en-US" dirty="0"/>
            </a:br>
            <a:r>
              <a:rPr lang="en-US" dirty="0"/>
              <a:t>24 June 2021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C45FC5-CDE1-F743-B2B0-2CAF3FCED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8008" y="3775774"/>
            <a:ext cx="9144000" cy="1655762"/>
          </a:xfrm>
        </p:spPr>
        <p:txBody>
          <a:bodyPr/>
          <a:lstStyle/>
          <a:p>
            <a:r>
              <a:rPr lang="en-US" dirty="0"/>
              <a:t>Anne, Marvin, Sandro</a:t>
            </a:r>
          </a:p>
        </p:txBody>
      </p:sp>
    </p:spTree>
    <p:extLst>
      <p:ext uri="{BB962C8B-B14F-4D97-AF65-F5344CB8AC3E}">
        <p14:creationId xmlns:p14="http://schemas.microsoft.com/office/powerpoint/2010/main" val="691603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E32CFA-0792-FA43-AA8D-32833F7E2E86}"/>
              </a:ext>
            </a:extLst>
          </p:cNvPr>
          <p:cNvSpPr txBox="1"/>
          <p:nvPr/>
        </p:nvSpPr>
        <p:spPr>
          <a:xfrm>
            <a:off x="929800" y="1320679"/>
            <a:ext cx="10153455" cy="5378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Reviewers for these chapters were contacted last Monday (reviewing Vertical_Single_Phase_FD_Technology-20jun.pdf, compiled 21 June):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CRP,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TPC electronics,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HV,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DAQ,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Prototypes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I&amp;I is still under review/editing by CET this week.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PDS and physics chapter </a:t>
            </a:r>
            <a:r>
              <a:rPr lang="en-US" sz="2800" dirty="0" err="1"/>
              <a:t>PoCs</a:t>
            </a:r>
            <a:r>
              <a:rPr lang="en-US" sz="2800" dirty="0"/>
              <a:t> are responding to CET comments </a:t>
            </a:r>
            <a:r>
              <a:rPr lang="en-US" dirty="0"/>
              <a:t>(I’ll update draft in EDMS when they are done)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Still to come: Executive Summary and parts of Project Organization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2E3BE76-7DBE-C04A-BE5E-80A737D7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6118"/>
            <a:ext cx="10515600" cy="1325563"/>
          </a:xfrm>
        </p:spPr>
        <p:txBody>
          <a:bodyPr/>
          <a:lstStyle/>
          <a:p>
            <a:r>
              <a:rPr lang="en-US" dirty="0"/>
              <a:t>Most first drafts undergoing internal review</a:t>
            </a:r>
          </a:p>
        </p:txBody>
      </p:sp>
    </p:spTree>
    <p:extLst>
      <p:ext uri="{BB962C8B-B14F-4D97-AF65-F5344CB8AC3E}">
        <p14:creationId xmlns:p14="http://schemas.microsoft.com/office/powerpoint/2010/main" val="2908858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E32CFA-0792-FA43-AA8D-32833F7E2E86}"/>
              </a:ext>
            </a:extLst>
          </p:cNvPr>
          <p:cNvSpPr txBox="1"/>
          <p:nvPr/>
        </p:nvSpPr>
        <p:spPr>
          <a:xfrm>
            <a:off x="895545" y="1610282"/>
            <a:ext cx="1045825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Internal review comments due around 1 July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Week of 5 July: chapter meetings to discuss comments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PoCs</a:t>
            </a:r>
            <a:r>
              <a:rPr lang="en-US" sz="2800" dirty="0"/>
              <a:t> to update chapters (or coordinate with CET to do so)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Updated (second) drafts from </a:t>
            </a:r>
            <a:r>
              <a:rPr lang="en-US" sz="2800" dirty="0" err="1"/>
              <a:t>PoCs</a:t>
            </a:r>
            <a:r>
              <a:rPr lang="en-US" sz="2800" dirty="0"/>
              <a:t> due 15 July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We will likely still give draft to LBNC around 19 July. (TBC)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Hope to keep CDR schedule on track, then move to PDR</a:t>
            </a:r>
          </a:p>
          <a:p>
            <a:endParaRPr lang="en-US" sz="28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96DE6B2-93B8-AE45-88BC-E7652CF85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3200"/>
            <a:ext cx="10515600" cy="1325563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03209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ED0CD-23AC-2541-804D-82662B5F3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091249" cy="3687891"/>
          </a:xfrm>
        </p:spPr>
        <p:txBody>
          <a:bodyPr/>
          <a:lstStyle/>
          <a:p>
            <a:r>
              <a:rPr lang="en-US" dirty="0"/>
              <a:t>Proposed reviewers by chapter</a:t>
            </a:r>
            <a:br>
              <a:rPr lang="en-US" dirty="0"/>
            </a:br>
            <a:endParaRPr lang="en-US" sz="2400" dirty="0"/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1DFD551B-3DC6-C14A-9539-8EFDFC91BE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9834" y="365125"/>
            <a:ext cx="4787646" cy="6218437"/>
          </a:xfr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0AF9BF9-2A8E-C543-A8C9-EEEC9DEFFD19}"/>
              </a:ext>
            </a:extLst>
          </p:cNvPr>
          <p:cNvCxnSpPr>
            <a:cxnSpLocks/>
          </p:cNvCxnSpPr>
          <p:nvPr/>
        </p:nvCxnSpPr>
        <p:spPr>
          <a:xfrm>
            <a:off x="5670957" y="998290"/>
            <a:ext cx="1711355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2560DE-A461-6549-A55A-D60E4CD00AD7}"/>
              </a:ext>
            </a:extLst>
          </p:cNvPr>
          <p:cNvCxnSpPr>
            <a:cxnSpLocks/>
          </p:cNvCxnSpPr>
          <p:nvPr/>
        </p:nvCxnSpPr>
        <p:spPr>
          <a:xfrm>
            <a:off x="8145710" y="2039923"/>
            <a:ext cx="93117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2BF49E7-CD11-CB47-B1A1-420E759B50E3}"/>
              </a:ext>
            </a:extLst>
          </p:cNvPr>
          <p:cNvCxnSpPr>
            <a:cxnSpLocks/>
          </p:cNvCxnSpPr>
          <p:nvPr/>
        </p:nvCxnSpPr>
        <p:spPr>
          <a:xfrm>
            <a:off x="8180664" y="4372062"/>
            <a:ext cx="1131116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6D4CACA-599A-F747-B08F-243C20AB26DF}"/>
              </a:ext>
            </a:extLst>
          </p:cNvPr>
          <p:cNvCxnSpPr>
            <a:cxnSpLocks/>
          </p:cNvCxnSpPr>
          <p:nvPr/>
        </p:nvCxnSpPr>
        <p:spPr>
          <a:xfrm>
            <a:off x="8145710" y="2987879"/>
            <a:ext cx="76899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4604282-B2B3-A047-86C0-700F6066DE5F}"/>
              </a:ext>
            </a:extLst>
          </p:cNvPr>
          <p:cNvCxnSpPr>
            <a:cxnSpLocks/>
          </p:cNvCxnSpPr>
          <p:nvPr/>
        </p:nvCxnSpPr>
        <p:spPr>
          <a:xfrm>
            <a:off x="8145710" y="2737607"/>
            <a:ext cx="130029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816EADF-3D49-8B40-AEC7-592FA9CC8182}"/>
              </a:ext>
            </a:extLst>
          </p:cNvPr>
          <p:cNvCxnSpPr>
            <a:cxnSpLocks/>
          </p:cNvCxnSpPr>
          <p:nvPr/>
        </p:nvCxnSpPr>
        <p:spPr>
          <a:xfrm>
            <a:off x="8145710" y="3896686"/>
            <a:ext cx="107379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64D639A-FEE5-594E-BE6E-E0DA9EB75B10}"/>
              </a:ext>
            </a:extLst>
          </p:cNvPr>
          <p:cNvCxnSpPr>
            <a:cxnSpLocks/>
          </p:cNvCxnSpPr>
          <p:nvPr/>
        </p:nvCxnSpPr>
        <p:spPr>
          <a:xfrm>
            <a:off x="8145710" y="4736983"/>
            <a:ext cx="76899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D7328EE-A834-F044-8FE5-09D3EE3FBC01}"/>
              </a:ext>
            </a:extLst>
          </p:cNvPr>
          <p:cNvCxnSpPr>
            <a:cxnSpLocks/>
          </p:cNvCxnSpPr>
          <p:nvPr/>
        </p:nvCxnSpPr>
        <p:spPr>
          <a:xfrm>
            <a:off x="9539681" y="2723625"/>
            <a:ext cx="768991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2E0F072-A9A3-4B4D-A171-48D5630D9FBE}"/>
              </a:ext>
            </a:extLst>
          </p:cNvPr>
          <p:cNvCxnSpPr>
            <a:cxnSpLocks/>
          </p:cNvCxnSpPr>
          <p:nvPr/>
        </p:nvCxnSpPr>
        <p:spPr>
          <a:xfrm>
            <a:off x="9446004" y="4469933"/>
            <a:ext cx="41944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BAB2A87-AC4A-1549-A851-D998A4D81FA5}"/>
              </a:ext>
            </a:extLst>
          </p:cNvPr>
          <p:cNvCxnSpPr>
            <a:cxnSpLocks/>
          </p:cNvCxnSpPr>
          <p:nvPr/>
        </p:nvCxnSpPr>
        <p:spPr>
          <a:xfrm>
            <a:off x="9288011" y="3896686"/>
            <a:ext cx="63616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EE6D2BC-CF6E-5641-86D0-2F15AFA3A8D9}"/>
              </a:ext>
            </a:extLst>
          </p:cNvPr>
          <p:cNvCxnSpPr>
            <a:cxnSpLocks/>
          </p:cNvCxnSpPr>
          <p:nvPr/>
        </p:nvCxnSpPr>
        <p:spPr>
          <a:xfrm>
            <a:off x="8180664" y="4158142"/>
            <a:ext cx="63616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5B60D3E-CD79-BC40-9683-95E427AE4971}"/>
              </a:ext>
            </a:extLst>
          </p:cNvPr>
          <p:cNvCxnSpPr>
            <a:cxnSpLocks/>
          </p:cNvCxnSpPr>
          <p:nvPr/>
        </p:nvCxnSpPr>
        <p:spPr>
          <a:xfrm>
            <a:off x="5705912" y="6477699"/>
            <a:ext cx="1332451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1017DFB-53FE-D64B-ADA5-5DC4E3D01018}"/>
              </a:ext>
            </a:extLst>
          </p:cNvPr>
          <p:cNvCxnSpPr>
            <a:cxnSpLocks/>
          </p:cNvCxnSpPr>
          <p:nvPr/>
        </p:nvCxnSpPr>
        <p:spPr>
          <a:xfrm>
            <a:off x="5670957" y="1863754"/>
            <a:ext cx="71306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A7BC67-6A0C-F743-BDCF-F6E733001193}"/>
              </a:ext>
            </a:extLst>
          </p:cNvPr>
          <p:cNvCxnSpPr>
            <a:cxnSpLocks/>
          </p:cNvCxnSpPr>
          <p:nvPr/>
        </p:nvCxnSpPr>
        <p:spPr>
          <a:xfrm>
            <a:off x="5670957" y="4167929"/>
            <a:ext cx="425043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33995C7-973B-DA44-86B2-793B05EB4DBA}"/>
              </a:ext>
            </a:extLst>
          </p:cNvPr>
          <p:cNvSpPr txBox="1"/>
          <p:nvPr/>
        </p:nvSpPr>
        <p:spPr>
          <a:xfrm>
            <a:off x="10483929" y="4167929"/>
            <a:ext cx="1593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Claire David or Asher </a:t>
            </a:r>
            <a:r>
              <a:rPr lang="en-US" dirty="0" err="1"/>
              <a:t>Kaboth</a:t>
            </a:r>
            <a:r>
              <a:rPr lang="en-US" dirty="0"/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FC7EEE-35E1-D94B-BEE4-0F0B2ACDB3BA}"/>
              </a:ext>
            </a:extLst>
          </p:cNvPr>
          <p:cNvSpPr txBox="1"/>
          <p:nvPr/>
        </p:nvSpPr>
        <p:spPr>
          <a:xfrm>
            <a:off x="10483929" y="1789651"/>
            <a:ext cx="1218805" cy="94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Suggest alternative reviewer?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2E04C53-6F14-704F-BE18-B965DE8E44C7}"/>
              </a:ext>
            </a:extLst>
          </p:cNvPr>
          <p:cNvCxnSpPr>
            <a:cxnSpLocks/>
          </p:cNvCxnSpPr>
          <p:nvPr/>
        </p:nvCxnSpPr>
        <p:spPr>
          <a:xfrm>
            <a:off x="8183461" y="6477699"/>
            <a:ext cx="2125211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199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3458</TotalTime>
  <Words>184</Words>
  <Application>Microsoft Macintosh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FD2-VD CDR Update  24 June 2021</vt:lpstr>
      <vt:lpstr>Most first drafts undergoing internal review</vt:lpstr>
      <vt:lpstr>Next Steps</vt:lpstr>
      <vt:lpstr>Proposed reviewers by chapter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SPVD CDR Update Apr 1</dc:title>
  <dc:creator>Anne E Heavey</dc:creator>
  <cp:lastModifiedBy>Anne E Heavey</cp:lastModifiedBy>
  <cp:revision>62</cp:revision>
  <dcterms:created xsi:type="dcterms:W3CDTF">2021-03-31T15:53:27Z</dcterms:created>
  <dcterms:modified xsi:type="dcterms:W3CDTF">2021-06-24T16:43:07Z</dcterms:modified>
</cp:coreProperties>
</file>