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705" r:id="rId1"/>
  </p:sldMasterIdLst>
  <p:notesMasterIdLst>
    <p:notesMasterId r:id="rId12"/>
  </p:notesMasterIdLst>
  <p:handoutMasterIdLst>
    <p:handoutMasterId r:id="rId13"/>
  </p:handoutMasterIdLst>
  <p:sldIdLst>
    <p:sldId id="632" r:id="rId2"/>
    <p:sldId id="281" r:id="rId3"/>
    <p:sldId id="664" r:id="rId4"/>
    <p:sldId id="649" r:id="rId5"/>
    <p:sldId id="754" r:id="rId6"/>
    <p:sldId id="674" r:id="rId7"/>
    <p:sldId id="678" r:id="rId8"/>
    <p:sldId id="698" r:id="rId9"/>
    <p:sldId id="568" r:id="rId10"/>
    <p:sldId id="691" r:id="rId11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lberto Di Meglio" initials="ADM" lastIdx="1" clrIdx="0">
    <p:extLst>
      <p:ext uri="{19B8F6BF-5375-455C-9EA6-DF929625EA0E}">
        <p15:presenceInfo xmlns:p15="http://schemas.microsoft.com/office/powerpoint/2012/main" userId="d7605418547838f6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072BA"/>
    <a:srgbClr val="00A399"/>
    <a:srgbClr val="1E5AAE"/>
    <a:srgbClr val="1475BC"/>
    <a:srgbClr val="FFFFFF"/>
    <a:srgbClr val="D4680E"/>
    <a:srgbClr val="F5B3A1"/>
    <a:srgbClr val="FF3737"/>
    <a:srgbClr val="F8C092"/>
    <a:srgbClr val="F39B5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716" autoAdjust="0"/>
    <p:restoredTop sz="95652" autoAdjust="0"/>
  </p:normalViewPr>
  <p:slideViewPr>
    <p:cSldViewPr snapToGrid="0" snapToObjects="1">
      <p:cViewPr varScale="1">
        <p:scale>
          <a:sx n="109" d="100"/>
          <a:sy n="109" d="100"/>
        </p:scale>
        <p:origin x="258" y="78"/>
      </p:cViewPr>
      <p:guideLst/>
    </p:cSldViewPr>
  </p:slideViewPr>
  <p:outlineViewPr>
    <p:cViewPr>
      <p:scale>
        <a:sx n="33" d="100"/>
        <a:sy n="33" d="100"/>
      </p:scale>
      <p:origin x="0" y="-4786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80" d="100"/>
        <a:sy n="80" d="100"/>
      </p:scale>
      <p:origin x="0" y="-588"/>
    </p:cViewPr>
  </p:sorterViewPr>
  <p:notesViewPr>
    <p:cSldViewPr snapToGrid="0" snapToObjects="1">
      <p:cViewPr varScale="1">
        <p:scale>
          <a:sx n="123" d="100"/>
          <a:sy n="123" d="100"/>
        </p:scale>
        <p:origin x="4974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commentAuthors" Target="commentAuthor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lberto Di Meglio" userId="d7605418547838f6" providerId="LiveId" clId="{4378B556-3EA3-405E-A43B-1A47433C31DF}"/>
    <pc:docChg chg="modSld">
      <pc:chgData name="Alberto Di Meglio" userId="d7605418547838f6" providerId="LiveId" clId="{4378B556-3EA3-405E-A43B-1A47433C31DF}" dt="2021-07-01T06:53:27.644" v="88" actId="20577"/>
      <pc:docMkLst>
        <pc:docMk/>
      </pc:docMkLst>
      <pc:sldChg chg="modSp mod">
        <pc:chgData name="Alberto Di Meglio" userId="d7605418547838f6" providerId="LiveId" clId="{4378B556-3EA3-405E-A43B-1A47433C31DF}" dt="2021-07-01T06:53:27.644" v="88" actId="20577"/>
        <pc:sldMkLst>
          <pc:docMk/>
          <pc:sldMk cId="2876083158" sldId="281"/>
        </pc:sldMkLst>
        <pc:spChg chg="mod">
          <ac:chgData name="Alberto Di Meglio" userId="d7605418547838f6" providerId="LiveId" clId="{4378B556-3EA3-405E-A43B-1A47433C31DF}" dt="2021-07-01T06:53:27.644" v="88" actId="20577"/>
          <ac:spMkLst>
            <pc:docMk/>
            <pc:sldMk cId="2876083158" sldId="281"/>
            <ac:spMk id="2" creationId="{00000000-0000-0000-0000-000000000000}"/>
          </ac:spMkLst>
        </pc:spChg>
        <pc:spChg chg="mod">
          <ac:chgData name="Alberto Di Meglio" userId="d7605418547838f6" providerId="LiveId" clId="{4378B556-3EA3-405E-A43B-1A47433C31DF}" dt="2021-07-01T06:50:27.607" v="46" actId="20577"/>
          <ac:spMkLst>
            <pc:docMk/>
            <pc:sldMk cId="2876083158" sldId="281"/>
            <ac:spMk id="4" creationId="{00000000-0000-0000-0000-000000000000}"/>
          </ac:spMkLst>
        </pc:spChg>
      </pc:sldChg>
    </pc:docChg>
  </pc:docChgLst>
</pc:chgInfo>
</file>

<file path=ppt/diagrams/_rels/data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jpeg"/><Relationship Id="rId3" Type="http://schemas.openxmlformats.org/officeDocument/2006/relationships/image" Target="../media/image18.png"/><Relationship Id="rId7" Type="http://schemas.openxmlformats.org/officeDocument/2006/relationships/image" Target="../media/image22.jpeg"/><Relationship Id="rId2" Type="http://schemas.openxmlformats.org/officeDocument/2006/relationships/image" Target="../media/image17.png"/><Relationship Id="rId1" Type="http://schemas.openxmlformats.org/officeDocument/2006/relationships/image" Target="../media/image16.png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diagrams/_rels/drawing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jpeg"/><Relationship Id="rId3" Type="http://schemas.openxmlformats.org/officeDocument/2006/relationships/image" Target="../media/image18.png"/><Relationship Id="rId7" Type="http://schemas.openxmlformats.org/officeDocument/2006/relationships/image" Target="../media/image22.jpeg"/><Relationship Id="rId2" Type="http://schemas.openxmlformats.org/officeDocument/2006/relationships/image" Target="../media/image17.png"/><Relationship Id="rId1" Type="http://schemas.openxmlformats.org/officeDocument/2006/relationships/image" Target="../media/image16.png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12B9808-AD39-4460-99D1-8D4D0F05AB69}" type="doc">
      <dgm:prSet loTypeId="urn:microsoft.com/office/officeart/2009/layout/CirclePictureHierarchy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88992082-DB6B-400B-98ED-0FE0E2E7FE23}">
      <dgm:prSet phldrT="[Text]"/>
      <dgm:spPr/>
      <dgm:t>
        <a:bodyPr/>
        <a:lstStyle/>
        <a:p>
          <a:r>
            <a:rPr lang="en-US" dirty="0"/>
            <a:t>CERN Management</a:t>
          </a:r>
        </a:p>
      </dgm:t>
    </dgm:pt>
    <dgm:pt modelId="{2FE286DE-B701-4FB8-9E08-C6FC49133D8C}" type="parTrans" cxnId="{CDAA8635-406E-4A3B-969C-7F81AC45CEE8}">
      <dgm:prSet/>
      <dgm:spPr/>
      <dgm:t>
        <a:bodyPr/>
        <a:lstStyle/>
        <a:p>
          <a:endParaRPr lang="en-US"/>
        </a:p>
      </dgm:t>
    </dgm:pt>
    <dgm:pt modelId="{569BA1D0-1A79-4289-90C6-73CF73E4DA17}" type="sibTrans" cxnId="{CDAA8635-406E-4A3B-969C-7F81AC45CEE8}">
      <dgm:prSet/>
      <dgm:spPr/>
      <dgm:t>
        <a:bodyPr/>
        <a:lstStyle/>
        <a:p>
          <a:endParaRPr lang="en-US"/>
        </a:p>
      </dgm:t>
    </dgm:pt>
    <dgm:pt modelId="{679F85D0-1BAE-4107-89C0-9B4C5F9A2F9C}">
      <dgm:prSet phldrT="[Text]"/>
      <dgm:spPr/>
      <dgm:t>
        <a:bodyPr/>
        <a:lstStyle/>
        <a:p>
          <a:r>
            <a:rPr lang="en-150" dirty="0"/>
            <a:t>Sensing,</a:t>
          </a:r>
          <a:br>
            <a:rPr lang="en-150" dirty="0"/>
          </a:br>
          <a:r>
            <a:rPr lang="en-US" dirty="0"/>
            <a:t>Detectors R&amp;D</a:t>
          </a:r>
        </a:p>
      </dgm:t>
    </dgm:pt>
    <dgm:pt modelId="{629F27A1-696F-41FD-814F-CC2ED8D2F7A9}" type="parTrans" cxnId="{32FD0193-EFBE-48CC-A9F4-326DC56B7439}">
      <dgm:prSet/>
      <dgm:spPr/>
      <dgm:t>
        <a:bodyPr/>
        <a:lstStyle/>
        <a:p>
          <a:endParaRPr lang="en-US"/>
        </a:p>
      </dgm:t>
    </dgm:pt>
    <dgm:pt modelId="{82AB821D-6AFE-4ED6-BE73-F028FD6098FB}" type="sibTrans" cxnId="{32FD0193-EFBE-48CC-A9F4-326DC56B7439}">
      <dgm:prSet/>
      <dgm:spPr/>
      <dgm:t>
        <a:bodyPr/>
        <a:lstStyle/>
        <a:p>
          <a:endParaRPr lang="en-US"/>
        </a:p>
      </dgm:t>
    </dgm:pt>
    <dgm:pt modelId="{E8D7BD8D-221C-4857-BD3B-13638C685FD9}">
      <dgm:prSet phldrT="[Text]"/>
      <dgm:spPr/>
      <dgm:t>
        <a:bodyPr/>
        <a:lstStyle/>
        <a:p>
          <a:r>
            <a:rPr lang="en-US" dirty="0"/>
            <a:t>Communication</a:t>
          </a:r>
        </a:p>
      </dgm:t>
    </dgm:pt>
    <dgm:pt modelId="{5FF5BBF1-8653-409B-9E69-02CA4F0F1837}" type="parTrans" cxnId="{11968594-B4C6-4931-81CA-66322E728CB2}">
      <dgm:prSet/>
      <dgm:spPr/>
      <dgm:t>
        <a:bodyPr/>
        <a:lstStyle/>
        <a:p>
          <a:endParaRPr lang="en-US"/>
        </a:p>
      </dgm:t>
    </dgm:pt>
    <dgm:pt modelId="{574C2513-E5D3-4EF0-8F7B-D5C5E126CDF1}" type="sibTrans" cxnId="{11968594-B4C6-4931-81CA-66322E728CB2}">
      <dgm:prSet/>
      <dgm:spPr/>
      <dgm:t>
        <a:bodyPr/>
        <a:lstStyle/>
        <a:p>
          <a:endParaRPr lang="en-US"/>
        </a:p>
      </dgm:t>
    </dgm:pt>
    <dgm:pt modelId="{085EEA38-E606-4821-A852-F7558221D730}">
      <dgm:prSet phldrT="[Text]"/>
      <dgm:spPr/>
      <dgm:t>
        <a:bodyPr/>
        <a:lstStyle/>
        <a:p>
          <a:r>
            <a:rPr lang="en-US" dirty="0"/>
            <a:t>Joint HEP R&amp;D Programme</a:t>
          </a:r>
        </a:p>
      </dgm:t>
    </dgm:pt>
    <dgm:pt modelId="{0A74CCD1-D134-43FC-AC59-6CBB8DB03B40}" type="parTrans" cxnId="{45820F6C-9DCD-4E9C-B792-85AE290AD5BF}">
      <dgm:prSet/>
      <dgm:spPr/>
      <dgm:t>
        <a:bodyPr/>
        <a:lstStyle/>
        <a:p>
          <a:endParaRPr lang="en-US"/>
        </a:p>
      </dgm:t>
    </dgm:pt>
    <dgm:pt modelId="{D57F7E66-2465-4993-88D1-6E70A20AB905}" type="sibTrans" cxnId="{45820F6C-9DCD-4E9C-B792-85AE290AD5BF}">
      <dgm:prSet/>
      <dgm:spPr/>
      <dgm:t>
        <a:bodyPr/>
        <a:lstStyle/>
        <a:p>
          <a:endParaRPr lang="en-US"/>
        </a:p>
      </dgm:t>
    </dgm:pt>
    <dgm:pt modelId="{AF823064-8413-4C1C-8060-410D56D33ED4}">
      <dgm:prSet phldrT="[Text]"/>
      <dgm:spPr/>
      <dgm:t>
        <a:bodyPr/>
        <a:lstStyle/>
        <a:p>
          <a:r>
            <a:rPr lang="en-150" dirty="0"/>
            <a:t>Advisory Board and </a:t>
          </a:r>
          <a:r>
            <a:rPr lang="en-US" dirty="0"/>
            <a:t>QT Forum (</a:t>
          </a:r>
          <a:r>
            <a:rPr lang="en-150" b="1" dirty="0">
              <a:solidFill>
                <a:srgbClr val="FF0000"/>
              </a:solidFill>
            </a:rPr>
            <a:t>with large representation of the</a:t>
          </a:r>
          <a:br>
            <a:rPr lang="en-150" b="1" dirty="0">
              <a:solidFill>
                <a:srgbClr val="FF0000"/>
              </a:solidFill>
            </a:rPr>
          </a:br>
          <a:r>
            <a:rPr lang="en-US" b="1" dirty="0">
              <a:solidFill>
                <a:srgbClr val="FF0000"/>
              </a:solidFill>
            </a:rPr>
            <a:t>Member States</a:t>
          </a:r>
          <a:r>
            <a:rPr lang="en-US" dirty="0"/>
            <a:t>)</a:t>
          </a:r>
        </a:p>
      </dgm:t>
    </dgm:pt>
    <dgm:pt modelId="{49DCF3DB-87F9-442F-8268-73C189B20265}" type="parTrans" cxnId="{1A4B2253-9875-4975-8DFA-20C132975701}">
      <dgm:prSet/>
      <dgm:spPr/>
      <dgm:t>
        <a:bodyPr/>
        <a:lstStyle/>
        <a:p>
          <a:endParaRPr lang="en-US"/>
        </a:p>
      </dgm:t>
    </dgm:pt>
    <dgm:pt modelId="{136B6797-75AD-44F0-A187-B48167F28D8B}" type="sibTrans" cxnId="{1A4B2253-9875-4975-8DFA-20C132975701}">
      <dgm:prSet/>
      <dgm:spPr/>
      <dgm:t>
        <a:bodyPr/>
        <a:lstStyle/>
        <a:p>
          <a:endParaRPr lang="en-US"/>
        </a:p>
      </dgm:t>
    </dgm:pt>
    <dgm:pt modelId="{8527BE23-73CF-4E3C-8414-9A4412F2BDA4}">
      <dgm:prSet phldrT="[Text]"/>
      <dgm:spPr/>
      <dgm:t>
        <a:bodyPr/>
        <a:lstStyle/>
        <a:p>
          <a:r>
            <a:rPr lang="en-US" dirty="0"/>
            <a:t>QT Initiative </a:t>
          </a:r>
          <a:r>
            <a:rPr lang="en-150" dirty="0"/>
            <a:t>Management</a:t>
          </a:r>
          <a:endParaRPr lang="en-US" dirty="0"/>
        </a:p>
      </dgm:t>
    </dgm:pt>
    <dgm:pt modelId="{7E9CA83D-0703-4537-A53D-AC098FB82ECB}" type="parTrans" cxnId="{2AF6CC84-3ACB-4047-A766-3C80526B9C2A}">
      <dgm:prSet/>
      <dgm:spPr/>
      <dgm:t>
        <a:bodyPr/>
        <a:lstStyle/>
        <a:p>
          <a:endParaRPr lang="en-US"/>
        </a:p>
      </dgm:t>
    </dgm:pt>
    <dgm:pt modelId="{9E068E08-D8D4-4F56-9B12-8BFEA985A114}" type="sibTrans" cxnId="{2AF6CC84-3ACB-4047-A766-3C80526B9C2A}">
      <dgm:prSet/>
      <dgm:spPr/>
      <dgm:t>
        <a:bodyPr/>
        <a:lstStyle/>
        <a:p>
          <a:endParaRPr lang="en-US"/>
        </a:p>
      </dgm:t>
    </dgm:pt>
    <dgm:pt modelId="{0EF90F82-92FE-4946-9E66-EB34DD1FCFA9}">
      <dgm:prSet phldrT="[Text]"/>
      <dgm:spPr/>
      <dgm:t>
        <a:bodyPr/>
        <a:lstStyle/>
        <a:p>
          <a:r>
            <a:rPr lang="en-US" dirty="0"/>
            <a:t>Computing</a:t>
          </a:r>
          <a:r>
            <a:rPr lang="en-150" dirty="0"/>
            <a:t> &amp; Engineering</a:t>
          </a:r>
          <a:endParaRPr lang="en-US" dirty="0"/>
        </a:p>
      </dgm:t>
    </dgm:pt>
    <dgm:pt modelId="{D5113BDB-2A55-4A7E-8AB0-F275A8156479}" type="parTrans" cxnId="{18D2468B-2BB7-4E56-ADD9-775A00DDC8FA}">
      <dgm:prSet/>
      <dgm:spPr/>
      <dgm:t>
        <a:bodyPr/>
        <a:lstStyle/>
        <a:p>
          <a:endParaRPr lang="en-US"/>
        </a:p>
      </dgm:t>
    </dgm:pt>
    <dgm:pt modelId="{7B68B959-0910-46F1-A9D1-F076F6C79BC2}" type="sibTrans" cxnId="{18D2468B-2BB7-4E56-ADD9-775A00DDC8FA}">
      <dgm:prSet/>
      <dgm:spPr/>
      <dgm:t>
        <a:bodyPr/>
        <a:lstStyle/>
        <a:p>
          <a:endParaRPr lang="en-US"/>
        </a:p>
      </dgm:t>
    </dgm:pt>
    <dgm:pt modelId="{E15557FE-1E54-4D8A-BAF6-3F2872C9C051}">
      <dgm:prSet phldrT="[Text]"/>
      <dgm:spPr/>
      <dgm:t>
        <a:bodyPr/>
        <a:lstStyle/>
        <a:p>
          <a:r>
            <a:rPr lang="en-150" dirty="0"/>
            <a:t>Simulation,</a:t>
          </a:r>
          <a:br>
            <a:rPr lang="en-150" dirty="0"/>
          </a:br>
          <a:r>
            <a:rPr lang="en-150" dirty="0"/>
            <a:t>Information Processing</a:t>
          </a:r>
          <a:endParaRPr lang="en-US" dirty="0"/>
        </a:p>
      </dgm:t>
    </dgm:pt>
    <dgm:pt modelId="{4C572E5F-1F01-409D-9FA4-3554DB9C86CE}" type="parTrans" cxnId="{025DBC8A-3B67-49BA-97A7-6C1E95B07F56}">
      <dgm:prSet/>
      <dgm:spPr/>
      <dgm:t>
        <a:bodyPr/>
        <a:lstStyle/>
        <a:p>
          <a:endParaRPr lang="en-US"/>
        </a:p>
      </dgm:t>
    </dgm:pt>
    <dgm:pt modelId="{7547B222-3C18-4BA0-831B-E6002203ADA1}" type="sibTrans" cxnId="{025DBC8A-3B67-49BA-97A7-6C1E95B07F56}">
      <dgm:prSet/>
      <dgm:spPr/>
      <dgm:t>
        <a:bodyPr/>
        <a:lstStyle/>
        <a:p>
          <a:endParaRPr lang="en-US"/>
        </a:p>
      </dgm:t>
    </dgm:pt>
    <dgm:pt modelId="{44E7B605-0046-4B3F-A1C5-0ACB8D5D909A}" type="pres">
      <dgm:prSet presAssocID="{312B9808-AD39-4460-99D1-8D4D0F05AB69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A95C723D-BC1C-4902-B212-978ACC2196E0}" type="pres">
      <dgm:prSet presAssocID="{085EEA38-E606-4821-A852-F7558221D730}" presName="hierRoot1" presStyleCnt="0"/>
      <dgm:spPr/>
    </dgm:pt>
    <dgm:pt modelId="{47A35796-2777-4614-8A01-BA4D697A0F3D}" type="pres">
      <dgm:prSet presAssocID="{085EEA38-E606-4821-A852-F7558221D730}" presName="composite" presStyleCnt="0"/>
      <dgm:spPr/>
    </dgm:pt>
    <dgm:pt modelId="{5E35944C-CE0D-4599-BFE6-6A8764E41CF7}" type="pres">
      <dgm:prSet presAssocID="{085EEA38-E606-4821-A852-F7558221D730}" presName="image" presStyleLbl="node0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</dgm:spPr>
    </dgm:pt>
    <dgm:pt modelId="{BF1F38C8-26E6-4A6C-AA37-DBCBA98E0D59}" type="pres">
      <dgm:prSet presAssocID="{085EEA38-E606-4821-A852-F7558221D730}" presName="text" presStyleLbl="revTx" presStyleIdx="0" presStyleCnt="8">
        <dgm:presLayoutVars>
          <dgm:chPref val="3"/>
        </dgm:presLayoutVars>
      </dgm:prSet>
      <dgm:spPr/>
    </dgm:pt>
    <dgm:pt modelId="{4251AA7C-3F84-41A8-80AB-7B0F5ECD994F}" type="pres">
      <dgm:prSet presAssocID="{085EEA38-E606-4821-A852-F7558221D730}" presName="hierChild2" presStyleCnt="0"/>
      <dgm:spPr/>
    </dgm:pt>
    <dgm:pt modelId="{C8D04208-800B-4013-BE03-D1BC456FAD03}" type="pres">
      <dgm:prSet presAssocID="{88992082-DB6B-400B-98ED-0FE0E2E7FE23}" presName="hierRoot1" presStyleCnt="0"/>
      <dgm:spPr/>
    </dgm:pt>
    <dgm:pt modelId="{441F9DAD-7AD9-474C-A9A1-490095013942}" type="pres">
      <dgm:prSet presAssocID="{88992082-DB6B-400B-98ED-0FE0E2E7FE23}" presName="composite" presStyleCnt="0"/>
      <dgm:spPr/>
    </dgm:pt>
    <dgm:pt modelId="{2F43E45C-1F58-4C6F-8482-3E28E937DF91}" type="pres">
      <dgm:prSet presAssocID="{88992082-DB6B-400B-98ED-0FE0E2E7FE23}" presName="image" presStyleLbl="node0" presStyleIdx="1" presStyleCnt="3"/>
      <dgm:spPr>
        <a:blipFill>
          <a:blip xmlns:r="http://schemas.openxmlformats.org/officeDocument/2006/relationships"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l="-40000" r="-40000"/>
          </a:stretch>
        </a:blipFill>
      </dgm:spPr>
    </dgm:pt>
    <dgm:pt modelId="{FE7C60A7-7A67-40A6-A338-8300EFCFA26C}" type="pres">
      <dgm:prSet presAssocID="{88992082-DB6B-400B-98ED-0FE0E2E7FE23}" presName="text" presStyleLbl="revTx" presStyleIdx="1" presStyleCnt="8">
        <dgm:presLayoutVars>
          <dgm:chPref val="3"/>
        </dgm:presLayoutVars>
      </dgm:prSet>
      <dgm:spPr/>
    </dgm:pt>
    <dgm:pt modelId="{232F2F4A-0794-4DB4-98D2-490185522AE0}" type="pres">
      <dgm:prSet presAssocID="{88992082-DB6B-400B-98ED-0FE0E2E7FE23}" presName="hierChild2" presStyleCnt="0"/>
      <dgm:spPr/>
    </dgm:pt>
    <dgm:pt modelId="{8E94CE46-36AD-44A2-8AFC-0D4168D6E6B0}" type="pres">
      <dgm:prSet presAssocID="{7E9CA83D-0703-4537-A53D-AC098FB82ECB}" presName="Name10" presStyleLbl="parChTrans1D2" presStyleIdx="0" presStyleCnt="1"/>
      <dgm:spPr/>
    </dgm:pt>
    <dgm:pt modelId="{F3A3D985-A91D-4664-BCC7-944B62DD68E6}" type="pres">
      <dgm:prSet presAssocID="{8527BE23-73CF-4E3C-8414-9A4412F2BDA4}" presName="hierRoot2" presStyleCnt="0"/>
      <dgm:spPr/>
    </dgm:pt>
    <dgm:pt modelId="{B1D5090C-E6C6-468C-B89C-43A1CBE0AF5D}" type="pres">
      <dgm:prSet presAssocID="{8527BE23-73CF-4E3C-8414-9A4412F2BDA4}" presName="composite2" presStyleCnt="0"/>
      <dgm:spPr/>
    </dgm:pt>
    <dgm:pt modelId="{D446D9A0-B4B3-43C6-A37D-46FC53D2B02E}" type="pres">
      <dgm:prSet presAssocID="{8527BE23-73CF-4E3C-8414-9A4412F2BDA4}" presName="image2" presStyleLbl="node2" presStyleIdx="0" presStyleCnt="1"/>
      <dgm:spPr>
        <a:blipFill>
          <a:blip xmlns:r="http://schemas.openxmlformats.org/officeDocument/2006/relationships"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</dgm:spPr>
    </dgm:pt>
    <dgm:pt modelId="{2D76C4FC-3DA8-44CD-9AB1-612840FA7DA4}" type="pres">
      <dgm:prSet presAssocID="{8527BE23-73CF-4E3C-8414-9A4412F2BDA4}" presName="text2" presStyleLbl="revTx" presStyleIdx="2" presStyleCnt="8">
        <dgm:presLayoutVars>
          <dgm:chPref val="3"/>
        </dgm:presLayoutVars>
      </dgm:prSet>
      <dgm:spPr/>
    </dgm:pt>
    <dgm:pt modelId="{12E331E0-AFB6-4C42-8E04-42A62496EEFB}" type="pres">
      <dgm:prSet presAssocID="{8527BE23-73CF-4E3C-8414-9A4412F2BDA4}" presName="hierChild3" presStyleCnt="0"/>
      <dgm:spPr/>
    </dgm:pt>
    <dgm:pt modelId="{1420727B-4AE4-4B6F-854C-1285F4B72F02}" type="pres">
      <dgm:prSet presAssocID="{629F27A1-696F-41FD-814F-CC2ED8D2F7A9}" presName="Name17" presStyleLbl="parChTrans1D3" presStyleIdx="0" presStyleCnt="4"/>
      <dgm:spPr/>
    </dgm:pt>
    <dgm:pt modelId="{E4C773E7-FDBD-4674-9989-D61A8387F33B}" type="pres">
      <dgm:prSet presAssocID="{679F85D0-1BAE-4107-89C0-9B4C5F9A2F9C}" presName="hierRoot3" presStyleCnt="0"/>
      <dgm:spPr/>
    </dgm:pt>
    <dgm:pt modelId="{04073DA7-DC92-409C-806D-CD4F363D25B3}" type="pres">
      <dgm:prSet presAssocID="{679F85D0-1BAE-4107-89C0-9B4C5F9A2F9C}" presName="composite3" presStyleCnt="0"/>
      <dgm:spPr/>
    </dgm:pt>
    <dgm:pt modelId="{40806B40-F87B-4B9B-BE94-10D58622A0A9}" type="pres">
      <dgm:prSet presAssocID="{679F85D0-1BAE-4107-89C0-9B4C5F9A2F9C}" presName="image3" presStyleLbl="node3" presStyleIdx="0" presStyleCnt="4"/>
      <dgm:spPr>
        <a:blipFill>
          <a:blip xmlns:r="http://schemas.openxmlformats.org/officeDocument/2006/relationships"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</dgm:spPr>
    </dgm:pt>
    <dgm:pt modelId="{9862770B-C7E8-4647-9E04-BA2F436959CE}" type="pres">
      <dgm:prSet presAssocID="{679F85D0-1BAE-4107-89C0-9B4C5F9A2F9C}" presName="text3" presStyleLbl="revTx" presStyleIdx="3" presStyleCnt="8">
        <dgm:presLayoutVars>
          <dgm:chPref val="3"/>
        </dgm:presLayoutVars>
      </dgm:prSet>
      <dgm:spPr/>
    </dgm:pt>
    <dgm:pt modelId="{707363FB-4B59-4A00-8A68-8D148EE34A70}" type="pres">
      <dgm:prSet presAssocID="{679F85D0-1BAE-4107-89C0-9B4C5F9A2F9C}" presName="hierChild4" presStyleCnt="0"/>
      <dgm:spPr/>
    </dgm:pt>
    <dgm:pt modelId="{6A7B1607-A341-4F27-AE97-47C9D6F3B9E5}" type="pres">
      <dgm:prSet presAssocID="{D5113BDB-2A55-4A7E-8AB0-F275A8156479}" presName="Name17" presStyleLbl="parChTrans1D3" presStyleIdx="1" presStyleCnt="4"/>
      <dgm:spPr/>
    </dgm:pt>
    <dgm:pt modelId="{361692C8-8178-4A3C-8F74-DADDAE0C9E15}" type="pres">
      <dgm:prSet presAssocID="{0EF90F82-92FE-4946-9E66-EB34DD1FCFA9}" presName="hierRoot3" presStyleCnt="0"/>
      <dgm:spPr/>
    </dgm:pt>
    <dgm:pt modelId="{A316CB44-7C78-423A-B93A-AE978229B6CB}" type="pres">
      <dgm:prSet presAssocID="{0EF90F82-92FE-4946-9E66-EB34DD1FCFA9}" presName="composite3" presStyleCnt="0"/>
      <dgm:spPr/>
    </dgm:pt>
    <dgm:pt modelId="{70581A99-ED1E-46CD-A2CD-58ED5D81C6BF}" type="pres">
      <dgm:prSet presAssocID="{0EF90F82-92FE-4946-9E66-EB34DD1FCFA9}" presName="image3" presStyleLbl="node3" presStyleIdx="1" presStyleCnt="4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</dgm:spPr>
    </dgm:pt>
    <dgm:pt modelId="{A2370B6F-8E7C-4695-939B-4AAA3A21E47C}" type="pres">
      <dgm:prSet presAssocID="{0EF90F82-92FE-4946-9E66-EB34DD1FCFA9}" presName="text3" presStyleLbl="revTx" presStyleIdx="4" presStyleCnt="8">
        <dgm:presLayoutVars>
          <dgm:chPref val="3"/>
        </dgm:presLayoutVars>
      </dgm:prSet>
      <dgm:spPr/>
    </dgm:pt>
    <dgm:pt modelId="{E7FE5360-71C0-48EE-8AF5-29B33CF825BF}" type="pres">
      <dgm:prSet presAssocID="{0EF90F82-92FE-4946-9E66-EB34DD1FCFA9}" presName="hierChild4" presStyleCnt="0"/>
      <dgm:spPr/>
    </dgm:pt>
    <dgm:pt modelId="{E00BEB18-5C71-47DC-8788-73A23F27A86A}" type="pres">
      <dgm:prSet presAssocID="{5FF5BBF1-8653-409B-9E69-02CA4F0F1837}" presName="Name17" presStyleLbl="parChTrans1D3" presStyleIdx="2" presStyleCnt="4"/>
      <dgm:spPr/>
    </dgm:pt>
    <dgm:pt modelId="{BC3DF3BB-ED82-49C5-9192-BE96FCF39221}" type="pres">
      <dgm:prSet presAssocID="{E8D7BD8D-221C-4857-BD3B-13638C685FD9}" presName="hierRoot3" presStyleCnt="0"/>
      <dgm:spPr/>
    </dgm:pt>
    <dgm:pt modelId="{2308401C-AF78-4F51-A0ED-C35E243D2D3C}" type="pres">
      <dgm:prSet presAssocID="{E8D7BD8D-221C-4857-BD3B-13638C685FD9}" presName="composite3" presStyleCnt="0"/>
      <dgm:spPr/>
    </dgm:pt>
    <dgm:pt modelId="{90933DAC-4923-4BA8-9B6A-1134E04722E7}" type="pres">
      <dgm:prSet presAssocID="{E8D7BD8D-221C-4857-BD3B-13638C685FD9}" presName="image3" presStyleLbl="node3" presStyleIdx="2" presStyleCnt="4"/>
      <dgm:spPr>
        <a:blipFill>
          <a:blip xmlns:r="http://schemas.openxmlformats.org/officeDocument/2006/relationships" r:embed="rId6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</dgm:spPr>
    </dgm:pt>
    <dgm:pt modelId="{D4E94171-0BF5-4243-8808-7E389A3E7B88}" type="pres">
      <dgm:prSet presAssocID="{E8D7BD8D-221C-4857-BD3B-13638C685FD9}" presName="text3" presStyleLbl="revTx" presStyleIdx="5" presStyleCnt="8">
        <dgm:presLayoutVars>
          <dgm:chPref val="3"/>
        </dgm:presLayoutVars>
      </dgm:prSet>
      <dgm:spPr/>
    </dgm:pt>
    <dgm:pt modelId="{96A371C3-2CF9-41B9-B7B9-A366450D836A}" type="pres">
      <dgm:prSet presAssocID="{E8D7BD8D-221C-4857-BD3B-13638C685FD9}" presName="hierChild4" presStyleCnt="0"/>
      <dgm:spPr/>
    </dgm:pt>
    <dgm:pt modelId="{B82CBF27-A415-4D7C-BF65-E9838EEE7195}" type="pres">
      <dgm:prSet presAssocID="{4C572E5F-1F01-409D-9FA4-3554DB9C86CE}" presName="Name17" presStyleLbl="parChTrans1D3" presStyleIdx="3" presStyleCnt="4"/>
      <dgm:spPr/>
    </dgm:pt>
    <dgm:pt modelId="{8DE4D648-F5C6-4A32-B931-607C622E59DC}" type="pres">
      <dgm:prSet presAssocID="{E15557FE-1E54-4D8A-BAF6-3F2872C9C051}" presName="hierRoot3" presStyleCnt="0"/>
      <dgm:spPr/>
    </dgm:pt>
    <dgm:pt modelId="{8C7C96C8-A931-42D5-B806-9DB89ED264B4}" type="pres">
      <dgm:prSet presAssocID="{E15557FE-1E54-4D8A-BAF6-3F2872C9C051}" presName="composite3" presStyleCnt="0"/>
      <dgm:spPr/>
    </dgm:pt>
    <dgm:pt modelId="{AFAADED6-7E62-4313-86C6-A5AC6BC4747A}" type="pres">
      <dgm:prSet presAssocID="{E15557FE-1E54-4D8A-BAF6-3F2872C9C051}" presName="image3" presStyleLbl="node3" presStyleIdx="3" presStyleCnt="4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</dgm:spPr>
    </dgm:pt>
    <dgm:pt modelId="{4DF6944F-A9F6-486A-B728-CB52F5F4046A}" type="pres">
      <dgm:prSet presAssocID="{E15557FE-1E54-4D8A-BAF6-3F2872C9C051}" presName="text3" presStyleLbl="revTx" presStyleIdx="6" presStyleCnt="8">
        <dgm:presLayoutVars>
          <dgm:chPref val="3"/>
        </dgm:presLayoutVars>
      </dgm:prSet>
      <dgm:spPr/>
    </dgm:pt>
    <dgm:pt modelId="{19015F1D-E939-48F5-9BBB-8810A1E37B76}" type="pres">
      <dgm:prSet presAssocID="{E15557FE-1E54-4D8A-BAF6-3F2872C9C051}" presName="hierChild4" presStyleCnt="0"/>
      <dgm:spPr/>
    </dgm:pt>
    <dgm:pt modelId="{D9E65930-1A08-416F-B7B1-C88625B76B8E}" type="pres">
      <dgm:prSet presAssocID="{AF823064-8413-4C1C-8060-410D56D33ED4}" presName="hierRoot1" presStyleCnt="0"/>
      <dgm:spPr/>
    </dgm:pt>
    <dgm:pt modelId="{B2CCCBCB-1D7B-459A-B8F7-853BEF2BD312}" type="pres">
      <dgm:prSet presAssocID="{AF823064-8413-4C1C-8060-410D56D33ED4}" presName="composite" presStyleCnt="0"/>
      <dgm:spPr/>
    </dgm:pt>
    <dgm:pt modelId="{1A4F1720-DBB8-4EBE-BD55-C60BA5536501}" type="pres">
      <dgm:prSet presAssocID="{AF823064-8413-4C1C-8060-410D56D33ED4}" presName="image" presStyleLbl="node0" presStyleIdx="2" presStyleCnt="3"/>
      <dgm:spPr>
        <a:blipFill>
          <a:blip xmlns:r="http://schemas.openxmlformats.org/officeDocument/2006/relationships" r:embed="rId8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</dgm:spPr>
    </dgm:pt>
    <dgm:pt modelId="{0763ABE1-404D-4202-B2ED-1CDE6A93994E}" type="pres">
      <dgm:prSet presAssocID="{AF823064-8413-4C1C-8060-410D56D33ED4}" presName="text" presStyleLbl="revTx" presStyleIdx="7" presStyleCnt="8" custScaleX="172651" custLinFactNeighborX="39029">
        <dgm:presLayoutVars>
          <dgm:chPref val="3"/>
        </dgm:presLayoutVars>
      </dgm:prSet>
      <dgm:spPr/>
    </dgm:pt>
    <dgm:pt modelId="{957C3E8F-61AC-4A8E-B425-0F87EDFB96D6}" type="pres">
      <dgm:prSet presAssocID="{AF823064-8413-4C1C-8060-410D56D33ED4}" presName="hierChild2" presStyleCnt="0"/>
      <dgm:spPr/>
    </dgm:pt>
  </dgm:ptLst>
  <dgm:cxnLst>
    <dgm:cxn modelId="{B6178C0E-C88D-4402-81EA-FE4F593FDD18}" type="presOf" srcId="{0EF90F82-92FE-4946-9E66-EB34DD1FCFA9}" destId="{A2370B6F-8E7C-4695-939B-4AAA3A21E47C}" srcOrd="0" destOrd="0" presId="urn:microsoft.com/office/officeart/2009/layout/CirclePictureHierarchy"/>
    <dgm:cxn modelId="{96EE2C0F-FBC4-4053-8080-78FEADEFA2D5}" type="presOf" srcId="{7E9CA83D-0703-4537-A53D-AC098FB82ECB}" destId="{8E94CE46-36AD-44A2-8AFC-0D4168D6E6B0}" srcOrd="0" destOrd="0" presId="urn:microsoft.com/office/officeart/2009/layout/CirclePictureHierarchy"/>
    <dgm:cxn modelId="{CDAA8635-406E-4A3B-969C-7F81AC45CEE8}" srcId="{312B9808-AD39-4460-99D1-8D4D0F05AB69}" destId="{88992082-DB6B-400B-98ED-0FE0E2E7FE23}" srcOrd="1" destOrd="0" parTransId="{2FE286DE-B701-4FB8-9E08-C6FC49133D8C}" sibTransId="{569BA1D0-1A79-4289-90C6-73CF73E4DA17}"/>
    <dgm:cxn modelId="{480BDC47-B634-4792-B12A-7D486335B63F}" type="presOf" srcId="{88992082-DB6B-400B-98ED-0FE0E2E7FE23}" destId="{FE7C60A7-7A67-40A6-A338-8300EFCFA26C}" srcOrd="0" destOrd="0" presId="urn:microsoft.com/office/officeart/2009/layout/CirclePictureHierarchy"/>
    <dgm:cxn modelId="{45820F6C-9DCD-4E9C-B792-85AE290AD5BF}" srcId="{312B9808-AD39-4460-99D1-8D4D0F05AB69}" destId="{085EEA38-E606-4821-A852-F7558221D730}" srcOrd="0" destOrd="0" parTransId="{0A74CCD1-D134-43FC-AC59-6CBB8DB03B40}" sibTransId="{D57F7E66-2465-4993-88D1-6E70A20AB905}"/>
    <dgm:cxn modelId="{ADBC4B6C-1272-4385-B9D6-9E8A168639F7}" type="presOf" srcId="{4C572E5F-1F01-409D-9FA4-3554DB9C86CE}" destId="{B82CBF27-A415-4D7C-BF65-E9838EEE7195}" srcOrd="0" destOrd="0" presId="urn:microsoft.com/office/officeart/2009/layout/CirclePictureHierarchy"/>
    <dgm:cxn modelId="{70F81451-9A65-4A16-A133-CBC32EDFC6A3}" type="presOf" srcId="{312B9808-AD39-4460-99D1-8D4D0F05AB69}" destId="{44E7B605-0046-4B3F-A1C5-0ACB8D5D909A}" srcOrd="0" destOrd="0" presId="urn:microsoft.com/office/officeart/2009/layout/CirclePictureHierarchy"/>
    <dgm:cxn modelId="{1A4B2253-9875-4975-8DFA-20C132975701}" srcId="{312B9808-AD39-4460-99D1-8D4D0F05AB69}" destId="{AF823064-8413-4C1C-8060-410D56D33ED4}" srcOrd="2" destOrd="0" parTransId="{49DCF3DB-87F9-442F-8268-73C189B20265}" sibTransId="{136B6797-75AD-44F0-A187-B48167F28D8B}"/>
    <dgm:cxn modelId="{2B94C35A-814B-4F81-BD60-7B95EB884811}" type="presOf" srcId="{085EEA38-E606-4821-A852-F7558221D730}" destId="{BF1F38C8-26E6-4A6C-AA37-DBCBA98E0D59}" srcOrd="0" destOrd="0" presId="urn:microsoft.com/office/officeart/2009/layout/CirclePictureHierarchy"/>
    <dgm:cxn modelId="{06B7E983-B8A6-4455-8249-EA83D55F3130}" type="presOf" srcId="{8527BE23-73CF-4E3C-8414-9A4412F2BDA4}" destId="{2D76C4FC-3DA8-44CD-9AB1-612840FA7DA4}" srcOrd="0" destOrd="0" presId="urn:microsoft.com/office/officeart/2009/layout/CirclePictureHierarchy"/>
    <dgm:cxn modelId="{2AF6CC84-3ACB-4047-A766-3C80526B9C2A}" srcId="{88992082-DB6B-400B-98ED-0FE0E2E7FE23}" destId="{8527BE23-73CF-4E3C-8414-9A4412F2BDA4}" srcOrd="0" destOrd="0" parTransId="{7E9CA83D-0703-4537-A53D-AC098FB82ECB}" sibTransId="{9E068E08-D8D4-4F56-9B12-8BFEA985A114}"/>
    <dgm:cxn modelId="{025DBC8A-3B67-49BA-97A7-6C1E95B07F56}" srcId="{8527BE23-73CF-4E3C-8414-9A4412F2BDA4}" destId="{E15557FE-1E54-4D8A-BAF6-3F2872C9C051}" srcOrd="3" destOrd="0" parTransId="{4C572E5F-1F01-409D-9FA4-3554DB9C86CE}" sibTransId="{7547B222-3C18-4BA0-831B-E6002203ADA1}"/>
    <dgm:cxn modelId="{18D2468B-2BB7-4E56-ADD9-775A00DDC8FA}" srcId="{8527BE23-73CF-4E3C-8414-9A4412F2BDA4}" destId="{0EF90F82-92FE-4946-9E66-EB34DD1FCFA9}" srcOrd="1" destOrd="0" parTransId="{D5113BDB-2A55-4A7E-8AB0-F275A8156479}" sibTransId="{7B68B959-0910-46F1-A9D1-F076F6C79BC2}"/>
    <dgm:cxn modelId="{32FD0193-EFBE-48CC-A9F4-326DC56B7439}" srcId="{8527BE23-73CF-4E3C-8414-9A4412F2BDA4}" destId="{679F85D0-1BAE-4107-89C0-9B4C5F9A2F9C}" srcOrd="0" destOrd="0" parTransId="{629F27A1-696F-41FD-814F-CC2ED8D2F7A9}" sibTransId="{82AB821D-6AFE-4ED6-BE73-F028FD6098FB}"/>
    <dgm:cxn modelId="{11968594-B4C6-4931-81CA-66322E728CB2}" srcId="{8527BE23-73CF-4E3C-8414-9A4412F2BDA4}" destId="{E8D7BD8D-221C-4857-BD3B-13638C685FD9}" srcOrd="2" destOrd="0" parTransId="{5FF5BBF1-8653-409B-9E69-02CA4F0F1837}" sibTransId="{574C2513-E5D3-4EF0-8F7B-D5C5E126CDF1}"/>
    <dgm:cxn modelId="{39BE0B98-9E3A-4BD0-B374-885FE94CEE7E}" type="presOf" srcId="{AF823064-8413-4C1C-8060-410D56D33ED4}" destId="{0763ABE1-404D-4202-B2ED-1CDE6A93994E}" srcOrd="0" destOrd="0" presId="urn:microsoft.com/office/officeart/2009/layout/CirclePictureHierarchy"/>
    <dgm:cxn modelId="{4EA032A5-7188-456A-A583-04A81145102F}" type="presOf" srcId="{679F85D0-1BAE-4107-89C0-9B4C5F9A2F9C}" destId="{9862770B-C7E8-4647-9E04-BA2F436959CE}" srcOrd="0" destOrd="0" presId="urn:microsoft.com/office/officeart/2009/layout/CirclePictureHierarchy"/>
    <dgm:cxn modelId="{C9B22FAD-696B-48B7-8D74-6AC1BA412F5A}" type="presOf" srcId="{E15557FE-1E54-4D8A-BAF6-3F2872C9C051}" destId="{4DF6944F-A9F6-486A-B728-CB52F5F4046A}" srcOrd="0" destOrd="0" presId="urn:microsoft.com/office/officeart/2009/layout/CirclePictureHierarchy"/>
    <dgm:cxn modelId="{7A5B29AE-27DF-4079-97AD-C34FCC09D366}" type="presOf" srcId="{5FF5BBF1-8653-409B-9E69-02CA4F0F1837}" destId="{E00BEB18-5C71-47DC-8788-73A23F27A86A}" srcOrd="0" destOrd="0" presId="urn:microsoft.com/office/officeart/2009/layout/CirclePictureHierarchy"/>
    <dgm:cxn modelId="{CD4380B8-97A6-4115-BBB5-85A93E512151}" type="presOf" srcId="{629F27A1-696F-41FD-814F-CC2ED8D2F7A9}" destId="{1420727B-4AE4-4B6F-854C-1285F4B72F02}" srcOrd="0" destOrd="0" presId="urn:microsoft.com/office/officeart/2009/layout/CirclePictureHierarchy"/>
    <dgm:cxn modelId="{395EA8C5-8C91-408F-8CB8-2C262F701785}" type="presOf" srcId="{D5113BDB-2A55-4A7E-8AB0-F275A8156479}" destId="{6A7B1607-A341-4F27-AE97-47C9D6F3B9E5}" srcOrd="0" destOrd="0" presId="urn:microsoft.com/office/officeart/2009/layout/CirclePictureHierarchy"/>
    <dgm:cxn modelId="{BC078FF5-A3C6-4D4D-8FF0-18A244D83304}" type="presOf" srcId="{E8D7BD8D-221C-4857-BD3B-13638C685FD9}" destId="{D4E94171-0BF5-4243-8808-7E389A3E7B88}" srcOrd="0" destOrd="0" presId="urn:microsoft.com/office/officeart/2009/layout/CirclePictureHierarchy"/>
    <dgm:cxn modelId="{4304BACF-E744-42B5-9483-521AAC4DB3ED}" type="presParOf" srcId="{44E7B605-0046-4B3F-A1C5-0ACB8D5D909A}" destId="{A95C723D-BC1C-4902-B212-978ACC2196E0}" srcOrd="0" destOrd="0" presId="urn:microsoft.com/office/officeart/2009/layout/CirclePictureHierarchy"/>
    <dgm:cxn modelId="{9CDFCFA6-BF1D-4DDD-A085-69FA4EE68A6F}" type="presParOf" srcId="{A95C723D-BC1C-4902-B212-978ACC2196E0}" destId="{47A35796-2777-4614-8A01-BA4D697A0F3D}" srcOrd="0" destOrd="0" presId="urn:microsoft.com/office/officeart/2009/layout/CirclePictureHierarchy"/>
    <dgm:cxn modelId="{8AFFA171-5351-4A44-A7A0-750051DA71A4}" type="presParOf" srcId="{47A35796-2777-4614-8A01-BA4D697A0F3D}" destId="{5E35944C-CE0D-4599-BFE6-6A8764E41CF7}" srcOrd="0" destOrd="0" presId="urn:microsoft.com/office/officeart/2009/layout/CirclePictureHierarchy"/>
    <dgm:cxn modelId="{BD6C69BC-F739-4554-80C4-B509A0EC8020}" type="presParOf" srcId="{47A35796-2777-4614-8A01-BA4D697A0F3D}" destId="{BF1F38C8-26E6-4A6C-AA37-DBCBA98E0D59}" srcOrd="1" destOrd="0" presId="urn:microsoft.com/office/officeart/2009/layout/CirclePictureHierarchy"/>
    <dgm:cxn modelId="{1213459C-868C-474C-849E-B5A5F208B4DC}" type="presParOf" srcId="{A95C723D-BC1C-4902-B212-978ACC2196E0}" destId="{4251AA7C-3F84-41A8-80AB-7B0F5ECD994F}" srcOrd="1" destOrd="0" presId="urn:microsoft.com/office/officeart/2009/layout/CirclePictureHierarchy"/>
    <dgm:cxn modelId="{2487400B-D9D1-4068-AAC1-98FE81D4BCDA}" type="presParOf" srcId="{44E7B605-0046-4B3F-A1C5-0ACB8D5D909A}" destId="{C8D04208-800B-4013-BE03-D1BC456FAD03}" srcOrd="1" destOrd="0" presId="urn:microsoft.com/office/officeart/2009/layout/CirclePictureHierarchy"/>
    <dgm:cxn modelId="{B41E5BC8-11B1-4629-8A52-F39F039DC07D}" type="presParOf" srcId="{C8D04208-800B-4013-BE03-D1BC456FAD03}" destId="{441F9DAD-7AD9-474C-A9A1-490095013942}" srcOrd="0" destOrd="0" presId="urn:microsoft.com/office/officeart/2009/layout/CirclePictureHierarchy"/>
    <dgm:cxn modelId="{36C452F5-6173-410D-A8FC-8DAC35E8D3FF}" type="presParOf" srcId="{441F9DAD-7AD9-474C-A9A1-490095013942}" destId="{2F43E45C-1F58-4C6F-8482-3E28E937DF91}" srcOrd="0" destOrd="0" presId="urn:microsoft.com/office/officeart/2009/layout/CirclePictureHierarchy"/>
    <dgm:cxn modelId="{44D9AC46-174D-40BF-A382-89106E487BBA}" type="presParOf" srcId="{441F9DAD-7AD9-474C-A9A1-490095013942}" destId="{FE7C60A7-7A67-40A6-A338-8300EFCFA26C}" srcOrd="1" destOrd="0" presId="urn:microsoft.com/office/officeart/2009/layout/CirclePictureHierarchy"/>
    <dgm:cxn modelId="{0388C7A0-3793-4FC0-AF70-DAB992D3D79C}" type="presParOf" srcId="{C8D04208-800B-4013-BE03-D1BC456FAD03}" destId="{232F2F4A-0794-4DB4-98D2-490185522AE0}" srcOrd="1" destOrd="0" presId="urn:microsoft.com/office/officeart/2009/layout/CirclePictureHierarchy"/>
    <dgm:cxn modelId="{532CFD47-B446-4F15-8753-023159ED00A7}" type="presParOf" srcId="{232F2F4A-0794-4DB4-98D2-490185522AE0}" destId="{8E94CE46-36AD-44A2-8AFC-0D4168D6E6B0}" srcOrd="0" destOrd="0" presId="urn:microsoft.com/office/officeart/2009/layout/CirclePictureHierarchy"/>
    <dgm:cxn modelId="{8BCDB0F7-0DC6-47A4-BB9D-6CF659591E02}" type="presParOf" srcId="{232F2F4A-0794-4DB4-98D2-490185522AE0}" destId="{F3A3D985-A91D-4664-BCC7-944B62DD68E6}" srcOrd="1" destOrd="0" presId="urn:microsoft.com/office/officeart/2009/layout/CirclePictureHierarchy"/>
    <dgm:cxn modelId="{549D9797-E4BF-4856-A39B-9349459DB34F}" type="presParOf" srcId="{F3A3D985-A91D-4664-BCC7-944B62DD68E6}" destId="{B1D5090C-E6C6-468C-B89C-43A1CBE0AF5D}" srcOrd="0" destOrd="0" presId="urn:microsoft.com/office/officeart/2009/layout/CirclePictureHierarchy"/>
    <dgm:cxn modelId="{EB714D9A-4523-475E-A316-E63C68A57FEE}" type="presParOf" srcId="{B1D5090C-E6C6-468C-B89C-43A1CBE0AF5D}" destId="{D446D9A0-B4B3-43C6-A37D-46FC53D2B02E}" srcOrd="0" destOrd="0" presId="urn:microsoft.com/office/officeart/2009/layout/CirclePictureHierarchy"/>
    <dgm:cxn modelId="{36D7A7FD-AEA2-4ECE-B632-8D492F9950A6}" type="presParOf" srcId="{B1D5090C-E6C6-468C-B89C-43A1CBE0AF5D}" destId="{2D76C4FC-3DA8-44CD-9AB1-612840FA7DA4}" srcOrd="1" destOrd="0" presId="urn:microsoft.com/office/officeart/2009/layout/CirclePictureHierarchy"/>
    <dgm:cxn modelId="{C0B1F3BD-8B22-44C9-9E0D-97F4CDE733FB}" type="presParOf" srcId="{F3A3D985-A91D-4664-BCC7-944B62DD68E6}" destId="{12E331E0-AFB6-4C42-8E04-42A62496EEFB}" srcOrd="1" destOrd="0" presId="urn:microsoft.com/office/officeart/2009/layout/CirclePictureHierarchy"/>
    <dgm:cxn modelId="{05DBB054-75F0-46FC-BAD3-90849410D75D}" type="presParOf" srcId="{12E331E0-AFB6-4C42-8E04-42A62496EEFB}" destId="{1420727B-4AE4-4B6F-854C-1285F4B72F02}" srcOrd="0" destOrd="0" presId="urn:microsoft.com/office/officeart/2009/layout/CirclePictureHierarchy"/>
    <dgm:cxn modelId="{E2904658-F1DF-4CC8-A51A-32CDA09A31B0}" type="presParOf" srcId="{12E331E0-AFB6-4C42-8E04-42A62496EEFB}" destId="{E4C773E7-FDBD-4674-9989-D61A8387F33B}" srcOrd="1" destOrd="0" presId="urn:microsoft.com/office/officeart/2009/layout/CirclePictureHierarchy"/>
    <dgm:cxn modelId="{ADEEF07A-26FE-4EBC-9BCA-ABBC84735497}" type="presParOf" srcId="{E4C773E7-FDBD-4674-9989-D61A8387F33B}" destId="{04073DA7-DC92-409C-806D-CD4F363D25B3}" srcOrd="0" destOrd="0" presId="urn:microsoft.com/office/officeart/2009/layout/CirclePictureHierarchy"/>
    <dgm:cxn modelId="{B6953885-C2CB-43DA-8169-33BE07C8D22C}" type="presParOf" srcId="{04073DA7-DC92-409C-806D-CD4F363D25B3}" destId="{40806B40-F87B-4B9B-BE94-10D58622A0A9}" srcOrd="0" destOrd="0" presId="urn:microsoft.com/office/officeart/2009/layout/CirclePictureHierarchy"/>
    <dgm:cxn modelId="{7E4CE2E2-B0E6-4963-B268-8B39D02DE547}" type="presParOf" srcId="{04073DA7-DC92-409C-806D-CD4F363D25B3}" destId="{9862770B-C7E8-4647-9E04-BA2F436959CE}" srcOrd="1" destOrd="0" presId="urn:microsoft.com/office/officeart/2009/layout/CirclePictureHierarchy"/>
    <dgm:cxn modelId="{DAF8FCDD-8BBE-4D95-9922-F59EC025D671}" type="presParOf" srcId="{E4C773E7-FDBD-4674-9989-D61A8387F33B}" destId="{707363FB-4B59-4A00-8A68-8D148EE34A70}" srcOrd="1" destOrd="0" presId="urn:microsoft.com/office/officeart/2009/layout/CirclePictureHierarchy"/>
    <dgm:cxn modelId="{44FE7C09-8368-48D5-86A8-8A4E429BA643}" type="presParOf" srcId="{12E331E0-AFB6-4C42-8E04-42A62496EEFB}" destId="{6A7B1607-A341-4F27-AE97-47C9D6F3B9E5}" srcOrd="2" destOrd="0" presId="urn:microsoft.com/office/officeart/2009/layout/CirclePictureHierarchy"/>
    <dgm:cxn modelId="{104677D2-CA75-4C24-A620-3276AF3724DA}" type="presParOf" srcId="{12E331E0-AFB6-4C42-8E04-42A62496EEFB}" destId="{361692C8-8178-4A3C-8F74-DADDAE0C9E15}" srcOrd="3" destOrd="0" presId="urn:microsoft.com/office/officeart/2009/layout/CirclePictureHierarchy"/>
    <dgm:cxn modelId="{43ED17ED-5173-4DC3-AF6B-89F427B55E39}" type="presParOf" srcId="{361692C8-8178-4A3C-8F74-DADDAE0C9E15}" destId="{A316CB44-7C78-423A-B93A-AE978229B6CB}" srcOrd="0" destOrd="0" presId="urn:microsoft.com/office/officeart/2009/layout/CirclePictureHierarchy"/>
    <dgm:cxn modelId="{94664AAB-E5D1-4B27-9B91-56B1A38CFAAA}" type="presParOf" srcId="{A316CB44-7C78-423A-B93A-AE978229B6CB}" destId="{70581A99-ED1E-46CD-A2CD-58ED5D81C6BF}" srcOrd="0" destOrd="0" presId="urn:microsoft.com/office/officeart/2009/layout/CirclePictureHierarchy"/>
    <dgm:cxn modelId="{E33BCBEC-B479-44BB-A0C4-6A0901B1CC72}" type="presParOf" srcId="{A316CB44-7C78-423A-B93A-AE978229B6CB}" destId="{A2370B6F-8E7C-4695-939B-4AAA3A21E47C}" srcOrd="1" destOrd="0" presId="urn:microsoft.com/office/officeart/2009/layout/CirclePictureHierarchy"/>
    <dgm:cxn modelId="{AB210BCC-1BB9-4B55-BB11-4044604133C7}" type="presParOf" srcId="{361692C8-8178-4A3C-8F74-DADDAE0C9E15}" destId="{E7FE5360-71C0-48EE-8AF5-29B33CF825BF}" srcOrd="1" destOrd="0" presId="urn:microsoft.com/office/officeart/2009/layout/CirclePictureHierarchy"/>
    <dgm:cxn modelId="{B3D41D04-E11B-4C9F-AFA6-F87924F9C67F}" type="presParOf" srcId="{12E331E0-AFB6-4C42-8E04-42A62496EEFB}" destId="{E00BEB18-5C71-47DC-8788-73A23F27A86A}" srcOrd="4" destOrd="0" presId="urn:microsoft.com/office/officeart/2009/layout/CirclePictureHierarchy"/>
    <dgm:cxn modelId="{FCB3C90C-8325-4A0D-83D2-D08F39944662}" type="presParOf" srcId="{12E331E0-AFB6-4C42-8E04-42A62496EEFB}" destId="{BC3DF3BB-ED82-49C5-9192-BE96FCF39221}" srcOrd="5" destOrd="0" presId="urn:microsoft.com/office/officeart/2009/layout/CirclePictureHierarchy"/>
    <dgm:cxn modelId="{28B1F895-E999-42C3-B6AA-67E70C6144DF}" type="presParOf" srcId="{BC3DF3BB-ED82-49C5-9192-BE96FCF39221}" destId="{2308401C-AF78-4F51-A0ED-C35E243D2D3C}" srcOrd="0" destOrd="0" presId="urn:microsoft.com/office/officeart/2009/layout/CirclePictureHierarchy"/>
    <dgm:cxn modelId="{219D22D3-C95E-4F89-8351-6D66A3516C2E}" type="presParOf" srcId="{2308401C-AF78-4F51-A0ED-C35E243D2D3C}" destId="{90933DAC-4923-4BA8-9B6A-1134E04722E7}" srcOrd="0" destOrd="0" presId="urn:microsoft.com/office/officeart/2009/layout/CirclePictureHierarchy"/>
    <dgm:cxn modelId="{A23F93C8-9D68-4984-A81E-F965BD5DA0F5}" type="presParOf" srcId="{2308401C-AF78-4F51-A0ED-C35E243D2D3C}" destId="{D4E94171-0BF5-4243-8808-7E389A3E7B88}" srcOrd="1" destOrd="0" presId="urn:microsoft.com/office/officeart/2009/layout/CirclePictureHierarchy"/>
    <dgm:cxn modelId="{397EB5F9-C7F4-404F-AFD0-5490653EFB37}" type="presParOf" srcId="{BC3DF3BB-ED82-49C5-9192-BE96FCF39221}" destId="{96A371C3-2CF9-41B9-B7B9-A366450D836A}" srcOrd="1" destOrd="0" presId="urn:microsoft.com/office/officeart/2009/layout/CirclePictureHierarchy"/>
    <dgm:cxn modelId="{F73F1FA2-3D34-4F57-9FA5-AE7519B23C02}" type="presParOf" srcId="{12E331E0-AFB6-4C42-8E04-42A62496EEFB}" destId="{B82CBF27-A415-4D7C-BF65-E9838EEE7195}" srcOrd="6" destOrd="0" presId="urn:microsoft.com/office/officeart/2009/layout/CirclePictureHierarchy"/>
    <dgm:cxn modelId="{340BEDB0-7FA9-4835-82E9-C7E14DAAC8C4}" type="presParOf" srcId="{12E331E0-AFB6-4C42-8E04-42A62496EEFB}" destId="{8DE4D648-F5C6-4A32-B931-607C622E59DC}" srcOrd="7" destOrd="0" presId="urn:microsoft.com/office/officeart/2009/layout/CirclePictureHierarchy"/>
    <dgm:cxn modelId="{A1993753-F0BF-414B-9B45-575543B7F7B3}" type="presParOf" srcId="{8DE4D648-F5C6-4A32-B931-607C622E59DC}" destId="{8C7C96C8-A931-42D5-B806-9DB89ED264B4}" srcOrd="0" destOrd="0" presId="urn:microsoft.com/office/officeart/2009/layout/CirclePictureHierarchy"/>
    <dgm:cxn modelId="{1CE92CCC-B97C-4B3E-B6E5-9061FDB18550}" type="presParOf" srcId="{8C7C96C8-A931-42D5-B806-9DB89ED264B4}" destId="{AFAADED6-7E62-4313-86C6-A5AC6BC4747A}" srcOrd="0" destOrd="0" presId="urn:microsoft.com/office/officeart/2009/layout/CirclePictureHierarchy"/>
    <dgm:cxn modelId="{EDF4264C-C632-4806-8F3E-4ADD19E43F10}" type="presParOf" srcId="{8C7C96C8-A931-42D5-B806-9DB89ED264B4}" destId="{4DF6944F-A9F6-486A-B728-CB52F5F4046A}" srcOrd="1" destOrd="0" presId="urn:microsoft.com/office/officeart/2009/layout/CirclePictureHierarchy"/>
    <dgm:cxn modelId="{0A5966EE-A142-418E-BF90-C7C48D51CF7E}" type="presParOf" srcId="{8DE4D648-F5C6-4A32-B931-607C622E59DC}" destId="{19015F1D-E939-48F5-9BBB-8810A1E37B76}" srcOrd="1" destOrd="0" presId="urn:microsoft.com/office/officeart/2009/layout/CirclePictureHierarchy"/>
    <dgm:cxn modelId="{C211FCC2-E2F2-4DA4-9D50-8355F45BB858}" type="presParOf" srcId="{44E7B605-0046-4B3F-A1C5-0ACB8D5D909A}" destId="{D9E65930-1A08-416F-B7B1-C88625B76B8E}" srcOrd="2" destOrd="0" presId="urn:microsoft.com/office/officeart/2009/layout/CirclePictureHierarchy"/>
    <dgm:cxn modelId="{A304199C-98AA-4F34-9328-C16C17C9A7C2}" type="presParOf" srcId="{D9E65930-1A08-416F-B7B1-C88625B76B8E}" destId="{B2CCCBCB-1D7B-459A-B8F7-853BEF2BD312}" srcOrd="0" destOrd="0" presId="urn:microsoft.com/office/officeart/2009/layout/CirclePictureHierarchy"/>
    <dgm:cxn modelId="{5432F546-DA5B-4B63-9186-E643C6B3E425}" type="presParOf" srcId="{B2CCCBCB-1D7B-459A-B8F7-853BEF2BD312}" destId="{1A4F1720-DBB8-4EBE-BD55-C60BA5536501}" srcOrd="0" destOrd="0" presId="urn:microsoft.com/office/officeart/2009/layout/CirclePictureHierarchy"/>
    <dgm:cxn modelId="{7CAC898D-25C2-4EA2-BCA5-CA79D46042B3}" type="presParOf" srcId="{B2CCCBCB-1D7B-459A-B8F7-853BEF2BD312}" destId="{0763ABE1-404D-4202-B2ED-1CDE6A93994E}" srcOrd="1" destOrd="0" presId="urn:microsoft.com/office/officeart/2009/layout/CirclePictureHierarchy"/>
    <dgm:cxn modelId="{475560AA-4F03-4E8C-AC89-3E0593725F76}" type="presParOf" srcId="{D9E65930-1A08-416F-B7B1-C88625B76B8E}" destId="{957C3E8F-61AC-4A8E-B425-0F87EDFB96D6}" srcOrd="1" destOrd="0" presId="urn:microsoft.com/office/officeart/2009/layout/CirclePictureHierarchy"/>
  </dgm:cxnLst>
  <dgm:bg>
    <a:noFill/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E5AAE62-948E-4C6C-9783-C7070E092EC1}" type="doc">
      <dgm:prSet loTypeId="urn:microsoft.com/office/officeart/2005/8/layout/radial3" loCatId="cycle" qsTypeId="urn:microsoft.com/office/officeart/2005/8/quickstyle/simple2" qsCatId="simple" csTypeId="urn:microsoft.com/office/officeart/2005/8/colors/accent0_3" csCatId="mainScheme" phldr="1"/>
      <dgm:spPr/>
      <dgm:t>
        <a:bodyPr/>
        <a:lstStyle/>
        <a:p>
          <a:endParaRPr lang="en-US"/>
        </a:p>
      </dgm:t>
    </dgm:pt>
    <dgm:pt modelId="{B760E181-FB31-41C9-97CA-923D8E745BA5}">
      <dgm:prSet phldrT="[Text]"/>
      <dgm:spPr/>
      <dgm:t>
        <a:bodyPr/>
        <a:lstStyle/>
        <a:p>
          <a:r>
            <a:rPr lang="en-US" dirty="0"/>
            <a:t>  </a:t>
          </a:r>
        </a:p>
      </dgm:t>
    </dgm:pt>
    <dgm:pt modelId="{C289AFD8-50B8-4E38-AAC0-2ED46E31EFA2}" type="parTrans" cxnId="{D7BF119D-ACA4-449C-AE21-7A919E8338D9}">
      <dgm:prSet/>
      <dgm:spPr/>
      <dgm:t>
        <a:bodyPr/>
        <a:lstStyle/>
        <a:p>
          <a:endParaRPr lang="en-US"/>
        </a:p>
      </dgm:t>
    </dgm:pt>
    <dgm:pt modelId="{3BCB6656-7058-440E-850A-52D8F8648920}" type="sibTrans" cxnId="{D7BF119D-ACA4-449C-AE21-7A919E8338D9}">
      <dgm:prSet/>
      <dgm:spPr/>
      <dgm:t>
        <a:bodyPr/>
        <a:lstStyle/>
        <a:p>
          <a:endParaRPr lang="en-US"/>
        </a:p>
      </dgm:t>
    </dgm:pt>
    <dgm:pt modelId="{AE121164-45E3-4DEA-933D-057E96414636}">
      <dgm:prSet phldrT="[Text]"/>
      <dgm:spPr>
        <a:solidFill>
          <a:srgbClr val="C00000">
            <a:alpha val="50000"/>
          </a:srgbClr>
        </a:solidFill>
      </dgm:spPr>
      <dgm:t>
        <a:bodyPr/>
        <a:lstStyle/>
        <a:p>
          <a:r>
            <a:rPr lang="en-US" dirty="0"/>
            <a:t>Data in transit</a:t>
          </a:r>
        </a:p>
      </dgm:t>
    </dgm:pt>
    <dgm:pt modelId="{FF5CF556-2443-4F9A-A609-BC7A8AF0C067}" type="parTrans" cxnId="{ABC0E057-130F-4E61-8952-F43265571126}">
      <dgm:prSet/>
      <dgm:spPr/>
      <dgm:t>
        <a:bodyPr/>
        <a:lstStyle/>
        <a:p>
          <a:endParaRPr lang="en-US"/>
        </a:p>
      </dgm:t>
    </dgm:pt>
    <dgm:pt modelId="{32F5CA26-90DE-40E0-8BFE-BE838072BC0E}" type="sibTrans" cxnId="{ABC0E057-130F-4E61-8952-F43265571126}">
      <dgm:prSet/>
      <dgm:spPr/>
      <dgm:t>
        <a:bodyPr/>
        <a:lstStyle/>
        <a:p>
          <a:endParaRPr lang="en-US"/>
        </a:p>
      </dgm:t>
    </dgm:pt>
    <dgm:pt modelId="{32E31B17-4B39-4591-B0F4-2300ACE62274}">
      <dgm:prSet phldrT="[Text]"/>
      <dgm:spPr>
        <a:solidFill>
          <a:srgbClr val="00B050">
            <a:alpha val="50000"/>
          </a:srgbClr>
        </a:solidFill>
      </dgm:spPr>
      <dgm:t>
        <a:bodyPr/>
        <a:lstStyle/>
        <a:p>
          <a:r>
            <a:rPr lang="en-US" dirty="0"/>
            <a:t>Data Analysis</a:t>
          </a:r>
        </a:p>
      </dgm:t>
    </dgm:pt>
    <dgm:pt modelId="{B6CB121E-FD63-43BA-83DA-0FC90D3862C0}" type="parTrans" cxnId="{1A25B5E3-FEDC-46A8-ACF1-877E111E97F1}">
      <dgm:prSet/>
      <dgm:spPr/>
      <dgm:t>
        <a:bodyPr/>
        <a:lstStyle/>
        <a:p>
          <a:endParaRPr lang="en-US"/>
        </a:p>
      </dgm:t>
    </dgm:pt>
    <dgm:pt modelId="{75A067F5-74AD-4F80-9C17-4F3C482C7E5E}" type="sibTrans" cxnId="{1A25B5E3-FEDC-46A8-ACF1-877E111E97F1}">
      <dgm:prSet/>
      <dgm:spPr/>
      <dgm:t>
        <a:bodyPr/>
        <a:lstStyle/>
        <a:p>
          <a:endParaRPr lang="en-US"/>
        </a:p>
      </dgm:t>
    </dgm:pt>
    <dgm:pt modelId="{55998991-13C4-4D0A-B7C2-8F31351CE489}">
      <dgm:prSet phldrT="[Text]"/>
      <dgm:spPr>
        <a:solidFill>
          <a:srgbClr val="F28F3B">
            <a:alpha val="50000"/>
          </a:srgbClr>
        </a:solidFill>
      </dgm:spPr>
      <dgm:t>
        <a:bodyPr/>
        <a:lstStyle/>
        <a:p>
          <a:r>
            <a:rPr lang="en-US" dirty="0"/>
            <a:t>Auditing and monitoring</a:t>
          </a:r>
        </a:p>
      </dgm:t>
    </dgm:pt>
    <dgm:pt modelId="{5FE36BC0-5563-40AE-ADB0-2143411B28F4}" type="parTrans" cxnId="{EB9A42B3-29DE-488C-B4B4-08375512C788}">
      <dgm:prSet/>
      <dgm:spPr/>
      <dgm:t>
        <a:bodyPr/>
        <a:lstStyle/>
        <a:p>
          <a:endParaRPr lang="en-US"/>
        </a:p>
      </dgm:t>
    </dgm:pt>
    <dgm:pt modelId="{648AF804-D2F7-49B5-89AA-1E5B783E7D29}" type="sibTrans" cxnId="{EB9A42B3-29DE-488C-B4B4-08375512C788}">
      <dgm:prSet/>
      <dgm:spPr/>
      <dgm:t>
        <a:bodyPr/>
        <a:lstStyle/>
        <a:p>
          <a:endParaRPr lang="en-US"/>
        </a:p>
      </dgm:t>
    </dgm:pt>
    <dgm:pt modelId="{438D7E83-73FD-48C1-84F0-956B27C2D925}">
      <dgm:prSet phldrT="[Text]"/>
      <dgm:spPr>
        <a:solidFill>
          <a:srgbClr val="00B0F0">
            <a:alpha val="50000"/>
          </a:srgbClr>
        </a:solidFill>
      </dgm:spPr>
      <dgm:t>
        <a:bodyPr/>
        <a:lstStyle/>
        <a:p>
          <a:r>
            <a:rPr lang="en-US" dirty="0"/>
            <a:t>Data at rest</a:t>
          </a:r>
        </a:p>
      </dgm:t>
    </dgm:pt>
    <dgm:pt modelId="{51A012A2-C2BB-4421-9720-903C3223683C}" type="parTrans" cxnId="{1DB095AD-AD65-491C-AD7F-E1B7B597FCC8}">
      <dgm:prSet/>
      <dgm:spPr/>
      <dgm:t>
        <a:bodyPr/>
        <a:lstStyle/>
        <a:p>
          <a:endParaRPr lang="en-US"/>
        </a:p>
      </dgm:t>
    </dgm:pt>
    <dgm:pt modelId="{FCBFE78E-3A4B-47A4-9469-770624E6F152}" type="sibTrans" cxnId="{1DB095AD-AD65-491C-AD7F-E1B7B597FCC8}">
      <dgm:prSet/>
      <dgm:spPr/>
      <dgm:t>
        <a:bodyPr/>
        <a:lstStyle/>
        <a:p>
          <a:endParaRPr lang="en-US"/>
        </a:p>
      </dgm:t>
    </dgm:pt>
    <dgm:pt modelId="{AF09B8A8-BB47-4CBD-BFCF-BAA97B33025D}" type="pres">
      <dgm:prSet presAssocID="{9E5AAE62-948E-4C6C-9783-C7070E092EC1}" presName="composite" presStyleCnt="0">
        <dgm:presLayoutVars>
          <dgm:chMax val="1"/>
          <dgm:dir/>
          <dgm:resizeHandles val="exact"/>
        </dgm:presLayoutVars>
      </dgm:prSet>
      <dgm:spPr/>
    </dgm:pt>
    <dgm:pt modelId="{5C851FD6-C5B9-41C8-969B-6F432D52076C}" type="pres">
      <dgm:prSet presAssocID="{9E5AAE62-948E-4C6C-9783-C7070E092EC1}" presName="radial" presStyleCnt="0">
        <dgm:presLayoutVars>
          <dgm:animLvl val="ctr"/>
        </dgm:presLayoutVars>
      </dgm:prSet>
      <dgm:spPr/>
    </dgm:pt>
    <dgm:pt modelId="{A3429BC2-315F-4C2F-9FED-021C82133E6D}" type="pres">
      <dgm:prSet presAssocID="{B760E181-FB31-41C9-97CA-923D8E745BA5}" presName="centerShape" presStyleLbl="vennNode1" presStyleIdx="0" presStyleCnt="5"/>
      <dgm:spPr/>
    </dgm:pt>
    <dgm:pt modelId="{FB34EBE7-ACA3-4F4A-B2EA-9F020F6FDD55}" type="pres">
      <dgm:prSet presAssocID="{AE121164-45E3-4DEA-933D-057E96414636}" presName="node" presStyleLbl="vennNode1" presStyleIdx="1" presStyleCnt="5">
        <dgm:presLayoutVars>
          <dgm:bulletEnabled val="1"/>
        </dgm:presLayoutVars>
      </dgm:prSet>
      <dgm:spPr/>
    </dgm:pt>
    <dgm:pt modelId="{C97441B8-3543-4C7C-AE6A-207E998C789E}" type="pres">
      <dgm:prSet presAssocID="{32E31B17-4B39-4591-B0F4-2300ACE62274}" presName="node" presStyleLbl="vennNode1" presStyleIdx="2" presStyleCnt="5">
        <dgm:presLayoutVars>
          <dgm:bulletEnabled val="1"/>
        </dgm:presLayoutVars>
      </dgm:prSet>
      <dgm:spPr/>
    </dgm:pt>
    <dgm:pt modelId="{A35107FE-AC5A-45DD-8FEB-E35162199797}" type="pres">
      <dgm:prSet presAssocID="{55998991-13C4-4D0A-B7C2-8F31351CE489}" presName="node" presStyleLbl="vennNode1" presStyleIdx="3" presStyleCnt="5">
        <dgm:presLayoutVars>
          <dgm:bulletEnabled val="1"/>
        </dgm:presLayoutVars>
      </dgm:prSet>
      <dgm:spPr/>
    </dgm:pt>
    <dgm:pt modelId="{D73FB6F1-CC14-46E0-AA03-F91BC716B7D9}" type="pres">
      <dgm:prSet presAssocID="{438D7E83-73FD-48C1-84F0-956B27C2D925}" presName="node" presStyleLbl="vennNode1" presStyleIdx="4" presStyleCnt="5">
        <dgm:presLayoutVars>
          <dgm:bulletEnabled val="1"/>
        </dgm:presLayoutVars>
      </dgm:prSet>
      <dgm:spPr/>
    </dgm:pt>
  </dgm:ptLst>
  <dgm:cxnLst>
    <dgm:cxn modelId="{385DAB19-089D-42E2-A582-11F068320E32}" type="presOf" srcId="{9E5AAE62-948E-4C6C-9783-C7070E092EC1}" destId="{AF09B8A8-BB47-4CBD-BFCF-BAA97B33025D}" srcOrd="0" destOrd="0" presId="urn:microsoft.com/office/officeart/2005/8/layout/radial3"/>
    <dgm:cxn modelId="{EC822B47-85BC-41EA-A284-7DB6E688498B}" type="presOf" srcId="{AE121164-45E3-4DEA-933D-057E96414636}" destId="{FB34EBE7-ACA3-4F4A-B2EA-9F020F6FDD55}" srcOrd="0" destOrd="0" presId="urn:microsoft.com/office/officeart/2005/8/layout/radial3"/>
    <dgm:cxn modelId="{982DC04C-3BFF-4DE9-B9DE-CF164B8CA0EC}" type="presOf" srcId="{B760E181-FB31-41C9-97CA-923D8E745BA5}" destId="{A3429BC2-315F-4C2F-9FED-021C82133E6D}" srcOrd="0" destOrd="0" presId="urn:microsoft.com/office/officeart/2005/8/layout/radial3"/>
    <dgm:cxn modelId="{ABC0E057-130F-4E61-8952-F43265571126}" srcId="{B760E181-FB31-41C9-97CA-923D8E745BA5}" destId="{AE121164-45E3-4DEA-933D-057E96414636}" srcOrd="0" destOrd="0" parTransId="{FF5CF556-2443-4F9A-A609-BC7A8AF0C067}" sibTransId="{32F5CA26-90DE-40E0-8BFE-BE838072BC0E}"/>
    <dgm:cxn modelId="{C925BF8A-3717-4252-B0B9-FE0E56C7972C}" type="presOf" srcId="{55998991-13C4-4D0A-B7C2-8F31351CE489}" destId="{A35107FE-AC5A-45DD-8FEB-E35162199797}" srcOrd="0" destOrd="0" presId="urn:microsoft.com/office/officeart/2005/8/layout/radial3"/>
    <dgm:cxn modelId="{D7BF119D-ACA4-449C-AE21-7A919E8338D9}" srcId="{9E5AAE62-948E-4C6C-9783-C7070E092EC1}" destId="{B760E181-FB31-41C9-97CA-923D8E745BA5}" srcOrd="0" destOrd="0" parTransId="{C289AFD8-50B8-4E38-AAC0-2ED46E31EFA2}" sibTransId="{3BCB6656-7058-440E-850A-52D8F8648920}"/>
    <dgm:cxn modelId="{1DB095AD-AD65-491C-AD7F-E1B7B597FCC8}" srcId="{B760E181-FB31-41C9-97CA-923D8E745BA5}" destId="{438D7E83-73FD-48C1-84F0-956B27C2D925}" srcOrd="3" destOrd="0" parTransId="{51A012A2-C2BB-4421-9720-903C3223683C}" sibTransId="{FCBFE78E-3A4B-47A4-9469-770624E6F152}"/>
    <dgm:cxn modelId="{EB9A42B3-29DE-488C-B4B4-08375512C788}" srcId="{B760E181-FB31-41C9-97CA-923D8E745BA5}" destId="{55998991-13C4-4D0A-B7C2-8F31351CE489}" srcOrd="2" destOrd="0" parTransId="{5FE36BC0-5563-40AE-ADB0-2143411B28F4}" sibTransId="{648AF804-D2F7-49B5-89AA-1E5B783E7D29}"/>
    <dgm:cxn modelId="{F8DB00B7-4B51-415C-B622-C6B7415598CC}" type="presOf" srcId="{32E31B17-4B39-4591-B0F4-2300ACE62274}" destId="{C97441B8-3543-4C7C-AE6A-207E998C789E}" srcOrd="0" destOrd="0" presId="urn:microsoft.com/office/officeart/2005/8/layout/radial3"/>
    <dgm:cxn modelId="{1A25B5E3-FEDC-46A8-ACF1-877E111E97F1}" srcId="{B760E181-FB31-41C9-97CA-923D8E745BA5}" destId="{32E31B17-4B39-4591-B0F4-2300ACE62274}" srcOrd="1" destOrd="0" parTransId="{B6CB121E-FD63-43BA-83DA-0FC90D3862C0}" sibTransId="{75A067F5-74AD-4F80-9C17-4F3C482C7E5E}"/>
    <dgm:cxn modelId="{E47BD9F9-3A38-43CA-A660-13D9D8624F35}" type="presOf" srcId="{438D7E83-73FD-48C1-84F0-956B27C2D925}" destId="{D73FB6F1-CC14-46E0-AA03-F91BC716B7D9}" srcOrd="0" destOrd="0" presId="urn:microsoft.com/office/officeart/2005/8/layout/radial3"/>
    <dgm:cxn modelId="{5E186ADB-5A40-4A95-B003-1F4FC47896D8}" type="presParOf" srcId="{AF09B8A8-BB47-4CBD-BFCF-BAA97B33025D}" destId="{5C851FD6-C5B9-41C8-969B-6F432D52076C}" srcOrd="0" destOrd="0" presId="urn:microsoft.com/office/officeart/2005/8/layout/radial3"/>
    <dgm:cxn modelId="{B7218EEC-C225-4A32-858C-449F090F39DF}" type="presParOf" srcId="{5C851FD6-C5B9-41C8-969B-6F432D52076C}" destId="{A3429BC2-315F-4C2F-9FED-021C82133E6D}" srcOrd="0" destOrd="0" presId="urn:microsoft.com/office/officeart/2005/8/layout/radial3"/>
    <dgm:cxn modelId="{E843CC64-A520-41CA-92DA-22A0199F8490}" type="presParOf" srcId="{5C851FD6-C5B9-41C8-969B-6F432D52076C}" destId="{FB34EBE7-ACA3-4F4A-B2EA-9F020F6FDD55}" srcOrd="1" destOrd="0" presId="urn:microsoft.com/office/officeart/2005/8/layout/radial3"/>
    <dgm:cxn modelId="{E26F535B-B653-4E3E-AEBE-0ED87EA1B474}" type="presParOf" srcId="{5C851FD6-C5B9-41C8-969B-6F432D52076C}" destId="{C97441B8-3543-4C7C-AE6A-207E998C789E}" srcOrd="2" destOrd="0" presId="urn:microsoft.com/office/officeart/2005/8/layout/radial3"/>
    <dgm:cxn modelId="{514EC70F-BDE7-4BAE-A89B-56C5B46F3970}" type="presParOf" srcId="{5C851FD6-C5B9-41C8-969B-6F432D52076C}" destId="{A35107FE-AC5A-45DD-8FEB-E35162199797}" srcOrd="3" destOrd="0" presId="urn:microsoft.com/office/officeart/2005/8/layout/radial3"/>
    <dgm:cxn modelId="{85CE529A-B1E2-47FE-891F-FF7D329CD133}" type="presParOf" srcId="{5C851FD6-C5B9-41C8-969B-6F432D52076C}" destId="{D73FB6F1-CC14-46E0-AA03-F91BC716B7D9}" srcOrd="4" destOrd="0" presId="urn:microsoft.com/office/officeart/2005/8/layout/radial3"/>
  </dgm:cxnLst>
  <dgm:bg>
    <a:noFill/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82CBF27-A415-4D7C-BF65-E9838EEE7195}">
      <dsp:nvSpPr>
        <dsp:cNvPr id="0" name=""/>
        <dsp:cNvSpPr/>
      </dsp:nvSpPr>
      <dsp:spPr>
        <a:xfrm>
          <a:off x="4061314" y="3561293"/>
          <a:ext cx="3619787" cy="27642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39306"/>
              </a:lnTo>
              <a:lnTo>
                <a:pt x="3619787" y="139306"/>
              </a:lnTo>
              <a:lnTo>
                <a:pt x="3619787" y="276420"/>
              </a:lnTo>
            </a:path>
          </a:pathLst>
        </a:custGeom>
        <a:noFill/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00BEB18-5C71-47DC-8788-73A23F27A86A}">
      <dsp:nvSpPr>
        <dsp:cNvPr id="0" name=""/>
        <dsp:cNvSpPr/>
      </dsp:nvSpPr>
      <dsp:spPr>
        <a:xfrm>
          <a:off x="4061314" y="3561293"/>
          <a:ext cx="1206595" cy="27642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39306"/>
              </a:lnTo>
              <a:lnTo>
                <a:pt x="1206595" y="139306"/>
              </a:lnTo>
              <a:lnTo>
                <a:pt x="1206595" y="276420"/>
              </a:lnTo>
            </a:path>
          </a:pathLst>
        </a:custGeom>
        <a:noFill/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A7B1607-A341-4F27-AE97-47C9D6F3B9E5}">
      <dsp:nvSpPr>
        <dsp:cNvPr id="0" name=""/>
        <dsp:cNvSpPr/>
      </dsp:nvSpPr>
      <dsp:spPr>
        <a:xfrm>
          <a:off x="2854718" y="3561293"/>
          <a:ext cx="1206595" cy="276420"/>
        </a:xfrm>
        <a:custGeom>
          <a:avLst/>
          <a:gdLst/>
          <a:ahLst/>
          <a:cxnLst/>
          <a:rect l="0" t="0" r="0" b="0"/>
          <a:pathLst>
            <a:path>
              <a:moveTo>
                <a:pt x="1206595" y="0"/>
              </a:moveTo>
              <a:lnTo>
                <a:pt x="1206595" y="139306"/>
              </a:lnTo>
              <a:lnTo>
                <a:pt x="0" y="139306"/>
              </a:lnTo>
              <a:lnTo>
                <a:pt x="0" y="276420"/>
              </a:lnTo>
            </a:path>
          </a:pathLst>
        </a:custGeom>
        <a:noFill/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420727B-4AE4-4B6F-854C-1285F4B72F02}">
      <dsp:nvSpPr>
        <dsp:cNvPr id="0" name=""/>
        <dsp:cNvSpPr/>
      </dsp:nvSpPr>
      <dsp:spPr>
        <a:xfrm>
          <a:off x="441527" y="3561293"/>
          <a:ext cx="3619787" cy="276420"/>
        </a:xfrm>
        <a:custGeom>
          <a:avLst/>
          <a:gdLst/>
          <a:ahLst/>
          <a:cxnLst/>
          <a:rect l="0" t="0" r="0" b="0"/>
          <a:pathLst>
            <a:path>
              <a:moveTo>
                <a:pt x="3619787" y="0"/>
              </a:moveTo>
              <a:lnTo>
                <a:pt x="3619787" y="139306"/>
              </a:lnTo>
              <a:lnTo>
                <a:pt x="0" y="139306"/>
              </a:lnTo>
              <a:lnTo>
                <a:pt x="0" y="276420"/>
              </a:lnTo>
            </a:path>
          </a:pathLst>
        </a:custGeom>
        <a:noFill/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E94CE46-36AD-44A2-8AFC-0D4168D6E6B0}">
      <dsp:nvSpPr>
        <dsp:cNvPr id="0" name=""/>
        <dsp:cNvSpPr/>
      </dsp:nvSpPr>
      <dsp:spPr>
        <a:xfrm>
          <a:off x="4015594" y="2407349"/>
          <a:ext cx="91440" cy="276420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76420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E35944C-CE0D-4599-BFE6-6A8764E41CF7}">
      <dsp:nvSpPr>
        <dsp:cNvPr id="0" name=""/>
        <dsp:cNvSpPr/>
      </dsp:nvSpPr>
      <dsp:spPr>
        <a:xfrm>
          <a:off x="1209360" y="1529825"/>
          <a:ext cx="877524" cy="877524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F1F38C8-26E6-4A6C-AA37-DBCBA98E0D59}">
      <dsp:nvSpPr>
        <dsp:cNvPr id="0" name=""/>
        <dsp:cNvSpPr/>
      </dsp:nvSpPr>
      <dsp:spPr>
        <a:xfrm>
          <a:off x="2086885" y="1527631"/>
          <a:ext cx="1316286" cy="87752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 dirty="0"/>
            <a:t>Joint HEP R&amp;D Programme</a:t>
          </a:r>
        </a:p>
      </dsp:txBody>
      <dsp:txXfrm>
        <a:off x="2086885" y="1527631"/>
        <a:ext cx="1316286" cy="877524"/>
      </dsp:txXfrm>
    </dsp:sp>
    <dsp:sp modelId="{2F43E45C-1F58-4C6F-8482-3E28E937DF91}">
      <dsp:nvSpPr>
        <dsp:cNvPr id="0" name=""/>
        <dsp:cNvSpPr/>
      </dsp:nvSpPr>
      <dsp:spPr>
        <a:xfrm>
          <a:off x="3622552" y="1529825"/>
          <a:ext cx="877524" cy="877524"/>
        </a:xfrm>
        <a:prstGeom prst="ellipse">
          <a:avLst/>
        </a:prstGeom>
        <a:blipFill>
          <a:blip xmlns:r="http://schemas.openxmlformats.org/officeDocument/2006/relationships"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l="-40000" r="-40000"/>
          </a:stretch>
        </a:blip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E7C60A7-7A67-40A6-A338-8300EFCFA26C}">
      <dsp:nvSpPr>
        <dsp:cNvPr id="0" name=""/>
        <dsp:cNvSpPr/>
      </dsp:nvSpPr>
      <dsp:spPr>
        <a:xfrm>
          <a:off x="4500076" y="1527631"/>
          <a:ext cx="1316286" cy="87752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 dirty="0"/>
            <a:t>CERN Management</a:t>
          </a:r>
        </a:p>
      </dsp:txBody>
      <dsp:txXfrm>
        <a:off x="4500076" y="1527631"/>
        <a:ext cx="1316286" cy="877524"/>
      </dsp:txXfrm>
    </dsp:sp>
    <dsp:sp modelId="{D446D9A0-B4B3-43C6-A37D-46FC53D2B02E}">
      <dsp:nvSpPr>
        <dsp:cNvPr id="0" name=""/>
        <dsp:cNvSpPr/>
      </dsp:nvSpPr>
      <dsp:spPr>
        <a:xfrm>
          <a:off x="3622552" y="2683769"/>
          <a:ext cx="877524" cy="877524"/>
        </a:xfrm>
        <a:prstGeom prst="ellipse">
          <a:avLst/>
        </a:prstGeom>
        <a:blipFill>
          <a:blip xmlns:r="http://schemas.openxmlformats.org/officeDocument/2006/relationships"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D76C4FC-3DA8-44CD-9AB1-612840FA7DA4}">
      <dsp:nvSpPr>
        <dsp:cNvPr id="0" name=""/>
        <dsp:cNvSpPr/>
      </dsp:nvSpPr>
      <dsp:spPr>
        <a:xfrm>
          <a:off x="4500076" y="2681576"/>
          <a:ext cx="1316286" cy="87752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 dirty="0"/>
            <a:t>QT Initiative </a:t>
          </a:r>
          <a:r>
            <a:rPr lang="en-150" sz="1300" kern="1200" dirty="0"/>
            <a:t>Management</a:t>
          </a:r>
          <a:endParaRPr lang="en-US" sz="1300" kern="1200" dirty="0"/>
        </a:p>
      </dsp:txBody>
      <dsp:txXfrm>
        <a:off x="4500076" y="2681576"/>
        <a:ext cx="1316286" cy="877524"/>
      </dsp:txXfrm>
    </dsp:sp>
    <dsp:sp modelId="{40806B40-F87B-4B9B-BE94-10D58622A0A9}">
      <dsp:nvSpPr>
        <dsp:cNvPr id="0" name=""/>
        <dsp:cNvSpPr/>
      </dsp:nvSpPr>
      <dsp:spPr>
        <a:xfrm>
          <a:off x="2765" y="3837714"/>
          <a:ext cx="877524" cy="877524"/>
        </a:xfrm>
        <a:prstGeom prst="ellipse">
          <a:avLst/>
        </a:prstGeom>
        <a:blipFill>
          <a:blip xmlns:r="http://schemas.openxmlformats.org/officeDocument/2006/relationships"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862770B-C7E8-4647-9E04-BA2F436959CE}">
      <dsp:nvSpPr>
        <dsp:cNvPr id="0" name=""/>
        <dsp:cNvSpPr/>
      </dsp:nvSpPr>
      <dsp:spPr>
        <a:xfrm>
          <a:off x="880289" y="3835520"/>
          <a:ext cx="1316286" cy="87752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150" sz="1300" kern="1200" dirty="0"/>
            <a:t>Sensing,</a:t>
          </a:r>
          <a:br>
            <a:rPr lang="en-150" sz="1300" kern="1200" dirty="0"/>
          </a:br>
          <a:r>
            <a:rPr lang="en-US" sz="1300" kern="1200" dirty="0"/>
            <a:t>Detectors R&amp;D</a:t>
          </a:r>
        </a:p>
      </dsp:txBody>
      <dsp:txXfrm>
        <a:off x="880289" y="3835520"/>
        <a:ext cx="1316286" cy="877524"/>
      </dsp:txXfrm>
    </dsp:sp>
    <dsp:sp modelId="{70581A99-ED1E-46CD-A2CD-58ED5D81C6BF}">
      <dsp:nvSpPr>
        <dsp:cNvPr id="0" name=""/>
        <dsp:cNvSpPr/>
      </dsp:nvSpPr>
      <dsp:spPr>
        <a:xfrm>
          <a:off x="2415956" y="3837714"/>
          <a:ext cx="877524" cy="877524"/>
        </a:xfrm>
        <a:prstGeom prst="ellipse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2370B6F-8E7C-4695-939B-4AAA3A21E47C}">
      <dsp:nvSpPr>
        <dsp:cNvPr id="0" name=""/>
        <dsp:cNvSpPr/>
      </dsp:nvSpPr>
      <dsp:spPr>
        <a:xfrm>
          <a:off x="3293480" y="3835520"/>
          <a:ext cx="1316286" cy="87752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 dirty="0"/>
            <a:t>Computing</a:t>
          </a:r>
          <a:r>
            <a:rPr lang="en-150" sz="1300" kern="1200" dirty="0"/>
            <a:t> &amp; Engineering</a:t>
          </a:r>
          <a:endParaRPr lang="en-US" sz="1300" kern="1200" dirty="0"/>
        </a:p>
      </dsp:txBody>
      <dsp:txXfrm>
        <a:off x="3293480" y="3835520"/>
        <a:ext cx="1316286" cy="877524"/>
      </dsp:txXfrm>
    </dsp:sp>
    <dsp:sp modelId="{90933DAC-4923-4BA8-9B6A-1134E04722E7}">
      <dsp:nvSpPr>
        <dsp:cNvPr id="0" name=""/>
        <dsp:cNvSpPr/>
      </dsp:nvSpPr>
      <dsp:spPr>
        <a:xfrm>
          <a:off x="4829148" y="3837714"/>
          <a:ext cx="877524" cy="877524"/>
        </a:xfrm>
        <a:prstGeom prst="ellipse">
          <a:avLst/>
        </a:prstGeom>
        <a:blipFill>
          <a:blip xmlns:r="http://schemas.openxmlformats.org/officeDocument/2006/relationships" r:embed="rId6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4E94171-0BF5-4243-8808-7E389A3E7B88}">
      <dsp:nvSpPr>
        <dsp:cNvPr id="0" name=""/>
        <dsp:cNvSpPr/>
      </dsp:nvSpPr>
      <dsp:spPr>
        <a:xfrm>
          <a:off x="5706672" y="3835520"/>
          <a:ext cx="1316286" cy="87752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 dirty="0"/>
            <a:t>Communication</a:t>
          </a:r>
        </a:p>
      </dsp:txBody>
      <dsp:txXfrm>
        <a:off x="5706672" y="3835520"/>
        <a:ext cx="1316286" cy="877524"/>
      </dsp:txXfrm>
    </dsp:sp>
    <dsp:sp modelId="{AFAADED6-7E62-4313-86C6-A5AC6BC4747A}">
      <dsp:nvSpPr>
        <dsp:cNvPr id="0" name=""/>
        <dsp:cNvSpPr/>
      </dsp:nvSpPr>
      <dsp:spPr>
        <a:xfrm>
          <a:off x="7242339" y="3837714"/>
          <a:ext cx="877524" cy="877524"/>
        </a:xfrm>
        <a:prstGeom prst="ellipse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DF6944F-A9F6-486A-B728-CB52F5F4046A}">
      <dsp:nvSpPr>
        <dsp:cNvPr id="0" name=""/>
        <dsp:cNvSpPr/>
      </dsp:nvSpPr>
      <dsp:spPr>
        <a:xfrm>
          <a:off x="8119863" y="3835520"/>
          <a:ext cx="1316286" cy="87752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150" sz="1300" kern="1200" dirty="0"/>
            <a:t>Simulation,</a:t>
          </a:r>
          <a:br>
            <a:rPr lang="en-150" sz="1300" kern="1200" dirty="0"/>
          </a:br>
          <a:r>
            <a:rPr lang="en-150" sz="1300" kern="1200" dirty="0"/>
            <a:t>Information Processing</a:t>
          </a:r>
          <a:endParaRPr lang="en-US" sz="1300" kern="1200" dirty="0"/>
        </a:p>
      </dsp:txBody>
      <dsp:txXfrm>
        <a:off x="8119863" y="3835520"/>
        <a:ext cx="1316286" cy="877524"/>
      </dsp:txXfrm>
    </dsp:sp>
    <dsp:sp modelId="{1A4F1720-DBB8-4EBE-BD55-C60BA5536501}">
      <dsp:nvSpPr>
        <dsp:cNvPr id="0" name=""/>
        <dsp:cNvSpPr/>
      </dsp:nvSpPr>
      <dsp:spPr>
        <a:xfrm>
          <a:off x="6035743" y="1529825"/>
          <a:ext cx="877524" cy="877524"/>
        </a:xfrm>
        <a:prstGeom prst="ellipse">
          <a:avLst/>
        </a:prstGeom>
        <a:blipFill>
          <a:blip xmlns:r="http://schemas.openxmlformats.org/officeDocument/2006/relationships" r:embed="rId8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763ABE1-404D-4202-B2ED-1CDE6A93994E}">
      <dsp:nvSpPr>
        <dsp:cNvPr id="0" name=""/>
        <dsp:cNvSpPr/>
      </dsp:nvSpPr>
      <dsp:spPr>
        <a:xfrm>
          <a:off x="6948853" y="1527631"/>
          <a:ext cx="2272581" cy="87752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150" sz="1300" kern="1200" dirty="0"/>
            <a:t>Advisory Board and </a:t>
          </a:r>
          <a:r>
            <a:rPr lang="en-US" sz="1300" kern="1200" dirty="0"/>
            <a:t>QT Forum (</a:t>
          </a:r>
          <a:r>
            <a:rPr lang="en-150" sz="1300" b="1" kern="1200" dirty="0">
              <a:solidFill>
                <a:srgbClr val="FF0000"/>
              </a:solidFill>
            </a:rPr>
            <a:t>with large representation of the</a:t>
          </a:r>
          <a:br>
            <a:rPr lang="en-150" sz="1300" b="1" kern="1200" dirty="0">
              <a:solidFill>
                <a:srgbClr val="FF0000"/>
              </a:solidFill>
            </a:rPr>
          </a:br>
          <a:r>
            <a:rPr lang="en-US" sz="1300" b="1" kern="1200" dirty="0">
              <a:solidFill>
                <a:srgbClr val="FF0000"/>
              </a:solidFill>
            </a:rPr>
            <a:t>Member States</a:t>
          </a:r>
          <a:r>
            <a:rPr lang="en-US" sz="1300" kern="1200" dirty="0"/>
            <a:t>)</a:t>
          </a:r>
        </a:p>
      </dsp:txBody>
      <dsp:txXfrm>
        <a:off x="6948853" y="1527631"/>
        <a:ext cx="2272581" cy="87752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3429BC2-315F-4C2F-9FED-021C82133E6D}">
      <dsp:nvSpPr>
        <dsp:cNvPr id="0" name=""/>
        <dsp:cNvSpPr/>
      </dsp:nvSpPr>
      <dsp:spPr>
        <a:xfrm>
          <a:off x="2561166" y="1206500"/>
          <a:ext cx="3005666" cy="3005666"/>
        </a:xfrm>
        <a:prstGeom prst="ellipse">
          <a:avLst/>
        </a:prstGeom>
        <a:solidFill>
          <a:schemeClr val="dk2">
            <a:alpha val="5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82550" tIns="82550" rIns="82550" bIns="82550" numCol="1" spcCol="1270" anchor="ctr" anchorCtr="0">
          <a:noAutofit/>
        </a:bodyPr>
        <a:lstStyle/>
        <a:p>
          <a:pPr marL="0" lvl="0" indent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500" kern="1200" dirty="0"/>
            <a:t>  </a:t>
          </a:r>
        </a:p>
      </dsp:txBody>
      <dsp:txXfrm>
        <a:off x="3001336" y="1646670"/>
        <a:ext cx="2125326" cy="2125326"/>
      </dsp:txXfrm>
    </dsp:sp>
    <dsp:sp modelId="{FB34EBE7-ACA3-4F4A-B2EA-9F020F6FDD55}">
      <dsp:nvSpPr>
        <dsp:cNvPr id="0" name=""/>
        <dsp:cNvSpPr/>
      </dsp:nvSpPr>
      <dsp:spPr>
        <a:xfrm>
          <a:off x="3312583" y="536"/>
          <a:ext cx="1502833" cy="1502833"/>
        </a:xfrm>
        <a:prstGeom prst="ellipse">
          <a:avLst/>
        </a:prstGeom>
        <a:solidFill>
          <a:srgbClr val="C00000">
            <a:alpha val="50000"/>
          </a:srgbClr>
        </a:solidFill>
        <a:ln w="1905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Data in transit</a:t>
          </a:r>
        </a:p>
      </dsp:txBody>
      <dsp:txXfrm>
        <a:off x="3532668" y="220621"/>
        <a:ext cx="1062663" cy="1062663"/>
      </dsp:txXfrm>
    </dsp:sp>
    <dsp:sp modelId="{C97441B8-3543-4C7C-AE6A-207E998C789E}">
      <dsp:nvSpPr>
        <dsp:cNvPr id="0" name=""/>
        <dsp:cNvSpPr/>
      </dsp:nvSpPr>
      <dsp:spPr>
        <a:xfrm>
          <a:off x="5269963" y="1957916"/>
          <a:ext cx="1502833" cy="1502833"/>
        </a:xfrm>
        <a:prstGeom prst="ellipse">
          <a:avLst/>
        </a:prstGeom>
        <a:solidFill>
          <a:srgbClr val="00B050">
            <a:alpha val="50000"/>
          </a:srgbClr>
        </a:solidFill>
        <a:ln w="1905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Data Analysis</a:t>
          </a:r>
        </a:p>
      </dsp:txBody>
      <dsp:txXfrm>
        <a:off x="5490048" y="2178001"/>
        <a:ext cx="1062663" cy="1062663"/>
      </dsp:txXfrm>
    </dsp:sp>
    <dsp:sp modelId="{A35107FE-AC5A-45DD-8FEB-E35162199797}">
      <dsp:nvSpPr>
        <dsp:cNvPr id="0" name=""/>
        <dsp:cNvSpPr/>
      </dsp:nvSpPr>
      <dsp:spPr>
        <a:xfrm>
          <a:off x="3312583" y="3915297"/>
          <a:ext cx="1502833" cy="1502833"/>
        </a:xfrm>
        <a:prstGeom prst="ellipse">
          <a:avLst/>
        </a:prstGeom>
        <a:solidFill>
          <a:srgbClr val="F28F3B">
            <a:alpha val="50000"/>
          </a:srgbClr>
        </a:solidFill>
        <a:ln w="1905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Auditing and monitoring</a:t>
          </a:r>
        </a:p>
      </dsp:txBody>
      <dsp:txXfrm>
        <a:off x="3532668" y="4135382"/>
        <a:ext cx="1062663" cy="1062663"/>
      </dsp:txXfrm>
    </dsp:sp>
    <dsp:sp modelId="{D73FB6F1-CC14-46E0-AA03-F91BC716B7D9}">
      <dsp:nvSpPr>
        <dsp:cNvPr id="0" name=""/>
        <dsp:cNvSpPr/>
      </dsp:nvSpPr>
      <dsp:spPr>
        <a:xfrm>
          <a:off x="1355202" y="1957916"/>
          <a:ext cx="1502833" cy="1502833"/>
        </a:xfrm>
        <a:prstGeom prst="ellipse">
          <a:avLst/>
        </a:prstGeom>
        <a:solidFill>
          <a:srgbClr val="00B0F0">
            <a:alpha val="50000"/>
          </a:srgbClr>
        </a:solidFill>
        <a:ln w="1905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Data at rest</a:t>
          </a:r>
        </a:p>
      </dsp:txBody>
      <dsp:txXfrm>
        <a:off x="1575287" y="2178001"/>
        <a:ext cx="1062663" cy="106266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9/layout/CirclePictureHierarchy">
  <dgm:title val=""/>
  <dgm:desc val=""/>
  <dgm:catLst>
    <dgm:cat type="hierarchy" pri="1750"/>
    <dgm:cat type="picture" pri="23000"/>
    <dgm:cat type="pictureconvert" pri="2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5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h" for="ch" forName="image" refType="h" fact="0.8"/>
              <dgm:constr type="w" for="ch" forName="image" refType="h" refFor="ch" refForName="image"/>
              <dgm:constr type="t" for="ch" forName="image" refType="h" fact="0.1"/>
              <dgm:constr type="l" for="ch" forName="image"/>
              <dgm:constr type="w" for="ch" forName="text" refType="w" fact="0.6"/>
              <dgm:constr type="h" for="ch" forName="text" refType="h" fact="0.8"/>
              <dgm:constr type="t" for="ch" forName="text" refType="w" fact="0.04"/>
              <dgm:constr type="l" for="ch" forName="text" refType="w" fact="0.4"/>
            </dgm:constrLst>
            <dgm:ruleLst/>
            <dgm:layoutNode name="image" styleLbl="node0">
              <dgm:alg type="sp"/>
              <dgm:shape xmlns:r="http://schemas.openxmlformats.org/officeDocument/2006/relationships" type="ellipse" r:blip="" blipPhldr="1">
                <dgm:adjLst/>
              </dgm:shape>
              <dgm:presOf/>
              <dgm:constrLst/>
              <dgm:ruleLst/>
            </dgm:layoutNode>
            <dgm:layoutNode name="text" styleLbl="revTx">
              <dgm:varLst>
                <dgm:chPref val="3"/>
              </dgm:varLst>
              <dgm:alg type="tx">
                <dgm:param type="parTxLTRAlign" val="l"/>
                <dgm:param type="parTxRTLAlign" val="r"/>
              </dgm:alg>
              <dgm:shape xmlns:r="http://schemas.openxmlformats.org/officeDocument/2006/relationships" type="rect" r:blip="">
                <dgm:adjLst/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image"/>
                    <dgm:param type="dstNode" val="image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h" for="ch" forName="image2" refType="h" fact="0.8"/>
                      <dgm:constr type="w" for="ch" forName="image2" refType="h" refFor="ch" refForName="image2"/>
                      <dgm:constr type="t" for="ch" forName="image2" refType="h" fact="0.1"/>
                      <dgm:constr type="l" for="ch" forName="image2"/>
                      <dgm:constr type="w" for="ch" forName="text2" refType="w" fact="0.6"/>
                      <dgm:constr type="h" for="ch" forName="text2" refType="h" fact="0.8"/>
                      <dgm:constr type="t" for="ch" forName="text2" refType="w" fact="0.04"/>
                      <dgm:constr type="l" for="ch" forName="text2" refType="w" fact="0.4"/>
                    </dgm:constrLst>
                    <dgm:ruleLst/>
                    <dgm:layoutNode name="image2">
                      <dgm:alg type="sp"/>
                      <dgm:shape xmlns:r="http://schemas.openxmlformats.org/officeDocument/2006/relationships" type="ellipse" r:blip="" blipPhldr="1">
                        <dgm:adjLst/>
                      </dgm:shape>
                      <dgm:presOf/>
                      <dgm:constrLst/>
                      <dgm:ruleLst/>
                    </dgm:layoutNode>
                    <dgm:layoutNode name="text2" styleLbl="revTx">
                      <dgm:varLst>
                        <dgm:chPref val="3"/>
                      </dgm:varLst>
                      <dgm:alg type="tx">
                        <dgm:param type="parTxLTRAlign" val="l"/>
                        <dgm:param type="parTxRTLAlign" val="r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image2"/>
                            <dgm:param type="dstNode" val="image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h" for="ch" forName="image3" refType="h" fact="0.8"/>
                              <dgm:constr type="w" for="ch" forName="image3" refType="h" refFor="ch" refForName="image3"/>
                              <dgm:constr type="t" for="ch" forName="image3" refType="h" fact="0.1"/>
                              <dgm:constr type="l" for="ch" forName="image3"/>
                              <dgm:constr type="w" for="ch" forName="text3" refType="w" fact="0.6"/>
                              <dgm:constr type="h" for="ch" forName="text3" refType="h" fact="0.8"/>
                              <dgm:constr type="t" for="ch" forName="text3" refType="w" fact="0.04"/>
                              <dgm:constr type="l" for="ch" forName="text3" refType="w" fact="0.4"/>
                            </dgm:constrLst>
                            <dgm:ruleLst/>
                            <dgm:layoutNode name="image3">
                              <dgm:alg type="sp"/>
                              <dgm:shape xmlns:r="http://schemas.openxmlformats.org/officeDocument/2006/relationships" type="ellipse" r:blip="" blipPhldr="1">
                                <dgm:adjLst/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revTx">
                              <dgm:varLst>
                                <dgm:chPref val="3"/>
                              </dgm:varLst>
                              <dgm:alg type="tx">
                                <dgm:param type="parTxLTRAlign" val="l"/>
                                <dgm:param type="parTxRTLAlign" val="r"/>
                              </dgm:alg>
                              <dgm:shape xmlns:r="http://schemas.openxmlformats.org/officeDocument/2006/relationships" type="rect" r:blip="">
                                <dgm:adjLst/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image3"/>
                                        <dgm:param type="dstNode" val="image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image4"/>
                                        <dgm:param type="dstNode" val="image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h" for="ch" forName="image4" refType="h" fact="0.8"/>
                                      <dgm:constr type="w" for="ch" forName="image4" refType="h" refFor="ch" refForName="image4"/>
                                      <dgm:constr type="t" for="ch" forName="image4" refType="h" fact="0.1"/>
                                      <dgm:constr type="l" for="ch" forName="image4"/>
                                      <dgm:constr type="w" for="ch" forName="text4" refType="w" fact="0.6"/>
                                      <dgm:constr type="h" for="ch" forName="text4" refType="h" fact="0.8"/>
                                      <dgm:constr type="t" for="ch" forName="text4" refType="w" fact="0.04"/>
                                      <dgm:constr type="l" for="ch" forName="text4" refType="w" fact="0.4"/>
                                    </dgm:constrLst>
                                    <dgm:ruleLst/>
                                    <dgm:layoutNode name="image4">
                                      <dgm:alg type="sp"/>
                                      <dgm:shape xmlns:r="http://schemas.openxmlformats.org/officeDocument/2006/relationships" type="ellipse" r:blip="" blipPhldr="1">
                                        <dgm:adjLst/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revTx">
                                      <dgm:varLst>
                                        <dgm:chPref val="3"/>
                                      </dgm:varLst>
                                      <dgm:alg type="tx">
                                        <dgm:param type="parTxLTRAlign" val="l"/>
                                        <dgm:param type="parTxRTLAlign" val="r"/>
                                      </dgm:alg>
                                      <dgm:shape xmlns:r="http://schemas.openxmlformats.org/officeDocument/2006/relationships" type="rect" r:blip="">
                                        <dgm:adjLst/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3">
  <dgm:title val=""/>
  <dgm:desc val=""/>
  <dgm:catLst>
    <dgm:cat type="relationship" pri="31000"/>
    <dgm:cat type="cycle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/>
    <dgm:ruleLst/>
    <dgm:layoutNode name="radial">
      <dgm:varLst>
        <dgm:animLvl val="ctr"/>
      </dgm:varLst>
      <dgm:choose name="Name0">
        <dgm:if name="Name1" func="var" arg="dir" op="equ" val="norm">
          <dgm:choose name="Name2">
            <dgm:if name="Name3" axis="ch ch" ptType="node node" st="1 1" cnt="1 0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else name="Name4">
              <dgm:alg type="cycle">
                <dgm:param type="stAng" val="0"/>
                <dgm:param type="spanAng" val="360"/>
                <dgm:param type="ctrShpMap" val="fNode"/>
              </dgm:alg>
            </dgm:else>
          </dgm:choose>
        </dgm:if>
        <dgm:else name="Name5">
          <dgm:alg type="cycle">
            <dgm:param type="stAng" val="0"/>
            <dgm:param type="spanAng" val="-360"/>
            <dgm:param type="ctrShpMap" val="fNode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enterShape" refType="w"/>
        <dgm:constr type="h" for="ch" forName="centerShape" refType="h"/>
        <dgm:constr type="w" for="ch" forName="node" refType="w" fact="0.5"/>
        <dgm:constr type="h" for="ch" forName="node" refType="h" fact="0.5"/>
        <dgm:constr type="sp" refType="w" refFor="ch" refForName="node" fact="-0.2"/>
        <dgm:constr type="sibSp" refType="w" refFor="ch" refForName="node" fact="-0.2"/>
        <dgm:constr type="primFontSz" for="ch" forName="centerShape" val="65"/>
        <dgm:constr type="primFontSz" for="des" forName="node" val="65"/>
        <dgm:constr type="primFontSz" for="ch" forName="node" refType="primFontSz" refFor="ch" refForName="centerShape" op="lte"/>
      </dgm:constrLst>
      <dgm:ruleLst/>
      <dgm:forEach name="Name6" axis="ch" ptType="node" cnt="1">
        <dgm:layoutNode name="centerShape" styleLbl="vennNode1"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7" axis="ch" ptType="node">
          <dgm:layoutNode name="node" styleLbl="venn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F05850DF-F410-4297-AB1D-0042A395FD15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F525DF2-51C7-4812-8905-245F16C50BBB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E953D8-D64E-4FE0-895F-528A3BA5E7E9}" type="datetimeFigureOut">
              <a:rPr lang="en-GB" smtClean="0"/>
              <a:t>01/07/2021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DC43EA8-491A-422B-83DD-142B78C4F1A5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9853A8A-F3D1-44F9-9150-5D942FA83DF7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B63E84-C034-4122-939F-296905AD7F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323426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5EA5DD6-A9B6-4773-9484-51DBED110E7F}" type="datetimeFigureOut">
              <a:rPr lang="en-GB" smtClean="0"/>
              <a:t>01/07/2021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166A666-DAFD-4346-9B29-712D4A73057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529453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D4A12C8-2C28-4570-BF40-EA4A75B97A09}" type="slidenum">
              <a: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21184576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NUL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outline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12473" y="1770399"/>
            <a:ext cx="3360000" cy="3326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597568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150"/>
              <a:t>01/07/2021</a:t>
            </a:r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CERN-ITU Meeting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87674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1185528"/>
            <a:ext cx="4267200" cy="730251"/>
          </a:xfrm>
        </p:spPr>
        <p:txBody>
          <a:bodyPr tIns="0" bIns="0" anchor="t"/>
          <a:lstStyle>
            <a:lvl1pPr algn="l">
              <a:buNone/>
              <a:defRPr sz="2400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609600" y="214424"/>
            <a:ext cx="36576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867"/>
            </a:lvl1pPr>
            <a:lvl2pPr>
              <a:buNone/>
              <a:defRPr sz="1600"/>
            </a:lvl2pPr>
            <a:lvl3pPr>
              <a:buNone/>
              <a:defRPr sz="1333"/>
            </a:lvl3pPr>
            <a:lvl4pPr>
              <a:buNone/>
              <a:defRPr sz="1200"/>
            </a:lvl4pPr>
            <a:lvl5pPr>
              <a:buNone/>
              <a:defRPr sz="12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609600" y="1981200"/>
            <a:ext cx="9448800" cy="3683000"/>
          </a:xfrm>
        </p:spPr>
        <p:txBody>
          <a:bodyPr/>
          <a:lstStyle>
            <a:lvl1pPr>
              <a:defRPr sz="3733"/>
            </a:lvl1pPr>
            <a:lvl2pPr>
              <a:defRPr sz="3200"/>
            </a:lvl2pPr>
            <a:lvl3pPr>
              <a:defRPr sz="2933"/>
            </a:lvl3pPr>
            <a:lvl4pPr>
              <a:defRPr sz="2667"/>
            </a:lvl4pPr>
            <a:lvl5pPr>
              <a:defRPr sz="2667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150"/>
              <a:t>01/07/2021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CERN-ITU Meeting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998441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408976" y="1705709"/>
            <a:ext cx="4071824" cy="1253808"/>
          </a:xfrm>
        </p:spPr>
        <p:txBody>
          <a:bodyPr anchor="b"/>
          <a:lstStyle>
            <a:lvl1pPr algn="l">
              <a:buNone/>
              <a:defRPr sz="2933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745063" y="802197"/>
            <a:ext cx="6346019" cy="4759515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4267"/>
            </a:lvl1pPr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7408979" y="2998765"/>
            <a:ext cx="4071821" cy="2663483"/>
          </a:xfrm>
        </p:spPr>
        <p:txBody>
          <a:bodyPr lIns="45720" rIns="45720"/>
          <a:lstStyle>
            <a:lvl1pPr marL="0" indent="0">
              <a:buFontTx/>
              <a:buNone/>
              <a:defRPr sz="1600"/>
            </a:lvl1pPr>
            <a:lvl2pPr>
              <a:buFontTx/>
              <a:buNone/>
              <a:defRPr sz="1600"/>
            </a:lvl2pPr>
            <a:lvl3pPr>
              <a:buFontTx/>
              <a:buNone/>
              <a:defRPr sz="1333"/>
            </a:lvl3pPr>
            <a:lvl4pPr>
              <a:buFontTx/>
              <a:buNone/>
              <a:defRPr sz="1200"/>
            </a:lvl4pPr>
            <a:lvl5pPr>
              <a:buFontTx/>
              <a:buNone/>
              <a:defRPr sz="12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150"/>
              <a:t>01/07/2021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CERN-ITU Meeting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397755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-slid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Espace réservé du texte 10"/>
          <p:cNvSpPr>
            <a:spLocks noGrp="1"/>
          </p:cNvSpPr>
          <p:nvPr>
            <p:ph type="body" sz="quarter" idx="13" hasCustomPrompt="1"/>
          </p:nvPr>
        </p:nvSpPr>
        <p:spPr>
          <a:xfrm>
            <a:off x="838200" y="1029541"/>
            <a:ext cx="10515600" cy="515802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2400" i="1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 dirty="0" err="1"/>
              <a:t>Subtitle</a:t>
            </a:r>
            <a:endParaRPr lang="fr-FR" dirty="0"/>
          </a:p>
        </p:txBody>
      </p:sp>
      <p:sp>
        <p:nvSpPr>
          <p:cNvPr id="13" name="Espace réservé pour une image  12"/>
          <p:cNvSpPr>
            <a:spLocks noGrp="1"/>
          </p:cNvSpPr>
          <p:nvPr>
            <p:ph type="pic" sz="quarter" idx="14"/>
          </p:nvPr>
        </p:nvSpPr>
        <p:spPr>
          <a:xfrm>
            <a:off x="838200" y="1706879"/>
            <a:ext cx="10515600" cy="4649471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2400">
                <a:solidFill>
                  <a:srgbClr val="393E9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endParaRPr lang="fr-FR"/>
          </a:p>
        </p:txBody>
      </p:sp>
      <p:sp>
        <p:nvSpPr>
          <p:cNvPr id="17" name="Slide Number Placeholder 22"/>
          <p:cNvSpPr>
            <a:spLocks noGrp="1"/>
          </p:cNvSpPr>
          <p:nvPr>
            <p:ph type="sldNum" sz="quarter" idx="16"/>
          </p:nvPr>
        </p:nvSpPr>
        <p:spPr>
          <a:xfrm>
            <a:off x="11142518" y="6334919"/>
            <a:ext cx="422564" cy="365125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rgbClr val="18AF9B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A5E960A2-242F-CC40-87F9-290FD5864A37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26" name="Footer Placeholder 25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CERN-ITU Meeting</a:t>
            </a:r>
            <a:endParaRPr lang="en-GB" dirty="0"/>
          </a:p>
        </p:txBody>
      </p:sp>
      <p:sp>
        <p:nvSpPr>
          <p:cNvPr id="12" name="Titre 1"/>
          <p:cNvSpPr>
            <a:spLocks noGrp="1"/>
          </p:cNvSpPr>
          <p:nvPr>
            <p:ph type="title" hasCustomPrompt="1"/>
          </p:nvPr>
        </p:nvSpPr>
        <p:spPr>
          <a:xfrm>
            <a:off x="838200" y="365126"/>
            <a:ext cx="10515600" cy="663574"/>
          </a:xfrm>
        </p:spPr>
        <p:txBody>
          <a:bodyPr/>
          <a:lstStyle>
            <a:lvl1pPr>
              <a:defRPr b="1" i="0">
                <a:solidFill>
                  <a:srgbClr val="393E91"/>
                </a:solidFill>
                <a:latin typeface="Arial Black" charset="0"/>
                <a:ea typeface="Arial Black" charset="0"/>
                <a:cs typeface="Arial Black" charset="0"/>
              </a:defRPr>
            </a:lvl1pPr>
          </a:lstStyle>
          <a:p>
            <a:r>
              <a:rPr lang="fr-FR" dirty="0"/>
              <a:t>TITLE</a:t>
            </a:r>
          </a:p>
        </p:txBody>
      </p:sp>
    </p:spTree>
    <p:extLst>
      <p:ext uri="{BB962C8B-B14F-4D97-AF65-F5344CB8AC3E}">
        <p14:creationId xmlns:p14="http://schemas.microsoft.com/office/powerpoint/2010/main" val="111106470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405938" y="365126"/>
            <a:ext cx="11215258" cy="663574"/>
          </a:xfrm>
        </p:spPr>
        <p:txBody>
          <a:bodyPr/>
          <a:lstStyle>
            <a:lvl1pPr>
              <a:defRPr b="1" i="0">
                <a:solidFill>
                  <a:srgbClr val="393E91"/>
                </a:solidFill>
                <a:latin typeface="Arial Black" charset="0"/>
                <a:ea typeface="Arial Black" charset="0"/>
                <a:cs typeface="Arial Black" charset="0"/>
              </a:defRPr>
            </a:lvl1pPr>
          </a:lstStyle>
          <a:p>
            <a:r>
              <a:rPr lang="fr-FR"/>
              <a:t>TITLE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43085" y="1825624"/>
            <a:ext cx="11186420" cy="4921539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240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indent="0">
              <a:buFontTx/>
              <a:buNone/>
              <a:defRPr sz="2000">
                <a:solidFill>
                  <a:srgbClr val="18AF9B"/>
                </a:solidFill>
                <a:latin typeface="Arial" charset="0"/>
                <a:ea typeface="Arial" charset="0"/>
                <a:cs typeface="Arial" charset="0"/>
              </a:defRPr>
            </a:lvl2pPr>
            <a:lvl3pPr marL="914400" indent="0">
              <a:buFontTx/>
              <a:buNone/>
              <a:defRPr sz="1800">
                <a:solidFill>
                  <a:srgbClr val="F28F3B"/>
                </a:solidFill>
                <a:latin typeface="Arial" charset="0"/>
                <a:ea typeface="Arial" charset="0"/>
                <a:cs typeface="Arial" charset="0"/>
              </a:defRPr>
            </a:lvl3pPr>
            <a:lvl4pPr marL="1371600" indent="0">
              <a:buFontTx/>
              <a:buNone/>
              <a:defRPr sz="1600">
                <a:solidFill>
                  <a:srgbClr val="393E91"/>
                </a:solidFill>
                <a:latin typeface="Arial" charset="0"/>
                <a:ea typeface="Arial" charset="0"/>
                <a:cs typeface="Arial" charset="0"/>
              </a:defRPr>
            </a:lvl4pPr>
            <a:lvl5pPr marL="1828800" indent="0">
              <a:buFontTx/>
              <a:buNone/>
              <a:defRPr sz="1600">
                <a:solidFill>
                  <a:srgbClr val="393E91"/>
                </a:solidFill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1" name="Espace réservé du texte 10"/>
          <p:cNvSpPr>
            <a:spLocks noGrp="1"/>
          </p:cNvSpPr>
          <p:nvPr>
            <p:ph type="body" sz="quarter" idx="13" hasCustomPrompt="1"/>
          </p:nvPr>
        </p:nvSpPr>
        <p:spPr>
          <a:xfrm>
            <a:off x="414247" y="1028700"/>
            <a:ext cx="11215258" cy="619125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2400" i="1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/>
              <a:t>Subtitle</a:t>
            </a:r>
          </a:p>
        </p:txBody>
      </p:sp>
      <p:sp>
        <p:nvSpPr>
          <p:cNvPr id="25" name="Slide Number Placeholder 22"/>
          <p:cNvSpPr>
            <a:spLocks noGrp="1"/>
          </p:cNvSpPr>
          <p:nvPr>
            <p:ph type="sldNum" sz="quarter" idx="16"/>
          </p:nvPr>
        </p:nvSpPr>
        <p:spPr>
          <a:xfrm>
            <a:off x="11142518" y="6334919"/>
            <a:ext cx="422564" cy="365125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rgbClr val="18AF9B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A5E960A2-242F-CC40-87F9-290FD5864A37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32" name="Footer Placeholder 31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/>
              <a:t>CERN-ITU Meeting</a:t>
            </a:r>
          </a:p>
        </p:txBody>
      </p:sp>
    </p:spTree>
    <p:extLst>
      <p:ext uri="{BB962C8B-B14F-4D97-AF65-F5344CB8AC3E}">
        <p14:creationId xmlns:p14="http://schemas.microsoft.com/office/powerpoint/2010/main" val="413078806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405938" y="365126"/>
            <a:ext cx="11215258" cy="663574"/>
          </a:xfrm>
        </p:spPr>
        <p:txBody>
          <a:bodyPr/>
          <a:lstStyle>
            <a:lvl1pPr>
              <a:defRPr b="1" i="0">
                <a:solidFill>
                  <a:srgbClr val="393E91"/>
                </a:solidFill>
                <a:latin typeface="Arial Black" charset="0"/>
                <a:ea typeface="Arial Black" charset="0"/>
                <a:cs typeface="Arial Black" charset="0"/>
              </a:defRPr>
            </a:lvl1pPr>
          </a:lstStyle>
          <a:p>
            <a:r>
              <a:rPr lang="fr-FR"/>
              <a:t>TITLE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43085" y="1825624"/>
            <a:ext cx="11186420" cy="4921539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240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indent="0">
              <a:buFontTx/>
              <a:buNone/>
              <a:defRPr sz="2000">
                <a:solidFill>
                  <a:srgbClr val="18AF9B"/>
                </a:solidFill>
                <a:latin typeface="Arial" charset="0"/>
                <a:ea typeface="Arial" charset="0"/>
                <a:cs typeface="Arial" charset="0"/>
              </a:defRPr>
            </a:lvl2pPr>
            <a:lvl3pPr marL="914400" indent="0">
              <a:buFontTx/>
              <a:buNone/>
              <a:defRPr sz="1800">
                <a:solidFill>
                  <a:srgbClr val="F28F3B"/>
                </a:solidFill>
                <a:latin typeface="Arial" charset="0"/>
                <a:ea typeface="Arial" charset="0"/>
                <a:cs typeface="Arial" charset="0"/>
              </a:defRPr>
            </a:lvl3pPr>
            <a:lvl4pPr marL="1371600" indent="0">
              <a:buFontTx/>
              <a:buNone/>
              <a:defRPr sz="1600">
                <a:solidFill>
                  <a:srgbClr val="393E91"/>
                </a:solidFill>
                <a:latin typeface="Arial" charset="0"/>
                <a:ea typeface="Arial" charset="0"/>
                <a:cs typeface="Arial" charset="0"/>
              </a:defRPr>
            </a:lvl4pPr>
            <a:lvl5pPr marL="1828800" indent="0">
              <a:buFontTx/>
              <a:buNone/>
              <a:defRPr sz="1600">
                <a:solidFill>
                  <a:srgbClr val="393E91"/>
                </a:solidFill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1" name="Espace réservé du texte 10"/>
          <p:cNvSpPr>
            <a:spLocks noGrp="1"/>
          </p:cNvSpPr>
          <p:nvPr>
            <p:ph type="body" sz="quarter" idx="13" hasCustomPrompt="1"/>
          </p:nvPr>
        </p:nvSpPr>
        <p:spPr>
          <a:xfrm>
            <a:off x="414247" y="1028700"/>
            <a:ext cx="11215258" cy="619125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2400" i="1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/>
              <a:t>Subtitle</a:t>
            </a:r>
          </a:p>
        </p:txBody>
      </p:sp>
      <p:sp>
        <p:nvSpPr>
          <p:cNvPr id="25" name="Slide Number Placeholder 22"/>
          <p:cNvSpPr>
            <a:spLocks noGrp="1"/>
          </p:cNvSpPr>
          <p:nvPr>
            <p:ph type="sldNum" sz="quarter" idx="16"/>
          </p:nvPr>
        </p:nvSpPr>
        <p:spPr>
          <a:xfrm>
            <a:off x="11142518" y="6334919"/>
            <a:ext cx="422564" cy="365125"/>
          </a:xfrm>
          <a:prstGeom prst="rect">
            <a:avLst/>
          </a:prstGeom>
        </p:spPr>
        <p:txBody>
          <a:bodyPr/>
          <a:lstStyle>
            <a:lvl1pPr>
              <a:defRPr sz="1100">
                <a:solidFill>
                  <a:srgbClr val="18AF9B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A5E960A2-242F-CC40-87F9-290FD5864A37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32" name="Footer Placeholder 31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/>
              <a:t>CERN-ITU Meeting</a:t>
            </a:r>
          </a:p>
        </p:txBody>
      </p:sp>
    </p:spTree>
    <p:extLst>
      <p:ext uri="{BB962C8B-B14F-4D97-AF65-F5344CB8AC3E}">
        <p14:creationId xmlns:p14="http://schemas.microsoft.com/office/powerpoint/2010/main" val="413078806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609600" y="6155267"/>
            <a:ext cx="10969139" cy="301869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867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  <p:pic>
        <p:nvPicPr>
          <p:cNvPr id="6" name="Image 2" descr="logooutline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65562" y="2408918"/>
            <a:ext cx="2060876" cy="20401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953482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16000" y="1753867"/>
            <a:ext cx="3360000" cy="3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734660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 userDrawn="1"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17835"/>
          <a:stretch/>
        </p:blipFill>
        <p:spPr>
          <a:xfrm>
            <a:off x="5279254" y="2587713"/>
            <a:ext cx="1629261" cy="1682575"/>
          </a:xfrm>
          <a:prstGeom prst="rect">
            <a:avLst/>
          </a:prstGeom>
        </p:spPr>
      </p:pic>
      <p:sp>
        <p:nvSpPr>
          <p:cNvPr id="4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609600" y="6155267"/>
            <a:ext cx="10969139" cy="301869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867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179951964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444815"/>
            <a:ext cx="10969139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150"/>
              <a:t>01/07/2021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CERN-ITU Meeting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609600" y="3391124"/>
            <a:ext cx="36576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867"/>
            </a:lvl1pPr>
            <a:lvl2pPr>
              <a:buNone/>
              <a:defRPr sz="1600"/>
            </a:lvl2pPr>
            <a:lvl3pPr>
              <a:buNone/>
              <a:defRPr sz="1333"/>
            </a:lvl3pPr>
            <a:lvl4pPr>
              <a:buNone/>
              <a:defRPr sz="1200"/>
            </a:lvl4pPr>
            <a:lvl5pPr>
              <a:buNone/>
              <a:defRPr sz="12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0432594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444815"/>
            <a:ext cx="10969139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609600" y="3391124"/>
            <a:ext cx="36576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867"/>
            </a:lvl1pPr>
            <a:lvl2pPr>
              <a:buNone/>
              <a:defRPr sz="1600"/>
            </a:lvl2pPr>
            <a:lvl3pPr>
              <a:buNone/>
              <a:defRPr sz="1333"/>
            </a:lvl3pPr>
            <a:lvl4pPr>
              <a:buNone/>
              <a:defRPr sz="1200"/>
            </a:lvl4pPr>
            <a:lvl5pPr>
              <a:buNone/>
              <a:defRPr sz="12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968670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lang="en-150" smtClean="0"/>
            </a:lvl1pPr>
          </a:lstStyle>
          <a:p>
            <a:r>
              <a:rPr lang="en-150"/>
              <a:t>01/07/2021</a:t>
            </a:r>
            <a:endParaRPr lang="fr-FR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CERN-ITU Meeting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14847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639"/>
            <a:ext cx="9956800" cy="114300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4876800" cy="4350384"/>
          </a:xfrm>
        </p:spPr>
        <p:txBody>
          <a:bodyPr/>
          <a:lstStyle>
            <a:lvl1pPr>
              <a:defRPr sz="3467"/>
            </a:lvl1pPr>
            <a:lvl2pPr>
              <a:defRPr sz="2933"/>
            </a:lvl2pPr>
            <a:lvl3pPr>
              <a:defRPr sz="2667"/>
            </a:lvl3pPr>
            <a:lvl4pPr>
              <a:defRPr sz="2400"/>
            </a:lvl4pPr>
            <a:lvl5pPr>
              <a:defRPr sz="24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689600" y="1600201"/>
            <a:ext cx="4876800" cy="4350385"/>
          </a:xfrm>
        </p:spPr>
        <p:txBody>
          <a:bodyPr/>
          <a:lstStyle>
            <a:lvl1pPr>
              <a:defRPr sz="3467"/>
            </a:lvl1pPr>
            <a:lvl2pPr>
              <a:defRPr sz="2933"/>
            </a:lvl2pPr>
            <a:lvl3pPr>
              <a:defRPr sz="2667"/>
            </a:lvl3pPr>
            <a:lvl4pPr>
              <a:defRPr sz="2400"/>
            </a:lvl4pPr>
            <a:lvl5pPr>
              <a:defRPr sz="24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150"/>
              <a:t>01/07/2021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CERN-ITU Meeting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87279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3052"/>
            <a:ext cx="109728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607485" y="5101967"/>
            <a:ext cx="10974916" cy="596100"/>
          </a:xfrm>
        </p:spPr>
        <p:txBody>
          <a:bodyPr anchor="t"/>
          <a:lstStyle>
            <a:lvl1pPr marL="0" indent="0">
              <a:buNone/>
              <a:defRPr sz="3200" b="1">
                <a:solidFill>
                  <a:schemeClr val="tx1"/>
                </a:solidFill>
              </a:defRPr>
            </a:lvl1pPr>
            <a:lvl2pPr>
              <a:buNone/>
              <a:defRPr sz="2667" b="1"/>
            </a:lvl2pPr>
            <a:lvl3pPr>
              <a:buNone/>
              <a:defRPr sz="2400" b="1"/>
            </a:lvl3pPr>
            <a:lvl4pPr>
              <a:buNone/>
              <a:defRPr sz="2133" b="1"/>
            </a:lvl4pPr>
            <a:lvl5pPr>
              <a:buNone/>
              <a:defRPr sz="2133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609600" y="1269778"/>
            <a:ext cx="5386917" cy="3686655"/>
          </a:xfrm>
        </p:spPr>
        <p:txBody>
          <a:bodyPr/>
          <a:lstStyle>
            <a:lvl1pPr>
              <a:defRPr sz="3200"/>
            </a:lvl1pPr>
            <a:lvl2pPr>
              <a:defRPr sz="2667"/>
            </a:lvl2pPr>
            <a:lvl3pPr>
              <a:defRPr sz="2400"/>
            </a:lvl3pPr>
            <a:lvl4pPr>
              <a:defRPr sz="2133"/>
            </a:lvl4pPr>
            <a:lvl5pPr>
              <a:defRPr sz="2133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93369" y="1269778"/>
            <a:ext cx="5389033" cy="3686655"/>
          </a:xfrm>
        </p:spPr>
        <p:txBody>
          <a:bodyPr/>
          <a:lstStyle>
            <a:lvl1pPr>
              <a:defRPr sz="3200"/>
            </a:lvl1pPr>
            <a:lvl2pPr>
              <a:defRPr sz="2667"/>
            </a:lvl2pPr>
            <a:lvl3pPr>
              <a:defRPr sz="2400"/>
            </a:lvl3pPr>
            <a:lvl4pPr>
              <a:defRPr sz="2133"/>
            </a:lvl4pPr>
            <a:lvl5pPr>
              <a:defRPr sz="2133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150"/>
              <a:t>01/07/2021</a:t>
            </a:r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CERN-ITU Meeting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4822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emf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bande-01.eps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5923531"/>
            <a:ext cx="12192000" cy="942936"/>
          </a:xfrm>
          <a:prstGeom prst="rect">
            <a:avLst/>
          </a:prstGeom>
        </p:spPr>
      </p:pic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609600" y="233493"/>
            <a:ext cx="10969139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609600" y="1325607"/>
            <a:ext cx="10972800" cy="42708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150"/>
              <a:t>01/07/2021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CERN-ITU Meeting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Image 7" descr="bande-01.eps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8210217"/>
            <a:ext cx="12192000" cy="942936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B5D1BBE8-B0DB-40BA-80F5-DEC5069EAB7B}"/>
              </a:ext>
            </a:extLst>
          </p:cNvPr>
          <p:cNvPicPr>
            <a:picLocks noChangeAspect="1"/>
          </p:cNvPicPr>
          <p:nvPr userDrawn="1"/>
        </p:nvPicPr>
        <p:blipFill>
          <a:blip r:embed="rId18"/>
          <a:stretch>
            <a:fillRect/>
          </a:stretch>
        </p:blipFill>
        <p:spPr>
          <a:xfrm>
            <a:off x="981518" y="6003939"/>
            <a:ext cx="2762121" cy="8850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41527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6" r:id="rId1"/>
    <p:sldLayoutId id="2147483707" r:id="rId2"/>
    <p:sldLayoutId id="2147483708" r:id="rId3"/>
    <p:sldLayoutId id="2147483709" r:id="rId4"/>
    <p:sldLayoutId id="2147483710" r:id="rId5"/>
    <p:sldLayoutId id="2147483711" r:id="rId6"/>
    <p:sldLayoutId id="2147483712" r:id="rId7"/>
    <p:sldLayoutId id="2147483713" r:id="rId8"/>
    <p:sldLayoutId id="2147483714" r:id="rId9"/>
    <p:sldLayoutId id="2147483715" r:id="rId10"/>
    <p:sldLayoutId id="2147483716" r:id="rId11"/>
    <p:sldLayoutId id="2147483717" r:id="rId12"/>
    <p:sldLayoutId id="2147483718" r:id="rId13"/>
    <p:sldLayoutId id="2147483719" r:id="rId14"/>
    <p:sldLayoutId id="2147483721" r:id="rId15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61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658352" indent="-609585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1206978" indent="-609585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3467" kern="1200">
          <a:solidFill>
            <a:schemeClr val="tx1"/>
          </a:solidFill>
          <a:latin typeface="+mn-lt"/>
          <a:ea typeface="+mn-ea"/>
          <a:cs typeface="+mn-cs"/>
        </a:defRPr>
      </a:lvl2pPr>
      <a:lvl3pPr marL="1456908" indent="-457189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1847042" indent="-457189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67" kern="1200">
          <a:solidFill>
            <a:schemeClr val="tx1"/>
          </a:solidFill>
          <a:latin typeface="+mn-lt"/>
          <a:ea typeface="+mn-ea"/>
          <a:cs typeface="+mn-cs"/>
        </a:defRPr>
      </a:lvl4pPr>
      <a:lvl5pPr marL="2200601" indent="-457189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667" kern="1200">
          <a:solidFill>
            <a:schemeClr val="tx1"/>
          </a:solidFill>
          <a:latin typeface="+mn-lt"/>
          <a:ea typeface="+mn-ea"/>
          <a:cs typeface="+mn-cs"/>
        </a:defRPr>
      </a:lvl5pPr>
      <a:lvl6pPr marL="2267655" indent="-243834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667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560256" indent="-243834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24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852857" indent="-243834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2133" kern="1200">
          <a:solidFill>
            <a:schemeClr val="tx1"/>
          </a:solidFill>
          <a:latin typeface="+mn-lt"/>
          <a:ea typeface="+mn-ea"/>
          <a:cs typeface="+mn-cs"/>
        </a:defRPr>
      </a:lvl8pPr>
      <a:lvl9pPr marL="3108882" indent="-243834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21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quantum.cern/" TargetMode="External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13" Type="http://schemas.openxmlformats.org/officeDocument/2006/relationships/image" Target="../media/image15.png"/><Relationship Id="rId3" Type="http://schemas.openxmlformats.org/officeDocument/2006/relationships/image" Target="../media/image8.svg"/><Relationship Id="rId7" Type="http://schemas.openxmlformats.org/officeDocument/2006/relationships/hyperlink" Target="https://openlab.cern/quantum" TargetMode="External"/><Relationship Id="rId12" Type="http://schemas.openxmlformats.org/officeDocument/2006/relationships/hyperlink" Target="https://cds.cern.ch/record/2703396" TargetMode="Externa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11" Type="http://schemas.openxmlformats.org/officeDocument/2006/relationships/image" Target="../media/image14.png"/><Relationship Id="rId5" Type="http://schemas.openxmlformats.org/officeDocument/2006/relationships/image" Target="../media/image10.png"/><Relationship Id="rId10" Type="http://schemas.openxmlformats.org/officeDocument/2006/relationships/image" Target="../media/image13.png"/><Relationship Id="rId4" Type="http://schemas.openxmlformats.org/officeDocument/2006/relationships/image" Target="../media/image9.png"/><Relationship Id="rId9" Type="http://schemas.openxmlformats.org/officeDocument/2006/relationships/hyperlink" Target="https://doi.org/10.1140/epjst/e2015-02607-4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3" Type="http://schemas.openxmlformats.org/officeDocument/2006/relationships/diagramLayout" Target="../diagrams/layout2.xml"/><Relationship Id="rId7" Type="http://schemas.openxmlformats.org/officeDocument/2006/relationships/image" Target="../media/image27.jp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10" Type="http://schemas.openxmlformats.org/officeDocument/2006/relationships/image" Target="../media/image30.jpeg"/><Relationship Id="rId4" Type="http://schemas.openxmlformats.org/officeDocument/2006/relationships/diagramQuickStyle" Target="../diagrams/quickStyle2.xml"/><Relationship Id="rId9" Type="http://schemas.openxmlformats.org/officeDocument/2006/relationships/image" Target="../media/image2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png"/><Relationship Id="rId3" Type="http://schemas.openxmlformats.org/officeDocument/2006/relationships/image" Target="../media/image33.jpeg"/><Relationship Id="rId7" Type="http://schemas.openxmlformats.org/officeDocument/2006/relationships/image" Target="../media/image3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6.jpeg"/><Relationship Id="rId5" Type="http://schemas.openxmlformats.org/officeDocument/2006/relationships/image" Target="../media/image35.png"/><Relationship Id="rId4" Type="http://schemas.openxmlformats.org/officeDocument/2006/relationships/image" Target="../media/image3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4674976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12200894" cy="3739243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fr-FR" sz="4800" dirty="0" err="1">
                <a:solidFill>
                  <a:schemeClr val="bg1"/>
                </a:solidFill>
              </a:rPr>
              <a:t>Thanks</a:t>
            </a:r>
            <a:r>
              <a:rPr lang="fr-FR" sz="4800" dirty="0">
                <a:solidFill>
                  <a:schemeClr val="bg1"/>
                </a:solidFill>
              </a:rPr>
              <a:t>!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idx="1"/>
          </p:nvPr>
        </p:nvSpPr>
        <p:spPr>
          <a:xfrm>
            <a:off x="609600" y="4472226"/>
            <a:ext cx="10972800" cy="566531"/>
          </a:xfrm>
        </p:spPr>
        <p:txBody>
          <a:bodyPr>
            <a:noAutofit/>
          </a:bodyPr>
          <a:lstStyle/>
          <a:p>
            <a:pPr marL="48767" indent="0" algn="ctr">
              <a:buNone/>
            </a:pPr>
            <a:r>
              <a:rPr lang="fr-FR" sz="2800" dirty="0"/>
              <a:t>alberto.di.meglio@cern.ch</a:t>
            </a:r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CERN-ITU Meeting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5E960A2-242F-CC40-87F9-290FD5864A37}" type="slidenum">
              <a:rPr lang="fr-FR" smtClean="0"/>
              <a:pPr/>
              <a:t>10</a:t>
            </a:fld>
            <a:endParaRPr lang="fr-FR" dirty="0"/>
          </a:p>
        </p:txBody>
      </p:sp>
      <p:sp>
        <p:nvSpPr>
          <p:cNvPr id="9" name="ZoneTexte 8"/>
          <p:cNvSpPr txBox="1"/>
          <p:nvPr/>
        </p:nvSpPr>
        <p:spPr>
          <a:xfrm>
            <a:off x="0" y="5128881"/>
            <a:ext cx="12192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000" dirty="0">
                <a:solidFill>
                  <a:srgbClr val="18AF9B"/>
                </a:solidFill>
                <a:latin typeface="Arial" charset="0"/>
                <a:ea typeface="Arial" charset="0"/>
                <a:cs typeface="Arial" charset="0"/>
              </a:rPr>
              <a:t>@</a:t>
            </a:r>
            <a:r>
              <a:rPr lang="fr-FR" sz="2000" dirty="0" err="1">
                <a:solidFill>
                  <a:srgbClr val="18AF9B"/>
                </a:solidFill>
                <a:latin typeface="Arial" charset="0"/>
                <a:ea typeface="Arial" charset="0"/>
                <a:cs typeface="Arial" charset="0"/>
              </a:rPr>
              <a:t>AlbertoDiMeglio</a:t>
            </a:r>
            <a:endParaRPr lang="fr-FR" sz="2000" dirty="0">
              <a:solidFill>
                <a:srgbClr val="18AF9B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953177" y="3383696"/>
            <a:ext cx="2351926" cy="369332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GB" dirty="0">
                <a:solidFill>
                  <a:schemeClr val="bg1"/>
                </a:solidFill>
                <a:hlinkClick r:id="rId3"/>
              </a:rPr>
              <a:t>https://quantum.cern/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54441A5-1B50-4677-B346-C32F1C72C9C7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150"/>
              <a:t>01/07/2021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2058443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3261" y="1613455"/>
            <a:ext cx="10969139" cy="940443"/>
          </a:xfrm>
        </p:spPr>
        <p:txBody>
          <a:bodyPr>
            <a:normAutofit fontScale="90000"/>
          </a:bodyPr>
          <a:lstStyle/>
          <a:p>
            <a:pPr algn="ctr"/>
            <a:r>
              <a:rPr lang="en-150" dirty="0"/>
              <a:t>CERN Science for Society:</a:t>
            </a:r>
            <a:br>
              <a:rPr lang="en-150" dirty="0"/>
            </a:br>
            <a:r>
              <a:rPr lang="en-US" sz="4900" dirty="0" err="1"/>
              <a:t>Technolog</a:t>
            </a:r>
            <a:r>
              <a:rPr lang="en-150" sz="4900" dirty="0" err="1"/>
              <a:t>ies</a:t>
            </a:r>
            <a:r>
              <a:rPr lang="en-US" sz="4900" dirty="0"/>
              <a:t> </a:t>
            </a:r>
            <a:r>
              <a:rPr lang="en-150" sz="4900" dirty="0"/>
              <a:t>for Quantum Communications</a:t>
            </a:r>
            <a:endParaRPr lang="en-GB" sz="49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0"/>
          </p:nvPr>
        </p:nvSpPr>
        <p:spPr>
          <a:xfrm>
            <a:off x="8361028" y="5372643"/>
            <a:ext cx="3657600" cy="419653"/>
          </a:xfrm>
        </p:spPr>
        <p:txBody>
          <a:bodyPr/>
          <a:lstStyle/>
          <a:p>
            <a:pPr algn="r"/>
            <a:r>
              <a:rPr lang="en-150" dirty="0"/>
              <a:t>01/07</a:t>
            </a:r>
            <a:r>
              <a:rPr lang="en-US" dirty="0"/>
              <a:t>/2021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609599" y="4749263"/>
            <a:ext cx="9822873" cy="1146130"/>
          </a:xfrm>
        </p:spPr>
        <p:txBody>
          <a:bodyPr>
            <a:normAutofit fontScale="40000" lnSpcReduction="20000"/>
          </a:bodyPr>
          <a:lstStyle/>
          <a:p>
            <a:pPr marL="48767" indent="0">
              <a:buNone/>
            </a:pPr>
            <a:r>
              <a:rPr lang="en-US" b="1" dirty="0"/>
              <a:t>Alberto Di Meglio</a:t>
            </a:r>
          </a:p>
          <a:p>
            <a:pPr marL="48767" indent="0">
              <a:buNone/>
            </a:pPr>
            <a:r>
              <a:rPr lang="en-US" i="1" dirty="0"/>
              <a:t>CERN QTI Coordinator</a:t>
            </a:r>
          </a:p>
          <a:p>
            <a:pPr marL="48767" indent="0">
              <a:buNone/>
            </a:pPr>
            <a:r>
              <a:rPr lang="en-US" i="1" dirty="0"/>
              <a:t>CERN openlab</a:t>
            </a:r>
          </a:p>
          <a:p>
            <a:pPr marL="48767" indent="0">
              <a:buNone/>
            </a:pPr>
            <a:r>
              <a:rPr lang="en-US" i="1" dirty="0"/>
              <a:t>IT Department - CERN</a:t>
            </a:r>
          </a:p>
          <a:p>
            <a:pPr marL="48767" indent="0">
              <a:buNone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CERN-ITU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A3463489-8561-4B53-BB9F-B2FB22E6B5A4}"/>
              </a:ext>
            </a:extLst>
          </p:cNvPr>
          <p:cNvGrpSpPr/>
          <p:nvPr/>
        </p:nvGrpSpPr>
        <p:grpSpPr>
          <a:xfrm>
            <a:off x="3236789" y="3306147"/>
            <a:ext cx="5714757" cy="1556709"/>
            <a:chOff x="4283329" y="3298390"/>
            <a:chExt cx="5714757" cy="1556709"/>
          </a:xfrm>
        </p:grpSpPr>
        <p:pic>
          <p:nvPicPr>
            <p:cNvPr id="8" name="Picture 7" descr="Icon&#10;&#10;Description automatically generated">
              <a:extLst>
                <a:ext uri="{FF2B5EF4-FFF2-40B4-BE49-F238E27FC236}">
                  <a16:creationId xmlns:a16="http://schemas.microsoft.com/office/drawing/2014/main" id="{7A4C1C04-0F00-470B-A688-B0241FDEC5D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297029" y="3298390"/>
              <a:ext cx="4701057" cy="1556709"/>
            </a:xfrm>
            <a:prstGeom prst="rect">
              <a:avLst/>
            </a:prstGeom>
          </p:spPr>
        </p:pic>
        <p:pic>
          <p:nvPicPr>
            <p:cNvPr id="1026" name="Picture 2" descr="Home | CERN">
              <a:extLst>
                <a:ext uri="{FF2B5EF4-FFF2-40B4-BE49-F238E27FC236}">
                  <a16:creationId xmlns:a16="http://schemas.microsoft.com/office/drawing/2014/main" id="{3FBAB991-D93D-4798-9AEF-E2605643949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83329" y="3627707"/>
              <a:ext cx="1013700" cy="100525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9" name="Date Placeholder 8">
            <a:extLst>
              <a:ext uri="{FF2B5EF4-FFF2-40B4-BE49-F238E27FC236}">
                <a16:creationId xmlns:a16="http://schemas.microsoft.com/office/drawing/2014/main" id="{1E37C1E3-AE55-460E-93AC-51340DAA244D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150"/>
              <a:t>01/07/2021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60831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E3F41B-4A1E-4266-B446-287A4238E1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150" sz="4400" dirty="0"/>
              <a:t>CERN Unique Expertise and Activities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C1567DD-F388-4D6D-89DC-EF00FFAF95B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it-IT"/>
              <a:t>CERN-ITU Meeting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6451050-72D7-44A9-B647-B6D00D3814A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7" name="Graphic 6">
            <a:extLst>
              <a:ext uri="{FF2B5EF4-FFF2-40B4-BE49-F238E27FC236}">
                <a16:creationId xmlns:a16="http://schemas.microsoft.com/office/drawing/2014/main" id="{9F904E75-53E1-469C-9E09-4492A0B1A3B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l="2253" t="3125" r="6402"/>
          <a:stretch/>
        </p:blipFill>
        <p:spPr>
          <a:xfrm>
            <a:off x="257270" y="1750091"/>
            <a:ext cx="2395330" cy="1331576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B6F69868-99F3-401B-A4C0-9B879ABBF31C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5035" r="3542" b="35976"/>
          <a:stretch/>
        </p:blipFill>
        <p:spPr>
          <a:xfrm>
            <a:off x="1301803" y="2731799"/>
            <a:ext cx="2286920" cy="1716823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B4BEA142-06D0-456E-B2E4-5A0B8074FF4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5300" y="4119329"/>
            <a:ext cx="2422295" cy="1660867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61761EBA-6D8C-441E-8843-FEAE0C88DF6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40975" y="1970405"/>
            <a:ext cx="2618075" cy="2331162"/>
          </a:xfrm>
          <a:prstGeom prst="rect">
            <a:avLst/>
          </a:prstGeom>
        </p:spPr>
      </p:pic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25A89EDA-0EAC-47FD-9FB4-C33329F90FC9}"/>
              </a:ext>
            </a:extLst>
          </p:cNvPr>
          <p:cNvCxnSpPr/>
          <p:nvPr/>
        </p:nvCxnSpPr>
        <p:spPr>
          <a:xfrm>
            <a:off x="3598373" y="1493460"/>
            <a:ext cx="0" cy="385379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E46D2301-17D4-4326-BDF4-9C67218F5527}"/>
              </a:ext>
            </a:extLst>
          </p:cNvPr>
          <p:cNvCxnSpPr>
            <a:cxnSpLocks/>
          </p:cNvCxnSpPr>
          <p:nvPr/>
        </p:nvCxnSpPr>
        <p:spPr>
          <a:xfrm>
            <a:off x="6685575" y="1502104"/>
            <a:ext cx="0" cy="385379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0E2DF19D-79AA-4F78-9939-56AC7790B1A7}"/>
              </a:ext>
            </a:extLst>
          </p:cNvPr>
          <p:cNvCxnSpPr>
            <a:cxnSpLocks/>
          </p:cNvCxnSpPr>
          <p:nvPr/>
        </p:nvCxnSpPr>
        <p:spPr>
          <a:xfrm>
            <a:off x="9629063" y="1406683"/>
            <a:ext cx="0" cy="385379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Rectangle 19">
            <a:extLst>
              <a:ext uri="{FF2B5EF4-FFF2-40B4-BE49-F238E27FC236}">
                <a16:creationId xmlns:a16="http://schemas.microsoft.com/office/drawing/2014/main" id="{B727AC29-DEC8-4181-BF0C-B006C00637F5}"/>
              </a:ext>
            </a:extLst>
          </p:cNvPr>
          <p:cNvSpPr/>
          <p:nvPr/>
        </p:nvSpPr>
        <p:spPr>
          <a:xfrm>
            <a:off x="968150" y="1243367"/>
            <a:ext cx="1712649" cy="326631"/>
          </a:xfrm>
          <a:prstGeom prst="rect">
            <a:avLst/>
          </a:prstGeom>
          <a:solidFill>
            <a:srgbClr val="2A7DB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150" dirty="0"/>
              <a:t>Computing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F48D1C11-777A-49A6-A41B-E163A74B80FB}"/>
              </a:ext>
            </a:extLst>
          </p:cNvPr>
          <p:cNvSpPr/>
          <p:nvPr/>
        </p:nvSpPr>
        <p:spPr>
          <a:xfrm>
            <a:off x="3932950" y="1243366"/>
            <a:ext cx="1712649" cy="326631"/>
          </a:xfrm>
          <a:prstGeom prst="rect">
            <a:avLst/>
          </a:prstGeom>
          <a:solidFill>
            <a:srgbClr val="2A7DB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150" dirty="0"/>
              <a:t>Sensing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09C1D340-267A-4A39-A9D9-A92C45E436FE}"/>
              </a:ext>
            </a:extLst>
          </p:cNvPr>
          <p:cNvSpPr/>
          <p:nvPr/>
        </p:nvSpPr>
        <p:spPr>
          <a:xfrm>
            <a:off x="7174856" y="1243365"/>
            <a:ext cx="1964926" cy="326631"/>
          </a:xfrm>
          <a:prstGeom prst="rect">
            <a:avLst/>
          </a:prstGeom>
          <a:solidFill>
            <a:srgbClr val="2A7DB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150" dirty="0"/>
              <a:t>Communications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A1CE562F-D97C-4769-97F2-5A30F57FC723}"/>
              </a:ext>
            </a:extLst>
          </p:cNvPr>
          <p:cNvSpPr/>
          <p:nvPr/>
        </p:nvSpPr>
        <p:spPr>
          <a:xfrm>
            <a:off x="9866090" y="1243367"/>
            <a:ext cx="1712649" cy="326631"/>
          </a:xfrm>
          <a:prstGeom prst="rect">
            <a:avLst/>
          </a:prstGeom>
          <a:solidFill>
            <a:srgbClr val="2A7DB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150" dirty="0"/>
              <a:t>Theory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CE1FB1CC-905D-40DF-8887-33BE35CA0B30}"/>
              </a:ext>
            </a:extLst>
          </p:cNvPr>
          <p:cNvSpPr txBox="1"/>
          <p:nvPr/>
        </p:nvSpPr>
        <p:spPr>
          <a:xfrm>
            <a:off x="2216823" y="1870529"/>
            <a:ext cx="1046961" cy="307777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n-150" sz="1400" dirty="0"/>
              <a:t>Simulation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0E39629F-291E-42E4-BAF9-C20D399E0FB1}"/>
              </a:ext>
            </a:extLst>
          </p:cNvPr>
          <p:cNvSpPr txBox="1"/>
          <p:nvPr/>
        </p:nvSpPr>
        <p:spPr>
          <a:xfrm>
            <a:off x="151186" y="3292720"/>
            <a:ext cx="1383661" cy="307777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n-150" sz="1400" dirty="0"/>
              <a:t>Reconstruction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D2184807-012C-472A-90E8-8813FDA08117}"/>
              </a:ext>
            </a:extLst>
          </p:cNvPr>
          <p:cNvSpPr txBox="1"/>
          <p:nvPr/>
        </p:nvSpPr>
        <p:spPr>
          <a:xfrm>
            <a:off x="2216823" y="4949762"/>
            <a:ext cx="1271468" cy="307777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n-150" sz="1400" dirty="0"/>
              <a:t>Classification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A6294D39-A967-4491-ABE3-91310E50EF87}"/>
              </a:ext>
            </a:extLst>
          </p:cNvPr>
          <p:cNvSpPr txBox="1"/>
          <p:nvPr/>
        </p:nvSpPr>
        <p:spPr>
          <a:xfrm>
            <a:off x="7406271" y="4480509"/>
            <a:ext cx="1611132" cy="954107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150" sz="1400" dirty="0" err="1"/>
              <a:t>openQKD</a:t>
            </a:r>
            <a:endParaRPr lang="en-150" sz="1400" dirty="0"/>
          </a:p>
          <a:p>
            <a:pPr algn="ctr"/>
            <a:r>
              <a:rPr lang="fr-FR" sz="1400" dirty="0"/>
              <a:t>R</a:t>
            </a:r>
            <a:r>
              <a:rPr lang="en-150" sz="1400" dirty="0" err="1"/>
              <a:t>epeater</a:t>
            </a:r>
            <a:r>
              <a:rPr lang="en-150" sz="1400" dirty="0"/>
              <a:t> node in the CERN Data Centre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2D6B2B1-6641-4E46-8027-16EA9EE4965B}"/>
              </a:ext>
            </a:extLst>
          </p:cNvPr>
          <p:cNvSpPr txBox="1"/>
          <p:nvPr/>
        </p:nvSpPr>
        <p:spPr>
          <a:xfrm>
            <a:off x="10015390" y="2839682"/>
            <a:ext cx="1749613" cy="523220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150" sz="1400" dirty="0"/>
              <a:t>Quantum Field Theory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805D06E-1CB2-46A7-BEE1-952EFE68F2E4}"/>
              </a:ext>
            </a:extLst>
          </p:cNvPr>
          <p:cNvSpPr txBox="1"/>
          <p:nvPr/>
        </p:nvSpPr>
        <p:spPr>
          <a:xfrm>
            <a:off x="2769130" y="5611694"/>
            <a:ext cx="964879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150" sz="1400" dirty="0"/>
              <a:t>Many pilot projects already started as part of the </a:t>
            </a:r>
            <a:r>
              <a:rPr lang="en-150" sz="1400" b="1" dirty="0"/>
              <a:t>CERN openlab quantum </a:t>
            </a:r>
            <a:r>
              <a:rPr lang="en-150" sz="1400" dirty="0"/>
              <a:t>programme (</a:t>
            </a:r>
            <a:r>
              <a:rPr lang="en-150" sz="1400" dirty="0">
                <a:hlinkClick r:id="rId7"/>
              </a:rPr>
              <a:t>https://openlab.cern/quantum</a:t>
            </a:r>
            <a:r>
              <a:rPr lang="en-150" sz="1400" dirty="0"/>
              <a:t>)  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02F58298-88EE-4B65-8F59-84297E4400E3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b="48040"/>
          <a:stretch/>
        </p:blipFill>
        <p:spPr>
          <a:xfrm>
            <a:off x="3626836" y="1586535"/>
            <a:ext cx="1585330" cy="1162578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CCCDAF3D-6845-4366-9F91-93207232311C}"/>
              </a:ext>
            </a:extLst>
          </p:cNvPr>
          <p:cNvSpPr txBox="1"/>
          <p:nvPr/>
        </p:nvSpPr>
        <p:spPr>
          <a:xfrm>
            <a:off x="3768387" y="3037000"/>
            <a:ext cx="2812128" cy="646331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>
            <a:defPPr>
              <a:defRPr lang="fr-FR"/>
            </a:defPPr>
            <a:lvl1pPr algn="ctr">
              <a:defRPr sz="1400"/>
            </a:lvl1pPr>
          </a:lstStyle>
          <a:p>
            <a:r>
              <a:rPr lang="en-150" sz="1200" dirty="0"/>
              <a:t>BASE phase-sensitive measurement of spin allowing very precise magnetic field drift measurements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53F5DC72-4E0D-4819-8C12-C7679487973D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t="52882"/>
          <a:stretch/>
        </p:blipFill>
        <p:spPr>
          <a:xfrm>
            <a:off x="5031161" y="1740702"/>
            <a:ext cx="1585330" cy="1054248"/>
          </a:xfrm>
          <a:prstGeom prst="rect">
            <a:avLst/>
          </a:prstGeom>
        </p:spPr>
      </p:pic>
      <p:sp>
        <p:nvSpPr>
          <p:cNvPr id="28" name="TextBox 27">
            <a:extLst>
              <a:ext uri="{FF2B5EF4-FFF2-40B4-BE49-F238E27FC236}">
                <a16:creationId xmlns:a16="http://schemas.microsoft.com/office/drawing/2014/main" id="{A5CA01DE-1F3C-4B8E-8301-348B46F7BEC4}"/>
              </a:ext>
            </a:extLst>
          </p:cNvPr>
          <p:cNvSpPr txBox="1"/>
          <p:nvPr/>
        </p:nvSpPr>
        <p:spPr>
          <a:xfrm>
            <a:off x="3731363" y="2720535"/>
            <a:ext cx="2700298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050" b="0" i="0" u="sng" dirty="0">
                <a:solidFill>
                  <a:srgbClr val="A345C9"/>
                </a:solidFill>
                <a:effectLst/>
                <a:latin typeface="-apple-system"/>
                <a:hlinkClick r:id="rId9"/>
              </a:rPr>
              <a:t>https://doi.org/10.1140/epjst/e2015-02607-4</a:t>
            </a:r>
            <a:endParaRPr lang="en-150" sz="1050" dirty="0"/>
          </a:p>
        </p:txBody>
      </p:sp>
      <p:pic>
        <p:nvPicPr>
          <p:cNvPr id="1026" name="Picture 2" descr="theory diagram">
            <a:extLst>
              <a:ext uri="{FF2B5EF4-FFF2-40B4-BE49-F238E27FC236}">
                <a16:creationId xmlns:a16="http://schemas.microsoft.com/office/drawing/2014/main" id="{2F7668B2-8B97-4198-8826-94CD71782BB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50811" y="1796424"/>
            <a:ext cx="2172675" cy="943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>
            <a:extLst>
              <a:ext uri="{FF2B5EF4-FFF2-40B4-BE49-F238E27FC236}">
                <a16:creationId xmlns:a16="http://schemas.microsoft.com/office/drawing/2014/main" id="{99621FB7-DE61-42C7-9EEE-AE5F38650F3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36469" y="3462724"/>
            <a:ext cx="1801358" cy="1426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1A1EE45-A72C-4A56-B27D-069CF4B2305D}"/>
              </a:ext>
            </a:extLst>
          </p:cNvPr>
          <p:cNvSpPr txBox="1"/>
          <p:nvPr/>
        </p:nvSpPr>
        <p:spPr>
          <a:xfrm>
            <a:off x="10039028" y="5184571"/>
            <a:ext cx="1749613" cy="307777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150" sz="1400" dirty="0"/>
              <a:t>Lattice QCD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2E5E6F9E-ABF1-41EA-958D-1A693280BB31}"/>
              </a:ext>
            </a:extLst>
          </p:cNvPr>
          <p:cNvSpPr txBox="1"/>
          <p:nvPr/>
        </p:nvSpPr>
        <p:spPr>
          <a:xfrm>
            <a:off x="9689292" y="4823894"/>
            <a:ext cx="2401807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100" dirty="0">
                <a:hlinkClick r:id="rId12"/>
              </a:rPr>
              <a:t>https://cds.cern.ch/record/2703396</a:t>
            </a:r>
            <a:endParaRPr lang="en-150" sz="1100" dirty="0"/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C2AAAFE4-793D-4B84-9A92-60590997A5DC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3969234" y="3718126"/>
            <a:ext cx="2375695" cy="1455675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B17AE6E8-6368-446F-BC75-F71BFB9B97FC}"/>
              </a:ext>
            </a:extLst>
          </p:cNvPr>
          <p:cNvSpPr txBox="1"/>
          <p:nvPr/>
        </p:nvSpPr>
        <p:spPr>
          <a:xfrm>
            <a:off x="3751018" y="5343796"/>
            <a:ext cx="2812128" cy="276999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>
            <a:defPPr>
              <a:defRPr lang="fr-FR"/>
            </a:defPPr>
            <a:lvl1pPr algn="ctr">
              <a:defRPr sz="1400"/>
            </a:lvl1pPr>
          </a:lstStyle>
          <a:p>
            <a:r>
              <a:rPr lang="en-150" sz="1200" dirty="0"/>
              <a:t>ISOLTRAP Mass-Spec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A8056D99-2475-4D70-8E76-25437A2FC104}"/>
              </a:ext>
            </a:extLst>
          </p:cNvPr>
          <p:cNvSpPr txBox="1"/>
          <p:nvPr/>
        </p:nvSpPr>
        <p:spPr>
          <a:xfrm>
            <a:off x="3788173" y="5101046"/>
            <a:ext cx="2787319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100" dirty="0"/>
              <a:t>https://doi.org/10.1088/1361-6471/aa5a20</a:t>
            </a:r>
            <a:endParaRPr lang="en-150" sz="1100" dirty="0"/>
          </a:p>
        </p:txBody>
      </p:sp>
      <p:sp>
        <p:nvSpPr>
          <p:cNvPr id="16" name="Date Placeholder 15">
            <a:extLst>
              <a:ext uri="{FF2B5EF4-FFF2-40B4-BE49-F238E27FC236}">
                <a16:creationId xmlns:a16="http://schemas.microsoft.com/office/drawing/2014/main" id="{4885B98B-6EE9-405C-8C87-62DE7A532E21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150"/>
              <a:t>01/07/2021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6699140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800" dirty="0"/>
              <a:t>CERN Quantum Technology Initiative</a:t>
            </a:r>
            <a:endParaRPr lang="en-GB" sz="4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it-IT"/>
              <a:t>CERN-ITU Meeting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graphicFrame>
        <p:nvGraphicFramePr>
          <p:cNvPr id="7" name="Diagram 6"/>
          <p:cNvGraphicFramePr/>
          <p:nvPr/>
        </p:nvGraphicFramePr>
        <p:xfrm>
          <a:off x="2871038" y="-109182"/>
          <a:ext cx="9438915" cy="624287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Rounded Rectangle 7"/>
          <p:cNvSpPr/>
          <p:nvPr/>
        </p:nvSpPr>
        <p:spPr>
          <a:xfrm>
            <a:off x="2950601" y="5210080"/>
            <a:ext cx="8874457" cy="497163"/>
          </a:xfrm>
          <a:prstGeom prst="roundRect">
            <a:avLst/>
          </a:prstGeom>
          <a:solidFill>
            <a:srgbClr val="2A7DB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150" dirty="0"/>
              <a:t>Academic </a:t>
            </a:r>
            <a:r>
              <a:rPr lang="en-US" dirty="0"/>
              <a:t>Programmes / </a:t>
            </a:r>
            <a:r>
              <a:rPr lang="en-150" dirty="0"/>
              <a:t>Industrial Collaborations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1307578" y="1627702"/>
            <a:ext cx="13308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2400" dirty="0">
                <a:solidFill>
                  <a:srgbClr val="C00000"/>
                </a:solidFill>
              </a:rPr>
              <a:t>Strategy</a:t>
            </a:r>
            <a:endParaRPr lang="en-GB" sz="2400" dirty="0">
              <a:solidFill>
                <a:srgbClr val="C0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71103" y="2873648"/>
            <a:ext cx="206728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dirty="0">
                <a:solidFill>
                  <a:srgbClr val="C00000"/>
                </a:solidFill>
              </a:rPr>
              <a:t>Coordination</a:t>
            </a:r>
            <a:endParaRPr lang="en-GB" sz="2400" dirty="0">
              <a:solidFill>
                <a:srgbClr val="C0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802907" y="3984352"/>
            <a:ext cx="83548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2400" dirty="0">
                <a:solidFill>
                  <a:srgbClr val="C00000"/>
                </a:solidFill>
              </a:rPr>
              <a:t>R&amp;D</a:t>
            </a:r>
            <a:endParaRPr lang="en-GB" sz="2400" dirty="0">
              <a:solidFill>
                <a:srgbClr val="C0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05326" y="5060912"/>
            <a:ext cx="253306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2400" dirty="0">
                <a:solidFill>
                  <a:srgbClr val="C00000"/>
                </a:solidFill>
              </a:rPr>
              <a:t>Capacity building</a:t>
            </a:r>
            <a:endParaRPr lang="en-GB" sz="2400" dirty="0">
              <a:solidFill>
                <a:srgbClr val="C00000"/>
              </a:solidFill>
            </a:endParaRPr>
          </a:p>
        </p:txBody>
      </p:sp>
      <p:sp>
        <p:nvSpPr>
          <p:cNvPr id="6" name="Arrow: Bent 5">
            <a:extLst>
              <a:ext uri="{FF2B5EF4-FFF2-40B4-BE49-F238E27FC236}">
                <a16:creationId xmlns:a16="http://schemas.microsoft.com/office/drawing/2014/main" id="{EB1E3BED-D76E-40D4-A82A-C9A381187E19}"/>
              </a:ext>
            </a:extLst>
          </p:cNvPr>
          <p:cNvSpPr/>
          <p:nvPr/>
        </p:nvSpPr>
        <p:spPr>
          <a:xfrm rot="16200000">
            <a:off x="4731944" y="2172160"/>
            <a:ext cx="620845" cy="1402974"/>
          </a:xfrm>
          <a:prstGeom prst="bentArrow">
            <a:avLst/>
          </a:prstGeom>
          <a:solidFill>
            <a:srgbClr val="C0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150">
              <a:solidFill>
                <a:schemeClr val="tx1"/>
              </a:solidFill>
            </a:endParaRPr>
          </a:p>
        </p:txBody>
      </p:sp>
      <p:sp>
        <p:nvSpPr>
          <p:cNvPr id="16" name="Arrow: Bent 15">
            <a:extLst>
              <a:ext uri="{FF2B5EF4-FFF2-40B4-BE49-F238E27FC236}">
                <a16:creationId xmlns:a16="http://schemas.microsoft.com/office/drawing/2014/main" id="{E673F68E-4DF8-4D32-951F-452181B648CB}"/>
              </a:ext>
            </a:extLst>
          </p:cNvPr>
          <p:cNvSpPr/>
          <p:nvPr/>
        </p:nvSpPr>
        <p:spPr>
          <a:xfrm rot="5400000" flipH="1">
            <a:off x="9296543" y="2172159"/>
            <a:ext cx="620845" cy="1402974"/>
          </a:xfrm>
          <a:prstGeom prst="bentArrow">
            <a:avLst/>
          </a:prstGeom>
          <a:solidFill>
            <a:srgbClr val="C0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150">
              <a:solidFill>
                <a:schemeClr val="tx1"/>
              </a:solidFill>
            </a:endParaRP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6D010C3-4892-4F6B-A3A8-A7A3E0BA8531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150"/>
              <a:t>01/07/2021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0886132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55F2CA-AF16-420B-A755-C609F1657B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Quantum Communications</a:t>
            </a:r>
            <a:endParaRPr lang="en-15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AE1CC93-BE37-44F9-98EA-18EF1A9A3DB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599" y="1173936"/>
            <a:ext cx="6300742" cy="4704349"/>
          </a:xfrm>
        </p:spPr>
        <p:txBody>
          <a:bodyPr>
            <a:normAutofit fontScale="32500" lnSpcReduction="20000"/>
          </a:bodyPr>
          <a:lstStyle/>
          <a:p>
            <a:pPr marL="269875" indent="-220663"/>
            <a:r>
              <a:rPr lang="en-150" dirty="0"/>
              <a:t>John Bell was a theoretical physicist at CERN when he published his work on Bell’s inequalities and the Bell’s Theorem in 1964</a:t>
            </a:r>
            <a:endParaRPr lang="en-US" dirty="0"/>
          </a:p>
          <a:p>
            <a:pPr marL="818501" lvl="1" indent="-220663"/>
            <a:r>
              <a:rPr lang="en-US" dirty="0"/>
              <a:t>A test of the “spooky action at a distance”</a:t>
            </a:r>
          </a:p>
          <a:p>
            <a:pPr marL="818501" lvl="1" indent="-220663"/>
            <a:endParaRPr lang="en-150" dirty="0"/>
          </a:p>
          <a:p>
            <a:pPr marL="269875" indent="-220663"/>
            <a:r>
              <a:rPr lang="en-150" dirty="0"/>
              <a:t>Work on extending the distance of range of quantum </a:t>
            </a:r>
            <a:r>
              <a:rPr lang="en-150" dirty="0" err="1"/>
              <a:t>commun</a:t>
            </a:r>
            <a:r>
              <a:rPr lang="fr-FR" dirty="0"/>
              <a:t>i</a:t>
            </a:r>
            <a:r>
              <a:rPr lang="en-150" dirty="0"/>
              <a:t>cation channels already had CERN involved 200</a:t>
            </a:r>
            <a:r>
              <a:rPr lang="en-US" dirty="0"/>
              <a:t>9</a:t>
            </a:r>
            <a:r>
              <a:rPr lang="en-150" dirty="0"/>
              <a:t>-20</a:t>
            </a:r>
            <a:r>
              <a:rPr lang="en-US" dirty="0"/>
              <a:t>11</a:t>
            </a:r>
            <a:r>
              <a:rPr lang="en-150" dirty="0"/>
              <a:t> </a:t>
            </a:r>
            <a:r>
              <a:rPr lang="en-US" dirty="0"/>
              <a:t>As part of the </a:t>
            </a:r>
            <a:r>
              <a:rPr lang="en-US" dirty="0" err="1"/>
              <a:t>SwissQuantum</a:t>
            </a:r>
            <a:r>
              <a:rPr lang="en-US" dirty="0"/>
              <a:t> project</a:t>
            </a:r>
          </a:p>
          <a:p>
            <a:pPr marL="269875" indent="-220663"/>
            <a:endParaRPr lang="en-150" dirty="0"/>
          </a:p>
          <a:p>
            <a:pPr marL="269875" indent="-220663"/>
            <a:r>
              <a:rPr lang="en-150" dirty="0"/>
              <a:t>The current record in </a:t>
            </a:r>
            <a:r>
              <a:rPr lang="en-150" dirty="0" err="1"/>
              <a:t>fiber</a:t>
            </a:r>
            <a:r>
              <a:rPr lang="en-150" dirty="0"/>
              <a:t> is ~500 km using TF-QKD</a:t>
            </a:r>
            <a:endParaRPr lang="en-US" dirty="0"/>
          </a:p>
          <a:p>
            <a:pPr marL="269875" indent="-220663"/>
            <a:endParaRPr lang="en-150" dirty="0"/>
          </a:p>
          <a:p>
            <a:pPr marL="269875" indent="-220663"/>
            <a:r>
              <a:rPr lang="en-150" dirty="0"/>
              <a:t>Free-space satellite connections can reach a few 1000’s km (</a:t>
            </a:r>
            <a:r>
              <a:rPr lang="en-150" dirty="0" err="1"/>
              <a:t>Micius</a:t>
            </a:r>
            <a:r>
              <a:rPr lang="en-150" dirty="0"/>
              <a:t>, Beijing-Graz)</a:t>
            </a:r>
            <a:endParaRPr lang="en-US" dirty="0"/>
          </a:p>
          <a:p>
            <a:pPr marL="269875" indent="-220663"/>
            <a:endParaRPr lang="en-150" dirty="0"/>
          </a:p>
          <a:p>
            <a:pPr marL="269875" indent="-220663"/>
            <a:r>
              <a:rPr lang="en-150" dirty="0"/>
              <a:t>Current research focuses on setting network of links and nodes with various techniques (repeaters, error correction nodes, etc)</a:t>
            </a:r>
          </a:p>
          <a:p>
            <a:pPr marL="269875" indent="-220663"/>
            <a:r>
              <a:rPr lang="en-150" dirty="0"/>
              <a:t>Several possible approaches</a:t>
            </a:r>
          </a:p>
          <a:p>
            <a:pPr marL="809625" lvl="1" indent="-211138"/>
            <a:r>
              <a:rPr lang="en-150" dirty="0"/>
              <a:t>Discrete qubits (fully quantum or hybrid, bb84, etc.)</a:t>
            </a:r>
          </a:p>
          <a:p>
            <a:pPr marL="809625" lvl="1" indent="-211138"/>
            <a:r>
              <a:rPr lang="en-150" dirty="0"/>
              <a:t>Coherent states, continuous amplitudes</a:t>
            </a:r>
          </a:p>
          <a:p>
            <a:pPr marL="809625" lvl="1" indent="-211138"/>
            <a:r>
              <a:rPr lang="en-150" dirty="0"/>
              <a:t>Hybrid discrete/continuous approaches, field qubits (logical qubits based on energy states)</a:t>
            </a:r>
          </a:p>
          <a:p>
            <a:pPr marL="809625" lvl="1" indent="-211138"/>
            <a:endParaRPr lang="en-150" dirty="0"/>
          </a:p>
          <a:p>
            <a:pPr marL="260999" indent="-211138"/>
            <a:r>
              <a:rPr lang="en-150" dirty="0"/>
              <a:t>Many top-level initiatives being set up to coordinate R&amp;D in this area, e.g.</a:t>
            </a:r>
          </a:p>
          <a:p>
            <a:pPr marL="809625" lvl="1" indent="-211138"/>
            <a:r>
              <a:rPr lang="en-150" dirty="0"/>
              <a:t>The </a:t>
            </a:r>
            <a:r>
              <a:rPr lang="en-150" dirty="0" err="1"/>
              <a:t>openQKD</a:t>
            </a:r>
            <a:r>
              <a:rPr lang="en-150" dirty="0"/>
              <a:t> project in EU part of the Quantum Flagship framework</a:t>
            </a:r>
          </a:p>
          <a:p>
            <a:pPr marL="809625" lvl="1" indent="-211138"/>
            <a:r>
              <a:rPr lang="en-150" dirty="0"/>
              <a:t>The DoE Blueprint for Quantum Internet and the “Chicago Loop”</a:t>
            </a:r>
          </a:p>
          <a:p>
            <a:pPr marL="809625" lvl="1" indent="-211138"/>
            <a:r>
              <a:rPr lang="en-150" dirty="0"/>
              <a:t>China Integrated Communication Network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7394F6F-11BF-4451-825E-73B1C07CB8E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CERN-ITU Meeting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BD840E0-4F9A-45BB-B910-1F1A288B71B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1026" name="Picture 2" descr="Quantum Communication">
            <a:extLst>
              <a:ext uri="{FF2B5EF4-FFF2-40B4-BE49-F238E27FC236}">
                <a16:creationId xmlns:a16="http://schemas.microsoft.com/office/drawing/2014/main" id="{236834DB-6490-456B-B207-E52FF5948E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2329" y="1086440"/>
            <a:ext cx="3626410" cy="22728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Real-world Intercontinental Quantum Communications Enabled by the Micius  Satellite - Research &amp; Development World">
            <a:extLst>
              <a:ext uri="{FF2B5EF4-FFF2-40B4-BE49-F238E27FC236}">
                <a16:creationId xmlns:a16="http://schemas.microsoft.com/office/drawing/2014/main" id="{77A77901-9CDF-43AF-BC83-600AD8C224E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17020" y="3582739"/>
            <a:ext cx="4579186" cy="21631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DE9A4E39-4BD3-4913-86DE-90B07407F719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150"/>
              <a:t>01/07/2021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52346421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r"/>
            <a:r>
              <a:rPr lang="en-US" sz="4800" dirty="0"/>
              <a:t>Quantum </a:t>
            </a:r>
            <a:r>
              <a:rPr lang="en-150" sz="4800" dirty="0"/>
              <a:t>Infrastructures</a:t>
            </a:r>
            <a:endParaRPr lang="en-GB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23953" y="1325607"/>
            <a:ext cx="7322127" cy="4270860"/>
          </a:xfrm>
        </p:spPr>
        <p:txBody>
          <a:bodyPr>
            <a:normAutofit fontScale="47500" lnSpcReduction="20000"/>
          </a:bodyPr>
          <a:lstStyle/>
          <a:p>
            <a:pPr marL="48767" indent="0">
              <a:buNone/>
            </a:pPr>
            <a:r>
              <a:rPr lang="en-US" dirty="0"/>
              <a:t>CERN started the Web; w</a:t>
            </a:r>
            <a:r>
              <a:rPr lang="en-US" dirty="0">
                <a:sym typeface="Wingdings" panose="05000000000000000000" pitchFamily="2" charset="2"/>
              </a:rPr>
              <a:t>e have some expertise it’s in our DNA  </a:t>
            </a:r>
          </a:p>
          <a:p>
            <a:pPr marL="48767" indent="0">
              <a:buNone/>
            </a:pPr>
            <a:endParaRPr lang="en-US" dirty="0">
              <a:sym typeface="Wingdings" panose="05000000000000000000" pitchFamily="2" charset="2"/>
            </a:endParaRPr>
          </a:p>
          <a:p>
            <a:pPr marL="48767" indent="0">
              <a:buNone/>
            </a:pPr>
            <a:r>
              <a:rPr lang="en-US" dirty="0">
                <a:sym typeface="Wingdings" panose="05000000000000000000" pitchFamily="2" charset="2"/>
              </a:rPr>
              <a:t>CERN was part of early quantum networks experiments already 10+ years ago </a:t>
            </a:r>
          </a:p>
          <a:p>
            <a:pPr marL="48767" indent="0">
              <a:buNone/>
            </a:pPr>
            <a:endParaRPr lang="en-US" dirty="0">
              <a:sym typeface="Wingdings" panose="05000000000000000000" pitchFamily="2" charset="2"/>
            </a:endParaRPr>
          </a:p>
          <a:p>
            <a:pPr marL="48767" indent="0">
              <a:buNone/>
            </a:pPr>
            <a:r>
              <a:rPr lang="en-US" dirty="0">
                <a:sym typeface="Wingdings" panose="05000000000000000000" pitchFamily="2" charset="2"/>
              </a:rPr>
              <a:t>Interest in taking part in EU and international network deployment initiatives</a:t>
            </a:r>
            <a:r>
              <a:rPr lang="en-150" dirty="0">
                <a:sym typeface="Wingdings" panose="05000000000000000000" pitchFamily="2" charset="2"/>
              </a:rPr>
              <a:t> to build the future </a:t>
            </a:r>
            <a:r>
              <a:rPr lang="en-150" b="1" i="1" dirty="0">
                <a:sym typeface="Wingdings" panose="05000000000000000000" pitchFamily="2" charset="2"/>
              </a:rPr>
              <a:t>Quantum Infrastructures</a:t>
            </a:r>
            <a:endParaRPr lang="en-US" b="1" i="1" dirty="0">
              <a:sym typeface="Wingdings" panose="05000000000000000000" pitchFamily="2" charset="2"/>
            </a:endParaRPr>
          </a:p>
          <a:p>
            <a:pPr marL="48767" indent="0">
              <a:buNone/>
            </a:pPr>
            <a:endParaRPr lang="en-US" dirty="0">
              <a:sym typeface="Wingdings" panose="05000000000000000000" pitchFamily="2" charset="2"/>
            </a:endParaRPr>
          </a:p>
          <a:p>
            <a:pPr marL="48767" indent="0">
              <a:buNone/>
            </a:pPr>
            <a:r>
              <a:rPr lang="en-US" dirty="0">
                <a:sym typeface="Wingdings" panose="05000000000000000000" pitchFamily="2" charset="2"/>
              </a:rPr>
              <a:t>Currently discussing with academic and commercial network and technology providers (GEANT, IDQ)</a:t>
            </a:r>
            <a:r>
              <a:rPr lang="en-150" dirty="0">
                <a:sym typeface="Wingdings" panose="05000000000000000000" pitchFamily="2" charset="2"/>
              </a:rPr>
              <a:t> to test devices and protocols with HEP and non-HEP workloads</a:t>
            </a:r>
          </a:p>
          <a:p>
            <a:pPr marL="48767" indent="0">
              <a:buNone/>
            </a:pPr>
            <a:endParaRPr lang="en-150" dirty="0">
              <a:sym typeface="Wingdings" panose="05000000000000000000" pitchFamily="2" charset="2"/>
            </a:endParaRPr>
          </a:p>
          <a:p>
            <a:pPr marL="48767" indent="0">
              <a:buNone/>
            </a:pPr>
            <a:r>
              <a:rPr lang="en-150" dirty="0">
                <a:sym typeface="Wingdings" panose="05000000000000000000" pitchFamily="2" charset="2"/>
              </a:rPr>
              <a:t>Working on protocols and algorithms (QKD), time synch technologies (White Rabbit), photon </a:t>
            </a:r>
            <a:r>
              <a:rPr lang="en-150">
                <a:sym typeface="Wingdings" panose="05000000000000000000" pitchFamily="2" charset="2"/>
              </a:rPr>
              <a:t>sources and lasers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CERN-ITU Meeting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E8A1F843-AED5-40B5-B036-DC25054BAA20}"/>
              </a:ext>
            </a:extLst>
          </p:cNvPr>
          <p:cNvSpPr/>
          <p:nvPr/>
        </p:nvSpPr>
        <p:spPr>
          <a:xfrm>
            <a:off x="0" y="0"/>
            <a:ext cx="4312227" cy="5922818"/>
          </a:xfrm>
          <a:prstGeom prst="rect">
            <a:avLst/>
          </a:prstGeom>
          <a:solidFill>
            <a:srgbClr val="1E5AA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7" name="Picture 2" descr="Announcing four new HPC capabilities in Google Cloud Platform">
            <a:extLst>
              <a:ext uri="{FF2B5EF4-FFF2-40B4-BE49-F238E27FC236}">
                <a16:creationId xmlns:a16="http://schemas.microsoft.com/office/drawing/2014/main" id="{1CD6214B-851B-416D-8411-3173F07D96D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>
            <a:off x="-812221" y="812222"/>
            <a:ext cx="5922818" cy="42983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5FA5B80C-5D4A-4FFF-97FE-E6A4B39100FA}"/>
              </a:ext>
            </a:extLst>
          </p:cNvPr>
          <p:cNvSpPr txBox="1"/>
          <p:nvPr/>
        </p:nvSpPr>
        <p:spPr>
          <a:xfrm>
            <a:off x="3719945" y="1189497"/>
            <a:ext cx="47105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555BDD2-8727-490C-A07A-7677E626F7E3}"/>
              </a:ext>
            </a:extLst>
          </p:cNvPr>
          <p:cNvSpPr txBox="1"/>
          <p:nvPr/>
        </p:nvSpPr>
        <p:spPr>
          <a:xfrm>
            <a:off x="3719945" y="3081043"/>
            <a:ext cx="47105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ADA5FD7-4D3B-48F6-B1E3-346524472744}"/>
              </a:ext>
            </a:extLst>
          </p:cNvPr>
          <p:cNvSpPr txBox="1"/>
          <p:nvPr/>
        </p:nvSpPr>
        <p:spPr>
          <a:xfrm>
            <a:off x="3719943" y="4899063"/>
            <a:ext cx="47105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</a:rPr>
              <a:t>3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F9872091-66C1-46EB-8356-0C25AD38E1E2}"/>
              </a:ext>
            </a:extLst>
          </p:cNvPr>
          <p:cNvCxnSpPr/>
          <p:nvPr/>
        </p:nvCxnSpPr>
        <p:spPr>
          <a:xfrm>
            <a:off x="3719945" y="1958938"/>
            <a:ext cx="592282" cy="0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50245D7B-D347-469E-8AB7-31C333D2ABEF}"/>
              </a:ext>
            </a:extLst>
          </p:cNvPr>
          <p:cNvCxnSpPr/>
          <p:nvPr/>
        </p:nvCxnSpPr>
        <p:spPr>
          <a:xfrm>
            <a:off x="3706089" y="3940138"/>
            <a:ext cx="592282" cy="0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B0DA3FFB-1069-4553-A4C4-1D73B6654124}"/>
              </a:ext>
            </a:extLst>
          </p:cNvPr>
          <p:cNvCxnSpPr/>
          <p:nvPr/>
        </p:nvCxnSpPr>
        <p:spPr>
          <a:xfrm>
            <a:off x="3719945" y="5712051"/>
            <a:ext cx="592282" cy="0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Date Placeholder 13">
            <a:extLst>
              <a:ext uri="{FF2B5EF4-FFF2-40B4-BE49-F238E27FC236}">
                <a16:creationId xmlns:a16="http://schemas.microsoft.com/office/drawing/2014/main" id="{8783B097-F3C6-4567-A8E5-817C48133CA0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150"/>
              <a:t>01/07/2021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81638483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6738" y="1805019"/>
            <a:ext cx="6377126" cy="4037892"/>
          </a:xfrm>
        </p:spPr>
        <p:txBody>
          <a:bodyPr>
            <a:normAutofit fontScale="40000" lnSpcReduction="20000"/>
          </a:bodyPr>
          <a:lstStyle/>
          <a:p>
            <a:r>
              <a:rPr lang="en-150" b="1" dirty="0"/>
              <a:t>QUANTUM</a:t>
            </a:r>
            <a:r>
              <a:rPr lang="en-US" b="1" dirty="0"/>
              <a:t>-based</a:t>
            </a:r>
            <a:r>
              <a:rPr lang="en-150" b="1" dirty="0"/>
              <a:t> </a:t>
            </a:r>
            <a:r>
              <a:rPr lang="en-US" b="1" dirty="0"/>
              <a:t>privacy and self-determination</a:t>
            </a:r>
            <a:endParaRPr lang="en-150" b="1" dirty="0"/>
          </a:p>
          <a:p>
            <a:endParaRPr lang="en-150" dirty="0"/>
          </a:p>
          <a:p>
            <a:r>
              <a:rPr lang="en-150" dirty="0"/>
              <a:t>Funded </a:t>
            </a:r>
            <a:r>
              <a:rPr lang="en-US" dirty="0"/>
              <a:t>as an </a:t>
            </a:r>
            <a:r>
              <a:rPr lang="en-150" dirty="0" err="1"/>
              <a:t>openQKD</a:t>
            </a:r>
            <a:r>
              <a:rPr lang="en-US" dirty="0"/>
              <a:t> open call</a:t>
            </a:r>
            <a:r>
              <a:rPr lang="en-150" dirty="0"/>
              <a:t> project</a:t>
            </a:r>
          </a:p>
          <a:p>
            <a:endParaRPr lang="en-150" dirty="0"/>
          </a:p>
          <a:p>
            <a:r>
              <a:rPr lang="en-US" dirty="0"/>
              <a:t>End-to-end use of </a:t>
            </a:r>
            <a:r>
              <a:rPr lang="en-US" b="1" dirty="0"/>
              <a:t>QKD</a:t>
            </a:r>
            <a:r>
              <a:rPr lang="en-US" dirty="0"/>
              <a:t> to secure distributed data analysis over cloud infrastructures</a:t>
            </a:r>
            <a:endParaRPr lang="en-150" dirty="0"/>
          </a:p>
          <a:p>
            <a:pPr lvl="1"/>
            <a:r>
              <a:rPr lang="en-150" dirty="0"/>
              <a:t>Currently designing a QKD simulation toolkit to investigate different protocols, attacks and mitigations</a:t>
            </a:r>
            <a:br>
              <a:rPr lang="en-US" dirty="0"/>
            </a:br>
            <a:endParaRPr lang="en-US" dirty="0"/>
          </a:p>
          <a:p>
            <a:r>
              <a:rPr lang="en-US" dirty="0"/>
              <a:t>Data analysis: </a:t>
            </a:r>
            <a:r>
              <a:rPr lang="en-US" b="1" dirty="0"/>
              <a:t>homomorphic encryption</a:t>
            </a:r>
            <a:r>
              <a:rPr lang="en-150" b="1" dirty="0"/>
              <a:t>, SMPC, Federated Learning</a:t>
            </a:r>
            <a:br>
              <a:rPr lang="en-US" dirty="0"/>
            </a:br>
            <a:endParaRPr lang="en-US" dirty="0"/>
          </a:p>
          <a:p>
            <a:r>
              <a:rPr lang="en-US" dirty="0"/>
              <a:t>Auditing: </a:t>
            </a:r>
            <a:r>
              <a:rPr lang="en-US" b="1" dirty="0"/>
              <a:t>quantum block chains</a:t>
            </a:r>
          </a:p>
          <a:p>
            <a:endParaRPr lang="en-US" b="1" dirty="0"/>
          </a:p>
          <a:p>
            <a:r>
              <a:rPr lang="en-US" b="1" dirty="0"/>
              <a:t>Medical use cases</a:t>
            </a:r>
            <a:r>
              <a:rPr lang="en-US" dirty="0"/>
              <a:t>: image classification and segmentation for neurological diseases research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67" b="0" i="0" u="none" strike="noStrike" kern="1200" cap="none" spc="0" normalizeH="0" baseline="0" noProof="0">
                <a:ln>
                  <a:noFill/>
                </a:ln>
                <a:solidFill>
                  <a:srgbClr val="0055A0">
                    <a:tint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CERN-ITU Meeting</a:t>
            </a:r>
            <a:endParaRPr kumimoji="0" lang="en-US" sz="1067" b="0" i="0" u="none" strike="noStrike" kern="1200" cap="none" spc="0" normalizeH="0" baseline="0" noProof="0" dirty="0">
              <a:ln>
                <a:noFill/>
              </a:ln>
              <a:solidFill>
                <a:srgbClr val="0055A0">
                  <a:tint val="75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7918391-D411-FE40-AAD7-861AE5233E0E}" type="slidenum">
              <a:rPr kumimoji="0" lang="en-US" sz="1067" b="0" i="0" u="none" strike="noStrike" kern="1200" cap="none" spc="0" normalizeH="0" baseline="0" noProof="0" smtClean="0">
                <a:ln>
                  <a:noFill/>
                </a:ln>
                <a:solidFill>
                  <a:srgbClr val="0055A0">
                    <a:tint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US" sz="1067" b="0" i="0" u="none" strike="noStrike" kern="1200" cap="none" spc="0" normalizeH="0" baseline="0" noProof="0" dirty="0">
              <a:ln>
                <a:noFill/>
              </a:ln>
              <a:solidFill>
                <a:srgbClr val="0055A0">
                  <a:tint val="75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graphicFrame>
        <p:nvGraphicFramePr>
          <p:cNvPr id="8" name="Diagram 7"/>
          <p:cNvGraphicFramePr/>
          <p:nvPr/>
        </p:nvGraphicFramePr>
        <p:xfrm>
          <a:off x="5211300" y="424244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4" name="Picture 13" descr="Logo&#10;&#10;Description automatically generated">
            <a:extLst>
              <a:ext uri="{FF2B5EF4-FFF2-40B4-BE49-F238E27FC236}">
                <a16:creationId xmlns:a16="http://schemas.microsoft.com/office/drawing/2014/main" id="{E9C45007-073B-48F2-8ADD-E4DA32A45AE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75362" y="87722"/>
            <a:ext cx="4108174" cy="1436128"/>
          </a:xfrm>
          <a:prstGeom prst="rect">
            <a:avLst/>
          </a:prstGeom>
        </p:spPr>
      </p:pic>
      <p:pic>
        <p:nvPicPr>
          <p:cNvPr id="12290" name="Picture 2">
            <a:extLst>
              <a:ext uri="{FF2B5EF4-FFF2-40B4-BE49-F238E27FC236}">
                <a16:creationId xmlns:a16="http://schemas.microsoft.com/office/drawing/2014/main" id="{0D66446D-26AA-4940-9235-5DD1BC6B9A3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10341" y="361012"/>
            <a:ext cx="1323047" cy="7630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2" descr="Image result for Cern openlab logo">
            <a:extLst>
              <a:ext uri="{FF2B5EF4-FFF2-40B4-BE49-F238E27FC236}">
                <a16:creationId xmlns:a16="http://schemas.microsoft.com/office/drawing/2014/main" id="{3E5E556D-DC32-4892-90B1-C55C1543611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15857" y="474622"/>
            <a:ext cx="1794484" cy="5862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4" name="Picture 2" descr="Audispine">
            <a:extLst>
              <a:ext uri="{FF2B5EF4-FFF2-40B4-BE49-F238E27FC236}">
                <a16:creationId xmlns:a16="http://schemas.microsoft.com/office/drawing/2014/main" id="{F605B1C6-FA9F-49D5-82FF-FF11A8D2ADB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57009" y="1138743"/>
            <a:ext cx="859288" cy="9462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10" descr="Logo&#10;&#10;Description automatically generated">
            <a:extLst>
              <a:ext uri="{FF2B5EF4-FFF2-40B4-BE49-F238E27FC236}">
                <a16:creationId xmlns:a16="http://schemas.microsoft.com/office/drawing/2014/main" id="{E35416F0-0646-48D3-BE01-0A7C48B4450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386569" y="2822896"/>
            <a:ext cx="1777461" cy="621362"/>
          </a:xfrm>
          <a:prstGeom prst="rect">
            <a:avLst/>
          </a:prstGeom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748610E-80FE-48FF-A6CF-30798EDB94F5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150"/>
              <a:t>01/07/2021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7143136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3026DA-D047-4505-BFD9-5D3B2BF8F2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8978" y="141086"/>
            <a:ext cx="10969139" cy="940443"/>
          </a:xfrm>
        </p:spPr>
        <p:txBody>
          <a:bodyPr anchor="ctr">
            <a:normAutofit/>
          </a:bodyPr>
          <a:lstStyle/>
          <a:p>
            <a:pPr>
              <a:lnSpc>
                <a:spcPct val="90000"/>
              </a:lnSpc>
            </a:pPr>
            <a:r>
              <a:rPr lang="en-150" sz="4800" dirty="0"/>
              <a:t>Education and Innovation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BA8A8BA-0513-4538-8655-64AE02DBCFB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CERN-ITU Meeting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2552A7B-1807-4F7D-B4FD-AB9FECDDA1C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17918391-D411-FE40-AAD7-861AE5233E0E}" type="slidenum">
              <a:rPr lang="en-US" smtClean="0"/>
              <a:pPr>
                <a:spcAft>
                  <a:spcPts val="600"/>
                </a:spcAft>
              </a:pPr>
              <a:t>8</a:t>
            </a:fld>
            <a:endParaRPr lang="en-US"/>
          </a:p>
        </p:txBody>
      </p:sp>
      <p:pic>
        <p:nvPicPr>
          <p:cNvPr id="1026" name="Picture 2" descr="Pocket-Size Quantum Random Number Generator Hackathon">
            <a:extLst>
              <a:ext uri="{FF2B5EF4-FFF2-40B4-BE49-F238E27FC236}">
                <a16:creationId xmlns:a16="http://schemas.microsoft.com/office/drawing/2014/main" id="{19A71281-011C-41DA-9928-E336BEFC216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0758" y="1081529"/>
            <a:ext cx="5521849" cy="33146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Logo, company name&#10;&#10;Description automatically generated">
            <a:extLst>
              <a:ext uri="{FF2B5EF4-FFF2-40B4-BE49-F238E27FC236}">
                <a16:creationId xmlns:a16="http://schemas.microsoft.com/office/drawing/2014/main" id="{F75CC76C-17EE-4BA1-A031-7F12EA955A9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34066" y="610882"/>
            <a:ext cx="3414051" cy="4937630"/>
          </a:xfrm>
          <a:prstGeom prst="rect">
            <a:avLst/>
          </a:prstGeom>
          <a:noFill/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D7D3BD53-C53B-4F7A-8343-BB0C4FE60DED}"/>
              </a:ext>
            </a:extLst>
          </p:cNvPr>
          <p:cNvSpPr txBox="1"/>
          <p:nvPr/>
        </p:nvSpPr>
        <p:spPr>
          <a:xfrm>
            <a:off x="470647" y="4742330"/>
            <a:ext cx="693868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150" dirty="0"/>
              <a:t>The CERN Team has won the </a:t>
            </a:r>
            <a:r>
              <a:rPr lang="en-150" dirty="0" err="1"/>
              <a:t>hackaton</a:t>
            </a:r>
            <a:r>
              <a:rPr lang="en-150" dirty="0"/>
              <a:t> with a project to use a novel noise pattern detection algorithm and randomly-generated noise to encrypt information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1FF400A-64A3-438F-97F6-5B97239F2989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150"/>
              <a:t>01/07/2021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05008838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Artificial intelligence chip tested at CERN for use in space - Stock Image  - C046/2644 - Science Photo Library">
            <a:extLst>
              <a:ext uri="{FF2B5EF4-FFF2-40B4-BE49-F238E27FC236}">
                <a16:creationId xmlns:a16="http://schemas.microsoft.com/office/drawing/2014/main" id="{2120DC6F-803A-46DB-90C6-5CB6BD15E6C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624"/>
          <a:stretch/>
        </p:blipFill>
        <p:spPr bwMode="auto">
          <a:xfrm>
            <a:off x="8417960" y="3571695"/>
            <a:ext cx="3336127" cy="21765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>
            <a:extLst>
              <a:ext uri="{FF2B5EF4-FFF2-40B4-BE49-F238E27FC236}">
                <a16:creationId xmlns:a16="http://schemas.microsoft.com/office/drawing/2014/main" id="{E1FC18EB-7E07-4731-BCCD-5C968EC8A15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412"/>
          <a:stretch/>
        </p:blipFill>
        <p:spPr bwMode="auto">
          <a:xfrm>
            <a:off x="4323059" y="3571694"/>
            <a:ext cx="3641335" cy="21765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Thin film coatings for improved vacuum performance | Knowledge Transfer">
            <a:extLst>
              <a:ext uri="{FF2B5EF4-FFF2-40B4-BE49-F238E27FC236}">
                <a16:creationId xmlns:a16="http://schemas.microsoft.com/office/drawing/2014/main" id="{86ADD399-5C26-4EDA-8BBA-51332CB5D50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507"/>
          <a:stretch/>
        </p:blipFill>
        <p:spPr bwMode="auto">
          <a:xfrm>
            <a:off x="4310703" y="1179188"/>
            <a:ext cx="3578132" cy="20267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Twice as cold in the magnet testing hall | CERN">
            <a:extLst>
              <a:ext uri="{FF2B5EF4-FFF2-40B4-BE49-F238E27FC236}">
                <a16:creationId xmlns:a16="http://schemas.microsoft.com/office/drawing/2014/main" id="{C973AD36-CE91-43F8-B079-D6C490268F4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227"/>
          <a:stretch/>
        </p:blipFill>
        <p:spPr bwMode="auto">
          <a:xfrm>
            <a:off x="556850" y="1173937"/>
            <a:ext cx="3285455" cy="203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150" dirty="0"/>
              <a:t>Engineering</a:t>
            </a:r>
            <a:endParaRPr lang="en-GB" dirty="0"/>
          </a:p>
        </p:txBody>
      </p:sp>
      <p:sp>
        <p:nvSpPr>
          <p:cNvPr id="26" name="Footer Placeholder 1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CERN-ITU Meeting</a:t>
            </a:r>
            <a:endParaRPr lang="en-GB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BCE7D5B-C782-44F7-AA5D-94FFD6EEB15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5E960A2-242F-CC40-87F9-290FD5864A37}" type="slidenum">
              <a:rPr lang="fr-FR" smtClean="0"/>
              <a:pPr/>
              <a:t>9</a:t>
            </a:fld>
            <a:endParaRPr lang="fr-FR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r="46482"/>
          <a:stretch/>
        </p:blipFill>
        <p:spPr>
          <a:xfrm>
            <a:off x="8472394" y="1173936"/>
            <a:ext cx="3159095" cy="2049584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7593" y="3571693"/>
            <a:ext cx="3287488" cy="2190303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547594" y="2494736"/>
            <a:ext cx="3275131" cy="728784"/>
          </a:xfrm>
          <a:prstGeom prst="rect">
            <a:avLst/>
          </a:prstGeom>
          <a:solidFill>
            <a:srgbClr val="15539C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1219184"/>
            <a:r>
              <a:rPr lang="en-150" sz="2400" dirty="0">
                <a:solidFill>
                  <a:schemeClr val="bg1"/>
                </a:solidFill>
              </a:rPr>
              <a:t>Cryogenics</a:t>
            </a:r>
            <a:endParaRPr lang="en-GB" sz="2400" dirty="0">
              <a:solidFill>
                <a:schemeClr val="bg1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4306795" y="2494736"/>
            <a:ext cx="3612444" cy="728784"/>
          </a:xfrm>
          <a:prstGeom prst="rect">
            <a:avLst/>
          </a:prstGeom>
          <a:solidFill>
            <a:srgbClr val="15539C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1219184"/>
            <a:r>
              <a:rPr lang="en-150" sz="2400" dirty="0">
                <a:solidFill>
                  <a:schemeClr val="bg1"/>
                </a:solidFill>
              </a:rPr>
              <a:t>Vacuum</a:t>
            </a:r>
            <a:endParaRPr lang="en-GB" sz="2400" dirty="0">
              <a:solidFill>
                <a:schemeClr val="bg1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8472395" y="2494736"/>
            <a:ext cx="3159095" cy="728784"/>
          </a:xfrm>
          <a:prstGeom prst="rect">
            <a:avLst/>
          </a:prstGeom>
          <a:solidFill>
            <a:srgbClr val="15539C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1219184"/>
            <a:r>
              <a:rPr lang="en-GB" sz="2400" dirty="0">
                <a:solidFill>
                  <a:schemeClr val="bg1"/>
                </a:solidFill>
              </a:rPr>
              <a:t>Mechanical Eng.</a:t>
            </a:r>
          </a:p>
          <a:p>
            <a:pPr defTabSz="1219184"/>
            <a:r>
              <a:rPr lang="en-GB" sz="2400" dirty="0">
                <a:solidFill>
                  <a:schemeClr val="bg1"/>
                </a:solidFill>
              </a:rPr>
              <a:t>Material Science</a:t>
            </a:r>
          </a:p>
        </p:txBody>
      </p:sp>
      <p:sp>
        <p:nvSpPr>
          <p:cNvPr id="15" name="Rectangle 14"/>
          <p:cNvSpPr/>
          <p:nvPr/>
        </p:nvSpPr>
        <p:spPr>
          <a:xfrm>
            <a:off x="587186" y="5095693"/>
            <a:ext cx="3235539" cy="666303"/>
          </a:xfrm>
          <a:prstGeom prst="rect">
            <a:avLst/>
          </a:prstGeom>
          <a:solidFill>
            <a:srgbClr val="15539C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1219184"/>
            <a:r>
              <a:rPr lang="en-GB" sz="2400" dirty="0">
                <a:solidFill>
                  <a:schemeClr val="bg1"/>
                </a:solidFill>
              </a:rPr>
              <a:t>Radiation Sensors</a:t>
            </a:r>
          </a:p>
        </p:txBody>
      </p:sp>
      <p:sp>
        <p:nvSpPr>
          <p:cNvPr id="16" name="Rectangle 15"/>
          <p:cNvSpPr/>
          <p:nvPr/>
        </p:nvSpPr>
        <p:spPr>
          <a:xfrm>
            <a:off x="4323059" y="5095694"/>
            <a:ext cx="3641335" cy="666303"/>
          </a:xfrm>
          <a:prstGeom prst="rect">
            <a:avLst/>
          </a:prstGeom>
          <a:solidFill>
            <a:srgbClr val="15539C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1219184"/>
            <a:r>
              <a:rPr lang="en-150" sz="2400" dirty="0">
                <a:solidFill>
                  <a:schemeClr val="bg1"/>
                </a:solidFill>
              </a:rPr>
              <a:t>Lasers</a:t>
            </a:r>
            <a:endParaRPr lang="en-GB" sz="2400" dirty="0">
              <a:solidFill>
                <a:schemeClr val="bg1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8412781" y="5095693"/>
            <a:ext cx="3341307" cy="677391"/>
          </a:xfrm>
          <a:prstGeom prst="rect">
            <a:avLst/>
          </a:prstGeom>
          <a:solidFill>
            <a:srgbClr val="15539C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1219184"/>
            <a:r>
              <a:rPr lang="en-150" sz="2400" dirty="0">
                <a:solidFill>
                  <a:schemeClr val="bg1"/>
                </a:solidFill>
              </a:rPr>
              <a:t>Electronics</a:t>
            </a:r>
            <a:endParaRPr lang="en-GB" sz="2400" dirty="0">
              <a:solidFill>
                <a:schemeClr val="bg1"/>
              </a:solidFill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A3AE580-A1CB-47E2-B81E-98F9CB670008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150"/>
              <a:t>01/07/2021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586795676"/>
      </p:ext>
    </p:extLst>
  </p:cSld>
  <p:clrMapOvr>
    <a:masterClrMapping/>
  </p:clrMapOvr>
</p:sld>
</file>

<file path=ppt/theme/theme1.xml><?xml version="1.0" encoding="utf-8"?>
<a:theme xmlns:a="http://schemas.openxmlformats.org/drawingml/2006/main" name="CERNCorporate16-9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>
        <a:solidFill>
          <a:schemeClr val="bg1"/>
        </a:solidFill>
        <a:ln>
          <a:solidFill>
            <a:schemeClr val="tx1"/>
          </a:solidFill>
        </a:ln>
        <a:effectLst/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CERN_16-9" id="{5B54B4AD-FA60-8142-8614-195ACA579592}" vid="{E3240C84-E941-6646-AA0E-6276E27A894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R&amp;D in IT - PoW 2017</Template>
  <TotalTime>0</TotalTime>
  <Words>634</Words>
  <Application>Microsoft Office PowerPoint</Application>
  <PresentationFormat>Widescreen</PresentationFormat>
  <Paragraphs>128</Paragraphs>
  <Slides>10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6" baseType="lpstr">
      <vt:lpstr>-apple-system</vt:lpstr>
      <vt:lpstr>Optima</vt:lpstr>
      <vt:lpstr>Arial</vt:lpstr>
      <vt:lpstr>Arial Black</vt:lpstr>
      <vt:lpstr>Calibri</vt:lpstr>
      <vt:lpstr>CERNCorporate16-9</vt:lpstr>
      <vt:lpstr>PowerPoint Presentation</vt:lpstr>
      <vt:lpstr>CERN Science for Society: Technologies for Quantum Communications</vt:lpstr>
      <vt:lpstr>CERN Unique Expertise and Activities</vt:lpstr>
      <vt:lpstr>CERN Quantum Technology Initiative</vt:lpstr>
      <vt:lpstr>Quantum Communications</vt:lpstr>
      <vt:lpstr>Quantum Infrastructures</vt:lpstr>
      <vt:lpstr>PowerPoint Presentation</vt:lpstr>
      <vt:lpstr>Education and Innovation</vt:lpstr>
      <vt:lpstr>Engineering</vt:lpstr>
      <vt:lpstr>Thanks!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Utilisateur de Microsoft Office</dc:creator>
  <cp:lastModifiedBy>Alberto Di Meglio</cp:lastModifiedBy>
  <cp:revision>332</cp:revision>
  <dcterms:created xsi:type="dcterms:W3CDTF">2017-05-22T08:24:09Z</dcterms:created>
  <dcterms:modified xsi:type="dcterms:W3CDTF">2021-07-01T06:53:34Z</dcterms:modified>
</cp:coreProperties>
</file>