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5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02.07.21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02.07.21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02.07.21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02.07.21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02.07.21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02.07.21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02.07.21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02.07.21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xsuite.readthedocs.io/" TargetMode="External"/><Relationship Id="rId2" Type="http://schemas.openxmlformats.org/officeDocument/2006/relationships/hyperlink" Target="https://lms.cern.ch/ekp/servlet/ekp?PX=N&amp;TEACHREVIEW=N&amp;CID=EKP000043690&amp;TX=FORMAT1&amp;LANGUAGE_TAG=en&amp;DECORATEPAGE=N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02 July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737170" y="1271077"/>
            <a:ext cx="7669661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Points to retain from last meetings on </a:t>
            </a:r>
            <a:r>
              <a:rPr lang="en-GB" sz="1700" b="1" dirty="0">
                <a:solidFill>
                  <a:srgbClr val="2A63AD"/>
                </a:solidFill>
              </a:rPr>
              <a:t>job submission tools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Users prefer a set of small packages for individual tasks (job generation, submission, etc) to complex integrated tools that can be too rigid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Agility and adaptability to different simulation setups is key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  <a:hlinkClick r:id="rId2"/>
              </a:rPr>
              <a:t>UDEMY offer for CERN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includes several course that could be of interest</a:t>
            </a: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Xsuite</a:t>
            </a:r>
            <a:r>
              <a:rPr lang="en-GB" sz="1700" dirty="0">
                <a:solidFill>
                  <a:schemeClr val="tx2"/>
                </a:solidFill>
              </a:rPr>
              <a:t> is coming together: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I</a:t>
            </a:r>
            <a:r>
              <a:rPr lang="en-GB" sz="1700" dirty="0">
                <a:solidFill>
                  <a:schemeClr val="tx2"/>
                </a:solidFill>
              </a:rPr>
              <a:t>ntegrated suite for single-particle and collective effects simulations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Supports CPU and GPU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Just introduced integration with </a:t>
            </a:r>
            <a:r>
              <a:rPr lang="en-GB" sz="1700" dirty="0" err="1">
                <a:solidFill>
                  <a:schemeClr val="tx2"/>
                </a:solidFill>
              </a:rPr>
              <a:t>PyHEADTAIL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By now tested for LHC with bb and machine imperfections and on SPS with frozen </a:t>
            </a:r>
            <a:r>
              <a:rPr lang="en-GB" sz="1700" dirty="0" err="1">
                <a:solidFill>
                  <a:schemeClr val="tx2"/>
                </a:solidFill>
              </a:rPr>
              <a:t>spacecharge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You can start having a look at 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https://xsuite.readthedocs.io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Feedback is very welcome</a:t>
            </a:r>
          </a:p>
        </p:txBody>
      </p: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32631</TotalTime>
  <Words>135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795</cp:revision>
  <dcterms:created xsi:type="dcterms:W3CDTF">2020-09-04T13:28:31Z</dcterms:created>
  <dcterms:modified xsi:type="dcterms:W3CDTF">2021-07-02T11:55:24Z</dcterms:modified>
</cp:coreProperties>
</file>