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5" r:id="rId3"/>
    <p:sldId id="274" r:id="rId4"/>
    <p:sldId id="261" r:id="rId5"/>
    <p:sldId id="257" r:id="rId6"/>
    <p:sldId id="262" r:id="rId7"/>
    <p:sldId id="265" r:id="rId8"/>
    <p:sldId id="269" r:id="rId9"/>
    <p:sldId id="272" r:id="rId10"/>
    <p:sldId id="271" r:id="rId11"/>
    <p:sldId id="270" r:id="rId12"/>
    <p:sldId id="268" r:id="rId13"/>
    <p:sldId id="278" r:id="rId14"/>
    <p:sldId id="279" r:id="rId15"/>
    <p:sldId id="276" r:id="rId16"/>
    <p:sldId id="267" r:id="rId17"/>
    <p:sldId id="277" r:id="rId18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30" d="100"/>
          <a:sy n="130" d="100"/>
        </p:scale>
        <p:origin x="640" y="5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2359D0-3A73-47A6-BF89-4A79B8B58FD7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C970F-358D-410A-A91E-3328D65BD5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270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F3B40E0-C7AE-4C26-98DD-2A0E8492D1D1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2498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607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67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00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5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2996467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27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A8860-4D71-44CD-8CA2-D71A74351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31E15-07A9-4FEB-931D-D65118F0B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EEAA0-4144-4228-97E9-EEB50D89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2732-2011-47A9-9CED-86EAADBF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8BD0B-C2C4-4B88-A455-165FA220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187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0F3B40E0-C7AE-4C26-98DD-2A0E8492D1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2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nav/D:1744581:V4.0/D:1744581:V4.0" TargetMode="External"/><Relationship Id="rId2" Type="http://schemas.openxmlformats.org/officeDocument/2006/relationships/hyperlink" Target="https://edms.cern.ch/nav/P:CERN-0000115240:V0/D:1852918:VE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cid:image001.png@01D74C9B.2A42C620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CE7FC-8361-434F-BF97-6A52F3600A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UR15_planeite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0ED6CE-E522-40D3-9805-BC130DB173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Stephane Maridor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6ACD8F-5927-428A-91A0-6B4782E10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105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indoor, ceiling, dirty&#10;&#10;Description automatically generated">
            <a:extLst>
              <a:ext uri="{FF2B5EF4-FFF2-40B4-BE49-F238E27FC236}">
                <a16:creationId xmlns:a16="http://schemas.microsoft.com/office/drawing/2014/main" id="{F3276940-A324-47F2-A3FF-DC363BFA50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21469" y="857250"/>
            <a:ext cx="6858000" cy="5143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533FBF-3DEC-4A1E-AC60-A4913566CD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9000"/>
                    </a14:imgEffect>
                    <a14:imgEffect>
                      <a14:brightnessContrast bright="30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16622" y="857250"/>
            <a:ext cx="6858000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CA613A-F208-427C-97BC-24935E657835}"/>
              </a:ext>
            </a:extLst>
          </p:cNvPr>
          <p:cNvSpPr txBox="1"/>
          <p:nvPr/>
        </p:nvSpPr>
        <p:spPr>
          <a:xfrm rot="21162558">
            <a:off x="8082794" y="2636975"/>
            <a:ext cx="406866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/>
              <a:t>DFHX</a:t>
            </a:r>
            <a:endParaRPr lang="en-GB" sz="16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D22B371-76B9-43F4-8832-C2BB6714EAF3}"/>
              </a:ext>
            </a:extLst>
          </p:cNvPr>
          <p:cNvSpPr/>
          <p:nvPr/>
        </p:nvSpPr>
        <p:spPr>
          <a:xfrm>
            <a:off x="1946245" y="1270934"/>
            <a:ext cx="1199626" cy="952150"/>
          </a:xfrm>
          <a:custGeom>
            <a:avLst/>
            <a:gdLst>
              <a:gd name="connsiteX0" fmla="*/ 184558 w 1115736"/>
              <a:gd name="connsiteY0" fmla="*/ 0 h 788565"/>
              <a:gd name="connsiteX1" fmla="*/ 796954 w 1115736"/>
              <a:gd name="connsiteY1" fmla="*/ 50333 h 788565"/>
              <a:gd name="connsiteX2" fmla="*/ 1115736 w 1115736"/>
              <a:gd name="connsiteY2" fmla="*/ 788565 h 788565"/>
              <a:gd name="connsiteX3" fmla="*/ 0 w 1115736"/>
              <a:gd name="connsiteY3" fmla="*/ 645952 h 788565"/>
              <a:gd name="connsiteX4" fmla="*/ 184558 w 1115736"/>
              <a:gd name="connsiteY4" fmla="*/ 0 h 788565"/>
              <a:gd name="connsiteX0" fmla="*/ 276837 w 1208015"/>
              <a:gd name="connsiteY0" fmla="*/ 0 h 788565"/>
              <a:gd name="connsiteX1" fmla="*/ 889233 w 1208015"/>
              <a:gd name="connsiteY1" fmla="*/ 50333 h 788565"/>
              <a:gd name="connsiteX2" fmla="*/ 1208015 w 1208015"/>
              <a:gd name="connsiteY2" fmla="*/ 788565 h 788565"/>
              <a:gd name="connsiteX3" fmla="*/ 0 w 1208015"/>
              <a:gd name="connsiteY3" fmla="*/ 763398 h 788565"/>
              <a:gd name="connsiteX4" fmla="*/ 276837 w 1208015"/>
              <a:gd name="connsiteY4" fmla="*/ 0 h 788565"/>
              <a:gd name="connsiteX0" fmla="*/ 192947 w 1208015"/>
              <a:gd name="connsiteY0" fmla="*/ 0 h 859871"/>
              <a:gd name="connsiteX1" fmla="*/ 889233 w 1208015"/>
              <a:gd name="connsiteY1" fmla="*/ 121639 h 859871"/>
              <a:gd name="connsiteX2" fmla="*/ 1208015 w 1208015"/>
              <a:gd name="connsiteY2" fmla="*/ 859871 h 859871"/>
              <a:gd name="connsiteX3" fmla="*/ 0 w 1208015"/>
              <a:gd name="connsiteY3" fmla="*/ 834704 h 859871"/>
              <a:gd name="connsiteX4" fmla="*/ 192947 w 1208015"/>
              <a:gd name="connsiteY4" fmla="*/ 0 h 859871"/>
              <a:gd name="connsiteX0" fmla="*/ 192947 w 1208015"/>
              <a:gd name="connsiteY0" fmla="*/ 0 h 859871"/>
              <a:gd name="connsiteX1" fmla="*/ 935373 w 1208015"/>
              <a:gd name="connsiteY1" fmla="*/ 88083 h 859871"/>
              <a:gd name="connsiteX2" fmla="*/ 1208015 w 1208015"/>
              <a:gd name="connsiteY2" fmla="*/ 859871 h 859871"/>
              <a:gd name="connsiteX3" fmla="*/ 0 w 1208015"/>
              <a:gd name="connsiteY3" fmla="*/ 834704 h 859871"/>
              <a:gd name="connsiteX4" fmla="*/ 192947 w 1208015"/>
              <a:gd name="connsiteY4" fmla="*/ 0 h 859871"/>
              <a:gd name="connsiteX0" fmla="*/ 192947 w 1199626"/>
              <a:gd name="connsiteY0" fmla="*/ 0 h 952150"/>
              <a:gd name="connsiteX1" fmla="*/ 935373 w 1199626"/>
              <a:gd name="connsiteY1" fmla="*/ 88083 h 952150"/>
              <a:gd name="connsiteX2" fmla="*/ 1199626 w 1199626"/>
              <a:gd name="connsiteY2" fmla="*/ 952150 h 952150"/>
              <a:gd name="connsiteX3" fmla="*/ 0 w 1199626"/>
              <a:gd name="connsiteY3" fmla="*/ 834704 h 952150"/>
              <a:gd name="connsiteX4" fmla="*/ 192947 w 1199626"/>
              <a:gd name="connsiteY4" fmla="*/ 0 h 95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626" h="952150">
                <a:moveTo>
                  <a:pt x="192947" y="0"/>
                </a:moveTo>
                <a:lnTo>
                  <a:pt x="935373" y="88083"/>
                </a:lnTo>
                <a:lnTo>
                  <a:pt x="1199626" y="952150"/>
                </a:lnTo>
                <a:lnTo>
                  <a:pt x="0" y="834704"/>
                </a:lnTo>
                <a:lnTo>
                  <a:pt x="192947" y="0"/>
                </a:lnTo>
                <a:close/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2209A8-DEB4-44FD-8AC8-616161879244}"/>
              </a:ext>
            </a:extLst>
          </p:cNvPr>
          <p:cNvSpPr txBox="1"/>
          <p:nvPr/>
        </p:nvSpPr>
        <p:spPr>
          <a:xfrm rot="21429920">
            <a:off x="2359696" y="1400561"/>
            <a:ext cx="261761" cy="58477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800" dirty="0"/>
              <a:t>DFHX</a:t>
            </a:r>
            <a:endParaRPr lang="en-GB" sz="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FDF3D5-0A74-4A92-8061-A78B58193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387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D05103-4EE3-4610-98D6-1817FA0D07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043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4CFCEE-0081-4EA6-85F7-5BB2690E0D62}"/>
              </a:ext>
            </a:extLst>
          </p:cNvPr>
          <p:cNvSpPr txBox="1"/>
          <p:nvPr/>
        </p:nvSpPr>
        <p:spPr>
          <a:xfrm>
            <a:off x="786296" y="1819965"/>
            <a:ext cx="1744869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/>
              <a:t>Debris</a:t>
            </a:r>
            <a:r>
              <a:rPr lang="fr-FR" dirty="0"/>
              <a:t> et gravier constater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059A5ED-F84E-48F9-A860-8ABE221AEF6B}"/>
              </a:ext>
            </a:extLst>
          </p:cNvPr>
          <p:cNvCxnSpPr>
            <a:stCxn id="4" idx="3"/>
          </p:cNvCxnSpPr>
          <p:nvPr/>
        </p:nvCxnSpPr>
        <p:spPr>
          <a:xfrm>
            <a:off x="2531165" y="2281630"/>
            <a:ext cx="6071745" cy="41569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A6E9C43-7C80-4F83-B1D4-4F5259FBD2DB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2531165" y="2281630"/>
            <a:ext cx="5799103" cy="6796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1834D77-78DF-4070-A5ED-9E9BF18E2266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2531165" y="2281630"/>
            <a:ext cx="2959429" cy="12669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4F7EA1-FC8E-4C3C-BD96-E8F4B84CF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096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r15_scan1">
            <a:extLst>
              <a:ext uri="{FF2B5EF4-FFF2-40B4-BE49-F238E27FC236}">
                <a16:creationId xmlns:a16="http://schemas.microsoft.com/office/drawing/2014/main" id="{D89B24D6-48DC-4192-ABDA-3FC75A5E4494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10" r="11170" b="29976"/>
          <a:stretch/>
        </p:blipFill>
        <p:spPr>
          <a:xfrm>
            <a:off x="0" y="1665215"/>
            <a:ext cx="10830187" cy="2999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8B53F7-63D4-4671-B4D6-00238C3B90BC}"/>
              </a:ext>
            </a:extLst>
          </p:cNvPr>
          <p:cNvSpPr txBox="1"/>
          <p:nvPr/>
        </p:nvSpPr>
        <p:spPr>
          <a:xfrm>
            <a:off x="1057013" y="561684"/>
            <a:ext cx="8665827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/>
              <a:t>Annalyse</a:t>
            </a:r>
            <a:r>
              <a:rPr lang="fr-FR" dirty="0"/>
              <a:t> depuis le scan :</a:t>
            </a:r>
          </a:p>
          <a:p>
            <a:r>
              <a:rPr lang="fr-FR" dirty="0"/>
              <a:t>Mesure depuis un plan médian du nuage de points du sol sur longueur de 8 m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259A31-4712-4381-9678-F29419F5F2A3}"/>
              </a:ext>
            </a:extLst>
          </p:cNvPr>
          <p:cNvSpPr txBox="1"/>
          <p:nvPr/>
        </p:nvSpPr>
        <p:spPr>
          <a:xfrm>
            <a:off x="8187656" y="5192785"/>
            <a:ext cx="137998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caniveau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DC1B5E9-8BC9-4F63-8607-71783A931BE5}"/>
              </a:ext>
            </a:extLst>
          </p:cNvPr>
          <p:cNvCxnSpPr>
            <a:stCxn id="4" idx="0"/>
          </p:cNvCxnSpPr>
          <p:nvPr/>
        </p:nvCxnSpPr>
        <p:spPr>
          <a:xfrm flipH="1" flipV="1">
            <a:off x="8422547" y="3896686"/>
            <a:ext cx="455104" cy="12960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B316302-34B0-4A31-B49A-3E83F310B113}"/>
              </a:ext>
            </a:extLst>
          </p:cNvPr>
          <p:cNvSpPr txBox="1"/>
          <p:nvPr/>
        </p:nvSpPr>
        <p:spPr>
          <a:xfrm>
            <a:off x="1057013" y="5121479"/>
            <a:ext cx="291517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Zone des CDB et 18kA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D3A2D1B-3A8A-4F2B-B294-748112EA50D0}"/>
              </a:ext>
            </a:extLst>
          </p:cNvPr>
          <p:cNvCxnSpPr>
            <a:stCxn id="7" idx="0"/>
          </p:cNvCxnSpPr>
          <p:nvPr/>
        </p:nvCxnSpPr>
        <p:spPr>
          <a:xfrm flipH="1" flipV="1">
            <a:off x="2499919" y="4332914"/>
            <a:ext cx="14681" cy="7885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0DB825F-489E-46E3-9358-C768E2C62BA9}"/>
              </a:ext>
            </a:extLst>
          </p:cNvPr>
          <p:cNvSpPr/>
          <p:nvPr/>
        </p:nvSpPr>
        <p:spPr>
          <a:xfrm>
            <a:off x="7524925" y="2067886"/>
            <a:ext cx="2336334" cy="2336334"/>
          </a:xfrm>
          <a:prstGeom prst="rect">
            <a:avLst/>
          </a:prstGeom>
          <a:noFill/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4271C3-25B8-4ED5-8D17-506F03BF654C}"/>
              </a:ext>
            </a:extLst>
          </p:cNvPr>
          <p:cNvSpPr/>
          <p:nvPr/>
        </p:nvSpPr>
        <p:spPr>
          <a:xfrm>
            <a:off x="5165523" y="2076275"/>
            <a:ext cx="2336334" cy="2336334"/>
          </a:xfrm>
          <a:prstGeom prst="rect">
            <a:avLst/>
          </a:prstGeom>
          <a:noFill/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A193A2B-A805-42AE-9F66-BF4A5B0F05FD}"/>
              </a:ext>
            </a:extLst>
          </p:cNvPr>
          <p:cNvSpPr/>
          <p:nvPr/>
        </p:nvSpPr>
        <p:spPr>
          <a:xfrm>
            <a:off x="2804020" y="2085312"/>
            <a:ext cx="2336334" cy="2336334"/>
          </a:xfrm>
          <a:prstGeom prst="rect">
            <a:avLst/>
          </a:prstGeom>
          <a:noFill/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15A408-D8D0-442E-88BF-846ABBD467E0}"/>
              </a:ext>
            </a:extLst>
          </p:cNvPr>
          <p:cNvSpPr/>
          <p:nvPr/>
        </p:nvSpPr>
        <p:spPr>
          <a:xfrm>
            <a:off x="455108" y="2085312"/>
            <a:ext cx="2336334" cy="2336334"/>
          </a:xfrm>
          <a:prstGeom prst="rect">
            <a:avLst/>
          </a:prstGeom>
          <a:noFill/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A36237-81DD-4EA7-BB58-D9642625B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243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low confidence">
            <a:extLst>
              <a:ext uri="{FF2B5EF4-FFF2-40B4-BE49-F238E27FC236}">
                <a16:creationId xmlns:a16="http://schemas.microsoft.com/office/drawing/2014/main" id="{E39917E1-5058-4287-9C36-F60D8BACD6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2" r="10654" b="18216"/>
          <a:stretch/>
        </p:blipFill>
        <p:spPr>
          <a:xfrm>
            <a:off x="2449584" y="344188"/>
            <a:ext cx="8443521" cy="50457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ABAF2F-3D82-4967-88DC-CAAFEF5B2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13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AF6C8A-73A9-4348-8FEF-966E390B0923}"/>
              </a:ext>
            </a:extLst>
          </p:cNvPr>
          <p:cNvSpPr txBox="1"/>
          <p:nvPr/>
        </p:nvSpPr>
        <p:spPr>
          <a:xfrm>
            <a:off x="1693877" y="5205261"/>
            <a:ext cx="88042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ZONE DFHX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E3DD201-14DA-4631-95BD-C81FF5442F15}"/>
              </a:ext>
            </a:extLst>
          </p:cNvPr>
          <p:cNvCxnSpPr/>
          <p:nvPr/>
        </p:nvCxnSpPr>
        <p:spPr>
          <a:xfrm>
            <a:off x="1778466" y="3011648"/>
            <a:ext cx="7348756" cy="67112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803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A0D161-00CF-489F-88C6-18E88258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14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69E12E-EFFF-49E3-BB8F-6BF9BA2A7FCE}"/>
              </a:ext>
            </a:extLst>
          </p:cNvPr>
          <p:cNvSpPr txBox="1"/>
          <p:nvPr/>
        </p:nvSpPr>
        <p:spPr>
          <a:xfrm>
            <a:off x="1212680" y="826383"/>
            <a:ext cx="187769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Extra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684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37DA03A-B081-4E12-904C-EA14F054D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96" y="551753"/>
            <a:ext cx="5874966" cy="29729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5995F5B-B327-4BF1-B63E-B1CF58343A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6" r="51310" b="54736"/>
          <a:stretch/>
        </p:blipFill>
        <p:spPr>
          <a:xfrm>
            <a:off x="513610" y="4388071"/>
            <a:ext cx="4705999" cy="18464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Picture 5" descr="A picture containing text, snow, day&#10;&#10;Description automatically generated">
            <a:extLst>
              <a:ext uri="{FF2B5EF4-FFF2-40B4-BE49-F238E27FC236}">
                <a16:creationId xmlns:a16="http://schemas.microsoft.com/office/drawing/2014/main" id="{7BB48492-8CE2-495C-B6BE-76360B935B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577" y="551753"/>
            <a:ext cx="5780362" cy="29729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AE5F8E-9251-4E1D-8582-40DE3EDEF648}"/>
              </a:ext>
            </a:extLst>
          </p:cNvPr>
          <p:cNvSpPr txBox="1"/>
          <p:nvPr/>
        </p:nvSpPr>
        <p:spPr>
          <a:xfrm>
            <a:off x="738232" y="3779961"/>
            <a:ext cx="384635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1- Importation Nuage de points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92398E-FD97-410F-B2C2-DB94F33A5364}"/>
              </a:ext>
            </a:extLst>
          </p:cNvPr>
          <p:cNvSpPr txBox="1"/>
          <p:nvPr/>
        </p:nvSpPr>
        <p:spPr>
          <a:xfrm>
            <a:off x="6820249" y="3779961"/>
            <a:ext cx="429096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2- Construction </a:t>
            </a:r>
            <a:r>
              <a:rPr lang="fr-FR" dirty="0" err="1"/>
              <a:t>Mesh</a:t>
            </a:r>
            <a:r>
              <a:rPr lang="fr-FR" dirty="0"/>
              <a:t> (peau) dans </a:t>
            </a:r>
            <a:r>
              <a:rPr lang="fr-FR" dirty="0" err="1"/>
              <a:t>catia</a:t>
            </a:r>
            <a:r>
              <a:rPr lang="fr-FR" dirty="0"/>
              <a:t>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BA3E4E-BA56-43B3-BFD3-9A0348C8270F}"/>
              </a:ext>
            </a:extLst>
          </p:cNvPr>
          <p:cNvSpPr txBox="1"/>
          <p:nvPr/>
        </p:nvSpPr>
        <p:spPr>
          <a:xfrm>
            <a:off x="815501" y="92618"/>
            <a:ext cx="205110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Principe du scan :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1C59B6-B65D-4AF1-8848-3F9E95EA454C}"/>
              </a:ext>
            </a:extLst>
          </p:cNvPr>
          <p:cNvSpPr txBox="1"/>
          <p:nvPr/>
        </p:nvSpPr>
        <p:spPr>
          <a:xfrm>
            <a:off x="2797412" y="5012651"/>
            <a:ext cx="2634459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200" dirty="0"/>
              <a:t>Seulement 20% du scan total: (diminuer le temps de traitement) </a:t>
            </a:r>
            <a:endParaRPr lang="en-GB" sz="120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AAF3DF6-2574-4034-89D6-BF63A4C39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576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r15_scan2">
            <a:extLst>
              <a:ext uri="{FF2B5EF4-FFF2-40B4-BE49-F238E27FC236}">
                <a16:creationId xmlns:a16="http://schemas.microsoft.com/office/drawing/2014/main" id="{CD07F3F9-7555-4786-A423-59BE57F3BE01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4" t="6588" r="21341" b="15569"/>
          <a:stretch/>
        </p:blipFill>
        <p:spPr>
          <a:xfrm>
            <a:off x="741576" y="840865"/>
            <a:ext cx="4094677" cy="36081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Picture 3" descr="ur15_scan3">
            <a:extLst>
              <a:ext uri="{FF2B5EF4-FFF2-40B4-BE49-F238E27FC236}">
                <a16:creationId xmlns:a16="http://schemas.microsoft.com/office/drawing/2014/main" id="{24AF3993-C823-40B5-886F-F00BA0191337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8" r="27427" b="18951"/>
          <a:stretch/>
        </p:blipFill>
        <p:spPr>
          <a:xfrm>
            <a:off x="6571600" y="538860"/>
            <a:ext cx="4429542" cy="40640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C48D8C-866F-490D-82F1-54C7C449CD62}"/>
              </a:ext>
            </a:extLst>
          </p:cNvPr>
          <p:cNvSpPr txBox="1"/>
          <p:nvPr/>
        </p:nvSpPr>
        <p:spPr>
          <a:xfrm>
            <a:off x="795129" y="282713"/>
            <a:ext cx="478774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3- COMPARAISON MESH   /  3D MODEL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3823CB-D59D-4424-8647-B30821A2B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075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3D058746-EA3C-4801-9AD6-9BF4BEB1F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8" r="11050"/>
          <a:stretch/>
        </p:blipFill>
        <p:spPr>
          <a:xfrm>
            <a:off x="1961322" y="293700"/>
            <a:ext cx="8883374" cy="6270599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D61BC6-68F1-4BDB-9453-BD316B5DC212}"/>
              </a:ext>
            </a:extLst>
          </p:cNvPr>
          <p:cNvSpPr txBox="1"/>
          <p:nvPr/>
        </p:nvSpPr>
        <p:spPr>
          <a:xfrm>
            <a:off x="434728" y="4848229"/>
            <a:ext cx="113968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Rayon théorique 2980</a:t>
            </a:r>
            <a:r>
              <a:rPr lang="fr-FR" dirty="0"/>
              <a:t>mm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059991A-D0EF-461C-9824-B76FDF71BB3C}"/>
              </a:ext>
            </a:extLst>
          </p:cNvPr>
          <p:cNvCxnSpPr>
            <a:stCxn id="6" idx="3"/>
          </p:cNvCxnSpPr>
          <p:nvPr/>
        </p:nvCxnSpPr>
        <p:spPr>
          <a:xfrm>
            <a:off x="1574415" y="5309894"/>
            <a:ext cx="4205600" cy="449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46C921-4225-4AB0-A665-064957E72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17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55340D-7CC2-41BE-B383-96007D0B65D6}"/>
              </a:ext>
            </a:extLst>
          </p:cNvPr>
          <p:cNvSpPr txBox="1"/>
          <p:nvPr/>
        </p:nvSpPr>
        <p:spPr>
          <a:xfrm>
            <a:off x="176034" y="400967"/>
            <a:ext cx="386786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Analyse supplémentaire possible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703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E52C186A-2C96-4406-AA8A-B611F57930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74" y="215153"/>
            <a:ext cx="10828397" cy="57290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2E10FF5-4EB8-4BFF-88AC-ECBAC004926D}"/>
              </a:ext>
            </a:extLst>
          </p:cNvPr>
          <p:cNvSpPr/>
          <p:nvPr/>
        </p:nvSpPr>
        <p:spPr>
          <a:xfrm>
            <a:off x="7077986" y="3470082"/>
            <a:ext cx="1203297" cy="308113"/>
          </a:xfrm>
          <a:prstGeom prst="rect">
            <a:avLst/>
          </a:prstGeom>
          <a:solidFill>
            <a:srgbClr val="FF0000">
              <a:alpha val="45882"/>
            </a:srgbClr>
          </a:solidFill>
          <a:ln w="12700">
            <a:solidFill>
              <a:schemeClr val="tx1"/>
            </a:solidFill>
            <a:prstDash val="dash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8B0E7E-0948-492F-8EC4-077B9DA2101E}"/>
              </a:ext>
            </a:extLst>
          </p:cNvPr>
          <p:cNvSpPr txBox="1"/>
          <p:nvPr/>
        </p:nvSpPr>
        <p:spPr>
          <a:xfrm>
            <a:off x="4345719" y="4592781"/>
            <a:ext cx="3500562" cy="369332"/>
          </a:xfrm>
          <a:prstGeom prst="rect">
            <a:avLst/>
          </a:prstGeom>
          <a:solidFill>
            <a:srgbClr val="FF0000">
              <a:alpha val="45882"/>
            </a:srgbClr>
          </a:solidFill>
          <a:ln w="12700">
            <a:solidFill>
              <a:schemeClr val="tx1"/>
            </a:solidFill>
            <a:prstDash val="dash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>
                <a:solidFill>
                  <a:schemeClr val="tx1"/>
                </a:solidFill>
              </a:rPr>
              <a:t>Zone </a:t>
            </a:r>
            <a:r>
              <a:rPr lang="fr-FR" dirty="0" err="1">
                <a:solidFill>
                  <a:schemeClr val="tx1"/>
                </a:solidFill>
              </a:rPr>
              <a:t>specifique</a:t>
            </a:r>
            <a:r>
              <a:rPr lang="fr-FR" dirty="0">
                <a:solidFill>
                  <a:schemeClr val="tx1"/>
                </a:solidFill>
              </a:rPr>
              <a:t> a mesurer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F691CF-C889-4444-AEA9-841D2596D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90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BFA07A6A-04E1-4ACE-AA99-C2168B06B3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6361"/>
            <a:ext cx="12192000" cy="40852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0943306-EC58-4C01-A4BD-BD01828612D9}"/>
              </a:ext>
            </a:extLst>
          </p:cNvPr>
          <p:cNvSpPr/>
          <p:nvPr/>
        </p:nvSpPr>
        <p:spPr>
          <a:xfrm>
            <a:off x="3500249" y="3201899"/>
            <a:ext cx="2260471" cy="682314"/>
          </a:xfrm>
          <a:prstGeom prst="rect">
            <a:avLst/>
          </a:prstGeom>
          <a:solidFill>
            <a:srgbClr val="FF0000">
              <a:alpha val="16078"/>
            </a:srgbClr>
          </a:solidFill>
          <a:ln w="12700">
            <a:solidFill>
              <a:schemeClr val="tx1"/>
            </a:solidFill>
            <a:prstDash val="dash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37358F-20EC-4A70-9931-9FF7605B1C44}"/>
              </a:ext>
            </a:extLst>
          </p:cNvPr>
          <p:cNvSpPr/>
          <p:nvPr/>
        </p:nvSpPr>
        <p:spPr>
          <a:xfrm>
            <a:off x="5927697" y="3262859"/>
            <a:ext cx="2260471" cy="545816"/>
          </a:xfrm>
          <a:prstGeom prst="rect">
            <a:avLst/>
          </a:prstGeom>
          <a:solidFill>
            <a:srgbClr val="FF0000">
              <a:alpha val="16078"/>
            </a:srgbClr>
          </a:solidFill>
          <a:ln w="12700">
            <a:solidFill>
              <a:schemeClr val="tx1"/>
            </a:solidFill>
            <a:prstDash val="dash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CE979BD-C2BA-400D-89E0-795A2580888D}"/>
              </a:ext>
            </a:extLst>
          </p:cNvPr>
          <p:cNvCxnSpPr>
            <a:cxnSpLocks/>
          </p:cNvCxnSpPr>
          <p:nvPr/>
        </p:nvCxnSpPr>
        <p:spPr>
          <a:xfrm flipH="1">
            <a:off x="3500249" y="4619708"/>
            <a:ext cx="932603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436EC84-B520-4CF6-9598-2B1EDA3E159A}"/>
              </a:ext>
            </a:extLst>
          </p:cNvPr>
          <p:cNvSpPr txBox="1"/>
          <p:nvPr/>
        </p:nvSpPr>
        <p:spPr>
          <a:xfrm>
            <a:off x="3665550" y="4579951"/>
            <a:ext cx="858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2500</a:t>
            </a:r>
            <a:endParaRPr lang="en-GB" sz="14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DA14C49-6735-4988-B6D6-C07F96342DC6}"/>
              </a:ext>
            </a:extLst>
          </p:cNvPr>
          <p:cNvCxnSpPr>
            <a:stCxn id="2" idx="1"/>
          </p:cNvCxnSpPr>
          <p:nvPr/>
        </p:nvCxnSpPr>
        <p:spPr>
          <a:xfrm>
            <a:off x="3500249" y="3543056"/>
            <a:ext cx="0" cy="138675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31B881A-C2EE-4BE6-A69A-B4E81CA44429}"/>
              </a:ext>
            </a:extLst>
          </p:cNvPr>
          <p:cNvSpPr txBox="1"/>
          <p:nvPr/>
        </p:nvSpPr>
        <p:spPr>
          <a:xfrm>
            <a:off x="11286876" y="1590261"/>
            <a:ext cx="79910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UL17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6BB98E-004B-4ED4-9159-4CFD10DF761F}"/>
              </a:ext>
            </a:extLst>
          </p:cNvPr>
          <p:cNvSpPr txBox="1"/>
          <p:nvPr/>
        </p:nvSpPr>
        <p:spPr>
          <a:xfrm>
            <a:off x="6361850" y="1590261"/>
            <a:ext cx="132025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DFHX_R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6A9341-8A18-40BF-A191-83A3037E64E7}"/>
              </a:ext>
            </a:extLst>
          </p:cNvPr>
          <p:cNvSpPr txBox="1"/>
          <p:nvPr/>
        </p:nvSpPr>
        <p:spPr>
          <a:xfrm>
            <a:off x="4010114" y="1586241"/>
            <a:ext cx="132025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CDB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C56DC4-A2B5-4608-BDB5-90AFEAEC5C7E}"/>
              </a:ext>
            </a:extLst>
          </p:cNvPr>
          <p:cNvSpPr txBox="1"/>
          <p:nvPr/>
        </p:nvSpPr>
        <p:spPr>
          <a:xfrm>
            <a:off x="977573" y="1586241"/>
            <a:ext cx="132025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18kA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154EA1-962F-4DCB-8AFB-6EEF4AFEB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676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r15_scan8">
            <a:extLst>
              <a:ext uri="{FF2B5EF4-FFF2-40B4-BE49-F238E27FC236}">
                <a16:creationId xmlns:a16="http://schemas.microsoft.com/office/drawing/2014/main" id="{0D976B47-F12F-40A6-865D-110828C9FF05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75" b="23812"/>
          <a:stretch/>
        </p:blipFill>
        <p:spPr>
          <a:xfrm>
            <a:off x="0" y="3732696"/>
            <a:ext cx="12192000" cy="27034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BA89151-1B36-4E24-9987-66CD4D17CF53}"/>
              </a:ext>
            </a:extLst>
          </p:cNvPr>
          <p:cNvSpPr txBox="1"/>
          <p:nvPr/>
        </p:nvSpPr>
        <p:spPr>
          <a:xfrm>
            <a:off x="3710608" y="3954720"/>
            <a:ext cx="132025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DFHX_R</a:t>
            </a:r>
            <a:endParaRPr lang="en-GB" dirty="0"/>
          </a:p>
        </p:txBody>
      </p:sp>
      <p:pic>
        <p:nvPicPr>
          <p:cNvPr id="5" name="Picture 4" descr="ur15_scan9">
            <a:extLst>
              <a:ext uri="{FF2B5EF4-FFF2-40B4-BE49-F238E27FC236}">
                <a16:creationId xmlns:a16="http://schemas.microsoft.com/office/drawing/2014/main" id="{86651DE7-D751-4FC6-A49D-75B64015DA2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03" b="21205"/>
          <a:stretch/>
        </p:blipFill>
        <p:spPr>
          <a:xfrm>
            <a:off x="30922" y="40331"/>
            <a:ext cx="12192000" cy="29905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40B852-42C8-4508-BF1F-4F3E875F25AF}"/>
              </a:ext>
            </a:extLst>
          </p:cNvPr>
          <p:cNvSpPr txBox="1"/>
          <p:nvPr/>
        </p:nvSpPr>
        <p:spPr>
          <a:xfrm>
            <a:off x="2937564" y="355410"/>
            <a:ext cx="134730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DFHM_R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D48111-2804-4248-A9F3-58B3E7A0F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526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r15_scan12">
            <a:extLst>
              <a:ext uri="{FF2B5EF4-FFF2-40B4-BE49-F238E27FC236}">
                <a16:creationId xmlns:a16="http://schemas.microsoft.com/office/drawing/2014/main" id="{C8FA49D3-C6BC-4767-B700-C508F78A23D7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6" r="23351"/>
          <a:stretch/>
        </p:blipFill>
        <p:spPr>
          <a:xfrm>
            <a:off x="291548" y="812800"/>
            <a:ext cx="5539409" cy="51109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Picture 3" descr="ur15_scan10">
            <a:extLst>
              <a:ext uri="{FF2B5EF4-FFF2-40B4-BE49-F238E27FC236}">
                <a16:creationId xmlns:a16="http://schemas.microsoft.com/office/drawing/2014/main" id="{736AF9B0-C4CD-44C0-8E0E-A217DCBCD06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7" r="15181"/>
          <a:stretch/>
        </p:blipFill>
        <p:spPr>
          <a:xfrm>
            <a:off x="5862947" y="839304"/>
            <a:ext cx="6329053" cy="50844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55C624-F4EA-4828-82EF-CCC16C32DFFD}"/>
              </a:ext>
            </a:extLst>
          </p:cNvPr>
          <p:cNvSpPr txBox="1"/>
          <p:nvPr/>
        </p:nvSpPr>
        <p:spPr>
          <a:xfrm>
            <a:off x="8270164" y="382204"/>
            <a:ext cx="132025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DFHX_R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B7BA2E-CE56-46CE-84EC-3B75AD31E57B}"/>
              </a:ext>
            </a:extLst>
          </p:cNvPr>
          <p:cNvSpPr txBox="1"/>
          <p:nvPr/>
        </p:nvSpPr>
        <p:spPr>
          <a:xfrm>
            <a:off x="2937564" y="355410"/>
            <a:ext cx="134730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DFHM_R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316245-E87E-44D0-84D9-DC7E22E00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588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r15_scan7">
            <a:extLst>
              <a:ext uri="{FF2B5EF4-FFF2-40B4-BE49-F238E27FC236}">
                <a16:creationId xmlns:a16="http://schemas.microsoft.com/office/drawing/2014/main" id="{975D6C9A-5817-4627-95F2-9D8F1B34F7CF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45" b="30903"/>
          <a:stretch/>
        </p:blipFill>
        <p:spPr>
          <a:xfrm>
            <a:off x="0" y="0"/>
            <a:ext cx="12192000" cy="34646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BFD45AD-5918-49C1-961E-D7A168281CB0}"/>
              </a:ext>
            </a:extLst>
          </p:cNvPr>
          <p:cNvSpPr txBox="1"/>
          <p:nvPr/>
        </p:nvSpPr>
        <p:spPr>
          <a:xfrm>
            <a:off x="3221370" y="104863"/>
            <a:ext cx="112092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DFHX_R</a:t>
            </a:r>
            <a:endParaRPr lang="en-GB" dirty="0"/>
          </a:p>
        </p:txBody>
      </p:sp>
      <p:pic>
        <p:nvPicPr>
          <p:cNvPr id="4" name="Picture 3" descr="ur15_scan6">
            <a:extLst>
              <a:ext uri="{FF2B5EF4-FFF2-40B4-BE49-F238E27FC236}">
                <a16:creationId xmlns:a16="http://schemas.microsoft.com/office/drawing/2014/main" id="{72CAB5BF-EF63-4016-B30D-799A353D1C7F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81" b="28562"/>
          <a:stretch/>
        </p:blipFill>
        <p:spPr>
          <a:xfrm>
            <a:off x="0" y="3854741"/>
            <a:ext cx="12192000" cy="23237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1E362F-44A6-4F23-88D2-72E7F9A01667}"/>
              </a:ext>
            </a:extLst>
          </p:cNvPr>
          <p:cNvSpPr txBox="1"/>
          <p:nvPr/>
        </p:nvSpPr>
        <p:spPr>
          <a:xfrm>
            <a:off x="3007453" y="6295938"/>
            <a:ext cx="362823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Position des pieds sur sol béton 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C11B720-307A-4FF9-BCAA-ACF7B2588099}"/>
              </a:ext>
            </a:extLst>
          </p:cNvPr>
          <p:cNvCxnSpPr>
            <a:stCxn id="5" idx="0"/>
          </p:cNvCxnSpPr>
          <p:nvPr/>
        </p:nvCxnSpPr>
        <p:spPr>
          <a:xfrm flipH="1" flipV="1">
            <a:off x="3821185" y="5649985"/>
            <a:ext cx="1000388" cy="6459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65F1E2E-C507-4643-BE1F-E3B5B64677CE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2220983" y="5710108"/>
            <a:ext cx="2600590" cy="5858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A0B8E67-572A-468E-9E7C-739FD8927EB0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4821573" y="5549318"/>
            <a:ext cx="438324" cy="746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47D0206-4D6A-4A33-9B90-87C77C035693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4821573" y="5402510"/>
            <a:ext cx="1814119" cy="8934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8D543A6-578E-407C-ABCA-6134A99506AD}"/>
              </a:ext>
            </a:extLst>
          </p:cNvPr>
          <p:cNvCxnSpPr>
            <a:cxnSpLocks/>
            <a:stCxn id="36" idx="2"/>
          </p:cNvCxnSpPr>
          <p:nvPr/>
        </p:nvCxnSpPr>
        <p:spPr>
          <a:xfrm flipH="1">
            <a:off x="3600175" y="3967511"/>
            <a:ext cx="920132" cy="88831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>
            <a:glow rad="635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8378EC1-416F-4021-9432-32B30AC670DD}"/>
              </a:ext>
            </a:extLst>
          </p:cNvPr>
          <p:cNvCxnSpPr>
            <a:cxnSpLocks/>
            <a:stCxn id="36" idx="2"/>
          </p:cNvCxnSpPr>
          <p:nvPr/>
        </p:nvCxnSpPr>
        <p:spPr>
          <a:xfrm flipH="1">
            <a:off x="2098261" y="3967511"/>
            <a:ext cx="2422046" cy="96287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>
            <a:glow rad="635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D8D12B7-C3F3-4E2C-9B9A-87F0067B1B17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4520307" y="3967511"/>
            <a:ext cx="447373" cy="88831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>
            <a:glow rad="635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55DD231-D6B4-45B4-959D-190F4D016239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4520307" y="3967511"/>
            <a:ext cx="1711053" cy="77678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>
            <a:glow rad="635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4398822-8C84-4A85-89C6-129B03703980}"/>
              </a:ext>
            </a:extLst>
          </p:cNvPr>
          <p:cNvSpPr txBox="1"/>
          <p:nvPr/>
        </p:nvSpPr>
        <p:spPr>
          <a:xfrm>
            <a:off x="2429565" y="3598179"/>
            <a:ext cx="4181484" cy="36933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Position des pieds sur plaque acier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1275F1-49E1-4D3D-8164-1ED75DB87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409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r15_scan4">
            <a:extLst>
              <a:ext uri="{FF2B5EF4-FFF2-40B4-BE49-F238E27FC236}">
                <a16:creationId xmlns:a16="http://schemas.microsoft.com/office/drawing/2014/main" id="{D42955DF-43A3-4F41-8AA9-C36852B557B9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5" b="17260"/>
          <a:stretch/>
        </p:blipFill>
        <p:spPr>
          <a:xfrm>
            <a:off x="0" y="104863"/>
            <a:ext cx="12192000" cy="37061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0900C3-BC5E-4B91-A451-29ABE3F9124A}"/>
              </a:ext>
            </a:extLst>
          </p:cNvPr>
          <p:cNvSpPr txBox="1"/>
          <p:nvPr/>
        </p:nvSpPr>
        <p:spPr>
          <a:xfrm>
            <a:off x="6560918" y="396411"/>
            <a:ext cx="12534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DFHM_R</a:t>
            </a:r>
            <a:endParaRPr lang="en-GB" dirty="0"/>
          </a:p>
        </p:txBody>
      </p:sp>
      <p:pic>
        <p:nvPicPr>
          <p:cNvPr id="5" name="Picture 4" descr="ur15_scan5">
            <a:extLst>
              <a:ext uri="{FF2B5EF4-FFF2-40B4-BE49-F238E27FC236}">
                <a16:creationId xmlns:a16="http://schemas.microsoft.com/office/drawing/2014/main" id="{A3E0401B-8A19-42A1-A31C-78AA42CB8557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11" b="9864"/>
          <a:stretch/>
        </p:blipFill>
        <p:spPr>
          <a:xfrm>
            <a:off x="0" y="4262783"/>
            <a:ext cx="12192000" cy="23279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2A20B3-22AC-49E4-92DF-04D0889C5660}"/>
              </a:ext>
            </a:extLst>
          </p:cNvPr>
          <p:cNvSpPr txBox="1"/>
          <p:nvPr/>
        </p:nvSpPr>
        <p:spPr>
          <a:xfrm>
            <a:off x="5388427" y="6406083"/>
            <a:ext cx="362823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Position des pieds sur sol béton 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44871DE-1FE3-4070-B7BE-365EF496578B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6661426" y="5777948"/>
            <a:ext cx="541121" cy="6281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CC37E32-C3E0-4BFC-9F92-8797985145EF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5486400" y="5593282"/>
            <a:ext cx="1716147" cy="8128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FDFA21-697C-4D4F-AD18-6CDA6B03F560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7202547" y="5936974"/>
            <a:ext cx="611817" cy="4691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0260B07-DBE8-4C6C-8C75-340CD655D965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7202547" y="6082748"/>
            <a:ext cx="1976792" cy="3233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B88497A-BC55-485A-850F-6B22CBC3B7EE}"/>
              </a:ext>
            </a:extLst>
          </p:cNvPr>
          <p:cNvCxnSpPr>
            <a:cxnSpLocks/>
          </p:cNvCxnSpPr>
          <p:nvPr/>
        </p:nvCxnSpPr>
        <p:spPr>
          <a:xfrm flipH="1">
            <a:off x="8110330" y="4283526"/>
            <a:ext cx="541330" cy="100409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>
            <a:glow rad="635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4E8CB71-8AC7-4E88-A634-05BB4882F534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8651660" y="4287269"/>
            <a:ext cx="664618" cy="111524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>
            <a:glow rad="63500">
              <a:schemeClr val="bg1"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571D6A2-063A-49C4-891F-0BEBD4CF7D14}"/>
              </a:ext>
            </a:extLst>
          </p:cNvPr>
          <p:cNvSpPr txBox="1"/>
          <p:nvPr/>
        </p:nvSpPr>
        <p:spPr>
          <a:xfrm>
            <a:off x="6560918" y="3917937"/>
            <a:ext cx="4181484" cy="36933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Position des pieds sur plaque acier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C4FB681-7127-46CF-8CB5-CE43CD93BE4D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5729359" y="5186019"/>
            <a:ext cx="1473188" cy="1220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3DFD7D4-3A3F-416B-B076-C6A44BF160ED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6904385" y="5287619"/>
            <a:ext cx="298162" cy="11184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8E56FE-4A8D-479A-9124-05263A8CA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780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86A0B814-C942-457E-8E99-996B3934E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979" y="867206"/>
            <a:ext cx="5599432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Ce sont les spécifications techniques qui indiquent les tolérances de planéité du sol :</a:t>
            </a:r>
            <a:endParaRPr kumimoji="0" lang="en-GB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P1 : 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EDMS 1852918</a:t>
            </a:r>
            <a:endParaRPr kumimoji="0" lang="en-GB" altLang="en-US" sz="1100" b="0" i="0" u="none" strike="noStrike" cap="none" normalizeH="0" baseline="0" dirty="0">
              <a:ln>
                <a:noFill/>
              </a:ln>
              <a:solidFill>
                <a:srgbClr val="1F497D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P5 : 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EDMS 1744581</a:t>
            </a:r>
            <a:endParaRPr kumimoji="0" lang="en-GB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Ci-dessous l’extrait pour le </a:t>
            </a:r>
            <a:r>
              <a:rPr kumimoji="0" lang="fr-CH" altLang="en-US" sz="1100" b="1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P1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:</a:t>
            </a:r>
            <a:endParaRPr kumimoji="0" lang="en-GB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CF92AA73-1DCD-44A9-9BBF-8866FE93A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451" y="2004363"/>
            <a:ext cx="6222344" cy="40789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35094EFC-356E-47A0-A54A-F8867615D4A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0" y="6813549"/>
            <a:ext cx="97888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0D92E45-C65A-4454-A0AF-7B71C04FB899}"/>
              </a:ext>
            </a:extLst>
          </p:cNvPr>
          <p:cNvSpPr/>
          <p:nvPr/>
        </p:nvSpPr>
        <p:spPr>
          <a:xfrm>
            <a:off x="1510242" y="5036878"/>
            <a:ext cx="6339463" cy="1046441"/>
          </a:xfrm>
          <a:prstGeom prst="roundRect">
            <a:avLst/>
          </a:prstGeom>
          <a:solidFill>
            <a:srgbClr val="FFFF00">
              <a:alpha val="12941"/>
            </a:srgbClr>
          </a:solidFill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862CB8-5F05-4C42-820A-B903E162EE90}"/>
              </a:ext>
            </a:extLst>
          </p:cNvPr>
          <p:cNvSpPr txBox="1"/>
          <p:nvPr/>
        </p:nvSpPr>
        <p:spPr>
          <a:xfrm>
            <a:off x="1192695" y="375478"/>
            <a:ext cx="362258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TOLERANCE DU SOL BETON: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F5860-2CD7-45F3-B5CF-2E7B14B4B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229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1E98BD-B09B-444F-9DA6-56A70319DA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76241" y="857250"/>
            <a:ext cx="6858000" cy="5143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6130CB-AF67-4268-8CD1-D7460DD02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40E0-C7AE-4C26-98DD-2A0E8492D1D1}" type="slidenum">
              <a:rPr lang="en-GB" smtClean="0"/>
              <a:t>9</a:t>
            </a:fld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837467A-F1DE-4B1B-8992-CFC3A192A0F0}"/>
              </a:ext>
            </a:extLst>
          </p:cNvPr>
          <p:cNvSpPr/>
          <p:nvPr/>
        </p:nvSpPr>
        <p:spPr>
          <a:xfrm>
            <a:off x="6922332" y="1321268"/>
            <a:ext cx="1161875" cy="864066"/>
          </a:xfrm>
          <a:custGeom>
            <a:avLst/>
            <a:gdLst>
              <a:gd name="connsiteX0" fmla="*/ 184558 w 1115736"/>
              <a:gd name="connsiteY0" fmla="*/ 0 h 788565"/>
              <a:gd name="connsiteX1" fmla="*/ 796954 w 1115736"/>
              <a:gd name="connsiteY1" fmla="*/ 50333 h 788565"/>
              <a:gd name="connsiteX2" fmla="*/ 1115736 w 1115736"/>
              <a:gd name="connsiteY2" fmla="*/ 788565 h 788565"/>
              <a:gd name="connsiteX3" fmla="*/ 0 w 1115736"/>
              <a:gd name="connsiteY3" fmla="*/ 645952 h 788565"/>
              <a:gd name="connsiteX4" fmla="*/ 184558 w 1115736"/>
              <a:gd name="connsiteY4" fmla="*/ 0 h 788565"/>
              <a:gd name="connsiteX0" fmla="*/ 205530 w 1136708"/>
              <a:gd name="connsiteY0" fmla="*/ 0 h 788565"/>
              <a:gd name="connsiteX1" fmla="*/ 817926 w 1136708"/>
              <a:gd name="connsiteY1" fmla="*/ 50333 h 788565"/>
              <a:gd name="connsiteX2" fmla="*/ 1136708 w 1136708"/>
              <a:gd name="connsiteY2" fmla="*/ 788565 h 788565"/>
              <a:gd name="connsiteX3" fmla="*/ 0 w 1136708"/>
              <a:gd name="connsiteY3" fmla="*/ 713064 h 788565"/>
              <a:gd name="connsiteX4" fmla="*/ 205530 w 1136708"/>
              <a:gd name="connsiteY4" fmla="*/ 0 h 788565"/>
              <a:gd name="connsiteX0" fmla="*/ 205530 w 1145097"/>
              <a:gd name="connsiteY0" fmla="*/ 0 h 864066"/>
              <a:gd name="connsiteX1" fmla="*/ 817926 w 1145097"/>
              <a:gd name="connsiteY1" fmla="*/ 50333 h 864066"/>
              <a:gd name="connsiteX2" fmla="*/ 1145097 w 1145097"/>
              <a:gd name="connsiteY2" fmla="*/ 864066 h 864066"/>
              <a:gd name="connsiteX3" fmla="*/ 0 w 1145097"/>
              <a:gd name="connsiteY3" fmla="*/ 713064 h 864066"/>
              <a:gd name="connsiteX4" fmla="*/ 205530 w 1145097"/>
              <a:gd name="connsiteY4" fmla="*/ 0 h 864066"/>
              <a:gd name="connsiteX0" fmla="*/ 222308 w 1161875"/>
              <a:gd name="connsiteY0" fmla="*/ 0 h 864066"/>
              <a:gd name="connsiteX1" fmla="*/ 834704 w 1161875"/>
              <a:gd name="connsiteY1" fmla="*/ 50333 h 864066"/>
              <a:gd name="connsiteX2" fmla="*/ 1161875 w 1161875"/>
              <a:gd name="connsiteY2" fmla="*/ 864066 h 864066"/>
              <a:gd name="connsiteX3" fmla="*/ 0 w 1161875"/>
              <a:gd name="connsiteY3" fmla="*/ 759204 h 864066"/>
              <a:gd name="connsiteX4" fmla="*/ 222308 w 1161875"/>
              <a:gd name="connsiteY4" fmla="*/ 0 h 86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875" h="864066">
                <a:moveTo>
                  <a:pt x="222308" y="0"/>
                </a:moveTo>
                <a:lnTo>
                  <a:pt x="834704" y="50333"/>
                </a:lnTo>
                <a:lnTo>
                  <a:pt x="1161875" y="864066"/>
                </a:lnTo>
                <a:lnTo>
                  <a:pt x="0" y="759204"/>
                </a:lnTo>
                <a:lnTo>
                  <a:pt x="222308" y="0"/>
                </a:lnTo>
                <a:close/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635DCB-8944-40EA-8CF5-29956176136C}"/>
              </a:ext>
            </a:extLst>
          </p:cNvPr>
          <p:cNvSpPr txBox="1"/>
          <p:nvPr/>
        </p:nvSpPr>
        <p:spPr>
          <a:xfrm rot="21429920">
            <a:off x="7281253" y="1379589"/>
            <a:ext cx="261761" cy="58477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800" dirty="0"/>
              <a:t>DFHX</a:t>
            </a:r>
            <a:endParaRPr lang="en-GB" sz="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E0C1D3-F205-41D4-AB49-5A08F2AD5E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92" t="72236" r="69072"/>
          <a:stretch/>
        </p:blipFill>
        <p:spPr>
          <a:xfrm rot="5400000">
            <a:off x="602756" y="-91141"/>
            <a:ext cx="3877874" cy="4552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12169801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Themehl</Template>
  <TotalTime>283</TotalTime>
  <Words>191</Words>
  <Application>Microsoft Office PowerPoint</Application>
  <PresentationFormat>Widescreen</PresentationFormat>
  <Paragraphs>57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Themehl</vt:lpstr>
      <vt:lpstr>UR15_planeite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UR15_planeite</dc:title>
  <dc:creator>Stephane Maridor</dc:creator>
  <cp:lastModifiedBy>Stephane Maridor</cp:lastModifiedBy>
  <cp:revision>66</cp:revision>
  <dcterms:created xsi:type="dcterms:W3CDTF">2021-05-18T13:36:38Z</dcterms:created>
  <dcterms:modified xsi:type="dcterms:W3CDTF">2021-05-19T14:02:15Z</dcterms:modified>
</cp:coreProperties>
</file>