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8" r:id="rId3"/>
    <p:sldId id="300" r:id="rId4"/>
    <p:sldId id="312" r:id="rId5"/>
    <p:sldId id="314" r:id="rId6"/>
    <p:sldId id="315" r:id="rId7"/>
    <p:sldId id="31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63" d="100"/>
          <a:sy n="163" d="100"/>
        </p:scale>
        <p:origin x="2376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7/13/2021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orma-doc.web.cern.ch/piquet/contacts.html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r>
              <a:rPr lang="en-GB" dirty="0"/>
              <a:t>of NA magnets start-up, issues and outlook for the operation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Philip Schwarz</a:t>
            </a:r>
            <a:endParaRPr lang="en-US" sz="1800" dirty="0"/>
          </a:p>
          <a:p>
            <a:pPr algn="l"/>
            <a:r>
              <a:rPr lang="en-US" sz="1800" dirty="0" smtClean="0"/>
              <a:t>13.07.2021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performed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TCC2 manifolds replaced to remove gaskets from high radiation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other Walther gaskets exchanged as preventive maintenance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Re-configuration of MTR circuits in K12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Certification of 10 magnets for various beamlines (TCC2, PPE144, TT81, TCC8, TT83)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Thermal, polarity and coil-movement inspections executed for all magnets installed in the 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13/07/2021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Summary of NA magnets start-up, issues and outlook for the operation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5" name="Picture 3" descr="Z:\CERN\Projet\Consolidation\P1030046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559" y="1467444"/>
            <a:ext cx="2375432" cy="178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505" y="3429017"/>
            <a:ext cx="4039667" cy="2690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8061195" y="6152244"/>
            <a:ext cx="3081587" cy="265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Walther quick coupling – gasket location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688429" y="3259067"/>
            <a:ext cx="4039667" cy="265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Walther gaskets in degraded and new condition</a:t>
            </a:r>
          </a:p>
        </p:txBody>
      </p:sp>
    </p:spTree>
    <p:extLst>
      <p:ext uri="{BB962C8B-B14F-4D97-AF65-F5344CB8AC3E}">
        <p14:creationId xmlns:p14="http://schemas.microsoft.com/office/powerpoint/2010/main" val="57904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problems encountered / resolved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439335"/>
            <a:ext cx="6462370" cy="476144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64 Magnets found with moving coils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39 QNL, 13 MBN, 9 QTA, 1 QTS, MDN &amp; QTL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were shimmed during LS2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Overheating of MSN.043022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Two congested filters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Two MBNs with blocked circuits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Few interlock problems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Loose cables / pins, creating bad contacts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Few overheating magnets due to closed valves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Please always call TE-MSC before you close a valve connected to a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13/07/2021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Summary of NA magnets start-up, issues and outlook for the operation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484" y="1147421"/>
            <a:ext cx="3359999" cy="25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483" y="3751885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45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MSN.043022 overheating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8" y="1242646"/>
            <a:ext cx="5265982" cy="496452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MSNH.043022 found with an overheated 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Preliminary analysis showed: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After the incident, the magnet was found with a reduced water flow in comparison to the other MSNs in the area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most likely cause seems to be reduced/no water flow in some turns of the magnet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magnet is not equipped to detect the total absence of cooling flow in one of its circuits due to the position of the thermal-switches 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magnet was exchanged and the damaged magnet is in 954, showing a dose rate at contact of ~2 </a:t>
            </a:r>
            <a:r>
              <a:rPr lang="en-US" dirty="0" err="1" smtClean="0"/>
              <a:t>mSv</a:t>
            </a:r>
            <a:r>
              <a:rPr lang="en-US" dirty="0" smtClean="0"/>
              <a:t> / h, so further inspections were not executed yet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13/07/2021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Summary of NA magnets start-up, issues and outlook for the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08619" y="3057170"/>
            <a:ext cx="3600000" cy="27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5984" y="2607170"/>
            <a:ext cx="3112816" cy="36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16" y="611895"/>
            <a:ext cx="2447935" cy="183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3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Performed actions on MSNs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Visual inspection revealed no other magnet with signs of overheating / degrading coils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filters were inspected and exchanged, none of them showing signs of blockage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Verification of water-flow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Installation of additional flow detectors and thermo-switches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Thermal inspection in collaboration with </a:t>
            </a:r>
            <a:r>
              <a:rPr lang="en-US" dirty="0" smtClean="0"/>
              <a:t>TE-EPC, successfully testing them at 900A RMS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488" y="1630893"/>
            <a:ext cx="2880001" cy="21600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13/07/2021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Summary of NA magnets start-up, issues and outlook for the operation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489" y="3896520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415" y="1630893"/>
            <a:ext cx="2880000" cy="21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415" y="389652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7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NA magnets should be ready for operation</a:t>
            </a:r>
          </a:p>
          <a:p>
            <a:pPr lvl="1"/>
            <a:r>
              <a:rPr lang="en-US" dirty="0" smtClean="0"/>
              <a:t>Preventative maintenance was executed</a:t>
            </a:r>
          </a:p>
          <a:p>
            <a:pPr lvl="1"/>
            <a:r>
              <a:rPr lang="en-US" dirty="0" smtClean="0"/>
              <a:t>All of them were successfully tested</a:t>
            </a:r>
          </a:p>
          <a:p>
            <a:r>
              <a:rPr lang="en-US" dirty="0"/>
              <a:t>Very tight schedule due to </a:t>
            </a:r>
            <a:r>
              <a:rPr lang="en-US" dirty="0" smtClean="0"/>
              <a:t>resources </a:t>
            </a:r>
            <a:r>
              <a:rPr lang="en-US" dirty="0"/>
              <a:t>being used for other machines </a:t>
            </a:r>
            <a:r>
              <a:rPr lang="en-US" dirty="0" smtClean="0"/>
              <a:t>beforehand</a:t>
            </a:r>
            <a:endParaRPr lang="en-US" dirty="0"/>
          </a:p>
          <a:p>
            <a:r>
              <a:rPr lang="en-US" dirty="0" smtClean="0"/>
              <a:t>Possible improvements:</a:t>
            </a:r>
          </a:p>
          <a:p>
            <a:pPr lvl="1"/>
            <a:r>
              <a:rPr lang="en-US" dirty="0" smtClean="0"/>
              <a:t>Longer time between the closure of the main accelerator chain and the restart of the NA</a:t>
            </a:r>
          </a:p>
          <a:p>
            <a:pPr lvl="1"/>
            <a:r>
              <a:rPr lang="en-US" dirty="0" smtClean="0"/>
              <a:t>Reserve some time at the end of the schedule for converter / magnet tests, without accesses during or afterwards (would avoid closed valves and ease up restart)</a:t>
            </a:r>
          </a:p>
          <a:p>
            <a:r>
              <a:rPr lang="en-US" dirty="0" smtClean="0"/>
              <a:t>Contacts: 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norma-doc.web.cern.ch/piquet/contacts.html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13/07/2021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Philip Schwarz | </a:t>
            </a:r>
            <a:r>
              <a:rPr lang="en-GB" dirty="0"/>
              <a:t>Summary of NA magnets </a:t>
            </a:r>
            <a:r>
              <a:rPr lang="en-GB" dirty="0" smtClean="0"/>
              <a:t>start-up</a:t>
            </a:r>
            <a:r>
              <a:rPr lang="en-GB" dirty="0"/>
              <a:t>, issues and outlook for the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41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4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</Template>
  <TotalTime>20652</TotalTime>
  <Words>490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Summary of NA magnets start-up, issues and outlook for the operation</vt:lpstr>
      <vt:lpstr>Work performed</vt:lpstr>
      <vt:lpstr>Main problems encountered / resolved</vt:lpstr>
      <vt:lpstr>MSN.043022 overheating</vt:lpstr>
      <vt:lpstr>Performed actions on MSNs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proposal for NA magnets</dc:title>
  <dc:creator>Philip Schwarz</dc:creator>
  <cp:lastModifiedBy>Philip Schwarz</cp:lastModifiedBy>
  <cp:revision>329</cp:revision>
  <dcterms:created xsi:type="dcterms:W3CDTF">2021-02-14T16:53:49Z</dcterms:created>
  <dcterms:modified xsi:type="dcterms:W3CDTF">2021-07-13T12:02:20Z</dcterms:modified>
</cp:coreProperties>
</file>