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onstantin jacoby" userId="3497acab90fad2cd" providerId="LiveId" clId="{E4D9D64E-EEAF-4D4D-AA59-2E488E355E4B}"/>
    <pc:docChg chg="addSld delSld modSld">
      <pc:chgData name="konstantin jacoby" userId="3497acab90fad2cd" providerId="LiveId" clId="{E4D9D64E-EEAF-4D4D-AA59-2E488E355E4B}" dt="2021-07-16T15:28:05.065" v="1" actId="47"/>
      <pc:docMkLst>
        <pc:docMk/>
      </pc:docMkLst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502290101" sldId="256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4160997336" sldId="257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2929788875" sldId="258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3850714884" sldId="259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2074955826" sldId="260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2397826913" sldId="261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2386150650" sldId="262"/>
        </pc:sldMkLst>
      </pc:sldChg>
      <pc:sldChg chg="del">
        <pc:chgData name="konstantin jacoby" userId="3497acab90fad2cd" providerId="LiveId" clId="{E4D9D64E-EEAF-4D4D-AA59-2E488E355E4B}" dt="2021-07-16T15:28:05.065" v="1" actId="47"/>
        <pc:sldMkLst>
          <pc:docMk/>
          <pc:sldMk cId="1796112501" sldId="263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1978287038" sldId="264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465458860" sldId="265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1104260282" sldId="266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4013997144" sldId="267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1058218843" sldId="268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3386535880" sldId="269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491742107" sldId="270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3385718884" sldId="271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2205934359" sldId="272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1246262036" sldId="273"/>
        </pc:sldMkLst>
      </pc:sldChg>
      <pc:sldChg chg="add">
        <pc:chgData name="konstantin jacoby" userId="3497acab90fad2cd" providerId="LiveId" clId="{E4D9D64E-EEAF-4D4D-AA59-2E488E355E4B}" dt="2021-07-16T15:27:57.328" v="0"/>
        <pc:sldMkLst>
          <pc:docMk/>
          <pc:sldMk cId="3117493396" sldId="27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2D3443-DD50-41EF-8111-6D1435FABC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518A89-37BC-44CA-8772-788B66C2B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AE2616-7392-4D3C-BEDC-CFC2B4FAF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50459-6C6E-43C4-99FD-974EC25612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23C432-69C5-448A-9DB5-0E5E4FFC3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690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87084-EF32-47EA-BEB1-D4963128D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E8E5FDB-C7BB-4EC9-B22F-3E8AE19569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CC8F9A-AB7B-403F-887A-3F30E4048C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54EDB-100F-4843-A1B7-756261CDC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06BE96-FD63-4F18-B424-4BE1A0F64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74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B46A9F8-83B7-49E9-9571-FE629FAA0BC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FC85DF-6CCC-46DA-B723-E5A8D9083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20900-64C0-454E-9617-BB66E794B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FE9A2-C175-427B-869A-EE62A97DA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3B0C03-1B4F-4CF5-904A-13AC437F2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167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3A126F-2AE8-44AE-8D8C-E8EC28281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C44C6-2143-41CC-A97E-9861AB83B0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5E737-B44C-44D4-9246-575631B495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E71114-A529-4102-93F4-3AF14DD9A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6DAC5-559A-4E2E-B9C1-7940F1976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991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4CBF9-E5AD-4EF8-8019-BE1A03395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8222F-9324-4D4B-A001-DDF5585D2E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A95666-696E-42F0-9D2B-566BC3F0F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5BDC7D-3386-48B0-8DFD-7297E71FF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612905-4AC0-4D5B-A8BE-4DA2586ED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612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B347D-8276-46F8-AC65-78DF5915D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49735-EBB3-4258-9167-749AFCC479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BFE33D-7E20-431F-94FC-B39025E7AE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D2E012-BC96-4FB9-B5BA-F58A38A39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CEDD0-3997-49F8-95E6-D82BDDA1F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729FF-D843-4DB9-8C98-1B04B2083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354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BF0C6-CA34-4853-964B-7AACBB281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8F7C9A-7890-4F36-88EC-1EEC257A2B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EF562D-8169-480E-8EEE-E47EB1614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7204D7-0305-4E44-96FF-C31B09F739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74943C-E7DE-48D2-82E4-B6E7A62242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809EDD-D883-41D2-9476-2D0335EAB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F35D658-45F3-4E04-91D4-63C66342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78571F-2874-444D-BC46-39558D46DD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7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7A667-0E40-484C-9FF6-DF9CBEED4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C532F3-6C2D-49DB-AD8D-4ECAE94442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798575-3713-4C4C-8C5C-7BD8A3EB5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28AD23-61B6-4AB1-B8A9-A4F943B213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1439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91EDA09-4582-442B-9082-203D4F7BA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835696-F600-40AC-9575-CD5A243E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3CF7AD-4FD2-4869-8F59-C17D1485D2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5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1B01C-D6C2-46A7-9B9B-933A633EA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E0B442-9156-4911-A827-74C8674667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CD4FF7-2176-4FD3-B6D0-8A859810D6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B8B6C-4036-445E-8FF2-06E6D8930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68E091-7164-42D0-8019-9B376D4990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B995BC-FB7C-4CCB-83B1-5B3C55ADD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61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7FB5A-8402-4B5F-AE66-A9481B776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37A26D-5306-4A3D-BE7D-B6982E4308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463D1E-C674-4BC3-A638-B889B3FBBD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C7AF1A-5D1E-4B7F-887E-8CCB1643AB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C5B83C-EE33-42D6-AC9E-5C4C89013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690478-1206-4777-8A02-F5C836E3D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184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D3D71A-9BA0-464C-8DF2-208799873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ECDBC2-0849-4288-BECE-1B0E97B4D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C676F-C64D-4B99-A20E-B46B6C3B5C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554F4-17F9-4CCE-9DE7-242ADA172968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A675D-000A-441C-95A6-4A7F834E9E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D61CA-8FD3-494B-8096-52B4E493DB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BE310-BCF5-46AD-B4DE-64D86628462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63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F3BAA-92E2-4A48-B678-C457F84C9B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Cern Week 2 Report: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FEED1E-4FC6-493B-A861-283AA6E40C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19291"/>
            <a:ext cx="9144000" cy="1655762"/>
          </a:xfrm>
        </p:spPr>
        <p:txBody>
          <a:bodyPr/>
          <a:lstStyle/>
          <a:p>
            <a:r>
              <a:rPr lang="de-CH" dirty="0"/>
              <a:t>Kostantin Andreas Jacoby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8287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BA7B10-5A11-40EF-ADE9-750732751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Surfaces for 3D Model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8188C2-EA64-4325-898D-B28E9F27E2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497" y="1974372"/>
            <a:ext cx="4640261" cy="42460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9ACEA91-F559-4CA4-A7B6-E8A3B60197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0" t="7149" r="29299"/>
          <a:stretch/>
        </p:blipFill>
        <p:spPr>
          <a:xfrm>
            <a:off x="6652469" y="1799895"/>
            <a:ext cx="4092960" cy="4692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262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5BF17-9E71-4631-991B-E51E601A6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Goals for this Week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3ED3D-8450-42C9-A11C-4E928B0D0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Run 3D model</a:t>
            </a:r>
          </a:p>
          <a:p>
            <a:r>
              <a:rPr lang="de-CH" dirty="0"/>
              <a:t>Adjust Surfaces for 3D Model</a:t>
            </a:r>
          </a:p>
          <a:p>
            <a:r>
              <a:rPr lang="de-CH" dirty="0"/>
              <a:t>Impliment Internal Heating into 3D model</a:t>
            </a:r>
          </a:p>
          <a:p>
            <a:endParaRPr lang="de-CH" dirty="0"/>
          </a:p>
          <a:p>
            <a:pPr marL="0" indent="0">
              <a:buNone/>
            </a:pPr>
            <a:r>
              <a:rPr lang="de-CH" dirty="0"/>
              <a:t>Possible Difficulties:</a:t>
            </a:r>
          </a:p>
          <a:p>
            <a:r>
              <a:rPr lang="de-CH" dirty="0"/>
              <a:t>Resolving an adiquate mesh requires large RAM 125GB</a:t>
            </a:r>
          </a:p>
          <a:p>
            <a:r>
              <a:rPr lang="de-CH" dirty="0"/>
              <a:t>Implementing walls that allow fluid to pass is very difficult, best solution might be implementing a volumetric heat source (requires external functions and 3rd party software – not very easy)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7493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1338F-3C87-4FC3-B32A-624262BA5E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Goals For Past Week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22EE5-2BAF-401C-9324-697CD9193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Investiagte and Validate K-omega model</a:t>
            </a:r>
          </a:p>
          <a:p>
            <a:r>
              <a:rPr lang="de-CH" dirty="0"/>
              <a:t>Introducing Viscous Heating and Full Boyancy Effects</a:t>
            </a:r>
          </a:p>
          <a:p>
            <a:r>
              <a:rPr lang="de-CH" dirty="0"/>
              <a:t>Introduce 3D Model</a:t>
            </a:r>
          </a:p>
          <a:p>
            <a:r>
              <a:rPr lang="de-CH" dirty="0"/>
              <a:t>Introduce Cern Material Values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5458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2240A-5D80-4AD7-9A80-09A241F21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Full Buoyancy Effects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53867-9727-4905-A08B-2114374EB3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On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4F7F9D2-3EB7-47AC-A82B-3FCC97493B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/>
              <a:t>Off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D5BEFCC-F2B0-430E-91EB-6E7C1D283A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2663" y="2309813"/>
            <a:ext cx="5291138" cy="22383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5417F2-2424-404E-B0EE-5EE9A23F2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09812"/>
            <a:ext cx="5291137" cy="223837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B5548AE-2258-414C-8B11-49DED292641A}"/>
              </a:ext>
            </a:extLst>
          </p:cNvPr>
          <p:cNvSpPr txBox="1"/>
          <p:nvPr/>
        </p:nvSpPr>
        <p:spPr>
          <a:xfrm>
            <a:off x="1174459" y="4790114"/>
            <a:ext cx="95970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K-e model are two equation models: Kinetic Energy and Dissipation equations, full buoyancy effects introduces bouyancy into the dissipation equation (very recent update, not fully understood and not stable or considered valid) 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4260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8DFEE-5F81-4378-B71D-14DF831BC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Limitations of k-e</a:t>
            </a:r>
            <a:endParaRPr lang="en-GB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E3B5594-E502-43B6-BE86-E335E8498F5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425" y="1825625"/>
            <a:ext cx="6209150" cy="4351338"/>
          </a:xfrm>
        </p:spPr>
      </p:pic>
    </p:spTree>
    <p:extLst>
      <p:ext uri="{BB962C8B-B14F-4D97-AF65-F5344CB8AC3E}">
        <p14:creationId xmlns:p14="http://schemas.microsoft.com/office/powerpoint/2010/main" val="4013997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B1300-22EE-4EE3-AA43-CBC54F69B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K-epsilon vs K-omega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E955078E-9208-45DB-A07E-1A4D590EC0B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05276"/>
            <a:ext cx="5181600" cy="2192036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C1F5B42-B1F5-4508-8A98-2FBCDB8A3C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905276"/>
            <a:ext cx="5181600" cy="219203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9D8A9A2-9CCD-43B8-8411-40FC89AE3A70}"/>
              </a:ext>
            </a:extLst>
          </p:cNvPr>
          <p:cNvSpPr txBox="1"/>
          <p:nvPr/>
        </p:nvSpPr>
        <p:spPr>
          <a:xfrm>
            <a:off x="956345" y="5201174"/>
            <a:ext cx="93285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Convergence issues possibly due material value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Allow for values outside of range (above 150 [K] or bellow 83.9 [K]) (extrapolation with given polynomial)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Use other material relations if possible outside calculated limits (Boussinesq if non constant)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Alter Relaxation Factors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218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7285E7-2F05-4B41-926B-6D4836052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K-epsilon vs K-omega (if forced convection dominates)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0C70DA9-E7BC-4EDC-B7A9-3C75A44295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96325"/>
            <a:ext cx="5181600" cy="2192036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81AC70F-481D-4DB5-85F8-56A64F2823E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5181600" cy="2192036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2AB014-19E4-4546-8B23-F5BF00B086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690689"/>
            <a:ext cx="5181601" cy="219203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6C42F6E-8B21-4FBB-BE1E-B34659D00A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799" y="3795047"/>
            <a:ext cx="5181603" cy="219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535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97991-ADB5-4A15-A6C1-5DD7B02FF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Material Values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D357A7-6750-4E11-B091-6AFA9C7796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29" y="1295938"/>
            <a:ext cx="5945213" cy="445891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12EBAEB-9234-488A-B8DC-99530D808C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550" y="461563"/>
            <a:ext cx="3767141" cy="2825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7BCDE26-263F-4044-A9E1-DF13130E41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549" y="3298824"/>
            <a:ext cx="3767141" cy="282535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377243B-3D03-47E3-9679-2A2FACBE0889}"/>
              </a:ext>
            </a:extLst>
          </p:cNvPr>
          <p:cNvSpPr txBox="1"/>
          <p:nvPr/>
        </p:nvSpPr>
        <p:spPr>
          <a:xfrm>
            <a:off x="2163068" y="5754848"/>
            <a:ext cx="2793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Limited to 145 [K]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1742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DF85D-9CF5-4D47-A86C-E542F031A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Forced vs Natural Convection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206186-0FA1-4ECC-B1FA-5D0090AD43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Forced</a:t>
            </a:r>
          </a:p>
          <a:p>
            <a:r>
              <a:rPr lang="en-GB" dirty="0"/>
              <a:t>K-epsilon</a:t>
            </a:r>
          </a:p>
          <a:p>
            <a:r>
              <a:rPr lang="en-GB" dirty="0"/>
              <a:t>K-omega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7A7CE-45B7-46EB-9D1C-A9CEB645F26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dirty="0"/>
              <a:t>Natural</a:t>
            </a:r>
          </a:p>
          <a:p>
            <a:r>
              <a:rPr lang="en-GB" dirty="0"/>
              <a:t>Scale-Adaptive Simulation (SAS)</a:t>
            </a:r>
          </a:p>
          <a:p>
            <a:r>
              <a:rPr lang="en-GB" dirty="0"/>
              <a:t>Detached Eddy Simulation (DES)</a:t>
            </a:r>
          </a:p>
          <a:p>
            <a:r>
              <a:rPr lang="en-GB" dirty="0"/>
              <a:t>Large Eddy Simulation (LES)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118156-50A2-48B5-AC4F-1D1B3AFE774F}"/>
              </a:ext>
            </a:extLst>
          </p:cNvPr>
          <p:cNvSpPr txBox="1"/>
          <p:nvPr/>
        </p:nvSpPr>
        <p:spPr>
          <a:xfrm>
            <a:off x="923026" y="4373592"/>
            <a:ext cx="10222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Relationship for External Flows:</a:t>
            </a:r>
          </a:p>
          <a:p>
            <a:endParaRPr lang="de-CH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71CFEE-0B2A-497F-A07F-BB25D88128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26" y="4755489"/>
            <a:ext cx="5687219" cy="135273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87FA4A0-D70C-47C8-BCED-C9BDCEB5D9E3}"/>
              </a:ext>
            </a:extLst>
          </p:cNvPr>
          <p:cNvSpPr txBox="1"/>
          <p:nvPr/>
        </p:nvSpPr>
        <p:spPr>
          <a:xfrm>
            <a:off x="927129" y="5957930"/>
            <a:ext cx="2501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Mills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57188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A2CFC9-2D4A-43A4-B20C-78ACB60A0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3D Model Mesh: Tetra to Polyhedral Mesh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19D684-EC8D-4B72-93CB-5785458913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295" y="1580090"/>
            <a:ext cx="6072481" cy="427386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A45159-5BA9-4A0E-9E3F-E0415FFD20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24" y="1580092"/>
            <a:ext cx="4284002" cy="4273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934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252</Words>
  <Application>Microsoft Office PowerPoint</Application>
  <PresentationFormat>Widescreen</PresentationFormat>
  <Paragraphs>40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Cern Week 2 Report:</vt:lpstr>
      <vt:lpstr>Goals For Past Week</vt:lpstr>
      <vt:lpstr>Full Buoyancy Effects</vt:lpstr>
      <vt:lpstr>Limitations of k-e</vt:lpstr>
      <vt:lpstr>K-epsilon vs K-omega</vt:lpstr>
      <vt:lpstr>K-epsilon vs K-omega (if forced convection dominates)</vt:lpstr>
      <vt:lpstr>Material Values</vt:lpstr>
      <vt:lpstr>Forced vs Natural Convection</vt:lpstr>
      <vt:lpstr>3D Model Mesh: Tetra to Polyhedral Mesh</vt:lpstr>
      <vt:lpstr>Surfaces for 3D Model</vt:lpstr>
      <vt:lpstr>Goals for this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Week 1 Report:</dc:title>
  <dc:creator>konstantin jacoby</dc:creator>
  <cp:lastModifiedBy>konstantin jacoby</cp:lastModifiedBy>
  <cp:revision>4</cp:revision>
  <dcterms:created xsi:type="dcterms:W3CDTF">2021-07-10T13:04:23Z</dcterms:created>
  <dcterms:modified xsi:type="dcterms:W3CDTF">2021-07-16T15:28:08Z</dcterms:modified>
</cp:coreProperties>
</file>