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9" r:id="rId14"/>
    <p:sldId id="285" r:id="rId15"/>
    <p:sldId id="288" r:id="rId16"/>
    <p:sldId id="287" r:id="rId17"/>
    <p:sldId id="286" r:id="rId18"/>
    <p:sldId id="290" r:id="rId19"/>
    <p:sldId id="29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stantin jacoby" userId="3497acab90fad2cd" providerId="LiveId" clId="{1F0C63CD-3BA7-49B3-B2A6-17C5CC9F9F4A}"/>
    <pc:docChg chg="undo custSel addSld delSld modSld sldOrd">
      <pc:chgData name="konstantin jacoby" userId="3497acab90fad2cd" providerId="LiveId" clId="{1F0C63CD-3BA7-49B3-B2A6-17C5CC9F9F4A}" dt="2021-07-25T13:15:27.104" v="1803" actId="20577"/>
      <pc:docMkLst>
        <pc:docMk/>
      </pc:docMkLst>
      <pc:sldChg chg="modSp mod">
        <pc:chgData name="konstantin jacoby" userId="3497acab90fad2cd" providerId="LiveId" clId="{1F0C63CD-3BA7-49B3-B2A6-17C5CC9F9F4A}" dt="2021-07-25T12:00:15.248" v="1" actId="20577"/>
        <pc:sldMkLst>
          <pc:docMk/>
          <pc:sldMk cId="1978287038" sldId="264"/>
        </pc:sldMkLst>
        <pc:spChg chg="mod">
          <ac:chgData name="konstantin jacoby" userId="3497acab90fad2cd" providerId="LiveId" clId="{1F0C63CD-3BA7-49B3-B2A6-17C5CC9F9F4A}" dt="2021-07-25T12:00:15.248" v="1" actId="20577"/>
          <ac:spMkLst>
            <pc:docMk/>
            <pc:sldMk cId="1978287038" sldId="264"/>
            <ac:spMk id="2" creationId="{895F3BAA-92E2-4A48-B678-C457F84C9BF8}"/>
          </ac:spMkLst>
        </pc:spChg>
      </pc:sldChg>
      <pc:sldChg chg="del">
        <pc:chgData name="konstantin jacoby" userId="3497acab90fad2cd" providerId="LiveId" clId="{1F0C63CD-3BA7-49B3-B2A6-17C5CC9F9F4A}" dt="2021-07-25T12:00:19.866" v="2" actId="47"/>
        <pc:sldMkLst>
          <pc:docMk/>
          <pc:sldMk cId="465458860" sldId="265"/>
        </pc:sldMkLst>
      </pc:sldChg>
      <pc:sldChg chg="del">
        <pc:chgData name="konstantin jacoby" userId="3497acab90fad2cd" providerId="LiveId" clId="{1F0C63CD-3BA7-49B3-B2A6-17C5CC9F9F4A}" dt="2021-07-25T12:00:25.202" v="3" actId="47"/>
        <pc:sldMkLst>
          <pc:docMk/>
          <pc:sldMk cId="1104260282" sldId="266"/>
        </pc:sldMkLst>
      </pc:sldChg>
      <pc:sldChg chg="del">
        <pc:chgData name="konstantin jacoby" userId="3497acab90fad2cd" providerId="LiveId" clId="{1F0C63CD-3BA7-49B3-B2A6-17C5CC9F9F4A}" dt="2021-07-25T12:00:25.202" v="3" actId="47"/>
        <pc:sldMkLst>
          <pc:docMk/>
          <pc:sldMk cId="4013997144" sldId="267"/>
        </pc:sldMkLst>
      </pc:sldChg>
      <pc:sldChg chg="del">
        <pc:chgData name="konstantin jacoby" userId="3497acab90fad2cd" providerId="LiveId" clId="{1F0C63CD-3BA7-49B3-B2A6-17C5CC9F9F4A}" dt="2021-07-25T12:00:25.202" v="3" actId="47"/>
        <pc:sldMkLst>
          <pc:docMk/>
          <pc:sldMk cId="1058218843" sldId="268"/>
        </pc:sldMkLst>
      </pc:sldChg>
      <pc:sldChg chg="del">
        <pc:chgData name="konstantin jacoby" userId="3497acab90fad2cd" providerId="LiveId" clId="{1F0C63CD-3BA7-49B3-B2A6-17C5CC9F9F4A}" dt="2021-07-25T12:00:25.202" v="3" actId="47"/>
        <pc:sldMkLst>
          <pc:docMk/>
          <pc:sldMk cId="3386535880" sldId="269"/>
        </pc:sldMkLst>
      </pc:sldChg>
      <pc:sldChg chg="del">
        <pc:chgData name="konstantin jacoby" userId="3497acab90fad2cd" providerId="LiveId" clId="{1F0C63CD-3BA7-49B3-B2A6-17C5CC9F9F4A}" dt="2021-07-25T12:00:25.202" v="3" actId="47"/>
        <pc:sldMkLst>
          <pc:docMk/>
          <pc:sldMk cId="491742107" sldId="270"/>
        </pc:sldMkLst>
      </pc:sldChg>
      <pc:sldChg chg="del">
        <pc:chgData name="konstantin jacoby" userId="3497acab90fad2cd" providerId="LiveId" clId="{1F0C63CD-3BA7-49B3-B2A6-17C5CC9F9F4A}" dt="2021-07-25T12:00:25.202" v="3" actId="47"/>
        <pc:sldMkLst>
          <pc:docMk/>
          <pc:sldMk cId="3385718884" sldId="271"/>
        </pc:sldMkLst>
      </pc:sldChg>
      <pc:sldChg chg="del">
        <pc:chgData name="konstantin jacoby" userId="3497acab90fad2cd" providerId="LiveId" clId="{1F0C63CD-3BA7-49B3-B2A6-17C5CC9F9F4A}" dt="2021-07-25T12:00:25.202" v="3" actId="47"/>
        <pc:sldMkLst>
          <pc:docMk/>
          <pc:sldMk cId="2205934359" sldId="272"/>
        </pc:sldMkLst>
      </pc:sldChg>
      <pc:sldChg chg="del">
        <pc:chgData name="konstantin jacoby" userId="3497acab90fad2cd" providerId="LiveId" clId="{1F0C63CD-3BA7-49B3-B2A6-17C5CC9F9F4A}" dt="2021-07-25T12:00:25.202" v="3" actId="47"/>
        <pc:sldMkLst>
          <pc:docMk/>
          <pc:sldMk cId="1246262036" sldId="273"/>
        </pc:sldMkLst>
      </pc:sldChg>
      <pc:sldChg chg="modSp mod">
        <pc:chgData name="konstantin jacoby" userId="3497acab90fad2cd" providerId="LiveId" clId="{1F0C63CD-3BA7-49B3-B2A6-17C5CC9F9F4A}" dt="2021-07-25T12:00:46.428" v="10" actId="20577"/>
        <pc:sldMkLst>
          <pc:docMk/>
          <pc:sldMk cId="3117493396" sldId="274"/>
        </pc:sldMkLst>
        <pc:spChg chg="mod">
          <ac:chgData name="konstantin jacoby" userId="3497acab90fad2cd" providerId="LiveId" clId="{1F0C63CD-3BA7-49B3-B2A6-17C5CC9F9F4A}" dt="2021-07-25T12:00:29.062" v="7" actId="20577"/>
          <ac:spMkLst>
            <pc:docMk/>
            <pc:sldMk cId="3117493396" sldId="274"/>
            <ac:spMk id="2" creationId="{6F35BF17-9E71-4631-991B-E51E601A6014}"/>
          </ac:spMkLst>
        </pc:spChg>
        <pc:spChg chg="mod">
          <ac:chgData name="konstantin jacoby" userId="3497acab90fad2cd" providerId="LiveId" clId="{1F0C63CD-3BA7-49B3-B2A6-17C5CC9F9F4A}" dt="2021-07-25T12:00:46.428" v="10" actId="20577"/>
          <ac:spMkLst>
            <pc:docMk/>
            <pc:sldMk cId="3117493396" sldId="274"/>
            <ac:spMk id="3" creationId="{5173ED3D-8450-42C9-A11C-4E928B0D01BC}"/>
          </ac:spMkLst>
        </pc:spChg>
      </pc:sldChg>
      <pc:sldChg chg="addSp modSp new mod">
        <pc:chgData name="konstantin jacoby" userId="3497acab90fad2cd" providerId="LiveId" clId="{1F0C63CD-3BA7-49B3-B2A6-17C5CC9F9F4A}" dt="2021-07-25T12:01:56.037" v="52" actId="1076"/>
        <pc:sldMkLst>
          <pc:docMk/>
          <pc:sldMk cId="913597259" sldId="275"/>
        </pc:sldMkLst>
        <pc:spChg chg="mod">
          <ac:chgData name="konstantin jacoby" userId="3497acab90fad2cd" providerId="LiveId" clId="{1F0C63CD-3BA7-49B3-B2A6-17C5CC9F9F4A}" dt="2021-07-25T12:00:59.290" v="31" actId="20577"/>
          <ac:spMkLst>
            <pc:docMk/>
            <pc:sldMk cId="913597259" sldId="275"/>
            <ac:spMk id="2" creationId="{16D8B289-4462-4784-AD0E-D575DBB0F4EE}"/>
          </ac:spMkLst>
        </pc:spChg>
        <pc:picChg chg="add mod">
          <ac:chgData name="konstantin jacoby" userId="3497acab90fad2cd" providerId="LiveId" clId="{1F0C63CD-3BA7-49B3-B2A6-17C5CC9F9F4A}" dt="2021-07-25T12:01:45.549" v="44" actId="1076"/>
          <ac:picMkLst>
            <pc:docMk/>
            <pc:sldMk cId="913597259" sldId="275"/>
            <ac:picMk id="4" creationId="{0C838EDC-C547-471E-B600-CF9FB18333A2}"/>
          </ac:picMkLst>
        </pc:picChg>
        <pc:picChg chg="add mod">
          <ac:chgData name="konstantin jacoby" userId="3497acab90fad2cd" providerId="LiveId" clId="{1F0C63CD-3BA7-49B3-B2A6-17C5CC9F9F4A}" dt="2021-07-25T12:01:52.700" v="50" actId="1076"/>
          <ac:picMkLst>
            <pc:docMk/>
            <pc:sldMk cId="913597259" sldId="275"/>
            <ac:picMk id="6" creationId="{9E992C12-A3FC-486B-AD8D-9479754079AE}"/>
          </ac:picMkLst>
        </pc:picChg>
        <pc:picChg chg="add mod">
          <ac:chgData name="konstantin jacoby" userId="3497acab90fad2cd" providerId="LiveId" clId="{1F0C63CD-3BA7-49B3-B2A6-17C5CC9F9F4A}" dt="2021-07-25T12:01:46.873" v="45" actId="1076"/>
          <ac:picMkLst>
            <pc:docMk/>
            <pc:sldMk cId="913597259" sldId="275"/>
            <ac:picMk id="8" creationId="{57C2229D-393D-4C21-9835-6769330D8B57}"/>
          </ac:picMkLst>
        </pc:picChg>
        <pc:picChg chg="add mod">
          <ac:chgData name="konstantin jacoby" userId="3497acab90fad2cd" providerId="LiveId" clId="{1F0C63CD-3BA7-49B3-B2A6-17C5CC9F9F4A}" dt="2021-07-25T12:01:54.384" v="51" actId="1076"/>
          <ac:picMkLst>
            <pc:docMk/>
            <pc:sldMk cId="913597259" sldId="275"/>
            <ac:picMk id="10" creationId="{33D10622-F32B-4EC9-A76F-3773E6FAD389}"/>
          </ac:picMkLst>
        </pc:picChg>
        <pc:picChg chg="add mod">
          <ac:chgData name="konstantin jacoby" userId="3497acab90fad2cd" providerId="LiveId" clId="{1F0C63CD-3BA7-49B3-B2A6-17C5CC9F9F4A}" dt="2021-07-25T12:01:56.037" v="52" actId="1076"/>
          <ac:picMkLst>
            <pc:docMk/>
            <pc:sldMk cId="913597259" sldId="275"/>
            <ac:picMk id="12" creationId="{89FD334F-B003-4C17-A452-6A730BDA9424}"/>
          </ac:picMkLst>
        </pc:picChg>
      </pc:sldChg>
      <pc:sldChg chg="addSp modSp new mod">
        <pc:chgData name="konstantin jacoby" userId="3497acab90fad2cd" providerId="LiveId" clId="{1F0C63CD-3BA7-49B3-B2A6-17C5CC9F9F4A}" dt="2021-07-25T12:09:56.969" v="261" actId="20577"/>
        <pc:sldMkLst>
          <pc:docMk/>
          <pc:sldMk cId="4067788440" sldId="276"/>
        </pc:sldMkLst>
        <pc:spChg chg="mod">
          <ac:chgData name="konstantin jacoby" userId="3497acab90fad2cd" providerId="LiveId" clId="{1F0C63CD-3BA7-49B3-B2A6-17C5CC9F9F4A}" dt="2021-07-25T12:09:56.969" v="261" actId="20577"/>
          <ac:spMkLst>
            <pc:docMk/>
            <pc:sldMk cId="4067788440" sldId="276"/>
            <ac:spMk id="2" creationId="{0BAB5E2C-6EF7-4F2C-999F-5B388C6F4CF8}"/>
          </ac:spMkLst>
        </pc:spChg>
        <pc:spChg chg="add mod">
          <ac:chgData name="konstantin jacoby" userId="3497acab90fad2cd" providerId="LiveId" clId="{1F0C63CD-3BA7-49B3-B2A6-17C5CC9F9F4A}" dt="2021-07-25T12:05:31.475" v="124" actId="20577"/>
          <ac:spMkLst>
            <pc:docMk/>
            <pc:sldMk cId="4067788440" sldId="276"/>
            <ac:spMk id="13" creationId="{375B1335-7A32-41F0-9815-252C72E31114}"/>
          </ac:spMkLst>
        </pc:spChg>
        <pc:spChg chg="add mod">
          <ac:chgData name="konstantin jacoby" userId="3497acab90fad2cd" providerId="LiveId" clId="{1F0C63CD-3BA7-49B3-B2A6-17C5CC9F9F4A}" dt="2021-07-25T12:06:01.410" v="135" actId="1076"/>
          <ac:spMkLst>
            <pc:docMk/>
            <pc:sldMk cId="4067788440" sldId="276"/>
            <ac:spMk id="14" creationId="{E99106F7-0F81-4D30-A12A-82FD67C623DA}"/>
          </ac:spMkLst>
        </pc:spChg>
        <pc:spChg chg="add mod">
          <ac:chgData name="konstantin jacoby" userId="3497acab90fad2cd" providerId="LiveId" clId="{1F0C63CD-3BA7-49B3-B2A6-17C5CC9F9F4A}" dt="2021-07-25T12:05:57.927" v="134" actId="1076"/>
          <ac:spMkLst>
            <pc:docMk/>
            <pc:sldMk cId="4067788440" sldId="276"/>
            <ac:spMk id="15" creationId="{8E2FC16C-91A1-404B-8062-2D7EC53FD460}"/>
          </ac:spMkLst>
        </pc:spChg>
        <pc:spChg chg="add mod">
          <ac:chgData name="konstantin jacoby" userId="3497acab90fad2cd" providerId="LiveId" clId="{1F0C63CD-3BA7-49B3-B2A6-17C5CC9F9F4A}" dt="2021-07-25T12:06:08.116" v="138" actId="1076"/>
          <ac:spMkLst>
            <pc:docMk/>
            <pc:sldMk cId="4067788440" sldId="276"/>
            <ac:spMk id="16" creationId="{79D6D253-5C31-4D5C-A95B-E45496676430}"/>
          </ac:spMkLst>
        </pc:spChg>
        <pc:spChg chg="add mod">
          <ac:chgData name="konstantin jacoby" userId="3497acab90fad2cd" providerId="LiveId" clId="{1F0C63CD-3BA7-49B3-B2A6-17C5CC9F9F4A}" dt="2021-07-25T12:05:52.810" v="133" actId="1076"/>
          <ac:spMkLst>
            <pc:docMk/>
            <pc:sldMk cId="4067788440" sldId="276"/>
            <ac:spMk id="17" creationId="{97FE84DD-47BC-4AAE-A49A-EBBD0B538151}"/>
          </ac:spMkLst>
        </pc:spChg>
        <pc:picChg chg="add mod">
          <ac:chgData name="konstantin jacoby" userId="3497acab90fad2cd" providerId="LiveId" clId="{1F0C63CD-3BA7-49B3-B2A6-17C5CC9F9F4A}" dt="2021-07-25T12:06:04.428" v="137" actId="1076"/>
          <ac:picMkLst>
            <pc:docMk/>
            <pc:sldMk cId="4067788440" sldId="276"/>
            <ac:picMk id="4" creationId="{3C4EF2FC-AFF8-42C5-98B9-A923A10D7F8A}"/>
          </ac:picMkLst>
        </pc:picChg>
        <pc:picChg chg="add mod">
          <ac:chgData name="konstantin jacoby" userId="3497acab90fad2cd" providerId="LiveId" clId="{1F0C63CD-3BA7-49B3-B2A6-17C5CC9F9F4A}" dt="2021-07-25T12:04:34.460" v="107" actId="1076"/>
          <ac:picMkLst>
            <pc:docMk/>
            <pc:sldMk cId="4067788440" sldId="276"/>
            <ac:picMk id="6" creationId="{2BC8BACD-B5E8-43B9-9C69-9706C2490F1B}"/>
          </ac:picMkLst>
        </pc:picChg>
        <pc:picChg chg="add mod">
          <ac:chgData name="konstantin jacoby" userId="3497acab90fad2cd" providerId="LiveId" clId="{1F0C63CD-3BA7-49B3-B2A6-17C5CC9F9F4A}" dt="2021-07-25T12:04:34.460" v="107" actId="1076"/>
          <ac:picMkLst>
            <pc:docMk/>
            <pc:sldMk cId="4067788440" sldId="276"/>
            <ac:picMk id="8" creationId="{99BC7310-8DB0-4E7E-B744-D80D5F4A86A4}"/>
          </ac:picMkLst>
        </pc:picChg>
        <pc:picChg chg="add mod">
          <ac:chgData name="konstantin jacoby" userId="3497acab90fad2cd" providerId="LiveId" clId="{1F0C63CD-3BA7-49B3-B2A6-17C5CC9F9F4A}" dt="2021-07-25T12:04:34.460" v="107" actId="1076"/>
          <ac:picMkLst>
            <pc:docMk/>
            <pc:sldMk cId="4067788440" sldId="276"/>
            <ac:picMk id="10" creationId="{6921C311-2188-48FD-9F59-E2824ED2B4E4}"/>
          </ac:picMkLst>
        </pc:picChg>
        <pc:picChg chg="add mod">
          <ac:chgData name="konstantin jacoby" userId="3497acab90fad2cd" providerId="LiveId" clId="{1F0C63CD-3BA7-49B3-B2A6-17C5CC9F9F4A}" dt="2021-07-25T12:04:51.847" v="112" actId="1076"/>
          <ac:picMkLst>
            <pc:docMk/>
            <pc:sldMk cId="4067788440" sldId="276"/>
            <ac:picMk id="12" creationId="{37F97AB2-5825-4060-910A-458E4AD8EE11}"/>
          </ac:picMkLst>
        </pc:picChg>
      </pc:sldChg>
      <pc:sldChg chg="addSp modSp new mod">
        <pc:chgData name="konstantin jacoby" userId="3497acab90fad2cd" providerId="LiveId" clId="{1F0C63CD-3BA7-49B3-B2A6-17C5CC9F9F4A}" dt="2021-07-25T12:08:55.762" v="225" actId="20577"/>
        <pc:sldMkLst>
          <pc:docMk/>
          <pc:sldMk cId="1065879133" sldId="277"/>
        </pc:sldMkLst>
        <pc:spChg chg="mod">
          <ac:chgData name="konstantin jacoby" userId="3497acab90fad2cd" providerId="LiveId" clId="{1F0C63CD-3BA7-49B3-B2A6-17C5CC9F9F4A}" dt="2021-07-25T12:07:17.030" v="142"/>
          <ac:spMkLst>
            <pc:docMk/>
            <pc:sldMk cId="1065879133" sldId="277"/>
            <ac:spMk id="2" creationId="{2C4270E5-D783-43CB-B68D-22B0C67C6676}"/>
          </ac:spMkLst>
        </pc:spChg>
        <pc:spChg chg="add mod">
          <ac:chgData name="konstantin jacoby" userId="3497acab90fad2cd" providerId="LiveId" clId="{1F0C63CD-3BA7-49B3-B2A6-17C5CC9F9F4A}" dt="2021-07-25T12:08:12.320" v="177" actId="20577"/>
          <ac:spMkLst>
            <pc:docMk/>
            <pc:sldMk cId="1065879133" sldId="277"/>
            <ac:spMk id="9" creationId="{F475B57D-F7D7-4CE6-86AE-F9C916ECD868}"/>
          </ac:spMkLst>
        </pc:spChg>
        <pc:spChg chg="add mod">
          <ac:chgData name="konstantin jacoby" userId="3497acab90fad2cd" providerId="LiveId" clId="{1F0C63CD-3BA7-49B3-B2A6-17C5CC9F9F4A}" dt="2021-07-25T12:08:37.865" v="204" actId="1076"/>
          <ac:spMkLst>
            <pc:docMk/>
            <pc:sldMk cId="1065879133" sldId="277"/>
            <ac:spMk id="10" creationId="{BA87FDDE-5E87-480E-BF42-CAEB91903AD2}"/>
          </ac:spMkLst>
        </pc:spChg>
        <pc:spChg chg="add mod">
          <ac:chgData name="konstantin jacoby" userId="3497acab90fad2cd" providerId="LiveId" clId="{1F0C63CD-3BA7-49B3-B2A6-17C5CC9F9F4A}" dt="2021-07-25T12:08:55.762" v="225" actId="20577"/>
          <ac:spMkLst>
            <pc:docMk/>
            <pc:sldMk cId="1065879133" sldId="277"/>
            <ac:spMk id="11" creationId="{26E6413F-625B-4E0D-B38D-DBEE3487CECE}"/>
          </ac:spMkLst>
        </pc:spChg>
        <pc:picChg chg="add mod">
          <ac:chgData name="konstantin jacoby" userId="3497acab90fad2cd" providerId="LiveId" clId="{1F0C63CD-3BA7-49B3-B2A6-17C5CC9F9F4A}" dt="2021-07-25T12:07:40.697" v="151" actId="1076"/>
          <ac:picMkLst>
            <pc:docMk/>
            <pc:sldMk cId="1065879133" sldId="277"/>
            <ac:picMk id="4" creationId="{A1988D0D-0200-4F7C-8716-C770B29D22EF}"/>
          </ac:picMkLst>
        </pc:picChg>
        <pc:picChg chg="add mod">
          <ac:chgData name="konstantin jacoby" userId="3497acab90fad2cd" providerId="LiveId" clId="{1F0C63CD-3BA7-49B3-B2A6-17C5CC9F9F4A}" dt="2021-07-25T12:07:37.531" v="150" actId="1076"/>
          <ac:picMkLst>
            <pc:docMk/>
            <pc:sldMk cId="1065879133" sldId="277"/>
            <ac:picMk id="6" creationId="{A7B0C4E0-ADE7-470F-B3B3-472D49030BB0}"/>
          </ac:picMkLst>
        </pc:picChg>
        <pc:picChg chg="add mod">
          <ac:chgData name="konstantin jacoby" userId="3497acab90fad2cd" providerId="LiveId" clId="{1F0C63CD-3BA7-49B3-B2A6-17C5CC9F9F4A}" dt="2021-07-25T12:07:54.951" v="155" actId="14100"/>
          <ac:picMkLst>
            <pc:docMk/>
            <pc:sldMk cId="1065879133" sldId="277"/>
            <ac:picMk id="8" creationId="{EF92FE62-789E-409D-95C8-F5B767BA31A3}"/>
          </ac:picMkLst>
        </pc:picChg>
      </pc:sldChg>
      <pc:sldChg chg="new del">
        <pc:chgData name="konstantin jacoby" userId="3497acab90fad2cd" providerId="LiveId" clId="{1F0C63CD-3BA7-49B3-B2A6-17C5CC9F9F4A}" dt="2021-07-25T12:07:08.216" v="140" actId="680"/>
        <pc:sldMkLst>
          <pc:docMk/>
          <pc:sldMk cId="2926686981" sldId="277"/>
        </pc:sldMkLst>
      </pc:sldChg>
      <pc:sldChg chg="addSp delSp modSp new mod">
        <pc:chgData name="konstantin jacoby" userId="3497acab90fad2cd" providerId="LiveId" clId="{1F0C63CD-3BA7-49B3-B2A6-17C5CC9F9F4A}" dt="2021-07-25T12:12:02.303" v="311" actId="1076"/>
        <pc:sldMkLst>
          <pc:docMk/>
          <pc:sldMk cId="1201022342" sldId="278"/>
        </pc:sldMkLst>
        <pc:spChg chg="mod">
          <ac:chgData name="konstantin jacoby" userId="3497acab90fad2cd" providerId="LiveId" clId="{1F0C63CD-3BA7-49B3-B2A6-17C5CC9F9F4A}" dt="2021-07-25T12:11:18.206" v="298" actId="20577"/>
          <ac:spMkLst>
            <pc:docMk/>
            <pc:sldMk cId="1201022342" sldId="278"/>
            <ac:spMk id="2" creationId="{2C4622C6-7372-4E29-9210-FD3E6B4975E6}"/>
          </ac:spMkLst>
        </pc:spChg>
        <pc:spChg chg="add mod">
          <ac:chgData name="konstantin jacoby" userId="3497acab90fad2cd" providerId="LiveId" clId="{1F0C63CD-3BA7-49B3-B2A6-17C5CC9F9F4A}" dt="2021-07-25T12:11:54.293" v="310" actId="1076"/>
          <ac:spMkLst>
            <pc:docMk/>
            <pc:sldMk cId="1201022342" sldId="278"/>
            <ac:spMk id="15" creationId="{AC9DDC55-9B3A-46BB-88E2-8D702660C541}"/>
          </ac:spMkLst>
        </pc:spChg>
        <pc:spChg chg="add mod">
          <ac:chgData name="konstantin jacoby" userId="3497acab90fad2cd" providerId="LiveId" clId="{1F0C63CD-3BA7-49B3-B2A6-17C5CC9F9F4A}" dt="2021-07-25T12:11:50.342" v="309" actId="1076"/>
          <ac:spMkLst>
            <pc:docMk/>
            <pc:sldMk cId="1201022342" sldId="278"/>
            <ac:spMk id="16" creationId="{929DA080-1E63-4F1C-9A49-0C26AF0C961C}"/>
          </ac:spMkLst>
        </pc:spChg>
        <pc:spChg chg="add mod">
          <ac:chgData name="konstantin jacoby" userId="3497acab90fad2cd" providerId="LiveId" clId="{1F0C63CD-3BA7-49B3-B2A6-17C5CC9F9F4A}" dt="2021-07-25T12:12:02.303" v="311" actId="1076"/>
          <ac:spMkLst>
            <pc:docMk/>
            <pc:sldMk cId="1201022342" sldId="278"/>
            <ac:spMk id="17" creationId="{C72CF548-A708-4D86-BD6F-AC6B74EE3539}"/>
          </ac:spMkLst>
        </pc:spChg>
        <pc:picChg chg="add del mod">
          <ac:chgData name="konstantin jacoby" userId="3497acab90fad2cd" providerId="LiveId" clId="{1F0C63CD-3BA7-49B3-B2A6-17C5CC9F9F4A}" dt="2021-07-25T12:10:32.545" v="268" actId="478"/>
          <ac:picMkLst>
            <pc:docMk/>
            <pc:sldMk cId="1201022342" sldId="278"/>
            <ac:picMk id="4" creationId="{102E2DDD-9BE4-414E-84B4-4D931D875F03}"/>
          </ac:picMkLst>
        </pc:picChg>
        <pc:picChg chg="add del mod">
          <ac:chgData name="konstantin jacoby" userId="3497acab90fad2cd" providerId="LiveId" clId="{1F0C63CD-3BA7-49B3-B2A6-17C5CC9F9F4A}" dt="2021-07-25T12:10:31.737" v="267" actId="478"/>
          <ac:picMkLst>
            <pc:docMk/>
            <pc:sldMk cId="1201022342" sldId="278"/>
            <ac:picMk id="6" creationId="{4483491C-037A-4967-8570-87C47F62BC58}"/>
          </ac:picMkLst>
        </pc:picChg>
        <pc:picChg chg="add del mod">
          <ac:chgData name="konstantin jacoby" userId="3497acab90fad2cd" providerId="LiveId" clId="{1F0C63CD-3BA7-49B3-B2A6-17C5CC9F9F4A}" dt="2021-07-25T12:10:31.300" v="266" actId="478"/>
          <ac:picMkLst>
            <pc:docMk/>
            <pc:sldMk cId="1201022342" sldId="278"/>
            <ac:picMk id="8" creationId="{5051B928-9480-4BC2-8C72-BCC927A5D0E3}"/>
          </ac:picMkLst>
        </pc:picChg>
        <pc:picChg chg="add mod">
          <ac:chgData name="konstantin jacoby" userId="3497acab90fad2cd" providerId="LiveId" clId="{1F0C63CD-3BA7-49B3-B2A6-17C5CC9F9F4A}" dt="2021-07-25T12:10:39.708" v="271" actId="1076"/>
          <ac:picMkLst>
            <pc:docMk/>
            <pc:sldMk cId="1201022342" sldId="278"/>
            <ac:picMk id="10" creationId="{1E113802-E955-4B15-8BC0-2CDCD2E1C4A9}"/>
          </ac:picMkLst>
        </pc:picChg>
        <pc:picChg chg="add mod">
          <ac:chgData name="konstantin jacoby" userId="3497acab90fad2cd" providerId="LiveId" clId="{1F0C63CD-3BA7-49B3-B2A6-17C5CC9F9F4A}" dt="2021-07-25T12:10:50.410" v="275" actId="14100"/>
          <ac:picMkLst>
            <pc:docMk/>
            <pc:sldMk cId="1201022342" sldId="278"/>
            <ac:picMk id="12" creationId="{6D1A046B-80B2-4CFD-A4D6-53739DAE97B2}"/>
          </ac:picMkLst>
        </pc:picChg>
        <pc:picChg chg="add mod">
          <ac:chgData name="konstantin jacoby" userId="3497acab90fad2cd" providerId="LiveId" clId="{1F0C63CD-3BA7-49B3-B2A6-17C5CC9F9F4A}" dt="2021-07-25T12:11:47.485" v="308" actId="1076"/>
          <ac:picMkLst>
            <pc:docMk/>
            <pc:sldMk cId="1201022342" sldId="278"/>
            <ac:picMk id="14" creationId="{459DF731-1B67-4ED1-A7A8-63AD4B1ED826}"/>
          </ac:picMkLst>
        </pc:picChg>
      </pc:sldChg>
      <pc:sldChg chg="addSp delSp modSp new mod">
        <pc:chgData name="konstantin jacoby" userId="3497acab90fad2cd" providerId="LiveId" clId="{1F0C63CD-3BA7-49B3-B2A6-17C5CC9F9F4A}" dt="2021-07-25T12:16:24.978" v="417" actId="1076"/>
        <pc:sldMkLst>
          <pc:docMk/>
          <pc:sldMk cId="3675816098" sldId="279"/>
        </pc:sldMkLst>
        <pc:spChg chg="mod">
          <ac:chgData name="konstantin jacoby" userId="3497acab90fad2cd" providerId="LiveId" clId="{1F0C63CD-3BA7-49B3-B2A6-17C5CC9F9F4A}" dt="2021-07-25T12:12:48.309" v="330" actId="20577"/>
          <ac:spMkLst>
            <pc:docMk/>
            <pc:sldMk cId="3675816098" sldId="279"/>
            <ac:spMk id="2" creationId="{BE6D057A-02ED-454B-A915-0939C72EAE60}"/>
          </ac:spMkLst>
        </pc:spChg>
        <pc:spChg chg="del">
          <ac:chgData name="konstantin jacoby" userId="3497acab90fad2cd" providerId="LiveId" clId="{1F0C63CD-3BA7-49B3-B2A6-17C5CC9F9F4A}" dt="2021-07-25T12:12:40.844" v="313" actId="478"/>
          <ac:spMkLst>
            <pc:docMk/>
            <pc:sldMk cId="3675816098" sldId="279"/>
            <ac:spMk id="3" creationId="{597A926F-3E24-4C5E-A5F0-29D01C545301}"/>
          </ac:spMkLst>
        </pc:spChg>
        <pc:spChg chg="add mod">
          <ac:chgData name="konstantin jacoby" userId="3497acab90fad2cd" providerId="LiveId" clId="{1F0C63CD-3BA7-49B3-B2A6-17C5CC9F9F4A}" dt="2021-07-25T12:16:24.978" v="417" actId="1076"/>
          <ac:spMkLst>
            <pc:docMk/>
            <pc:sldMk cId="3675816098" sldId="279"/>
            <ac:spMk id="8" creationId="{D1006FE6-7EC8-4228-AF8D-9340FE7F48F0}"/>
          </ac:spMkLst>
        </pc:spChg>
        <pc:spChg chg="add mod">
          <ac:chgData name="konstantin jacoby" userId="3497acab90fad2cd" providerId="LiveId" clId="{1F0C63CD-3BA7-49B3-B2A6-17C5CC9F9F4A}" dt="2021-07-25T12:16:24.978" v="417" actId="1076"/>
          <ac:spMkLst>
            <pc:docMk/>
            <pc:sldMk cId="3675816098" sldId="279"/>
            <ac:spMk id="9" creationId="{2AA6C4D6-1761-4BB3-80DF-D87B46A999F4}"/>
          </ac:spMkLst>
        </pc:spChg>
        <pc:picChg chg="add mod">
          <ac:chgData name="konstantin jacoby" userId="3497acab90fad2cd" providerId="LiveId" clId="{1F0C63CD-3BA7-49B3-B2A6-17C5CC9F9F4A}" dt="2021-07-25T12:16:24.978" v="417" actId="1076"/>
          <ac:picMkLst>
            <pc:docMk/>
            <pc:sldMk cId="3675816098" sldId="279"/>
            <ac:picMk id="5" creationId="{310EF1F7-DCC9-400D-B517-AEC048001488}"/>
          </ac:picMkLst>
        </pc:picChg>
        <pc:picChg chg="add mod">
          <ac:chgData name="konstantin jacoby" userId="3497acab90fad2cd" providerId="LiveId" clId="{1F0C63CD-3BA7-49B3-B2A6-17C5CC9F9F4A}" dt="2021-07-25T12:16:24.978" v="417" actId="1076"/>
          <ac:picMkLst>
            <pc:docMk/>
            <pc:sldMk cId="3675816098" sldId="279"/>
            <ac:picMk id="7" creationId="{209FAEBD-B3AD-4EE6-B3F2-3414BC73E2DC}"/>
          </ac:picMkLst>
        </pc:picChg>
        <pc:picChg chg="add del mod">
          <ac:chgData name="konstantin jacoby" userId="3497acab90fad2cd" providerId="LiveId" clId="{1F0C63CD-3BA7-49B3-B2A6-17C5CC9F9F4A}" dt="2021-07-25T12:16:24.368" v="416"/>
          <ac:picMkLst>
            <pc:docMk/>
            <pc:sldMk cId="3675816098" sldId="279"/>
            <ac:picMk id="11" creationId="{9066A07E-417F-40AD-BFF3-810EC355C91B}"/>
          </ac:picMkLst>
        </pc:picChg>
        <pc:picChg chg="add del mod">
          <ac:chgData name="konstantin jacoby" userId="3497acab90fad2cd" providerId="LiveId" clId="{1F0C63CD-3BA7-49B3-B2A6-17C5CC9F9F4A}" dt="2021-07-25T12:16:21.758" v="411"/>
          <ac:picMkLst>
            <pc:docMk/>
            <pc:sldMk cId="3675816098" sldId="279"/>
            <ac:picMk id="13" creationId="{2BCC19D6-6085-4FE3-A6A5-BE31A8267EBE}"/>
          </ac:picMkLst>
        </pc:picChg>
      </pc:sldChg>
      <pc:sldChg chg="addSp modSp new mod">
        <pc:chgData name="konstantin jacoby" userId="3497acab90fad2cd" providerId="LiveId" clId="{1F0C63CD-3BA7-49B3-B2A6-17C5CC9F9F4A}" dt="2021-07-25T12:21:24.658" v="612" actId="1076"/>
        <pc:sldMkLst>
          <pc:docMk/>
          <pc:sldMk cId="804694091" sldId="280"/>
        </pc:sldMkLst>
        <pc:spChg chg="mod">
          <ac:chgData name="konstantin jacoby" userId="3497acab90fad2cd" providerId="LiveId" clId="{1F0C63CD-3BA7-49B3-B2A6-17C5CC9F9F4A}" dt="2021-07-25T12:16:41.234" v="443" actId="20577"/>
          <ac:spMkLst>
            <pc:docMk/>
            <pc:sldMk cId="804694091" sldId="280"/>
            <ac:spMk id="2" creationId="{4FC1A5D4-EEB3-4A95-A669-767D87A5571F}"/>
          </ac:spMkLst>
        </pc:spChg>
        <pc:spChg chg="add mod">
          <ac:chgData name="konstantin jacoby" userId="3497acab90fad2cd" providerId="LiveId" clId="{1F0C63CD-3BA7-49B3-B2A6-17C5CC9F9F4A}" dt="2021-07-25T12:19:11.221" v="473" actId="1076"/>
          <ac:spMkLst>
            <pc:docMk/>
            <pc:sldMk cId="804694091" sldId="280"/>
            <ac:spMk id="11" creationId="{0C918C7F-0D19-4BAD-B1A0-AB0A4C28AFF8}"/>
          </ac:spMkLst>
        </pc:spChg>
        <pc:spChg chg="add mod">
          <ac:chgData name="konstantin jacoby" userId="3497acab90fad2cd" providerId="LiveId" clId="{1F0C63CD-3BA7-49B3-B2A6-17C5CC9F9F4A}" dt="2021-07-25T12:19:56.618" v="491" actId="1076"/>
          <ac:spMkLst>
            <pc:docMk/>
            <pc:sldMk cId="804694091" sldId="280"/>
            <ac:spMk id="12" creationId="{49B58BC5-90B4-4049-BBF9-E683E04D9FAA}"/>
          </ac:spMkLst>
        </pc:spChg>
        <pc:spChg chg="add mod">
          <ac:chgData name="konstantin jacoby" userId="3497acab90fad2cd" providerId="LiveId" clId="{1F0C63CD-3BA7-49B3-B2A6-17C5CC9F9F4A}" dt="2021-07-25T12:20:30.284" v="492" actId="1076"/>
          <ac:spMkLst>
            <pc:docMk/>
            <pc:sldMk cId="804694091" sldId="280"/>
            <ac:spMk id="13" creationId="{486CFEC0-F0EA-497F-9310-50838A980628}"/>
          </ac:spMkLst>
        </pc:spChg>
        <pc:spChg chg="add mod">
          <ac:chgData name="konstantin jacoby" userId="3497acab90fad2cd" providerId="LiveId" clId="{1F0C63CD-3BA7-49B3-B2A6-17C5CC9F9F4A}" dt="2021-07-25T12:20:30.284" v="492" actId="1076"/>
          <ac:spMkLst>
            <pc:docMk/>
            <pc:sldMk cId="804694091" sldId="280"/>
            <ac:spMk id="14" creationId="{88D3600C-017A-42EE-94CF-E609B892FC80}"/>
          </ac:spMkLst>
        </pc:spChg>
        <pc:spChg chg="add mod">
          <ac:chgData name="konstantin jacoby" userId="3497acab90fad2cd" providerId="LiveId" clId="{1F0C63CD-3BA7-49B3-B2A6-17C5CC9F9F4A}" dt="2021-07-25T12:21:24.658" v="612" actId="1076"/>
          <ac:spMkLst>
            <pc:docMk/>
            <pc:sldMk cId="804694091" sldId="280"/>
            <ac:spMk id="15" creationId="{5A312ED8-F746-434F-BB1D-1F3FD988B069}"/>
          </ac:spMkLst>
        </pc:spChg>
        <pc:picChg chg="add mod">
          <ac:chgData name="konstantin jacoby" userId="3497acab90fad2cd" providerId="LiveId" clId="{1F0C63CD-3BA7-49B3-B2A6-17C5CC9F9F4A}" dt="2021-07-25T12:20:30.284" v="492" actId="1076"/>
          <ac:picMkLst>
            <pc:docMk/>
            <pc:sldMk cId="804694091" sldId="280"/>
            <ac:picMk id="4" creationId="{A5F86102-3AD8-456F-9306-1A95E369D1E0}"/>
          </ac:picMkLst>
        </pc:picChg>
        <pc:picChg chg="add mod">
          <ac:chgData name="konstantin jacoby" userId="3497acab90fad2cd" providerId="LiveId" clId="{1F0C63CD-3BA7-49B3-B2A6-17C5CC9F9F4A}" dt="2021-07-25T12:17:08.954" v="454" actId="1076"/>
          <ac:picMkLst>
            <pc:docMk/>
            <pc:sldMk cId="804694091" sldId="280"/>
            <ac:picMk id="6" creationId="{BA2D8E44-4F46-4132-85BA-866D9E512063}"/>
          </ac:picMkLst>
        </pc:picChg>
        <pc:picChg chg="add mod">
          <ac:chgData name="konstantin jacoby" userId="3497acab90fad2cd" providerId="LiveId" clId="{1F0C63CD-3BA7-49B3-B2A6-17C5CC9F9F4A}" dt="2021-07-25T12:17:02.278" v="452" actId="1076"/>
          <ac:picMkLst>
            <pc:docMk/>
            <pc:sldMk cId="804694091" sldId="280"/>
            <ac:picMk id="8" creationId="{73FEDCBD-4ED7-4B62-8A2C-813C9D524AEF}"/>
          </ac:picMkLst>
        </pc:picChg>
        <pc:picChg chg="add mod">
          <ac:chgData name="konstantin jacoby" userId="3497acab90fad2cd" providerId="LiveId" clId="{1F0C63CD-3BA7-49B3-B2A6-17C5CC9F9F4A}" dt="2021-07-25T12:20:30.284" v="492" actId="1076"/>
          <ac:picMkLst>
            <pc:docMk/>
            <pc:sldMk cId="804694091" sldId="280"/>
            <ac:picMk id="10" creationId="{588F0FD7-DFE3-4B7C-A837-C6EDC1D56A38}"/>
          </ac:picMkLst>
        </pc:picChg>
      </pc:sldChg>
      <pc:sldChg chg="addSp modSp new mod">
        <pc:chgData name="konstantin jacoby" userId="3497acab90fad2cd" providerId="LiveId" clId="{1F0C63CD-3BA7-49B3-B2A6-17C5CC9F9F4A}" dt="2021-07-25T12:25:40.796" v="736" actId="20577"/>
        <pc:sldMkLst>
          <pc:docMk/>
          <pc:sldMk cId="1392901817" sldId="281"/>
        </pc:sldMkLst>
        <pc:spChg chg="mod">
          <ac:chgData name="konstantin jacoby" userId="3497acab90fad2cd" providerId="LiveId" clId="{1F0C63CD-3BA7-49B3-B2A6-17C5CC9F9F4A}" dt="2021-07-25T12:23:59.991" v="698" actId="20577"/>
          <ac:spMkLst>
            <pc:docMk/>
            <pc:sldMk cId="1392901817" sldId="281"/>
            <ac:spMk id="2" creationId="{2FB266B4-86CB-45C1-B0DC-A86931577CF7}"/>
          </ac:spMkLst>
        </pc:spChg>
        <pc:spChg chg="add mod">
          <ac:chgData name="konstantin jacoby" userId="3497acab90fad2cd" providerId="LiveId" clId="{1F0C63CD-3BA7-49B3-B2A6-17C5CC9F9F4A}" dt="2021-07-25T12:24:07.351" v="699" actId="1076"/>
          <ac:spMkLst>
            <pc:docMk/>
            <pc:sldMk cId="1392901817" sldId="281"/>
            <ac:spMk id="7" creationId="{7A911BFA-389E-4A89-BFA7-BFCBBF87D7CF}"/>
          </ac:spMkLst>
        </pc:spChg>
        <pc:spChg chg="add mod">
          <ac:chgData name="konstantin jacoby" userId="3497acab90fad2cd" providerId="LiveId" clId="{1F0C63CD-3BA7-49B3-B2A6-17C5CC9F9F4A}" dt="2021-07-25T12:24:07.351" v="699" actId="1076"/>
          <ac:spMkLst>
            <pc:docMk/>
            <pc:sldMk cId="1392901817" sldId="281"/>
            <ac:spMk id="8" creationId="{60E4A2AD-BFB2-42B2-8F99-CA198A759A82}"/>
          </ac:spMkLst>
        </pc:spChg>
        <pc:spChg chg="add mod">
          <ac:chgData name="konstantin jacoby" userId="3497acab90fad2cd" providerId="LiveId" clId="{1F0C63CD-3BA7-49B3-B2A6-17C5CC9F9F4A}" dt="2021-07-25T12:25:29.955" v="728" actId="1076"/>
          <ac:spMkLst>
            <pc:docMk/>
            <pc:sldMk cId="1392901817" sldId="281"/>
            <ac:spMk id="13" creationId="{D3F4DEF5-6CE7-49DD-8997-17401C46F8A0}"/>
          </ac:spMkLst>
        </pc:spChg>
        <pc:spChg chg="add mod">
          <ac:chgData name="konstantin jacoby" userId="3497acab90fad2cd" providerId="LiveId" clId="{1F0C63CD-3BA7-49B3-B2A6-17C5CC9F9F4A}" dt="2021-07-25T12:25:40.796" v="736" actId="20577"/>
          <ac:spMkLst>
            <pc:docMk/>
            <pc:sldMk cId="1392901817" sldId="281"/>
            <ac:spMk id="14" creationId="{D8C166F8-F174-41E8-B38B-6BF1C2CCEE8D}"/>
          </ac:spMkLst>
        </pc:spChg>
        <pc:picChg chg="add mod">
          <ac:chgData name="konstantin jacoby" userId="3497acab90fad2cd" providerId="LiveId" clId="{1F0C63CD-3BA7-49B3-B2A6-17C5CC9F9F4A}" dt="2021-07-25T12:24:07.351" v="699" actId="1076"/>
          <ac:picMkLst>
            <pc:docMk/>
            <pc:sldMk cId="1392901817" sldId="281"/>
            <ac:picMk id="4" creationId="{A829FD04-F51E-4171-B957-4CEB07829A4C}"/>
          </ac:picMkLst>
        </pc:picChg>
        <pc:picChg chg="add mod">
          <ac:chgData name="konstantin jacoby" userId="3497acab90fad2cd" providerId="LiveId" clId="{1F0C63CD-3BA7-49B3-B2A6-17C5CC9F9F4A}" dt="2021-07-25T12:25:05.957" v="715" actId="1076"/>
          <ac:picMkLst>
            <pc:docMk/>
            <pc:sldMk cId="1392901817" sldId="281"/>
            <ac:picMk id="6" creationId="{6C01A197-6DAA-4766-839F-C3B918604F8E}"/>
          </ac:picMkLst>
        </pc:picChg>
        <pc:picChg chg="add mod">
          <ac:chgData name="konstantin jacoby" userId="3497acab90fad2cd" providerId="LiveId" clId="{1F0C63CD-3BA7-49B3-B2A6-17C5CC9F9F4A}" dt="2021-07-25T12:24:34.249" v="706" actId="1076"/>
          <ac:picMkLst>
            <pc:docMk/>
            <pc:sldMk cId="1392901817" sldId="281"/>
            <ac:picMk id="10" creationId="{1DB9D546-9D2A-42FE-999F-CBB3D814374D}"/>
          </ac:picMkLst>
        </pc:picChg>
        <pc:picChg chg="add mod">
          <ac:chgData name="konstantin jacoby" userId="3497acab90fad2cd" providerId="LiveId" clId="{1F0C63CD-3BA7-49B3-B2A6-17C5CC9F9F4A}" dt="2021-07-25T12:25:12.799" v="717" actId="1076"/>
          <ac:picMkLst>
            <pc:docMk/>
            <pc:sldMk cId="1392901817" sldId="281"/>
            <ac:picMk id="12" creationId="{4E3632C1-B717-4E48-87AB-2E98DA47DF44}"/>
          </ac:picMkLst>
        </pc:picChg>
      </pc:sldChg>
      <pc:sldChg chg="addSp modSp new mod">
        <pc:chgData name="konstantin jacoby" userId="3497acab90fad2cd" providerId="LiveId" clId="{1F0C63CD-3BA7-49B3-B2A6-17C5CC9F9F4A}" dt="2021-07-25T12:48:30.430" v="795" actId="20577"/>
        <pc:sldMkLst>
          <pc:docMk/>
          <pc:sldMk cId="2871406063" sldId="282"/>
        </pc:sldMkLst>
        <pc:spChg chg="mod">
          <ac:chgData name="konstantin jacoby" userId="3497acab90fad2cd" providerId="LiveId" clId="{1F0C63CD-3BA7-49B3-B2A6-17C5CC9F9F4A}" dt="2021-07-25T12:48:30.430" v="795" actId="20577"/>
          <ac:spMkLst>
            <pc:docMk/>
            <pc:sldMk cId="2871406063" sldId="282"/>
            <ac:spMk id="2" creationId="{0BFDD044-5B02-49BF-A5FC-D157169ADBDF}"/>
          </ac:spMkLst>
        </pc:spChg>
        <pc:picChg chg="add mod">
          <ac:chgData name="konstantin jacoby" userId="3497acab90fad2cd" providerId="LiveId" clId="{1F0C63CD-3BA7-49B3-B2A6-17C5CC9F9F4A}" dt="2021-07-25T12:48:06.988" v="759" actId="1076"/>
          <ac:picMkLst>
            <pc:docMk/>
            <pc:sldMk cId="2871406063" sldId="282"/>
            <ac:picMk id="5" creationId="{E7AE5610-F267-415F-B7EE-2842FE46D097}"/>
          </ac:picMkLst>
        </pc:picChg>
      </pc:sldChg>
      <pc:sldChg chg="addSp modSp new mod">
        <pc:chgData name="konstantin jacoby" userId="3497acab90fad2cd" providerId="LiveId" clId="{1F0C63CD-3BA7-49B3-B2A6-17C5CC9F9F4A}" dt="2021-07-25T12:58:05.532" v="993" actId="1076"/>
        <pc:sldMkLst>
          <pc:docMk/>
          <pc:sldMk cId="3439892881" sldId="283"/>
        </pc:sldMkLst>
        <pc:spChg chg="mod">
          <ac:chgData name="konstantin jacoby" userId="3497acab90fad2cd" providerId="LiveId" clId="{1F0C63CD-3BA7-49B3-B2A6-17C5CC9F9F4A}" dt="2021-07-25T12:54:00.408" v="868" actId="404"/>
          <ac:spMkLst>
            <pc:docMk/>
            <pc:sldMk cId="3439892881" sldId="283"/>
            <ac:spMk id="2" creationId="{4C90AC21-6089-4C8D-BA7B-37BE13CE0BFD}"/>
          </ac:spMkLst>
        </pc:spChg>
        <pc:picChg chg="add mod">
          <ac:chgData name="konstantin jacoby" userId="3497acab90fad2cd" providerId="LiveId" clId="{1F0C63CD-3BA7-49B3-B2A6-17C5CC9F9F4A}" dt="2021-07-25T12:58:05.532" v="993" actId="1076"/>
          <ac:picMkLst>
            <pc:docMk/>
            <pc:sldMk cId="3439892881" sldId="283"/>
            <ac:picMk id="4" creationId="{51FF238B-75FC-4CFD-AF5D-7415D52F7EC6}"/>
          </ac:picMkLst>
        </pc:picChg>
        <pc:picChg chg="add mod">
          <ac:chgData name="konstantin jacoby" userId="3497acab90fad2cd" providerId="LiveId" clId="{1F0C63CD-3BA7-49B3-B2A6-17C5CC9F9F4A}" dt="2021-07-25T12:58:02.737" v="992" actId="14100"/>
          <ac:picMkLst>
            <pc:docMk/>
            <pc:sldMk cId="3439892881" sldId="283"/>
            <ac:picMk id="6" creationId="{C47F773B-4783-4A67-8E53-645C21581E69}"/>
          </ac:picMkLst>
        </pc:picChg>
      </pc:sldChg>
      <pc:sldChg chg="addSp delSp modSp add mod">
        <pc:chgData name="konstantin jacoby" userId="3497acab90fad2cd" providerId="LiveId" clId="{1F0C63CD-3BA7-49B3-B2A6-17C5CC9F9F4A}" dt="2021-07-25T12:57:30.179" v="982" actId="20577"/>
        <pc:sldMkLst>
          <pc:docMk/>
          <pc:sldMk cId="171076703" sldId="284"/>
        </pc:sldMkLst>
        <pc:spChg chg="add mod">
          <ac:chgData name="konstantin jacoby" userId="3497acab90fad2cd" providerId="LiveId" clId="{1F0C63CD-3BA7-49B3-B2A6-17C5CC9F9F4A}" dt="2021-07-25T12:56:27.833" v="941" actId="1076"/>
          <ac:spMkLst>
            <pc:docMk/>
            <pc:sldMk cId="171076703" sldId="284"/>
            <ac:spMk id="8" creationId="{FE911022-7E30-46E0-A60D-2ABA82E9A076}"/>
          </ac:spMkLst>
        </pc:spChg>
        <pc:spChg chg="add mod">
          <ac:chgData name="konstantin jacoby" userId="3497acab90fad2cd" providerId="LiveId" clId="{1F0C63CD-3BA7-49B3-B2A6-17C5CC9F9F4A}" dt="2021-07-25T12:57:25.173" v="971" actId="20577"/>
          <ac:spMkLst>
            <pc:docMk/>
            <pc:sldMk cId="171076703" sldId="284"/>
            <ac:spMk id="9" creationId="{D819535B-1963-42CD-AB05-303926443954}"/>
          </ac:spMkLst>
        </pc:spChg>
        <pc:spChg chg="add mod">
          <ac:chgData name="konstantin jacoby" userId="3497acab90fad2cd" providerId="LiveId" clId="{1F0C63CD-3BA7-49B3-B2A6-17C5CC9F9F4A}" dt="2021-07-25T12:57:30.179" v="982" actId="20577"/>
          <ac:spMkLst>
            <pc:docMk/>
            <pc:sldMk cId="171076703" sldId="284"/>
            <ac:spMk id="10" creationId="{39AE16EA-DBD2-4B09-A966-ED01C43864D0}"/>
          </ac:spMkLst>
        </pc:spChg>
        <pc:picChg chg="del">
          <ac:chgData name="konstantin jacoby" userId="3497acab90fad2cd" providerId="LiveId" clId="{1F0C63CD-3BA7-49B3-B2A6-17C5CC9F9F4A}" dt="2021-07-25T12:54:07.493" v="870" actId="478"/>
          <ac:picMkLst>
            <pc:docMk/>
            <pc:sldMk cId="171076703" sldId="284"/>
            <ac:picMk id="4" creationId="{51FF238B-75FC-4CFD-AF5D-7415D52F7EC6}"/>
          </ac:picMkLst>
        </pc:picChg>
        <pc:picChg chg="add mod">
          <ac:chgData name="konstantin jacoby" userId="3497acab90fad2cd" providerId="LiveId" clId="{1F0C63CD-3BA7-49B3-B2A6-17C5CC9F9F4A}" dt="2021-07-25T12:55:09.549" v="893" actId="14100"/>
          <ac:picMkLst>
            <pc:docMk/>
            <pc:sldMk cId="171076703" sldId="284"/>
            <ac:picMk id="5" creationId="{A569088A-2333-4558-BF07-A67FD9ECF803}"/>
          </ac:picMkLst>
        </pc:picChg>
        <pc:picChg chg="add mod">
          <ac:chgData name="konstantin jacoby" userId="3497acab90fad2cd" providerId="LiveId" clId="{1F0C63CD-3BA7-49B3-B2A6-17C5CC9F9F4A}" dt="2021-07-25T12:55:06.605" v="892" actId="14100"/>
          <ac:picMkLst>
            <pc:docMk/>
            <pc:sldMk cId="171076703" sldId="284"/>
            <ac:picMk id="7" creationId="{DE2C2C4F-83CC-4761-8642-594F1A49D9F2}"/>
          </ac:picMkLst>
        </pc:picChg>
      </pc:sldChg>
      <pc:sldChg chg="addSp modSp add mod">
        <pc:chgData name="konstantin jacoby" userId="3497acab90fad2cd" providerId="LiveId" clId="{1F0C63CD-3BA7-49B3-B2A6-17C5CC9F9F4A}" dt="2021-07-25T12:58:57.489" v="1009" actId="1076"/>
        <pc:sldMkLst>
          <pc:docMk/>
          <pc:sldMk cId="4213216415" sldId="285"/>
        </pc:sldMkLst>
        <pc:spChg chg="add mod">
          <ac:chgData name="konstantin jacoby" userId="3497acab90fad2cd" providerId="LiveId" clId="{1F0C63CD-3BA7-49B3-B2A6-17C5CC9F9F4A}" dt="2021-07-25T12:58:57.489" v="1009" actId="1076"/>
          <ac:spMkLst>
            <pc:docMk/>
            <pc:sldMk cId="4213216415" sldId="285"/>
            <ac:spMk id="5" creationId="{3D610746-2258-4604-8F81-F9FD482F977A}"/>
          </ac:spMkLst>
        </pc:spChg>
        <pc:picChg chg="add mod">
          <ac:chgData name="konstantin jacoby" userId="3497acab90fad2cd" providerId="LiveId" clId="{1F0C63CD-3BA7-49B3-B2A6-17C5CC9F9F4A}" dt="2021-07-25T12:58:34.382" v="999" actId="1076"/>
          <ac:picMkLst>
            <pc:docMk/>
            <pc:sldMk cId="4213216415" sldId="285"/>
            <ac:picMk id="4" creationId="{A1E9EBEF-9F64-491A-8932-EA13CC5F7978}"/>
          </ac:picMkLst>
        </pc:picChg>
      </pc:sldChg>
      <pc:sldChg chg="addSp delSp modSp add mod">
        <pc:chgData name="konstantin jacoby" userId="3497acab90fad2cd" providerId="LiveId" clId="{1F0C63CD-3BA7-49B3-B2A6-17C5CC9F9F4A}" dt="2021-07-25T13:00:36.056" v="1037" actId="1076"/>
        <pc:sldMkLst>
          <pc:docMk/>
          <pc:sldMk cId="958002962" sldId="286"/>
        </pc:sldMkLst>
        <pc:spChg chg="mod">
          <ac:chgData name="konstantin jacoby" userId="3497acab90fad2cd" providerId="LiveId" clId="{1F0C63CD-3BA7-49B3-B2A6-17C5CC9F9F4A}" dt="2021-07-25T12:59:32.591" v="1020" actId="20577"/>
          <ac:spMkLst>
            <pc:docMk/>
            <pc:sldMk cId="958002962" sldId="286"/>
            <ac:spMk id="5" creationId="{3D610746-2258-4604-8F81-F9FD482F977A}"/>
          </ac:spMkLst>
        </pc:spChg>
        <pc:picChg chg="del">
          <ac:chgData name="konstantin jacoby" userId="3497acab90fad2cd" providerId="LiveId" clId="{1F0C63CD-3BA7-49B3-B2A6-17C5CC9F9F4A}" dt="2021-07-25T12:59:39.023" v="1023" actId="478"/>
          <ac:picMkLst>
            <pc:docMk/>
            <pc:sldMk cId="958002962" sldId="286"/>
            <ac:picMk id="4" creationId="{A1E9EBEF-9F64-491A-8932-EA13CC5F7978}"/>
          </ac:picMkLst>
        </pc:picChg>
        <pc:picChg chg="add mod">
          <ac:chgData name="konstantin jacoby" userId="3497acab90fad2cd" providerId="LiveId" clId="{1F0C63CD-3BA7-49B3-B2A6-17C5CC9F9F4A}" dt="2021-07-25T13:00:36.056" v="1037" actId="1076"/>
          <ac:picMkLst>
            <pc:docMk/>
            <pc:sldMk cId="958002962" sldId="286"/>
            <ac:picMk id="6" creationId="{74E1306A-970B-416C-8D6C-BFF2143C43AE}"/>
          </ac:picMkLst>
        </pc:picChg>
      </pc:sldChg>
      <pc:sldChg chg="new del">
        <pc:chgData name="konstantin jacoby" userId="3497acab90fad2cd" providerId="LiveId" clId="{1F0C63CD-3BA7-49B3-B2A6-17C5CC9F9F4A}" dt="2021-07-25T12:59:13.021" v="1011" actId="47"/>
        <pc:sldMkLst>
          <pc:docMk/>
          <pc:sldMk cId="2774592335" sldId="286"/>
        </pc:sldMkLst>
      </pc:sldChg>
      <pc:sldChg chg="addSp delSp modSp add mod">
        <pc:chgData name="konstantin jacoby" userId="3497acab90fad2cd" providerId="LiveId" clId="{1F0C63CD-3BA7-49B3-B2A6-17C5CC9F9F4A}" dt="2021-07-25T13:00:49.457" v="1039" actId="1076"/>
        <pc:sldMkLst>
          <pc:docMk/>
          <pc:sldMk cId="4239771486" sldId="287"/>
        </pc:sldMkLst>
        <pc:spChg chg="mod">
          <ac:chgData name="konstantin jacoby" userId="3497acab90fad2cd" providerId="LiveId" clId="{1F0C63CD-3BA7-49B3-B2A6-17C5CC9F9F4A}" dt="2021-07-25T12:59:29.703" v="1018" actId="20577"/>
          <ac:spMkLst>
            <pc:docMk/>
            <pc:sldMk cId="4239771486" sldId="287"/>
            <ac:spMk id="5" creationId="{3D610746-2258-4604-8F81-F9FD482F977A}"/>
          </ac:spMkLst>
        </pc:spChg>
        <pc:picChg chg="del">
          <ac:chgData name="konstantin jacoby" userId="3497acab90fad2cd" providerId="LiveId" clId="{1F0C63CD-3BA7-49B3-B2A6-17C5CC9F9F4A}" dt="2021-07-25T12:59:37.727" v="1022" actId="478"/>
          <ac:picMkLst>
            <pc:docMk/>
            <pc:sldMk cId="4239771486" sldId="287"/>
            <ac:picMk id="4" creationId="{A1E9EBEF-9F64-491A-8932-EA13CC5F7978}"/>
          </ac:picMkLst>
        </pc:picChg>
        <pc:picChg chg="add mod">
          <ac:chgData name="konstantin jacoby" userId="3497acab90fad2cd" providerId="LiveId" clId="{1F0C63CD-3BA7-49B3-B2A6-17C5CC9F9F4A}" dt="2021-07-25T13:00:49.457" v="1039" actId="1076"/>
          <ac:picMkLst>
            <pc:docMk/>
            <pc:sldMk cId="4239771486" sldId="287"/>
            <ac:picMk id="6" creationId="{69F29403-7C08-4813-90C5-C4466B82AAE2}"/>
          </ac:picMkLst>
        </pc:picChg>
      </pc:sldChg>
      <pc:sldChg chg="addSp delSp modSp add mod">
        <pc:chgData name="konstantin jacoby" userId="3497acab90fad2cd" providerId="LiveId" clId="{1F0C63CD-3BA7-49B3-B2A6-17C5CC9F9F4A}" dt="2021-07-25T13:00:09.860" v="1031" actId="1076"/>
        <pc:sldMkLst>
          <pc:docMk/>
          <pc:sldMk cId="359017940" sldId="288"/>
        </pc:sldMkLst>
        <pc:spChg chg="mod">
          <ac:chgData name="konstantin jacoby" userId="3497acab90fad2cd" providerId="LiveId" clId="{1F0C63CD-3BA7-49B3-B2A6-17C5CC9F9F4A}" dt="2021-07-25T12:59:26.448" v="1016" actId="20577"/>
          <ac:spMkLst>
            <pc:docMk/>
            <pc:sldMk cId="359017940" sldId="288"/>
            <ac:spMk id="5" creationId="{3D610746-2258-4604-8F81-F9FD482F977A}"/>
          </ac:spMkLst>
        </pc:spChg>
        <pc:picChg chg="del">
          <ac:chgData name="konstantin jacoby" userId="3497acab90fad2cd" providerId="LiveId" clId="{1F0C63CD-3BA7-49B3-B2A6-17C5CC9F9F4A}" dt="2021-07-25T12:59:35.658" v="1021" actId="478"/>
          <ac:picMkLst>
            <pc:docMk/>
            <pc:sldMk cId="359017940" sldId="288"/>
            <ac:picMk id="4" creationId="{A1E9EBEF-9F64-491A-8932-EA13CC5F7978}"/>
          </ac:picMkLst>
        </pc:picChg>
        <pc:picChg chg="add mod">
          <ac:chgData name="konstantin jacoby" userId="3497acab90fad2cd" providerId="LiveId" clId="{1F0C63CD-3BA7-49B3-B2A6-17C5CC9F9F4A}" dt="2021-07-25T13:00:09.860" v="1031" actId="1076"/>
          <ac:picMkLst>
            <pc:docMk/>
            <pc:sldMk cId="359017940" sldId="288"/>
            <ac:picMk id="6" creationId="{7FEF4E4E-827A-4316-8F23-F27E9D4CDFAD}"/>
          </ac:picMkLst>
        </pc:picChg>
      </pc:sldChg>
      <pc:sldChg chg="addSp delSp modSp add mod">
        <pc:chgData name="konstantin jacoby" userId="3497acab90fad2cd" providerId="LiveId" clId="{1F0C63CD-3BA7-49B3-B2A6-17C5CC9F9F4A}" dt="2021-07-25T13:03:10.097" v="1075" actId="20577"/>
        <pc:sldMkLst>
          <pc:docMk/>
          <pc:sldMk cId="3165659707" sldId="289"/>
        </pc:sldMkLst>
        <pc:spChg chg="del">
          <ac:chgData name="konstantin jacoby" userId="3497acab90fad2cd" providerId="LiveId" clId="{1F0C63CD-3BA7-49B3-B2A6-17C5CC9F9F4A}" dt="2021-07-25T13:01:46.926" v="1041" actId="478"/>
          <ac:spMkLst>
            <pc:docMk/>
            <pc:sldMk cId="3165659707" sldId="289"/>
            <ac:spMk id="8" creationId="{FE911022-7E30-46E0-A60D-2ABA82E9A076}"/>
          </ac:spMkLst>
        </pc:spChg>
        <pc:spChg chg="del">
          <ac:chgData name="konstantin jacoby" userId="3497acab90fad2cd" providerId="LiveId" clId="{1F0C63CD-3BA7-49B3-B2A6-17C5CC9F9F4A}" dt="2021-07-25T13:01:46.926" v="1041" actId="478"/>
          <ac:spMkLst>
            <pc:docMk/>
            <pc:sldMk cId="3165659707" sldId="289"/>
            <ac:spMk id="9" creationId="{D819535B-1963-42CD-AB05-303926443954}"/>
          </ac:spMkLst>
        </pc:spChg>
        <pc:spChg chg="del">
          <ac:chgData name="konstantin jacoby" userId="3497acab90fad2cd" providerId="LiveId" clId="{1F0C63CD-3BA7-49B3-B2A6-17C5CC9F9F4A}" dt="2021-07-25T13:01:46.926" v="1041" actId="478"/>
          <ac:spMkLst>
            <pc:docMk/>
            <pc:sldMk cId="3165659707" sldId="289"/>
            <ac:spMk id="10" creationId="{39AE16EA-DBD2-4B09-A966-ED01C43864D0}"/>
          </ac:spMkLst>
        </pc:spChg>
        <pc:spChg chg="add mod">
          <ac:chgData name="konstantin jacoby" userId="3497acab90fad2cd" providerId="LiveId" clId="{1F0C63CD-3BA7-49B3-B2A6-17C5CC9F9F4A}" dt="2021-07-25T13:03:02.878" v="1072" actId="1076"/>
          <ac:spMkLst>
            <pc:docMk/>
            <pc:sldMk cId="3165659707" sldId="289"/>
            <ac:spMk id="12" creationId="{8159A8A3-D07A-4FEA-A5B4-8AF162ADF248}"/>
          </ac:spMkLst>
        </pc:spChg>
        <pc:spChg chg="add mod">
          <ac:chgData name="konstantin jacoby" userId="3497acab90fad2cd" providerId="LiveId" clId="{1F0C63CD-3BA7-49B3-B2A6-17C5CC9F9F4A}" dt="2021-07-25T13:03:10.097" v="1075" actId="20577"/>
          <ac:spMkLst>
            <pc:docMk/>
            <pc:sldMk cId="3165659707" sldId="289"/>
            <ac:spMk id="13" creationId="{7D632B8D-14E5-4BCB-9FFB-DFDE07C67B07}"/>
          </ac:spMkLst>
        </pc:spChg>
        <pc:picChg chg="add mod">
          <ac:chgData name="konstantin jacoby" userId="3497acab90fad2cd" providerId="LiveId" clId="{1F0C63CD-3BA7-49B3-B2A6-17C5CC9F9F4A}" dt="2021-07-25T13:02:27.986" v="1053" actId="1076"/>
          <ac:picMkLst>
            <pc:docMk/>
            <pc:sldMk cId="3165659707" sldId="289"/>
            <ac:picMk id="4" creationId="{8674B56C-72B8-4B31-A658-6F00FA04B66B}"/>
          </ac:picMkLst>
        </pc:picChg>
        <pc:picChg chg="del">
          <ac:chgData name="konstantin jacoby" userId="3497acab90fad2cd" providerId="LiveId" clId="{1F0C63CD-3BA7-49B3-B2A6-17C5CC9F9F4A}" dt="2021-07-25T13:01:46.926" v="1041" actId="478"/>
          <ac:picMkLst>
            <pc:docMk/>
            <pc:sldMk cId="3165659707" sldId="289"/>
            <ac:picMk id="5" creationId="{A569088A-2333-4558-BF07-A67FD9ECF803}"/>
          </ac:picMkLst>
        </pc:picChg>
        <pc:picChg chg="del">
          <ac:chgData name="konstantin jacoby" userId="3497acab90fad2cd" providerId="LiveId" clId="{1F0C63CD-3BA7-49B3-B2A6-17C5CC9F9F4A}" dt="2021-07-25T13:01:46.926" v="1041" actId="478"/>
          <ac:picMkLst>
            <pc:docMk/>
            <pc:sldMk cId="3165659707" sldId="289"/>
            <ac:picMk id="7" creationId="{DE2C2C4F-83CC-4761-8642-594F1A49D9F2}"/>
          </ac:picMkLst>
        </pc:picChg>
        <pc:picChg chg="add mod">
          <ac:chgData name="konstantin jacoby" userId="3497acab90fad2cd" providerId="LiveId" clId="{1F0C63CD-3BA7-49B3-B2A6-17C5CC9F9F4A}" dt="2021-07-25T13:02:27.986" v="1053" actId="1076"/>
          <ac:picMkLst>
            <pc:docMk/>
            <pc:sldMk cId="3165659707" sldId="289"/>
            <ac:picMk id="11" creationId="{5F99F4C8-0BBC-4BD9-9B1B-27BF548D76C3}"/>
          </ac:picMkLst>
        </pc:picChg>
      </pc:sldChg>
      <pc:sldChg chg="addSp delSp modSp add mod">
        <pc:chgData name="konstantin jacoby" userId="3497acab90fad2cd" providerId="LiveId" clId="{1F0C63CD-3BA7-49B3-B2A6-17C5CC9F9F4A}" dt="2021-07-25T13:04:16.780" v="1109" actId="1076"/>
        <pc:sldMkLst>
          <pc:docMk/>
          <pc:sldMk cId="1340459493" sldId="290"/>
        </pc:sldMkLst>
        <pc:spChg chg="mod">
          <ac:chgData name="konstantin jacoby" userId="3497acab90fad2cd" providerId="LiveId" clId="{1F0C63CD-3BA7-49B3-B2A6-17C5CC9F9F4A}" dt="2021-07-25T13:04:02.524" v="1104" actId="20577"/>
          <ac:spMkLst>
            <pc:docMk/>
            <pc:sldMk cId="1340459493" sldId="290"/>
            <ac:spMk id="5" creationId="{3D610746-2258-4604-8F81-F9FD482F977A}"/>
          </ac:spMkLst>
        </pc:spChg>
        <pc:picChg chg="add mod">
          <ac:chgData name="konstantin jacoby" userId="3497acab90fad2cd" providerId="LiveId" clId="{1F0C63CD-3BA7-49B3-B2A6-17C5CC9F9F4A}" dt="2021-07-25T13:04:16.780" v="1109" actId="1076"/>
          <ac:picMkLst>
            <pc:docMk/>
            <pc:sldMk cId="1340459493" sldId="290"/>
            <ac:picMk id="4" creationId="{A19421FD-FCF6-4762-97F2-49A5EF3DFE44}"/>
          </ac:picMkLst>
        </pc:picChg>
        <pc:picChg chg="del">
          <ac:chgData name="konstantin jacoby" userId="3497acab90fad2cd" providerId="LiveId" clId="{1F0C63CD-3BA7-49B3-B2A6-17C5CC9F9F4A}" dt="2021-07-25T13:03:47.173" v="1077" actId="478"/>
          <ac:picMkLst>
            <pc:docMk/>
            <pc:sldMk cId="1340459493" sldId="290"/>
            <ac:picMk id="6" creationId="{74E1306A-970B-416C-8D6C-BFF2143C43AE}"/>
          </ac:picMkLst>
        </pc:picChg>
      </pc:sldChg>
      <pc:sldChg chg="modSp new mod ord">
        <pc:chgData name="konstantin jacoby" userId="3497acab90fad2cd" providerId="LiveId" clId="{1F0C63CD-3BA7-49B3-B2A6-17C5CC9F9F4A}" dt="2021-07-25T13:15:27.104" v="1803" actId="20577"/>
        <pc:sldMkLst>
          <pc:docMk/>
          <pc:sldMk cId="2833667355" sldId="291"/>
        </pc:sldMkLst>
        <pc:spChg chg="mod">
          <ac:chgData name="konstantin jacoby" userId="3497acab90fad2cd" providerId="LiveId" clId="{1F0C63CD-3BA7-49B3-B2A6-17C5CC9F9F4A}" dt="2021-07-25T13:05:43.241" v="1153" actId="20577"/>
          <ac:spMkLst>
            <pc:docMk/>
            <pc:sldMk cId="2833667355" sldId="291"/>
            <ac:spMk id="2" creationId="{5D448DD5-C113-43E5-BCA2-073FD6A10C75}"/>
          </ac:spMkLst>
        </pc:spChg>
        <pc:spChg chg="mod">
          <ac:chgData name="konstantin jacoby" userId="3497acab90fad2cd" providerId="LiveId" clId="{1F0C63CD-3BA7-49B3-B2A6-17C5CC9F9F4A}" dt="2021-07-25T13:15:27.104" v="1803" actId="20577"/>
          <ac:spMkLst>
            <pc:docMk/>
            <pc:sldMk cId="2833667355" sldId="291"/>
            <ac:spMk id="3" creationId="{5F8AE0E2-28FB-4510-BA65-6459AC01623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D3443-DD50-41EF-8111-6D1435FAB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518A89-37BC-44CA-8772-788B66C2B9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E2616-7392-4D3C-BEDC-CFC2B4FAF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50459-6C6E-43C4-99FD-974EC2561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3C432-69C5-448A-9DB5-0E5E4FFC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909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87084-EF32-47EA-BEB1-D4963128D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8E5FDB-C7BB-4EC9-B22F-3E8AE19569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C8F9A-AB7B-403F-887A-3F30E4048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54EDB-100F-4843-A1B7-756261CDC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06BE96-FD63-4F18-B424-4BE1A0F64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074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46A9F8-83B7-49E9-9571-FE629FAA0B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FC85DF-6CCC-46DA-B723-E5A8D90838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20900-64C0-454E-9617-BB66E794B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FE9A2-C175-427B-869A-EE62A97DA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B0C03-1B4F-4CF5-904A-13AC437F2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16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A126F-2AE8-44AE-8D8C-E8EC28281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C44C6-2143-41CC-A97E-9861AB83B0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5E737-B44C-44D4-9246-575631B49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71114-A529-4102-93F4-3AF14DD9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6DAC5-559A-4E2E-B9C1-7940F1976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991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4CBF9-E5AD-4EF8-8019-BE1A03395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8222F-9324-4D4B-A001-DDF5585D2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95666-696E-42F0-9D2B-566BC3F0F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BDC7D-3386-48B0-8DFD-7297E71FF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12905-4AC0-4D5B-A8BE-4DA2586ED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612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B347D-8276-46F8-AC65-78DF5915D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49735-EBB3-4258-9167-749AFCC479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BFE33D-7E20-431F-94FC-B39025E7A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D2E012-BC96-4FB9-B5BA-F58A38A39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CEDD0-3997-49F8-95E6-D82BDDA1F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7729FF-D843-4DB9-8C98-1B04B2083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354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BF0C6-CA34-4853-964B-7AACBB281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8F7C9A-7890-4F36-88EC-1EEC257A2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EF562D-8169-480E-8EEE-E47EB16149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7204D7-0305-4E44-96FF-C31B09F739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74943C-E7DE-48D2-82E4-B6E7A62242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809EDD-D883-41D2-9476-2D0335EA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35D658-45F3-4E04-91D4-63C66342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78571F-2874-444D-BC46-39558D46D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171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7A667-0E40-484C-9FF6-DF9CBEED4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C532F3-6C2D-49DB-AD8D-4ECAE9444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98575-3713-4C4C-8C5C-7BD8A3EB5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28AD23-61B6-4AB1-B8A9-A4F943B21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43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1EDA09-4582-442B-9082-203D4F7BA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835696-F600-40AC-9575-CD5A243ED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CF7AD-4FD2-4869-8F59-C17D1485D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85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1B01C-D6C2-46A7-9B9B-933A633EA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0B442-9156-4911-A827-74C867466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CD4FF7-2176-4FD3-B6D0-8A859810D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B8B6C-4036-445E-8FF2-06E6D8930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68E091-7164-42D0-8019-9B376D499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B995BC-FB7C-4CCB-83B1-5B3C55ADD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15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7FB5A-8402-4B5F-AE66-A9481B776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37A26D-5306-4A3D-BE7D-B6982E430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463D1E-C674-4BC3-A638-B889B3FBBD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C7AF1A-5D1E-4B7F-887E-8CCB1643A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C5B83C-EE33-42D6-AC9E-5C4C89013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90478-1206-4777-8A02-F5C836E3D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18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D3D71A-9BA0-464C-8DF2-20879987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ECDBC2-0849-4288-BECE-1B0E97B4D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C676F-C64D-4B99-A20E-B46B6C3B5C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554F4-17F9-4CCE-9DE7-242ADA172968}" type="datetimeFigureOut">
              <a:rPr lang="en-GB" smtClean="0"/>
              <a:t>25/07/2021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A675D-000A-441C-95A6-4A7F834E9E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D61CA-8FD3-494B-8096-52B4E493DB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63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F3BAA-92E2-4A48-B678-C457F84C9B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Cern Week 3 Report: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FEED1E-4FC6-493B-A861-283AA6E40C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19291"/>
            <a:ext cx="9144000" cy="1655762"/>
          </a:xfrm>
        </p:spPr>
        <p:txBody>
          <a:bodyPr/>
          <a:lstStyle/>
          <a:p>
            <a:r>
              <a:rPr lang="de-CH" dirty="0"/>
              <a:t>Kostantin Andreas Jacoby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8287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DD044-5B02-49BF-A5FC-D157169AD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3D Geometry: Split Transparent Wall APA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AE5610-F267-415F-B7EE-2842FE46D0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622" y="1568812"/>
            <a:ext cx="6886755" cy="372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06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0AC21-6089-4C8D-BA7B-37BE13CE0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dirty="0"/>
              <a:t>3D Geometry: (No APA Split or Heating (Jan’s Model))</a:t>
            </a:r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FF238B-75FC-4CFD-AF5D-7415D52F7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8766"/>
            <a:ext cx="5953586" cy="27604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7F773B-4783-4A67-8E53-645C21581E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587" y="2048766"/>
            <a:ext cx="6238414" cy="289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892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0AC21-6089-4C8D-BA7B-37BE13CE0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dirty="0"/>
              <a:t>3D Geometry: (No APA Split or Heating (Jan’s Model))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69088A-2333-4558-BF07-A67FD9ECF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52" y="2429430"/>
            <a:ext cx="4888992" cy="22668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2C2C4F-83CC-4761-8642-594F1A49D9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261" y="2429431"/>
            <a:ext cx="4888994" cy="22668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911022-7E30-46E0-A60D-2ABA82E9A076}"/>
              </a:ext>
            </a:extLst>
          </p:cNvPr>
          <p:cNvSpPr txBox="1"/>
          <p:nvPr/>
        </p:nvSpPr>
        <p:spPr>
          <a:xfrm>
            <a:off x="1313895" y="4964382"/>
            <a:ext cx="3693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Error in the temperature rendering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19535B-1963-42CD-AB05-303926443954}"/>
              </a:ext>
            </a:extLst>
          </p:cNvPr>
          <p:cNvSpPr txBox="1"/>
          <p:nvPr/>
        </p:nvSpPr>
        <p:spPr>
          <a:xfrm>
            <a:off x="1313894" y="1991114"/>
            <a:ext cx="3693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Temperature 4 Inlets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AE16EA-DBD2-4B09-A966-ED01C43864D0}"/>
              </a:ext>
            </a:extLst>
          </p:cNvPr>
          <p:cNvSpPr txBox="1"/>
          <p:nvPr/>
        </p:nvSpPr>
        <p:spPr>
          <a:xfrm>
            <a:off x="6730202" y="1985417"/>
            <a:ext cx="3693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Velocity 4 Inlets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76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0AC21-6089-4C8D-BA7B-37BE13CE0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dirty="0"/>
              <a:t>3D Geometry: (No APA Split or Heating (Jan’s Model))</a:t>
            </a:r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74B56C-72B8-4B31-A658-6F00FA04B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50" y="2199735"/>
            <a:ext cx="5953550" cy="27604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99F4C8-0BBC-4BD9-9B1B-27BF548D7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99735"/>
            <a:ext cx="5953550" cy="27604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159A8A3-D07A-4FEA-A5B4-8AF162ADF248}"/>
              </a:ext>
            </a:extLst>
          </p:cNvPr>
          <p:cNvSpPr txBox="1"/>
          <p:nvPr/>
        </p:nvSpPr>
        <p:spPr>
          <a:xfrm>
            <a:off x="1946032" y="1760545"/>
            <a:ext cx="2346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Slipping Wall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632B8D-14E5-4BCB-9FFB-DFDE07C67B07}"/>
              </a:ext>
            </a:extLst>
          </p:cNvPr>
          <p:cNvSpPr txBox="1"/>
          <p:nvPr/>
        </p:nvSpPr>
        <p:spPr>
          <a:xfrm>
            <a:off x="7899585" y="1760545"/>
            <a:ext cx="2346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CS Wall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5659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0AC21-6089-4C8D-BA7B-37BE13CE0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dirty="0"/>
              <a:t>3D Geometry: (No APA Split or Heating (Jan’s Model))</a:t>
            </a:r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E9EBEF-9F64-491A-8932-EA13CC5F79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358" y="2058318"/>
            <a:ext cx="8583284" cy="39797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610746-2258-4604-8F81-F9FD482F977A}"/>
              </a:ext>
            </a:extLst>
          </p:cNvPr>
          <p:cNvSpPr txBox="1"/>
          <p:nvPr/>
        </p:nvSpPr>
        <p:spPr>
          <a:xfrm>
            <a:off x="4448354" y="2058318"/>
            <a:ext cx="3295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Tube 1: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216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0AC21-6089-4C8D-BA7B-37BE13CE0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dirty="0"/>
              <a:t>3D Geometry: (No APA Split or Heating (Jan’s Model))</a:t>
            </a:r>
            <a:endParaRPr lang="en-GB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610746-2258-4604-8F81-F9FD482F977A}"/>
              </a:ext>
            </a:extLst>
          </p:cNvPr>
          <p:cNvSpPr txBox="1"/>
          <p:nvPr/>
        </p:nvSpPr>
        <p:spPr>
          <a:xfrm>
            <a:off x="4448354" y="2058318"/>
            <a:ext cx="3295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Tube 2: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EF4E4E-827A-4316-8F23-F27E9D4CD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870" y="2427650"/>
            <a:ext cx="7992258" cy="370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7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0AC21-6089-4C8D-BA7B-37BE13CE0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dirty="0"/>
              <a:t>3D Geometry: (No APA Split or Heating (Jan’s Model))</a:t>
            </a:r>
            <a:endParaRPr lang="en-GB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610746-2258-4604-8F81-F9FD482F977A}"/>
              </a:ext>
            </a:extLst>
          </p:cNvPr>
          <p:cNvSpPr txBox="1"/>
          <p:nvPr/>
        </p:nvSpPr>
        <p:spPr>
          <a:xfrm>
            <a:off x="4448354" y="2058318"/>
            <a:ext cx="3295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Tube 3: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F29403-7C08-4813-90C5-C4466B82AA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750" y="2427650"/>
            <a:ext cx="8484499" cy="393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771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0AC21-6089-4C8D-BA7B-37BE13CE0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dirty="0"/>
              <a:t>3D Geometry: (No APA Split or Heating (Jan’s Model))</a:t>
            </a:r>
            <a:endParaRPr lang="en-GB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610746-2258-4604-8F81-F9FD482F977A}"/>
              </a:ext>
            </a:extLst>
          </p:cNvPr>
          <p:cNvSpPr txBox="1"/>
          <p:nvPr/>
        </p:nvSpPr>
        <p:spPr>
          <a:xfrm>
            <a:off x="4448354" y="2058318"/>
            <a:ext cx="3295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Tube 4: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E1306A-970B-416C-8D6C-BFF2143C43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309" y="2427650"/>
            <a:ext cx="8457381" cy="392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02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0AC21-6089-4C8D-BA7B-37BE13CE0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dirty="0"/>
              <a:t>3D Geometry: (No APA Split or Heating (Jan’s Model))</a:t>
            </a:r>
            <a:endParaRPr lang="en-GB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610746-2258-4604-8F81-F9FD482F977A}"/>
              </a:ext>
            </a:extLst>
          </p:cNvPr>
          <p:cNvSpPr txBox="1"/>
          <p:nvPr/>
        </p:nvSpPr>
        <p:spPr>
          <a:xfrm>
            <a:off x="4448354" y="2058318"/>
            <a:ext cx="3295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Velocity Vectors 4 tubes: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9421FD-FCF6-4762-97F2-49A5EF3DFE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334" y="2390433"/>
            <a:ext cx="9635332" cy="446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59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48DD5-C113-43E5-BCA2-073FD6A10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Goals for Next Week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AE0E2-28FB-4510-BA65-6459AC016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/>
              <a:t>Play with outlet boundry conditions (2D) to help improve continuity convergence</a:t>
            </a:r>
          </a:p>
          <a:p>
            <a:r>
              <a:rPr lang="de-CH" dirty="0"/>
              <a:t>Run 3D model with APA Heating</a:t>
            </a:r>
          </a:p>
          <a:p>
            <a:r>
              <a:rPr lang="de-CH" dirty="0"/>
              <a:t>Research into partially permiable walls</a:t>
            </a:r>
          </a:p>
          <a:p>
            <a:r>
              <a:rPr lang="de-CH" dirty="0"/>
              <a:t>Calculate heat flux through tubes</a:t>
            </a:r>
          </a:p>
          <a:p>
            <a:r>
              <a:rPr lang="de-CH" dirty="0"/>
              <a:t>Find maximum possible elements allowed for 120 GB of ram (limit to 110 GB) </a:t>
            </a:r>
          </a:p>
          <a:p>
            <a:r>
              <a:rPr lang="de-CH" dirty="0"/>
              <a:t>Split higher order polynomials into different subsections of lower order polynomials</a:t>
            </a:r>
          </a:p>
          <a:p>
            <a:r>
              <a:rPr lang="de-CH" dirty="0"/>
              <a:t>Set initial bulk temperature at 87.3 [K]</a:t>
            </a:r>
          </a:p>
          <a:p>
            <a:r>
              <a:rPr lang="de-CH" dirty="0"/>
              <a:t>Construct single tube simualtion</a:t>
            </a:r>
          </a:p>
          <a:p>
            <a:endParaRPr lang="de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3667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5BF17-9E71-4631-991B-E51E601A6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Goals for past Week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3ED3D-8450-42C9-A11C-4E928B0D0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Run 3D model</a:t>
            </a:r>
          </a:p>
          <a:p>
            <a:r>
              <a:rPr lang="de-CH" dirty="0"/>
              <a:t>Adjust Surfaces for 3D Model</a:t>
            </a:r>
          </a:p>
          <a:p>
            <a:r>
              <a:rPr lang="de-CH" dirty="0"/>
              <a:t>Impliment Internal Heating into 3D model</a:t>
            </a:r>
          </a:p>
        </p:txBody>
      </p:sp>
    </p:spTree>
    <p:extLst>
      <p:ext uri="{BB962C8B-B14F-4D97-AF65-F5344CB8AC3E}">
        <p14:creationId xmlns:p14="http://schemas.microsoft.com/office/powerpoint/2010/main" val="3117493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8B289-4462-4784-AD0E-D575DBB0F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Lisensing Issues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838EDC-C547-471E-B600-CF9FB18333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65" y="1449238"/>
            <a:ext cx="4239917" cy="29610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992C12-A3FC-486B-AD8D-947975407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871" y="3902695"/>
            <a:ext cx="3747034" cy="24591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C2229D-393D-4C21-9835-6769330D8B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427" y="3554943"/>
            <a:ext cx="2546730" cy="27540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D10622-F32B-4EC9-A76F-3773E6FAD3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527" y="1954637"/>
            <a:ext cx="2734235" cy="15141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FD334F-B003-4C17-A452-6A730BDA94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762" y="870793"/>
            <a:ext cx="4352286" cy="175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597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B5E2C-6EF7-4F2C-999F-5B388C6F4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223"/>
            <a:ext cx="10515600" cy="1325563"/>
          </a:xfrm>
        </p:spPr>
        <p:txBody>
          <a:bodyPr>
            <a:normAutofit/>
          </a:bodyPr>
          <a:lstStyle/>
          <a:p>
            <a:r>
              <a:rPr lang="de-CH" sz="3200" dirty="0"/>
              <a:t>Material Value Polynomial Order (Only Density Altered)</a:t>
            </a:r>
            <a:endParaRPr lang="en-GB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4EF2FC-AFF8-42C5-98B9-A923A10D7F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12988"/>
            <a:ext cx="4570562" cy="19335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C8BACD-B5E8-43B9-9C69-9706C2490F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046530"/>
            <a:ext cx="4570562" cy="19335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BC7310-8DB0-4E7E-B744-D80D5F4A86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846" y="1107087"/>
            <a:ext cx="4570564" cy="19335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21C311-2188-48FD-9F59-E2824ED2B4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846" y="3040628"/>
            <a:ext cx="4570561" cy="19335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7F97AB2-5825-4060-910A-458E4AD8EE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307" y="4831860"/>
            <a:ext cx="4317071" cy="182630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75B1335-7A32-41F0-9815-252C72E31114}"/>
              </a:ext>
            </a:extLst>
          </p:cNvPr>
          <p:cNvSpPr txBox="1"/>
          <p:nvPr/>
        </p:nvSpPr>
        <p:spPr>
          <a:xfrm>
            <a:off x="1017917" y="1923691"/>
            <a:ext cx="40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8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9106F7-0F81-4D30-A12A-82FD67C623DA}"/>
              </a:ext>
            </a:extLst>
          </p:cNvPr>
          <p:cNvSpPr txBox="1"/>
          <p:nvPr/>
        </p:nvSpPr>
        <p:spPr>
          <a:xfrm>
            <a:off x="1017917" y="3961907"/>
            <a:ext cx="40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7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2FC16C-91A1-404B-8062-2D7EC53FD460}"/>
              </a:ext>
            </a:extLst>
          </p:cNvPr>
          <p:cNvSpPr txBox="1"/>
          <p:nvPr/>
        </p:nvSpPr>
        <p:spPr>
          <a:xfrm>
            <a:off x="6096000" y="1986769"/>
            <a:ext cx="40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6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D6D253-5C31-4D5C-A95B-E45496676430}"/>
              </a:ext>
            </a:extLst>
          </p:cNvPr>
          <p:cNvSpPr txBox="1"/>
          <p:nvPr/>
        </p:nvSpPr>
        <p:spPr>
          <a:xfrm>
            <a:off x="6096000" y="4017114"/>
            <a:ext cx="40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5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FE84DD-47BC-4AAE-A49A-EBBD0B538151}"/>
              </a:ext>
            </a:extLst>
          </p:cNvPr>
          <p:cNvSpPr txBox="1"/>
          <p:nvPr/>
        </p:nvSpPr>
        <p:spPr>
          <a:xfrm>
            <a:off x="4017034" y="5548912"/>
            <a:ext cx="40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788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270E5-D783-43CB-B68D-22B0C67C6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Material Value Polynomial Order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988D0D-0200-4F7C-8716-C770B29D22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378" y="3786907"/>
            <a:ext cx="5935243" cy="25108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B0C4E0-ADE7-470F-B3B3-472D49030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89" y="1377322"/>
            <a:ext cx="5015853" cy="21219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92FE62-789E-409D-95C8-F5B767BA31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377322"/>
            <a:ext cx="5015854" cy="21219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75B57D-F7D7-4CE6-86AE-F9C916ECD868}"/>
              </a:ext>
            </a:extLst>
          </p:cNvPr>
          <p:cNvSpPr txBox="1"/>
          <p:nvPr/>
        </p:nvSpPr>
        <p:spPr>
          <a:xfrm>
            <a:off x="224287" y="2225632"/>
            <a:ext cx="1578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Constant Denstiy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87FDDE-5E87-480E-BF42-CAEB91903AD2}"/>
              </a:ext>
            </a:extLst>
          </p:cNvPr>
          <p:cNvSpPr txBox="1"/>
          <p:nvPr/>
        </p:nvSpPr>
        <p:spPr>
          <a:xfrm>
            <a:off x="5812087" y="2115115"/>
            <a:ext cx="1585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Polynomial 8th Order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E6413F-625B-4E0D-B38D-DBEE3487CECE}"/>
              </a:ext>
            </a:extLst>
          </p:cNvPr>
          <p:cNvSpPr txBox="1"/>
          <p:nvPr/>
        </p:nvSpPr>
        <p:spPr>
          <a:xfrm>
            <a:off x="3128378" y="4719170"/>
            <a:ext cx="1578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Constant Material Properties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5879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622C6-7372-4E29-9210-FD3E6B497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Material Value Polynomial Order (All Values)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113802-E955-4B15-8BC0-2CDCD2E1C4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59" y="1690688"/>
            <a:ext cx="5291138" cy="22383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1A046B-80B2-4CFD-A4D6-53739DAE9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97" y="1690688"/>
            <a:ext cx="5291137" cy="22383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59DF731-1B67-4ED1-A7A8-63AD4B1ED8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763" y="3662580"/>
            <a:ext cx="6715800" cy="28410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C9DDC55-9B3A-46BB-88E2-8D702660C541}"/>
              </a:ext>
            </a:extLst>
          </p:cNvPr>
          <p:cNvSpPr txBox="1"/>
          <p:nvPr/>
        </p:nvSpPr>
        <p:spPr>
          <a:xfrm>
            <a:off x="698740" y="2491968"/>
            <a:ext cx="433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4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9DA080-1E63-4F1C-9A49-0C26AF0C961C}"/>
              </a:ext>
            </a:extLst>
          </p:cNvPr>
          <p:cNvSpPr txBox="1"/>
          <p:nvPr/>
        </p:nvSpPr>
        <p:spPr>
          <a:xfrm>
            <a:off x="6062663" y="2491968"/>
            <a:ext cx="717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3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2CF548-A708-4D86-BD6F-AC6B74EE3539}"/>
              </a:ext>
            </a:extLst>
          </p:cNvPr>
          <p:cNvSpPr txBox="1"/>
          <p:nvPr/>
        </p:nvSpPr>
        <p:spPr>
          <a:xfrm>
            <a:off x="3122628" y="4713782"/>
            <a:ext cx="717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1022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D057A-02ED-454B-A915-0939C72EA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Mesh Dependancy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0EF1F7-DCC9-400D-B517-AEC048001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62" y="2516187"/>
            <a:ext cx="5291138" cy="22383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9FAEBD-B3AD-4EE6-B3F2-3414BC73E2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839" y="2516187"/>
            <a:ext cx="5291138" cy="22383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006FE6-7EC8-4228-AF8D-9340FE7F48F0}"/>
              </a:ext>
            </a:extLst>
          </p:cNvPr>
          <p:cNvSpPr txBox="1"/>
          <p:nvPr/>
        </p:nvSpPr>
        <p:spPr>
          <a:xfrm>
            <a:off x="7667887" y="2023999"/>
            <a:ext cx="230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Element Size: 0.00025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A6C4D6-1761-4BB3-80DF-D87B46A999F4}"/>
              </a:ext>
            </a:extLst>
          </p:cNvPr>
          <p:cNvSpPr txBox="1"/>
          <p:nvPr/>
        </p:nvSpPr>
        <p:spPr>
          <a:xfrm>
            <a:off x="1819970" y="2023999"/>
            <a:ext cx="3260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Element Size: 0.00015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816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1A5D4-EEB3-4A95-A669-767D87A55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Final Material Properties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F86102-3AD8-456F-9306-1A95E369D1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487" y="1477571"/>
            <a:ext cx="3197963" cy="23984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2D8E44-4F46-4132-85BA-866D9E5120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477571"/>
            <a:ext cx="3197964" cy="23984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FEDCBD-4ED7-4B62-8A2C-813C9D524A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4094402"/>
            <a:ext cx="3197964" cy="23984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8F0FD7-DFE3-4B7C-A837-C6EDC1D56A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488" y="4230013"/>
            <a:ext cx="3197964" cy="23984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C918C7F-0D19-4BAD-B1A0-AB0A4C28AFF8}"/>
              </a:ext>
            </a:extLst>
          </p:cNvPr>
          <p:cNvSpPr txBox="1"/>
          <p:nvPr/>
        </p:nvSpPr>
        <p:spPr>
          <a:xfrm>
            <a:off x="1889185" y="1245869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4th Order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B58BC5-90B4-4049-BBF9-E683E04D9FAA}"/>
              </a:ext>
            </a:extLst>
          </p:cNvPr>
          <p:cNvSpPr txBox="1"/>
          <p:nvPr/>
        </p:nvSpPr>
        <p:spPr>
          <a:xfrm>
            <a:off x="1889185" y="3860681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3rd Order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6CFEC0-F0EA-497F-9310-50838A980628}"/>
              </a:ext>
            </a:extLst>
          </p:cNvPr>
          <p:cNvSpPr txBox="1"/>
          <p:nvPr/>
        </p:nvSpPr>
        <p:spPr>
          <a:xfrm>
            <a:off x="5505308" y="3925295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2nd Order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D3600C-017A-42EE-94CF-E609B892FC80}"/>
              </a:ext>
            </a:extLst>
          </p:cNvPr>
          <p:cNvSpPr txBox="1"/>
          <p:nvPr/>
        </p:nvSpPr>
        <p:spPr>
          <a:xfrm>
            <a:off x="5505309" y="1245869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2nd Order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312ED8-F746-434F-BB1D-1F3FD988B069}"/>
              </a:ext>
            </a:extLst>
          </p:cNvPr>
          <p:cNvSpPr txBox="1"/>
          <p:nvPr/>
        </p:nvSpPr>
        <p:spPr>
          <a:xfrm>
            <a:off x="8703270" y="3137379"/>
            <a:ext cx="25462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Improvments:</a:t>
            </a:r>
          </a:p>
          <a:p>
            <a:r>
              <a:rPr lang="de-CH" dirty="0"/>
              <a:t>Split the Desntiy and Dynamic Viscosity into three different ranges of lower order.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4694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266B4-86CB-45C1-B0DC-A86931577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Convergence New Material Values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29FD04-F51E-4171-B957-4CEB07829A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34" y="1867063"/>
            <a:ext cx="4993527" cy="21124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01A197-6DAA-4766-839F-C3B918604F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732" y="1867063"/>
            <a:ext cx="4993527" cy="21124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911BFA-389E-4A89-BFA7-BFCBBF87D7CF}"/>
              </a:ext>
            </a:extLst>
          </p:cNvPr>
          <p:cNvSpPr txBox="1"/>
          <p:nvPr/>
        </p:nvSpPr>
        <p:spPr>
          <a:xfrm>
            <a:off x="2183971" y="1497731"/>
            <a:ext cx="230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Stationary k-e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E4A2AD-BFB2-42B2-8F99-CA198A759A82}"/>
              </a:ext>
            </a:extLst>
          </p:cNvPr>
          <p:cNvSpPr txBox="1"/>
          <p:nvPr/>
        </p:nvSpPr>
        <p:spPr>
          <a:xfrm>
            <a:off x="7573591" y="1497731"/>
            <a:ext cx="230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Stationary k-omega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B9D546-9D2A-42FE-999F-CBB3D81437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34" y="4304032"/>
            <a:ext cx="4993527" cy="21124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3632C1-B717-4E48-87AB-2E98DA47DF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732" y="4304032"/>
            <a:ext cx="4993527" cy="21124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3F4DEF5-6CE7-49DD-8997-17401C46F8A0}"/>
              </a:ext>
            </a:extLst>
          </p:cNvPr>
          <p:cNvSpPr txBox="1"/>
          <p:nvPr/>
        </p:nvSpPr>
        <p:spPr>
          <a:xfrm>
            <a:off x="2183971" y="3957118"/>
            <a:ext cx="230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Transient k-e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C166F8-F174-41E8-B38B-6BF1C2CCEE8D}"/>
              </a:ext>
            </a:extLst>
          </p:cNvPr>
          <p:cNvSpPr txBox="1"/>
          <p:nvPr/>
        </p:nvSpPr>
        <p:spPr>
          <a:xfrm>
            <a:off x="7573591" y="3957118"/>
            <a:ext cx="230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Transient k-omega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901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330</Words>
  <Application>Microsoft Office PowerPoint</Application>
  <PresentationFormat>Widescreen</PresentationFormat>
  <Paragraphs>64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Cern Week 3 Report:</vt:lpstr>
      <vt:lpstr>Goals for past Week</vt:lpstr>
      <vt:lpstr>Lisensing Issues</vt:lpstr>
      <vt:lpstr>Material Value Polynomial Order (Only Density Altered)</vt:lpstr>
      <vt:lpstr>Material Value Polynomial Order</vt:lpstr>
      <vt:lpstr>Material Value Polynomial Order (All Values)</vt:lpstr>
      <vt:lpstr>Mesh Dependancy</vt:lpstr>
      <vt:lpstr>Final Material Properties</vt:lpstr>
      <vt:lpstr>Convergence New Material Values</vt:lpstr>
      <vt:lpstr>3D Geometry: Split Transparent Wall APA</vt:lpstr>
      <vt:lpstr>3D Geometry: (No APA Split or Heating (Jan’s Model))</vt:lpstr>
      <vt:lpstr>3D Geometry: (No APA Split or Heating (Jan’s Model))</vt:lpstr>
      <vt:lpstr>3D Geometry: (No APA Split or Heating (Jan’s Model))</vt:lpstr>
      <vt:lpstr>3D Geometry: (No APA Split or Heating (Jan’s Model))</vt:lpstr>
      <vt:lpstr>3D Geometry: (No APA Split or Heating (Jan’s Model))</vt:lpstr>
      <vt:lpstr>3D Geometry: (No APA Split or Heating (Jan’s Model))</vt:lpstr>
      <vt:lpstr>3D Geometry: (No APA Split or Heating (Jan’s Model))</vt:lpstr>
      <vt:lpstr>3D Geometry: (No APA Split or Heating (Jan’s Model))</vt:lpstr>
      <vt:lpstr>Goals for Next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Week 1 Report:</dc:title>
  <dc:creator>konstantin jacoby</dc:creator>
  <cp:lastModifiedBy>konstantin jacoby</cp:lastModifiedBy>
  <cp:revision>8</cp:revision>
  <dcterms:created xsi:type="dcterms:W3CDTF">2021-07-10T13:04:23Z</dcterms:created>
  <dcterms:modified xsi:type="dcterms:W3CDTF">2021-07-25T13:17:29Z</dcterms:modified>
</cp:coreProperties>
</file>