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13.xml.rels" ContentType="application/vnd.openxmlformats-package.relationships+xml"/>
  <Override PartName="/ppt/slideMasters/_rels/slideMaster6.xml.rels" ContentType="application/vnd.openxmlformats-package.relationships+xml"/>
  <Override PartName="/ppt/slideMasters/_rels/slideMaster12.xml.rels" ContentType="application/vnd.openxmlformats-package.relationships+xml"/>
  <Override PartName="/ppt/slideMasters/_rels/slideMaster5.xml.rels" ContentType="application/vnd.openxmlformats-package.relationships+xml"/>
  <Override PartName="/ppt/slideMasters/_rels/slideMaster2.xml.rels" ContentType="application/vnd.openxmlformats-package.relationships+xml"/>
  <Override PartName="/ppt/slideMasters/_rels/slideMaster11.xml.rels" ContentType="application/vnd.openxmlformats-package.relationships+xml"/>
  <Override PartName="/ppt/slideMasters/_rels/slideMaster4.xml.rels" ContentType="application/vnd.openxmlformats-package.relationships+xml"/>
  <Override PartName="/ppt/slideMasters/_rels/slideMaster1.xml.rels" ContentType="application/vnd.openxmlformats-package.relationships+xml"/>
  <Override PartName="/ppt/slideMasters/_rels/slideMaster10.xml.rels" ContentType="application/vnd.openxmlformats-package.relationships+xml"/>
  <Override PartName="/ppt/slideMasters/_rels/slideMaster3.xml.rels" ContentType="application/vnd.openxmlformats-package.relationships+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13.xml" ContentType="application/vnd.openxmlformats-officedocument.presentationml.slideMaster+xml"/>
  <Override PartName="/ppt/slideMasters/slideMaster6.xml" ContentType="application/vnd.openxmlformats-officedocument.presentationml.slideMaster+xml"/>
  <Override PartName="/ppt/slideMasters/slideMaster12.xml" ContentType="application/vnd.openxmlformats-officedocument.presentationml.slideMaster+xml"/>
  <Override PartName="/ppt/slideMasters/slideMaster5.xml" ContentType="application/vnd.openxmlformats-officedocument.presentationml.slideMaster+xml"/>
  <Override PartName="/ppt/slideMasters/slideMaster11.xml" ContentType="application/vnd.openxmlformats-officedocument.presentationml.slideMaster+xml"/>
  <Override PartName="/ppt/slideMasters/slideMaster4.xml" ContentType="application/vnd.openxmlformats-officedocument.presentationml.slideMaster+xml"/>
  <Override PartName="/ppt/slideMasters/slideMaster10.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10.xml" ContentType="application/vnd.openxmlformats-officedocument.theme+xml"/>
  <Override PartName="/ppt/theme/theme5.xml" ContentType="application/vnd.openxmlformats-officedocument.theme+xml"/>
  <Override PartName="/ppt/theme/theme11.xml" ContentType="application/vnd.openxmlformats-officedocument.theme+xml"/>
  <Override PartName="/ppt/theme/theme6.xml" ContentType="application/vnd.openxmlformats-officedocument.theme+xml"/>
  <Override PartName="/ppt/theme/theme12.xml" ContentType="application/vnd.openxmlformats-officedocument.theme+xml"/>
  <Override PartName="/ppt/theme/theme7.xml" ContentType="application/vnd.openxmlformats-officedocument.theme+xml"/>
  <Override PartName="/ppt/theme/theme13.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_rels/presentation.xml.rels" ContentType="application/vnd.openxmlformats-package.relationships+xml"/>
  <Override PartName="/ppt/media/image59.png" ContentType="image/png"/>
  <Override PartName="/ppt/media/image66.jpeg" ContentType="image/jpeg"/>
  <Override PartName="/ppt/media/image56.png" ContentType="image/png"/>
  <Override PartName="/ppt/media/image55.png" ContentType="image/png"/>
  <Override PartName="/ppt/media/image20.jpeg" ContentType="image/jpeg"/>
  <Override PartName="/ppt/media/image53.png" ContentType="image/png"/>
  <Override PartName="/ppt/media/image50.png" ContentType="image/png"/>
  <Override PartName="/ppt/media/image49.jpeg" ContentType="image/jpeg"/>
  <Override PartName="/ppt/media/image48.png" ContentType="image/png"/>
  <Override PartName="/ppt/media/image47.png" ContentType="image/png"/>
  <Override PartName="/ppt/media/image46.png" ContentType="image/png"/>
  <Override PartName="/ppt/media/image45.png" ContentType="image/png"/>
  <Override PartName="/ppt/media/image57.jpeg" ContentType="image/jpeg"/>
  <Override PartName="/ppt/media/image43.png" ContentType="image/png"/>
  <Override PartName="/ppt/media/image12.png" ContentType="image/png"/>
  <Override PartName="/ppt/media/image23.jpeg" ContentType="image/jpeg"/>
  <Override PartName="/ppt/media/image54.png" ContentType="image/png"/>
  <Override PartName="/ppt/media/image14.jpeg" ContentType="image/jpeg"/>
  <Override PartName="/ppt/media/image16.jpeg" ContentType="image/jpeg"/>
  <Override PartName="/ppt/media/image21.png" ContentType="image/png"/>
  <Override PartName="/ppt/media/image58.png" ContentType="image/png"/>
  <Override PartName="/ppt/media/image39.png" ContentType="image/png"/>
  <Override PartName="/ppt/media/image9.png" ContentType="image/png"/>
  <Override PartName="/ppt/media/image22.jpeg" ContentType="image/jpeg"/>
  <Override PartName="/ppt/media/image52.png" ContentType="image/png"/>
  <Override PartName="/ppt/media/image73.png" ContentType="image/png"/>
  <Override PartName="/ppt/media/image1.png" ContentType="image/png"/>
  <Override PartName="/ppt/media/image68.png" ContentType="image/png"/>
  <Override PartName="/ppt/media/image24.png" ContentType="image/png"/>
  <Override PartName="/ppt/media/image61.png" ContentType="image/png"/>
  <Override PartName="/ppt/media/image72.png" ContentType="image/png"/>
  <Override PartName="/ppt/media/image29.jpeg" ContentType="image/jpeg"/>
  <Override PartName="/ppt/media/image60.png" ContentType="image/png"/>
  <Override PartName="/ppt/media/image63.jpeg" ContentType="image/jpeg"/>
  <Override PartName="/ppt/media/image71.png" ContentType="image/png"/>
  <Override PartName="/ppt/media/image69.png" ContentType="image/png"/>
  <Override PartName="/ppt/media/image32.png" ContentType="image/png"/>
  <Override PartName="/ppt/media/image70.png" ContentType="image/png"/>
  <Override PartName="/ppt/media/image67.png" ContentType="image/png"/>
  <Override PartName="/ppt/media/image19.jpeg" ContentType="image/jpeg"/>
  <Override PartName="/ppt/media/image25.png" ContentType="image/png"/>
  <Override PartName="/ppt/media/image65.jpeg" ContentType="image/jpeg"/>
  <Override PartName="/ppt/media/image38.png" ContentType="image/png"/>
  <Override PartName="/ppt/media/image64.png" ContentType="image/png"/>
  <Override PartName="/ppt/media/image62.png" ContentType="image/png"/>
  <Override PartName="/ppt/media/image11.jpeg" ContentType="image/jpeg"/>
  <Override PartName="/ppt/media/image28.jpeg" ContentType="image/jpeg"/>
  <Override PartName="/ppt/media/image51.jpeg" ContentType="image/jpeg"/>
  <Override PartName="/ppt/media/image31.png" ContentType="image/png"/>
  <Override PartName="/ppt/media/image2.jpeg" ContentType="image/jpeg"/>
  <Override PartName="/ppt/media/image17.jpeg" ContentType="image/jpeg"/>
  <Override PartName="/ppt/media/image15.png" ContentType="image/png"/>
  <Override PartName="/ppt/media/image3.png" ContentType="image/png"/>
  <Override PartName="/ppt/media/image33.png" ContentType="image/png"/>
  <Override PartName="/ppt/media/image34.png" ContentType="image/png"/>
  <Override PartName="/ppt/media/image7.jpeg" ContentType="image/jpeg"/>
  <Override PartName="/ppt/media/image4.png" ContentType="image/png"/>
  <Override PartName="/ppt/media/image13.jpeg" ContentType="image/jpeg"/>
  <Override PartName="/ppt/media/image44.png" ContentType="image/png"/>
  <Override PartName="/ppt/media/image36.png" ContentType="image/png"/>
  <Override PartName="/ppt/media/image18.png" ContentType="image/png"/>
  <Override PartName="/ppt/media/image6.png" ContentType="image/png"/>
  <Override PartName="/ppt/media/image8.jpeg" ContentType="image/jpeg"/>
  <Override PartName="/ppt/media/image26.png" ContentType="image/png"/>
  <Override PartName="/ppt/media/image5.png" ContentType="image/png"/>
  <Override PartName="/ppt/media/image35.png" ContentType="image/png"/>
  <Override PartName="/ppt/media/image27.jpeg" ContentType="image/jpeg"/>
  <Override PartName="/ppt/media/image10.jpeg" ContentType="image/jpeg"/>
  <Override PartName="/ppt/media/image30.jpeg" ContentType="image/jpeg"/>
  <Override PartName="/ppt/media/image37.png" ContentType="image/png"/>
  <Override PartName="/ppt/media/image40.png" ContentType="image/png"/>
  <Override PartName="/ppt/media/image41.png" ContentType="image/png"/>
  <Override PartName="/ppt/media/image42.png" ContentType="image/png"/>
  <Override PartName="/ppt/slideLayouts/_rels/slideLayout2.xml.rels" ContentType="application/vnd.openxmlformats-package.relationships+xml"/>
  <Override PartName="/ppt/slideLayouts/_rels/slideLayout27.xml.rels" ContentType="application/vnd.openxmlformats-package.relationships+xml"/>
  <Override PartName="/ppt/slideLayouts/_rels/slideLayout88.xml.rels" ContentType="application/vnd.openxmlformats-package.relationships+xml"/>
  <Override PartName="/ppt/slideLayouts/_rels/slideLayout87.xml.rels" ContentType="application/vnd.openxmlformats-package.relationships+xml"/>
  <Override PartName="/ppt/slideLayouts/_rels/slideLayout86.xml.rels" ContentType="application/vnd.openxmlformats-package.relationships+xml"/>
  <Override PartName="/ppt/slideLayouts/_rels/slideLayout78.xml.rels" ContentType="application/vnd.openxmlformats-package.relationships+xml"/>
  <Override PartName="/ppt/slideLayouts/_rels/slideLayout76.xml.rels" ContentType="application/vnd.openxmlformats-package.relationships+xml"/>
  <Override PartName="/ppt/slideLayouts/_rels/slideLayout75.xml.rels" ContentType="application/vnd.openxmlformats-package.relationships+xml"/>
  <Override PartName="/ppt/slideLayouts/_rels/slideLayout74.xml.rels" ContentType="application/vnd.openxmlformats-package.relationships+xml"/>
  <Override PartName="/ppt/slideLayouts/_rels/slideLayout73.xml.rels" ContentType="application/vnd.openxmlformats-package.relationships+xml"/>
  <Override PartName="/ppt/slideLayouts/_rels/slideLayout69.xml.rels" ContentType="application/vnd.openxmlformats-package.relationships+xml"/>
  <Override PartName="/ppt/slideLayouts/_rels/slideLayout72.xml.rels" ContentType="application/vnd.openxmlformats-package.relationships+xml"/>
  <Override PartName="/ppt/slideLayouts/_rels/slideLayout68.xml.rels" ContentType="application/vnd.openxmlformats-package.relationships+xml"/>
  <Override PartName="/ppt/slideLayouts/_rels/slideLayout71.xml.rels" ContentType="application/vnd.openxmlformats-package.relationships+xml"/>
  <Override PartName="/ppt/slideLayouts/_rels/slideLayout67.xml.rels" ContentType="application/vnd.openxmlformats-package.relationships+xml"/>
  <Override PartName="/ppt/slideLayouts/_rels/slideLayout63.xml.rels" ContentType="application/vnd.openxmlformats-package.relationships+xml"/>
  <Override PartName="/ppt/slideLayouts/_rels/slideLayout62.xml.rels" ContentType="application/vnd.openxmlformats-package.relationships+xml"/>
  <Override PartName="/ppt/slideLayouts/_rels/slideLayout94.xml.rels" ContentType="application/vnd.openxmlformats-package.relationships+xml"/>
  <Override PartName="/ppt/slideLayouts/_rels/slideLayout26.xml.rels" ContentType="application/vnd.openxmlformats-package.relationships+xml"/>
  <Override PartName="/ppt/slideLayouts/_rels/slideLayout70.xml.rels" ContentType="application/vnd.openxmlformats-package.relationships+xml"/>
  <Override PartName="/ppt/slideLayouts/_rels/slideLayout25.xml.rels" ContentType="application/vnd.openxmlformats-package.relationships+xml"/>
  <Override PartName="/ppt/slideLayouts/_rels/slideLayout129.xml.rels" ContentType="application/vnd.openxmlformats-package.relationships+xml"/>
  <Override PartName="/ppt/slideLayouts/_rels/slideLayout81.xml.rels" ContentType="application/vnd.openxmlformats-package.relationships+xml"/>
  <Override PartName="/ppt/slideLayouts/_rels/slideLayout37.xml.rels" ContentType="application/vnd.openxmlformats-package.relationships+xml"/>
  <Override PartName="/ppt/slideLayouts/_rels/slideLayout13.xml.rels" ContentType="application/vnd.openxmlformats-package.relationships+xml"/>
  <Override PartName="/ppt/slideLayouts/_rels/slideLayout117.xml.rels" ContentType="application/vnd.openxmlformats-package.relationships+xml"/>
  <Override PartName="/ppt/slideLayouts/_rels/slideLayout80.xml.rels" ContentType="application/vnd.openxmlformats-package.relationships+xml"/>
  <Override PartName="/ppt/slideLayouts/_rels/slideLayout36.xml.rels" ContentType="application/vnd.openxmlformats-package.relationships+xml"/>
  <Override PartName="/ppt/slideLayouts/_rels/slideLayout150.xml.rels" ContentType="application/vnd.openxmlformats-package.relationships+xml"/>
  <Override PartName="/ppt/slideLayouts/_rels/slideLayout146.xml.rels" ContentType="application/vnd.openxmlformats-package.relationships+xml"/>
  <Override PartName="/ppt/slideLayouts/_rels/slideLayout42.xml.rels" ContentType="application/vnd.openxmlformats-package.relationships+xml"/>
  <Override PartName="/ppt/slideLayouts/_rels/slideLayout152.xml.rels" ContentType="application/vnd.openxmlformats-package.relationships+xml"/>
  <Override PartName="/ppt/slideLayouts/_rels/slideLayout151.xml.rels" ContentType="application/vnd.openxmlformats-package.relationships+xml"/>
  <Override PartName="/ppt/slideLayouts/_rels/slideLayout147.xml.rels" ContentType="application/vnd.openxmlformats-package.relationships+xml"/>
  <Override PartName="/ppt/slideLayouts/_rels/slideLayout43.xml.rels" ContentType="application/vnd.openxmlformats-package.relationships+xml"/>
  <Override PartName="/ppt/slideLayouts/_rels/slideLayout96.xml.rels" ContentType="application/vnd.openxmlformats-package.relationships+xml"/>
  <Override PartName="/ppt/slideLayouts/_rels/slideLayout8.xml.rels" ContentType="application/vnd.openxmlformats-package.relationships+xml"/>
  <Override PartName="/ppt/slideLayouts/_rels/slideLayout56.xml.rels" ContentType="application/vnd.openxmlformats-package.relationships+xml"/>
  <Override PartName="/ppt/slideLayouts/_rels/slideLayout60.xml.rels" ContentType="application/vnd.openxmlformats-package.relationships+xml"/>
  <Override PartName="/ppt/slideLayouts/_rels/slideLayout55.xml.rels" ContentType="application/vnd.openxmlformats-package.relationships+xml"/>
  <Override PartName="/ppt/slideLayouts/_rels/slideLayout39.xml.rels" ContentType="application/vnd.openxmlformats-package.relationships+xml"/>
  <Override PartName="/ppt/slideLayouts/_rels/slideLayout54.xml.rels" ContentType="application/vnd.openxmlformats-package.relationships+xml"/>
  <Override PartName="/ppt/slideLayouts/_rels/slideLayout53.xml.rels" ContentType="application/vnd.openxmlformats-package.relationships+xml"/>
  <Override PartName="/ppt/slideLayouts/_rels/slideLayout105.xml.rels" ContentType="application/vnd.openxmlformats-package.relationships+xml"/>
  <Override PartName="/ppt/slideLayouts/_rels/slideLayout131.xml.rels" ContentType="application/vnd.openxmlformats-package.relationships+xml"/>
  <Override PartName="/ppt/slideLayouts/_rels/slideLayout79.xml.rels" ContentType="application/vnd.openxmlformats-package.relationships+xml"/>
  <Override PartName="/ppt/slideLayouts/_rels/slideLayout83.xml.rels" ContentType="application/vnd.openxmlformats-package.relationships+xml"/>
  <Override PartName="/ppt/slideLayouts/_rels/slideLayout6.xml.rels" ContentType="application/vnd.openxmlformats-package.relationships+xml"/>
  <Override PartName="/ppt/slideLayouts/_rels/slideLayout111.xml.rels" ContentType="application/vnd.openxmlformats-package.relationships+xml"/>
  <Override PartName="/ppt/slideLayouts/_rels/slideLayout85.xml.rels" ContentType="application/vnd.openxmlformats-package.relationships+xml"/>
  <Override PartName="/ppt/slideLayouts/_rels/slideLayout66.xml.rels" ContentType="application/vnd.openxmlformats-package.relationships+xml"/>
  <Override PartName="/ppt/slideLayouts/_rels/slideLayout118.xml.rels" ContentType="application/vnd.openxmlformats-package.relationships+xml"/>
  <Override PartName="/ppt/slideLayouts/_rels/slideLayout41.xml.rels" ContentType="application/vnd.openxmlformats-package.relationships+xml"/>
  <Override PartName="/ppt/slideLayouts/_rels/slideLayout145.xml.rels" ContentType="application/vnd.openxmlformats-package.relationships+xml"/>
  <Override PartName="/ppt/slideLayouts/_rels/slideLayout34.xml.rels" ContentType="application/vnd.openxmlformats-package.relationships+xml"/>
  <Override PartName="/ppt/slideLayouts/_rels/slideLayout138.xml.rels" ContentType="application/vnd.openxmlformats-package.relationships+xml"/>
  <Override PartName="/ppt/slideLayouts/_rels/slideLayout50.xml.rels" ContentType="application/vnd.openxmlformats-package.relationships+xml"/>
  <Override PartName="/ppt/slideLayouts/_rels/slideLayout154.xml.rels" ContentType="application/vnd.openxmlformats-package.relationships+xml"/>
  <Override PartName="/ppt/slideLayouts/_rels/slideLayout5.xml.rels" ContentType="application/vnd.openxmlformats-package.relationships+xml"/>
  <Override PartName="/ppt/slideLayouts/_rels/slideLayout104.xml.rels" ContentType="application/vnd.openxmlformats-package.relationships+xml"/>
  <Override PartName="/ppt/slideLayouts/_rels/slideLayout112.xml.rels" ContentType="application/vnd.openxmlformats-package.relationships+xml"/>
  <Override PartName="/ppt/slideLayouts/_rels/slideLayout99.xml.rels" ContentType="application/vnd.openxmlformats-package.relationships+xml"/>
  <Override PartName="/ppt/slideLayouts/_rels/slideLayout108.xml.rels" ContentType="application/vnd.openxmlformats-package.relationships+xml"/>
  <Override PartName="/ppt/slideLayouts/_rels/slideLayout38.xml.rels" ContentType="application/vnd.openxmlformats-package.relationships+xml"/>
  <Override PartName="/ppt/slideLayouts/_rels/slideLayout82.xml.rels" ContentType="application/vnd.openxmlformats-package.relationships+xml"/>
  <Override PartName="/ppt/slideLayouts/_rels/slideLayout148.xml.rels" ContentType="application/vnd.openxmlformats-package.relationships+xml"/>
  <Override PartName="/ppt/slideLayouts/_rels/slideLayout44.xml.rels" ContentType="application/vnd.openxmlformats-package.relationships+xml"/>
  <Override PartName="/ppt/slideLayouts/_rels/slideLayout113.xml.rels" ContentType="application/vnd.openxmlformats-package.relationships+xml"/>
  <Override PartName="/ppt/slideLayouts/_rels/slideLayout109.xml.rels" ContentType="application/vnd.openxmlformats-package.relationships+xml"/>
  <Override PartName="/ppt/slideLayouts/_rels/slideLayout120.xml.rels" ContentType="application/vnd.openxmlformats-package.relationships+xml"/>
  <Override PartName="/ppt/slideLayouts/_rels/slideLayout12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10.xml.rels" ContentType="application/vnd.openxmlformats-package.relationships+xml"/>
  <Override PartName="/ppt/slideLayouts/_rels/slideLayout103.xml.rels" ContentType="application/vnd.openxmlformats-package.relationships+xml"/>
  <Override PartName="/ppt/slideLayouts/_rels/slideLayout123.xml.rels" ContentType="application/vnd.openxmlformats-package.relationships+xml"/>
  <Override PartName="/ppt/slideLayouts/_rels/slideLayout101.xml.rels" ContentType="application/vnd.openxmlformats-package.relationships+xml"/>
  <Override PartName="/ppt/slideLayouts/_rels/slideLayout122.xml.rels" ContentType="application/vnd.openxmlformats-package.relationships+xml"/>
  <Override PartName="/ppt/slideLayouts/_rels/slideLayout97.xml.rels" ContentType="application/vnd.openxmlformats-package.relationships+xml"/>
  <Override PartName="/ppt/slideLayouts/_rels/slideLayout106.xml.rels" ContentType="application/vnd.openxmlformats-package.relationships+xml"/>
  <Override PartName="/ppt/slideLayouts/_rels/slideLayout100.xml.rels" ContentType="application/vnd.openxmlformats-package.relationships+xml"/>
  <Override PartName="/ppt/slideLayouts/_rels/slideLayout84.xml.rels" ContentType="application/vnd.openxmlformats-package.relationships+xml"/>
  <Override PartName="/ppt/slideLayouts/_rels/slideLayout29.xml.rels" ContentType="application/vnd.openxmlformats-package.relationships+xml"/>
  <Override PartName="/ppt/slideLayouts/_rels/slideLayout102.xml.rels" ContentType="application/vnd.openxmlformats-package.relationships+xml"/>
  <Override PartName="/ppt/slideLayouts/_rels/slideLayout107.xml.rels" ContentType="application/vnd.openxmlformats-package.relationships+xml"/>
  <Override PartName="/ppt/slideLayouts/_rels/slideLayout98.xml.rels" ContentType="application/vnd.openxmlformats-package.relationships+xml"/>
  <Override PartName="/ppt/slideLayouts/_rels/slideLayout28.xml.rels" ContentType="application/vnd.openxmlformats-package.relationships+xml"/>
  <Override PartName="/ppt/slideLayouts/_rels/slideLayout65.xml.rels" ContentType="application/vnd.openxmlformats-package.relationships+xml"/>
  <Override PartName="/ppt/slideLayouts/_rels/slideLayout51.xml.rels" ContentType="application/vnd.openxmlformats-package.relationships+xml"/>
  <Override PartName="/ppt/slideLayouts/_rels/slideLayout155.xml.rels" ContentType="application/vnd.openxmlformats-package.relationships+xml"/>
  <Override PartName="/ppt/slideLayouts/_rels/slideLayout1.xml.rels" ContentType="application/vnd.openxmlformats-package.relationships+xml"/>
  <Override PartName="/ppt/slideLayouts/_rels/slideLayout140.xml.rels" ContentType="application/vnd.openxmlformats-package.relationships+xml"/>
  <Override PartName="/ppt/slideLayouts/_rels/slideLayout32.xml.rels" ContentType="application/vnd.openxmlformats-package.relationships+xml"/>
  <Override PartName="/ppt/slideLayouts/_rels/slideLayout136.xml.rels" ContentType="application/vnd.openxmlformats-package.relationships+xml"/>
  <Override PartName="/ppt/slideLayouts/_rels/slideLayout35.xml.rels" ContentType="application/vnd.openxmlformats-package.relationships+xml"/>
  <Override PartName="/ppt/slideLayouts/_rels/slideLayout139.xml.rels" ContentType="application/vnd.openxmlformats-package.relationships+xml"/>
  <Override PartName="/ppt/slideLayouts/_rels/slideLayout40.xml.rels" ContentType="application/vnd.openxmlformats-package.relationships+xml"/>
  <Override PartName="/ppt/slideLayouts/_rels/slideLayout144.xml.rels" ContentType="application/vnd.openxmlformats-package.relationships+xml"/>
  <Override PartName="/ppt/slideLayouts/_rels/slideLayout153.xml.rels" ContentType="application/vnd.openxmlformats-package.relationships+xml"/>
  <Override PartName="/ppt/slideLayouts/_rels/slideLayout45.xml.rels" ContentType="application/vnd.openxmlformats-package.relationships+xml"/>
  <Override PartName="/ppt/slideLayouts/_rels/slideLayout149.xml.rels" ContentType="application/vnd.openxmlformats-package.relationships+xml"/>
  <Override PartName="/ppt/slideLayouts/_rels/slideLayout7.xml.rels" ContentType="application/vnd.openxmlformats-package.relationships+xml"/>
  <Override PartName="/ppt/slideLayouts/_rels/slideLayout52.xml.rels" ContentType="application/vnd.openxmlformats-package.relationships+xml"/>
  <Override PartName="/ppt/slideLayouts/_rels/slideLayout156.xml.rels" ContentType="application/vnd.openxmlformats-package.relationships+xml"/>
  <Override PartName="/ppt/slideLayouts/_rels/slideLayout30.xml.rels" ContentType="application/vnd.openxmlformats-package.relationships+xml"/>
  <Override PartName="/ppt/slideLayouts/_rels/slideLayout134.xml.rels" ContentType="application/vnd.openxmlformats-package.relationships+xml"/>
  <Override PartName="/ppt/slideLayouts/_rels/slideLayout143.xml.rels" ContentType="application/vnd.openxmlformats-package.relationships+xml"/>
  <Override PartName="/ppt/slideLayouts/_rels/slideLayout133.xml.rels" ContentType="application/vnd.openxmlformats-package.relationships+xml"/>
  <Override PartName="/ppt/slideLayouts/_rels/slideLayout142.xml.rels" ContentType="application/vnd.openxmlformats-package.relationships+xml"/>
  <Override PartName="/ppt/slideLayouts/_rels/slideLayout90.xml.rels" ContentType="application/vnd.openxmlformats-package.relationships+xml"/>
  <Override PartName="/ppt/slideLayouts/_rels/slideLayout46.xml.rels" ContentType="application/vnd.openxmlformats-package.relationships+xml"/>
  <Override PartName="/ppt/slideLayouts/_rels/slideLayout132.xml.rels" ContentType="application/vnd.openxmlformats-package.relationships+xml"/>
  <Override PartName="/ppt/slideLayouts/_rels/slideLayout141.xml.rels" ContentType="application/vnd.openxmlformats-package.relationships+xml"/>
  <Override PartName="/ppt/slideLayouts/_rels/slideLayout33.xml.rels" ContentType="application/vnd.openxmlformats-package.relationships+xml"/>
  <Override PartName="/ppt/slideLayouts/_rels/slideLayout137.xml.rels" ContentType="application/vnd.openxmlformats-package.relationships+xml"/>
  <Override PartName="/ppt/slideLayouts/_rels/slideLayout130.xml.rels" ContentType="application/vnd.openxmlformats-package.relationships+xml"/>
  <Override PartName="/ppt/slideLayouts/_rels/slideLayout77.xml.rels" ContentType="application/vnd.openxmlformats-package.relationships+xml"/>
  <Override PartName="/ppt/slideLayouts/_rels/slideLayout31.xml.rels" ContentType="application/vnd.openxmlformats-package.relationships+xml"/>
  <Override PartName="/ppt/slideLayouts/_rels/slideLayout135.xml.rels" ContentType="application/vnd.openxmlformats-package.relationships+xml"/>
  <Override PartName="/ppt/slideLayouts/_rels/slideLayout64.xml.rels" ContentType="application/vnd.openxmlformats-package.relationships+xml"/>
  <Override PartName="/ppt/slideLayouts/_rels/slideLayout12.xml.rels" ContentType="application/vnd.openxmlformats-package.relationships+xml"/>
  <Override PartName="/ppt/slideLayouts/_rels/slideLayout116.xml.rels" ContentType="application/vnd.openxmlformats-package.relationships+xml"/>
  <Override PartName="/ppt/slideLayouts/_rels/slideLayout91.xml.rels" ContentType="application/vnd.openxmlformats-package.relationships+xml"/>
  <Override PartName="/ppt/slideLayouts/_rels/slideLayout47.xml.rels" ContentType="application/vnd.openxmlformats-package.relationships+xml"/>
  <Override PartName="/ppt/slideLayouts/_rels/slideLayout9.xml.rels" ContentType="application/vnd.openxmlformats-package.relationships+xml"/>
  <Override PartName="/ppt/slideLayouts/_rels/slideLayout114.xml.rels" ContentType="application/vnd.openxmlformats-package.relationships+xml"/>
  <Override PartName="/ppt/slideLayouts/_rels/slideLayout10.xml.rels" ContentType="application/vnd.openxmlformats-package.relationships+xml"/>
  <Override PartName="/ppt/slideLayouts/_rels/slideLayout59.xml.rels" ContentType="application/vnd.openxmlformats-package.relationships+xml"/>
  <Override PartName="/ppt/slideLayouts/_rels/slideLayout11.xml.rels" ContentType="application/vnd.openxmlformats-package.relationships+xml"/>
  <Override PartName="/ppt/slideLayouts/_rels/slideLayout115.xml.rels" ContentType="application/vnd.openxmlformats-package.relationships+xml"/>
  <Override PartName="/ppt/slideLayouts/_rels/slideLayout48.xml.rels" ContentType="application/vnd.openxmlformats-package.relationships+xml"/>
  <Override PartName="/ppt/slideLayouts/_rels/slideLayout92.xml.rels" ContentType="application/vnd.openxmlformats-package.relationships+xml"/>
  <Override PartName="/ppt/slideLayouts/_rels/slideLayout128.xml.rels" ContentType="application/vnd.openxmlformats-package.relationships+xml"/>
  <Override PartName="/ppt/slideLayouts/_rels/slideLayout24.xml.rels" ContentType="application/vnd.openxmlformats-package.relationships+xml"/>
  <Override PartName="/ppt/slideLayouts/_rels/slideLayout19.xml.rels" ContentType="application/vnd.openxmlformats-package.relationships+xml"/>
  <Override PartName="/ppt/slideLayouts/_rels/slideLayout18.xml.rels" ContentType="application/vnd.openxmlformats-package.relationships+xml"/>
  <Override PartName="/ppt/slideLayouts/_rels/slideLayout23.xml.rels" ContentType="application/vnd.openxmlformats-package.relationships+xml"/>
  <Override PartName="/ppt/slideLayouts/_rels/slideLayout127.xml.rels" ContentType="application/vnd.openxmlformats-package.relationships+xml"/>
  <Override PartName="/ppt/slideLayouts/_rels/slideLayout57.xml.rels" ContentType="application/vnd.openxmlformats-package.relationships+xml"/>
  <Override PartName="/ppt/slideLayouts/_rels/slideLayout61.xml.rels" ContentType="application/vnd.openxmlformats-package.relationships+xml"/>
  <Override PartName="/ppt/slideLayouts/_rels/slideLayout124.xml.rels" ContentType="application/vnd.openxmlformats-package.relationships+xml"/>
  <Override PartName="/ppt/slideLayouts/_rels/slideLayout20.xml.rels" ContentType="application/vnd.openxmlformats-package.relationships+xml"/>
  <Override PartName="/ppt/slideLayouts/_rels/slideLayout16.xml.rels" ContentType="application/vnd.openxmlformats-package.relationships+xml"/>
  <Override PartName="/ppt/slideLayouts/_rels/slideLayout95.xml.rels" ContentType="application/vnd.openxmlformats-package.relationships+xml"/>
  <Override PartName="/ppt/slideLayouts/_rels/slideLayout58.xml.rels" ContentType="application/vnd.openxmlformats-package.relationships+xml"/>
  <Override PartName="/ppt/slideLayouts/_rels/slideLayout125.xml.rels" ContentType="application/vnd.openxmlformats-package.relationships+xml"/>
  <Override PartName="/ppt/slideLayouts/_rels/slideLayout21.xml.rels" ContentType="application/vnd.openxmlformats-package.relationships+xml"/>
  <Override PartName="/ppt/slideLayouts/_rels/slideLayout17.xml.rels" ContentType="application/vnd.openxmlformats-package.relationships+xml"/>
  <Override PartName="/ppt/slideLayouts/_rels/slideLayout22.xml.rels" ContentType="application/vnd.openxmlformats-package.relationships+xml"/>
  <Override PartName="/ppt/slideLayouts/_rels/slideLayout126.xml.rels" ContentType="application/vnd.openxmlformats-package.relationships+xml"/>
  <Override PartName="/ppt/slideLayouts/_rels/slideLayout14.xml.rels" ContentType="application/vnd.openxmlformats-package.relationships+xml"/>
  <Override PartName="/ppt/slideLayouts/_rels/slideLayout89.xml.rels" ContentType="application/vnd.openxmlformats-package.relationships+xml"/>
  <Override PartName="/ppt/slideLayouts/_rels/slideLayout49.xml.rels" ContentType="application/vnd.openxmlformats-package.relationships+xml"/>
  <Override PartName="/ppt/slideLayouts/_rels/slideLayout93.xml.rels" ContentType="application/vnd.openxmlformats-package.relationships+xml"/>
  <Override PartName="/ppt/slideLayouts/_rels/slideLayout119.xml.rels" ContentType="application/vnd.openxmlformats-package.relationships+xml"/>
  <Override PartName="/ppt/slideLayouts/_rels/slideLayout15.xml.rels" ContentType="application/vnd.openxmlformats-package.relationships+xml"/>
  <Override PartName="/ppt/slideLayouts/slideLayout124.xml" ContentType="application/vnd.openxmlformats-officedocument.presentationml.slideLayout+xml"/>
  <Override PartName="/ppt/slideLayouts/slideLayout123.xml" ContentType="application/vnd.openxmlformats-officedocument.presentationml.slideLayout+xml"/>
  <Override PartName="/ppt/slideLayouts/slideLayout122.xml" ContentType="application/vnd.openxmlformats-officedocument.presentationml.slideLayout+xml"/>
  <Override PartName="/ppt/slideLayouts/slideLayout121.xml" ContentType="application/vnd.openxmlformats-officedocument.presentationml.slideLayout+xml"/>
  <Override PartName="/ppt/slideLayouts/slideLayout120.xml" ContentType="application/vnd.openxmlformats-officedocument.presentationml.slideLayout+xml"/>
  <Override PartName="/ppt/slideLayouts/slideLayout114.xml" ContentType="application/vnd.openxmlformats-officedocument.presentationml.slideLayout+xml"/>
  <Override PartName="/ppt/slideLayouts/slideLayout113.xml" ContentType="application/vnd.openxmlformats-officedocument.presentationml.slideLayout+xml"/>
  <Override PartName="/ppt/slideLayouts/slideLayout112.xml" ContentType="application/vnd.openxmlformats-officedocument.presentationml.slideLayout+xml"/>
  <Override PartName="/ppt/slideLayouts/slideLayout111.xml" ContentType="application/vnd.openxmlformats-officedocument.presentationml.slideLayout+xml"/>
  <Override PartName="/ppt/slideLayouts/slideLayout110.xml" ContentType="application/vnd.openxmlformats-officedocument.presentationml.slideLayout+xml"/>
  <Override PartName="/ppt/slideLayouts/slideLayout109.xml" ContentType="application/vnd.openxmlformats-officedocument.presentationml.slideLayout+xml"/>
  <Override PartName="/ppt/slideLayouts/slideLayout108.xml" ContentType="application/vnd.openxmlformats-officedocument.presentationml.slideLayout+xml"/>
  <Override PartName="/ppt/slideLayouts/slideLayout107.xml" ContentType="application/vnd.openxmlformats-officedocument.presentationml.slideLayout+xml"/>
  <Override PartName="/ppt/slideLayouts/slideLayout106.xml" ContentType="application/vnd.openxmlformats-officedocument.presentationml.slideLayout+xml"/>
  <Override PartName="/ppt/slideLayouts/slideLayout105.xml" ContentType="application/vnd.openxmlformats-officedocument.presentationml.slideLayout+xml"/>
  <Override PartName="/ppt/slideLayouts/slideLayout104.xml" ContentType="application/vnd.openxmlformats-officedocument.presentationml.slideLayout+xml"/>
  <Override PartName="/ppt/slideLayouts/slideLayout103.xml" ContentType="application/vnd.openxmlformats-officedocument.presentationml.slideLayout+xml"/>
  <Override PartName="/ppt/slideLayouts/slideLayout102.xml" ContentType="application/vnd.openxmlformats-officedocument.presentationml.slideLayout+xml"/>
  <Override PartName="/ppt/slideLayouts/slideLayout101.xml" ContentType="application/vnd.openxmlformats-officedocument.presentationml.slideLayout+xml"/>
  <Override PartName="/ppt/slideLayouts/slideLayout100.xml" ContentType="application/vnd.openxmlformats-officedocument.presentationml.slideLayout+xml"/>
  <Override PartName="/ppt/slideLayouts/slideLayout99.xml" ContentType="application/vnd.openxmlformats-officedocument.presentationml.slideLayout+xml"/>
  <Override PartName="/ppt/slideLayouts/slideLayout5.xml" ContentType="application/vnd.openxmlformats-officedocument.presentationml.slideLayout+xml"/>
  <Override PartName="/ppt/slideLayouts/slideLayout98.xml" ContentType="application/vnd.openxmlformats-officedocument.presentationml.slideLayout+xml"/>
  <Override PartName="/ppt/slideLayouts/slideLayout4.xml" ContentType="application/vnd.openxmlformats-officedocument.presentationml.slideLayout+xml"/>
  <Override PartName="/ppt/slideLayouts/slideLayout97.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117.xml" ContentType="application/vnd.openxmlformats-officedocument.presentationml.slideLayout+xml"/>
  <Override PartName="/ppt/slideLayouts/slideLayout49.xml" ContentType="application/vnd.openxmlformats-officedocument.presentationml.slideLayout+xml"/>
  <Override PartName="/ppt/slideLayouts/slideLayout30.xml" ContentType="application/vnd.openxmlformats-officedocument.presentationml.slideLayout+xml"/>
  <Override PartName="/ppt/slideLayouts/slideLayout135.xml" ContentType="application/vnd.openxmlformats-officedocument.presentationml.slideLayout+xml"/>
  <Override PartName="/ppt/slideLayouts/slideLayout31.xml" ContentType="application/vnd.openxmlformats-officedocument.presentationml.slideLayout+xml"/>
  <Override PartName="/ppt/slideLayouts/slideLayout136.xml" ContentType="application/vnd.openxmlformats-officedocument.presentationml.slideLayout+xml"/>
  <Override PartName="/ppt/slideLayouts/slideLayout32.xml" ContentType="application/vnd.openxmlformats-officedocument.presentationml.slideLayout+xml"/>
  <Override PartName="/ppt/slideLayouts/slideLayout137.xml" ContentType="application/vnd.openxmlformats-officedocument.presentationml.slideLayout+xml"/>
  <Override PartName="/ppt/slideLayouts/slideLayout33.xml" ContentType="application/vnd.openxmlformats-officedocument.presentationml.slideLayout+xml"/>
  <Override PartName="/ppt/slideLayouts/slideLayout138.xml" ContentType="application/vnd.openxmlformats-officedocument.presentationml.slideLayout+xml"/>
  <Override PartName="/ppt/slideLayouts/slideLayout34.xml" ContentType="application/vnd.openxmlformats-officedocument.presentationml.slideLayout+xml"/>
  <Override PartName="/ppt/slideLayouts/slideLayout139.xml" ContentType="application/vnd.openxmlformats-officedocument.presentationml.slideLayout+xml"/>
  <Override PartName="/ppt/slideLayouts/slideLayout35.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118.xml" ContentType="application/vnd.openxmlformats-officedocument.presentationml.slideLayout+xml"/>
  <Override PartName="/ppt/slideLayouts/slideLayout6.xml" ContentType="application/vnd.openxmlformats-officedocument.presentationml.slideLayout+xml"/>
  <Override PartName="/ppt/slideLayouts/slideLayout149.xml" ContentType="application/vnd.openxmlformats-officedocument.presentationml.slideLayout+xml"/>
  <Override PartName="/ppt/slideLayouts/slideLayout44.xml" ContentType="application/vnd.openxmlformats-officedocument.presentationml.slideLayout+xml"/>
  <Override PartName="/ppt/slideLayouts/slideLayout7.xml" ContentType="application/vnd.openxmlformats-officedocument.presentationml.slideLayout+xml"/>
  <Override PartName="/ppt/slideLayouts/slideLayout45.xml" ContentType="application/vnd.openxmlformats-officedocument.presentationml.slideLayout+xml"/>
  <Override PartName="/ppt/slideLayouts/slideLayout8.xml" ContentType="application/vnd.openxmlformats-officedocument.presentationml.slideLayout+xml"/>
  <Override PartName="/ppt/slideLayouts/slideLayout46.xml" ContentType="application/vnd.openxmlformats-officedocument.presentationml.slideLayout+xml"/>
  <Override PartName="/ppt/slideLayouts/slideLayout53.xml" ContentType="application/vnd.openxmlformats-officedocument.presentationml.slideLayout+xml"/>
  <Override PartName="/ppt/slideLayouts/slideLayout145.xml" ContentType="application/vnd.openxmlformats-officedocument.presentationml.slideLayout+xml"/>
  <Override PartName="/ppt/slideLayouts/slideLayout40.xml" ContentType="application/vnd.openxmlformats-officedocument.presentationml.slideLayout+xml"/>
  <Override PartName="/ppt/slideLayouts/slideLayout96.xml" ContentType="application/vnd.openxmlformats-officedocument.presentationml.slideLayout+xml"/>
  <Override PartName="/ppt/slideLayouts/slideLayout28.xml" ContentType="application/vnd.openxmlformats-officedocument.presentationml.slideLayout+xml"/>
  <Override PartName="/ppt/slideLayouts/slideLayout2.xml" ContentType="application/vnd.openxmlformats-officedocument.presentationml.slideLayout+xml"/>
  <Override PartName="/ppt/slideLayouts/slideLayout54.xml" ContentType="application/vnd.openxmlformats-officedocument.presentationml.slideLayout+xml"/>
  <Override PartName="/ppt/slideLayouts/slideLayout146.xml" ContentType="application/vnd.openxmlformats-officedocument.presentationml.slideLayout+xml"/>
  <Override PartName="/ppt/slideLayouts/slideLayout41.xml" ContentType="application/vnd.openxmlformats-officedocument.presentationml.slideLayout+xml"/>
  <Override PartName="/ppt/slideLayouts/slideLayout55.xml" ContentType="application/vnd.openxmlformats-officedocument.presentationml.slideLayout+xml"/>
  <Override PartName="/ppt/slideLayouts/slideLayout147.xml" ContentType="application/vnd.openxmlformats-officedocument.presentationml.slideLayout+xml"/>
  <Override PartName="/ppt/slideLayouts/slideLayout42.xml" ContentType="application/vnd.openxmlformats-officedocument.presentationml.slideLayout+xml"/>
  <Override PartName="/ppt/slideLayouts/slideLayout56.xml" ContentType="application/vnd.openxmlformats-officedocument.presentationml.slideLayout+xml"/>
  <Override PartName="/ppt/slideLayouts/slideLayout148.xml" ContentType="application/vnd.openxmlformats-officedocument.presentationml.slideLayout+xml"/>
  <Override PartName="/ppt/slideLayouts/slideLayout43.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50.xml" ContentType="application/vnd.openxmlformats-officedocument.presentationml.slideLayout+xml"/>
  <Override PartName="/ppt/slideLayouts/slideLayout52.xml" ContentType="application/vnd.openxmlformats-officedocument.presentationml.slideLayout+xml"/>
  <Override PartName="/ppt/slideLayouts/slideLayout144.xml" ContentType="application/vnd.openxmlformats-officedocument.presentationml.slideLayout+xml"/>
  <Override PartName="/ppt/slideLayouts/slideLayout156.xml" ContentType="application/vnd.openxmlformats-officedocument.presentationml.slideLayout+xml"/>
  <Override PartName="/ppt/slideLayouts/slideLayout51.xml" ContentType="application/vnd.openxmlformats-officedocument.presentationml.slideLayout+xml"/>
  <Override PartName="/ppt/slideLayouts/slideLayout143.xml" ContentType="application/vnd.openxmlformats-officedocument.presentationml.slideLayout+xml"/>
  <Override PartName="/ppt/slideLayouts/slideLayout142.xml" ContentType="application/vnd.openxmlformats-officedocument.presentationml.slideLayout+xml"/>
  <Override PartName="/ppt/slideLayouts/slideLayout141.xml" ContentType="application/vnd.openxmlformats-officedocument.presentationml.slideLayout+xml"/>
  <Override PartName="/ppt/slideLayouts/slideLayout140.xml" ContentType="application/vnd.openxmlformats-officedocument.presentationml.slideLayout+xml"/>
  <Override PartName="/ppt/slideLayouts/slideLayout134.xml" ContentType="application/vnd.openxmlformats-officedocument.presentationml.slideLayout+xml"/>
  <Override PartName="/ppt/slideLayouts/slideLayout133.xml" ContentType="application/vnd.openxmlformats-officedocument.presentationml.slideLayout+xml"/>
  <Override PartName="/ppt/slideLayouts/slideLayout132.xml" ContentType="application/vnd.openxmlformats-officedocument.presentationml.slideLayout+xml"/>
  <Override PartName="/ppt/slideLayouts/slideLayout131.xml" ContentType="application/vnd.openxmlformats-officedocument.presentationml.slideLayout+xml"/>
  <Override PartName="/ppt/slideLayouts/slideLayout37.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36.xml" ContentType="application/vnd.openxmlformats-officedocument.presentationml.slideLayout+xml"/>
  <Override PartName="/ppt/slideLayouts/slideLayout128.xml" ContentType="application/vnd.openxmlformats-officedocument.presentationml.slideLayout+xml"/>
  <Override PartName="/ppt/slideLayouts/slideLayout48.xml" ContentType="application/vnd.openxmlformats-officedocument.presentationml.slideLayout+xml"/>
  <Override PartName="/ppt/slideLayouts/slideLayout11.xml" ContentType="application/vnd.openxmlformats-officedocument.presentationml.slideLayout+xml"/>
  <Override PartName="/ppt/slideLayouts/slideLayout116.xml" ContentType="application/vnd.openxmlformats-officedocument.presentationml.slideLayout+xml"/>
  <Override PartName="/ppt/slideLayouts/slideLayout4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5.xml" ContentType="application/vnd.openxmlformats-officedocument.presentationml.slideLayout+xml"/>
  <Override PartName="/ppt/slideLayouts/slideLayout24.xml" ContentType="application/vnd.openxmlformats-officedocument.presentationml.slideLayout+xml"/>
  <Override PartName="/ppt/slideLayouts/slideLayout92.xml" ContentType="application/vnd.openxmlformats-officedocument.presentationml.slideLayout+xml"/>
  <Override PartName="/ppt/slideLayouts/slideLayout23.xml" ContentType="application/vnd.openxmlformats-officedocument.presentationml.slideLayout+xml"/>
  <Override PartName="/ppt/slideLayouts/slideLayout91.xml" ContentType="application/vnd.openxmlformats-officedocument.presentationml.slideLayout+xml"/>
  <Override PartName="/ppt/slideLayouts/slideLayout59.xml" ContentType="application/vnd.openxmlformats-officedocument.presentationml.slideLayout+xml"/>
  <Override PartName="/ppt/slideLayouts/slideLayout90.xml" ContentType="application/vnd.openxmlformats-officedocument.presentationml.slideLayout+xml"/>
  <Override PartName="/ppt/slideLayouts/slideLayout22.xml" ContentType="application/vnd.openxmlformats-officedocument.presentationml.slideLayout+xml"/>
  <Override PartName="/ppt/slideLayouts/slideLayout127.xml" ContentType="application/vnd.openxmlformats-officedocument.presentationml.slideLayout+xml"/>
  <Override PartName="/ppt/slideLayouts/slideLayout57.xml" ContentType="application/vnd.openxmlformats-officedocument.presentationml.slideLayout+xml"/>
  <Override PartName="/ppt/slideLayouts/slideLayout20.xml" ContentType="application/vnd.openxmlformats-officedocument.presentationml.slideLayout+xml"/>
  <Override PartName="/ppt/slideLayouts/slideLayout125.xml" ContentType="application/vnd.openxmlformats-officedocument.presentationml.slideLayout+xml"/>
  <Override PartName="/ppt/slideLayouts/slideLayout58.xml" ContentType="application/vnd.openxmlformats-officedocument.presentationml.slideLayout+xml"/>
  <Override PartName="/ppt/slideLayouts/slideLayout21.xml" ContentType="application/vnd.openxmlformats-officedocument.presentationml.slideLayout+xml"/>
  <Override PartName="/ppt/slideLayouts/slideLayout126.xml" ContentType="application/vnd.openxmlformats-officedocument.presentationml.slideLayout+xml"/>
  <Override PartName="/ppt/slideLayouts/slideLayout82.xml" ContentType="application/vnd.openxmlformats-officedocument.presentationml.slideLayout+xml"/>
  <Override PartName="/ppt/slideLayouts/slideLayout14.xml" ContentType="application/vnd.openxmlformats-officedocument.presentationml.slideLayout+xml"/>
  <Override PartName="/ppt/slideLayouts/slideLayout119.xml" ContentType="application/vnd.openxmlformats-officedocument.presentationml.slideLayout+xml"/>
  <Override PartName="/ppt/slideLayouts/slideLayout83.xml" ContentType="application/vnd.openxmlformats-officedocument.presentationml.slideLayout+xml"/>
  <Override PartName="/ppt/slideLayouts/slideLayout15.xml" ContentType="application/vnd.openxmlformats-officedocument.presentationml.slideLayout+xml"/>
  <Override PartName="/ppt/slideLayouts/slideLayout12.xml" ContentType="application/vnd.openxmlformats-officedocument.presentationml.slideLayout+xml"/>
  <Override PartName="/ppt/slideLayouts/slideLayout80.xml" ContentType="application/vnd.openxmlformats-officedocument.presentationml.slideLayout+xml"/>
  <Override PartName="/ppt/slideLayouts/slideLayout84.xml" ContentType="application/vnd.openxmlformats-officedocument.presentationml.slideLayout+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Layouts/slideLayout81.xml" ContentType="application/vnd.openxmlformats-officedocument.presentationml.slideLayout+xml"/>
  <Override PartName="/ppt/slideLayouts/slideLayout25.xml" ContentType="application/vnd.openxmlformats-officedocument.presentationml.slideLayout+xml"/>
  <Override PartName="/ppt/slideLayouts/slideLayout93.xml" ContentType="application/vnd.openxmlformats-officedocument.presentationml.slideLayout+xml"/>
  <Override PartName="/ppt/slideLayouts/slideLayout26.xml" ContentType="application/vnd.openxmlformats-officedocument.presentationml.slideLayout+xml"/>
  <Override PartName="/ppt/slideLayouts/slideLayout94.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17.xml" ContentType="application/vnd.openxmlformats-officedocument.presentationml.slideLayout+xml"/>
  <Override PartName="/ppt/slideLayouts/slideLayout85.xml" ContentType="application/vnd.openxmlformats-officedocument.presentationml.slideLayout+xml"/>
  <Override PartName="/ppt/slideLayouts/slideLayout18.xml" ContentType="application/vnd.openxmlformats-officedocument.presentationml.slideLayout+xml"/>
  <Override PartName="/ppt/slideLayouts/slideLayout86.xml" ContentType="application/vnd.openxmlformats-officedocument.presentationml.slideLayout+xml"/>
  <Override PartName="/ppt/slideLayouts/slideLayout19.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1.xml" ContentType="application/vnd.openxmlformats-officedocument.presentationml.slideLayout+xml"/>
  <Override PartName="/ppt/slideLayouts/slideLayout27.xml" ContentType="application/vnd.openxmlformats-officedocument.presentationml.slideLayout+xml"/>
  <Override PartName="/ppt/slideLayouts/slideLayout95.xml" ContentType="application/vnd.openxmlformats-officedocument.presentationml.slideLayout+xml"/>
  <Override PartName="/ppt/presProps.xml" ContentType="application/vnd.openxmlformats-officedocument.presentationml.presProps+xml"/>
  <Override PartName="/ppt/slides/slide13.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8.xml" ContentType="application/vnd.openxmlformats-officedocument.presentationml.slide+xml"/>
  <Override PartName="/ppt/slides/_rels/slide17.xml.rels" ContentType="application/vnd.openxmlformats-package.relationships+xml"/>
  <Override PartName="/ppt/slides/_rels/slide18.xml.rels" ContentType="application/vnd.openxmlformats-package.relationships+xml"/>
  <Override PartName="/ppt/slides/_rels/slide20.xml.rels" ContentType="application/vnd.openxmlformats-package.relationships+xml"/>
  <Override PartName="/ppt/slides/_rels/slide2.xml.rels" ContentType="application/vnd.openxmlformats-package.relationships+xml"/>
  <Override PartName="/ppt/slides/_rels/slide19.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22.xml.rels" ContentType="application/vnd.openxmlformats-package.relationships+xml"/>
  <Override PartName="/ppt/slides/_rels/slide23.xml.rels" ContentType="application/vnd.openxmlformats-package.relationships+xml"/>
  <Override PartName="/ppt/slides/_rels/slide16.xml.rels" ContentType="application/vnd.openxmlformats-package.relationships+xml"/>
  <Override PartName="/ppt/slides/_rels/slide26.xml.rels" ContentType="application/vnd.openxmlformats-package.relationships+xml"/>
  <Override PartName="/ppt/slides/_rels/slide11.xml.rels" ContentType="application/vnd.openxmlformats-package.relationships+xml"/>
  <Override PartName="/ppt/slides/_rels/slide24.xml.rels" ContentType="application/vnd.openxmlformats-package.relationships+xml"/>
  <Override PartName="/ppt/slides/_rels/slide27.xml.rels" ContentType="application/vnd.openxmlformats-package.relationships+xml"/>
  <Override PartName="/ppt/slides/_rels/slide9.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15.xml.rels" ContentType="application/vnd.openxmlformats-package.relationships+xml"/>
  <Override PartName="/ppt/slides/_rels/slide28.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4.xml.rels" ContentType="application/vnd.openxmlformats-package.relationships+xml"/>
  <Override PartName="/ppt/slides/_rels/slide25.xml.rels" ContentType="application/vnd.openxmlformats-package.relationships+xml"/>
  <Override PartName="/ppt/slides/_rels/slide10.xml.rels" ContentType="application/vnd.openxmlformats-package.relationships+xml"/>
  <Override PartName="/ppt/slides/slide16.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 id="2147483674" r:id="rId4"/>
    <p:sldMasterId id="2147483687" r:id="rId5"/>
    <p:sldMasterId id="2147483700" r:id="rId6"/>
    <p:sldMasterId id="2147483713" r:id="rId7"/>
    <p:sldMasterId id="2147483726" r:id="rId8"/>
    <p:sldMasterId id="2147483739" r:id="rId9"/>
    <p:sldMasterId id="2147483752" r:id="rId10"/>
    <p:sldMasterId id="2147483765" r:id="rId11"/>
    <p:sldMasterId id="2147483778" r:id="rId12"/>
    <p:sldMasterId id="2147483791" r:id="rId13"/>
    <p:sldMasterId id="2147483804" r:id="rId14"/>
  </p:sldMasterIdLst>
  <p:sldIdLst>
    <p:sldId id="256" r:id="rId15"/>
    <p:sldId id="257" r:id="rId16"/>
    <p:sldId id="258" r:id="rId17"/>
    <p:sldId id="259" r:id="rId18"/>
    <p:sldId id="260" r:id="rId19"/>
    <p:sldId id="261" r:id="rId20"/>
    <p:sldId id="262" r:id="rId21"/>
    <p:sldId id="263" r:id="rId22"/>
    <p:sldId id="264" r:id="rId23"/>
    <p:sldId id="265" r:id="rId24"/>
    <p:sldId id="266" r:id="rId25"/>
    <p:sldId id="267" r:id="rId26"/>
    <p:sldId id="268" r:id="rId27"/>
    <p:sldId id="269" r:id="rId28"/>
    <p:sldId id="270" r:id="rId29"/>
    <p:sldId id="271" r:id="rId30"/>
    <p:sldId id="272" r:id="rId31"/>
    <p:sldId id="273" r:id="rId32"/>
    <p:sldId id="274" r:id="rId33"/>
    <p:sldId id="275" r:id="rId34"/>
    <p:sldId id="276" r:id="rId35"/>
    <p:sldId id="277" r:id="rId36"/>
    <p:sldId id="278" r:id="rId37"/>
    <p:sldId id="279" r:id="rId38"/>
    <p:sldId id="280" r:id="rId39"/>
    <p:sldId id="281" r:id="rId40"/>
    <p:sldId id="282" r:id="rId41"/>
    <p:sldId id="283" r:id="rId42"/>
  </p:sldIdLst>
  <p:sldSz cx="9144000" cy="6858000"/>
  <p:notesSz cx="7559675" cy="10691813"/>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Master" Target="slideMasters/slideMaster13.xml"/><Relationship Id="rId15" Type="http://schemas.openxmlformats.org/officeDocument/2006/relationships/slide" Target="slides/slide1.xml"/><Relationship Id="rId16" Type="http://schemas.openxmlformats.org/officeDocument/2006/relationships/slide" Target="slides/slide2.xml"/><Relationship Id="rId17" Type="http://schemas.openxmlformats.org/officeDocument/2006/relationships/slide" Target="slides/slide3.xml"/><Relationship Id="rId18" Type="http://schemas.openxmlformats.org/officeDocument/2006/relationships/slide" Target="slides/slide4.xml"/><Relationship Id="rId19" Type="http://schemas.openxmlformats.org/officeDocument/2006/relationships/slide" Target="slides/slide5.xml"/><Relationship Id="rId20" Type="http://schemas.openxmlformats.org/officeDocument/2006/relationships/slide" Target="slides/slide6.xml"/><Relationship Id="rId21" Type="http://schemas.openxmlformats.org/officeDocument/2006/relationships/slide" Target="slides/slide7.xml"/><Relationship Id="rId22" Type="http://schemas.openxmlformats.org/officeDocument/2006/relationships/slide" Target="slides/slide8.xml"/><Relationship Id="rId23" Type="http://schemas.openxmlformats.org/officeDocument/2006/relationships/slide" Target="slides/slide9.xml"/><Relationship Id="rId24" Type="http://schemas.openxmlformats.org/officeDocument/2006/relationships/slide" Target="slides/slide10.xml"/><Relationship Id="rId25" Type="http://schemas.openxmlformats.org/officeDocument/2006/relationships/slide" Target="slides/slide11.xml"/><Relationship Id="rId26" Type="http://schemas.openxmlformats.org/officeDocument/2006/relationships/slide" Target="slides/slide12.xml"/><Relationship Id="rId27" Type="http://schemas.openxmlformats.org/officeDocument/2006/relationships/slide" Target="slides/slide13.xml"/><Relationship Id="rId28" Type="http://schemas.openxmlformats.org/officeDocument/2006/relationships/slide" Target="slides/slide14.xml"/><Relationship Id="rId29" Type="http://schemas.openxmlformats.org/officeDocument/2006/relationships/slide" Target="slides/slide15.xml"/><Relationship Id="rId30" Type="http://schemas.openxmlformats.org/officeDocument/2006/relationships/slide" Target="slides/slide16.xml"/><Relationship Id="rId31" Type="http://schemas.openxmlformats.org/officeDocument/2006/relationships/slide" Target="slides/slide17.xml"/><Relationship Id="rId32" Type="http://schemas.openxmlformats.org/officeDocument/2006/relationships/slide" Target="slides/slide18.xml"/><Relationship Id="rId33" Type="http://schemas.openxmlformats.org/officeDocument/2006/relationships/slide" Target="slides/slide19.xml"/><Relationship Id="rId34" Type="http://schemas.openxmlformats.org/officeDocument/2006/relationships/slide" Target="slides/slide20.xml"/><Relationship Id="rId35" Type="http://schemas.openxmlformats.org/officeDocument/2006/relationships/slide" Target="slides/slide21.xml"/><Relationship Id="rId36" Type="http://schemas.openxmlformats.org/officeDocument/2006/relationships/slide" Target="slides/slide22.xml"/><Relationship Id="rId37" Type="http://schemas.openxmlformats.org/officeDocument/2006/relationships/slide" Target="slides/slide23.xml"/><Relationship Id="rId38" Type="http://schemas.openxmlformats.org/officeDocument/2006/relationships/slide" Target="slides/slide24.xml"/><Relationship Id="rId39" Type="http://schemas.openxmlformats.org/officeDocument/2006/relationships/slide" Target="slides/slide25.xml"/><Relationship Id="rId40" Type="http://schemas.openxmlformats.org/officeDocument/2006/relationships/slide" Target="slides/slide26.xml"/><Relationship Id="rId41" Type="http://schemas.openxmlformats.org/officeDocument/2006/relationships/slide" Target="slides/slide27.xml"/><Relationship Id="rId42" Type="http://schemas.openxmlformats.org/officeDocument/2006/relationships/slide" Target="slides/slide28.xml"/><Relationship Id="rId43"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0.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1.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2.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3.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4.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5.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6.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10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1.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2.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3.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4.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5.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6.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7.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8.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9.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2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3.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4.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5.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6.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7.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8.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9.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30.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2.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3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5.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6.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7.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8.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39.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0.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1.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3.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4.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14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7.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8.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49.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0.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1.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2.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3.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4.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5.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56.xml.rels><?xml version="1.0" encoding="UTF-8"?>
<Relationships xmlns="http://schemas.openxmlformats.org/package/2006/relationships"><Relationship Id="rId1" Type="http://schemas.openxmlformats.org/officeDocument/2006/relationships/slideMaster" Target="../slideMasters/slideMaster13.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1.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2.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3.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4.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6.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7.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8.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59.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0.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3.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4.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5.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7.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8.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69.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0.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1.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2.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5.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6.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8.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79.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0.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1.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2.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3.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4.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7.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89.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0.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1.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2.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3.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4.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5.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6.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7.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8.xml.rels><?xml version="1.0" encoding="UTF-8"?>
<Relationships xmlns="http://schemas.openxmlformats.org/package/2006/relationships"><Relationship Id="rId1" Type="http://schemas.openxmlformats.org/officeDocument/2006/relationships/slideMaster" Target="../slideMasters/slideMaster9.xml"/>
</Relationships>
</file>

<file path=ppt/slideLayouts/_rels/slideLayout9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9"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0"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4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47"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4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4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0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50"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0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5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5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5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5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5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56"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57"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58"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5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6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61"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62"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6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64"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65"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6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6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68"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6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0"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7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72"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3"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4"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5"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6"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77"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0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5"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8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86"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8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88"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8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90"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91"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9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93"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9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9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96"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97"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9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99"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00"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1"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0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03"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4"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5"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0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07"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8"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0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1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1"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2"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3"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1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15"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6"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7"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8"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19"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20"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2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26"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28"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30"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31"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3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33"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3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3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36"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37"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3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39"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40"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41"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43"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44"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45"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4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47"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48"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5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1"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2"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3"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5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55"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6"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7"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8"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59"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60"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64"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66"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6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68"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69"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71"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7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73"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74"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75"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8"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7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77"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478"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79"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8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81"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8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83"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48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85"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86"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48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88"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89"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0"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1"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49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493"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4"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5"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6"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7"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498"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0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02"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0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04"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06"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07"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0"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09"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1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11"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12"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13"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15"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1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17"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1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19"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0"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1"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2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23"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4"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2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26"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7"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8"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29"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3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31"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32"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33"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34"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35"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36"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5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5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5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8"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6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3"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67"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69"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0"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5"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7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7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8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88"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90"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9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9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9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9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9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0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03"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0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07"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09"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0"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1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5"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1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1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2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2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28"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0"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2"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33"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5"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3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3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3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4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4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43"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4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4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47"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49"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0"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52"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3"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4"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5"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57"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8"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59"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60"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61"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62"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4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5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17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71"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5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73"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75"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76"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7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5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78"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5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80"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81"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82"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84"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85"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86"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88"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89"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90"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92"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93"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5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9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9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97"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98"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6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00"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01"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02"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03"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04"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05"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6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1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14"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6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1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16"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1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18"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19"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2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6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21"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6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2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23"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24"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25"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2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27"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28"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29"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6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31"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3"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1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18"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19"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35"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6"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3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38"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9"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0"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1"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4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43"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4"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5"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6"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7"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48"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7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5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57"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7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59"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6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62"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7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26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7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264"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7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66"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67"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68"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1"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3"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70"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271"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72"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7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74"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75"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76"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78"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79"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81"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2"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3"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4"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86"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7"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8"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89"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90"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91"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8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0"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8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2"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4"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05"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8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0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25"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6"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27"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07" name="PlaceHolder 1"/>
          <p:cNvSpPr>
            <a:spLocks noGrp="1"/>
          </p:cNvSpPr>
          <p:nvPr>
            <p:ph type="subTitle"/>
          </p:nvPr>
        </p:nvSpPr>
        <p:spPr>
          <a:xfrm>
            <a:off x="457200" y="273600"/>
            <a:ext cx="8229240" cy="530784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9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0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09"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10" name="PlaceHolder 3"/>
          <p:cNvSpPr>
            <a:spLocks noGrp="1"/>
          </p:cNvSpPr>
          <p:nvPr>
            <p:ph/>
          </p:nvPr>
        </p:nvSpPr>
        <p:spPr>
          <a:xfrm>
            <a:off x="467424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11"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31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13" name="PlaceHolder 2"/>
          <p:cNvSpPr>
            <a:spLocks noGrp="1"/>
          </p:cNvSpPr>
          <p:nvPr>
            <p:ph/>
          </p:nvPr>
        </p:nvSpPr>
        <p:spPr>
          <a:xfrm>
            <a:off x="457200" y="1604520"/>
            <a:ext cx="4015800" cy="3977280"/>
          </a:xfrm>
          <a:prstGeom prst="rect">
            <a:avLst/>
          </a:prstGeom>
          <a:noFill/>
          <a:ln w="0">
            <a:noFill/>
          </a:ln>
        </p:spPr>
        <p:txBody>
          <a:bodyPr lIns="0" rIns="0" tIns="0" bIns="0" anchor="t">
            <a:normAutofit/>
          </a:bodyPr>
          <a:p>
            <a:endParaRPr b="0" lang="en-GB" sz="3200" spc="-1" strike="noStrike">
              <a:latin typeface="Arial"/>
            </a:endParaRPr>
          </a:p>
        </p:txBody>
      </p:sp>
      <p:sp>
        <p:nvSpPr>
          <p:cNvPr id="314"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15" name="PlaceHolder 4"/>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316"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17"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18"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19" name="PlaceHolder 4"/>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32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21" name="PlaceHolder 2"/>
          <p:cNvSpPr>
            <a:spLocks noGrp="1"/>
          </p:cNvSpPr>
          <p:nvPr>
            <p:ph/>
          </p:nvPr>
        </p:nvSpPr>
        <p:spPr>
          <a:xfrm>
            <a:off x="457200" y="1604520"/>
            <a:ext cx="822924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22" name="PlaceHolder 3"/>
          <p:cNvSpPr>
            <a:spLocks noGrp="1"/>
          </p:cNvSpPr>
          <p:nvPr>
            <p:ph/>
          </p:nvPr>
        </p:nvSpPr>
        <p:spPr>
          <a:xfrm>
            <a:off x="457200" y="3682080"/>
            <a:ext cx="822924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2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24" name="PlaceHolder 2"/>
          <p:cNvSpPr>
            <a:spLocks noGrp="1"/>
          </p:cNvSpPr>
          <p:nvPr>
            <p:ph/>
          </p:nvPr>
        </p:nvSpPr>
        <p:spPr>
          <a:xfrm>
            <a:off x="45720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25" name="PlaceHolder 3"/>
          <p:cNvSpPr>
            <a:spLocks noGrp="1"/>
          </p:cNvSpPr>
          <p:nvPr>
            <p:ph/>
          </p:nvPr>
        </p:nvSpPr>
        <p:spPr>
          <a:xfrm>
            <a:off x="4674240" y="160452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26" name="PlaceHolder 4"/>
          <p:cNvSpPr>
            <a:spLocks noGrp="1"/>
          </p:cNvSpPr>
          <p:nvPr>
            <p:ph/>
          </p:nvPr>
        </p:nvSpPr>
        <p:spPr>
          <a:xfrm>
            <a:off x="45720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27" name="PlaceHolder 5"/>
          <p:cNvSpPr>
            <a:spLocks noGrp="1"/>
          </p:cNvSpPr>
          <p:nvPr>
            <p:ph/>
          </p:nvPr>
        </p:nvSpPr>
        <p:spPr>
          <a:xfrm>
            <a:off x="4674240" y="3682080"/>
            <a:ext cx="40158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29" name="PlaceHolder 2"/>
          <p:cNvSpPr>
            <a:spLocks noGrp="1"/>
          </p:cNvSpPr>
          <p:nvPr>
            <p:ph/>
          </p:nvPr>
        </p:nvSpPr>
        <p:spPr>
          <a:xfrm>
            <a:off x="45720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0" name="PlaceHolder 3"/>
          <p:cNvSpPr>
            <a:spLocks noGrp="1"/>
          </p:cNvSpPr>
          <p:nvPr>
            <p:ph/>
          </p:nvPr>
        </p:nvSpPr>
        <p:spPr>
          <a:xfrm>
            <a:off x="323964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1" name="PlaceHolder 4"/>
          <p:cNvSpPr>
            <a:spLocks noGrp="1"/>
          </p:cNvSpPr>
          <p:nvPr>
            <p:ph/>
          </p:nvPr>
        </p:nvSpPr>
        <p:spPr>
          <a:xfrm>
            <a:off x="6022080" y="160452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2" name="PlaceHolder 5"/>
          <p:cNvSpPr>
            <a:spLocks noGrp="1"/>
          </p:cNvSpPr>
          <p:nvPr>
            <p:ph/>
          </p:nvPr>
        </p:nvSpPr>
        <p:spPr>
          <a:xfrm>
            <a:off x="45720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3" name="PlaceHolder 6"/>
          <p:cNvSpPr>
            <a:spLocks noGrp="1"/>
          </p:cNvSpPr>
          <p:nvPr>
            <p:ph/>
          </p:nvPr>
        </p:nvSpPr>
        <p:spPr>
          <a:xfrm>
            <a:off x="323964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
        <p:nvSpPr>
          <p:cNvPr id="334" name="PlaceHolder 7"/>
          <p:cNvSpPr>
            <a:spLocks noGrp="1"/>
          </p:cNvSpPr>
          <p:nvPr>
            <p:ph/>
          </p:nvPr>
        </p:nvSpPr>
        <p:spPr>
          <a:xfrm>
            <a:off x="6022080" y="3682080"/>
            <a:ext cx="2649600" cy="189684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Layouts/slideLayout9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9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42"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43" name="PlaceHolder 2"/>
          <p:cNvSpPr>
            <a:spLocks noGrp="1"/>
          </p:cNvSpPr>
          <p:nvPr>
            <p:ph type="subTitle"/>
          </p:nvPr>
        </p:nvSpPr>
        <p:spPr>
          <a:xfrm>
            <a:off x="457200" y="1604520"/>
            <a:ext cx="8229240" cy="3977280"/>
          </a:xfrm>
          <a:prstGeom prst="rect">
            <a:avLst/>
          </a:prstGeom>
          <a:noFill/>
          <a:ln w="0">
            <a:noFill/>
          </a:ln>
        </p:spPr>
        <p:txBody>
          <a:bodyPr lIns="0" rIns="0" tIns="0" bIns="0" anchor="ctr">
            <a:noAutofit/>
          </a:bodyPr>
          <a:p>
            <a:pPr algn="ctr">
              <a:buNone/>
            </a:pPr>
            <a:endParaRPr b="0" lang="en-GB" sz="3200" spc="-1" strike="noStrike">
              <a:latin typeface="Arial"/>
            </a:endParaRPr>
          </a:p>
        </p:txBody>
      </p:sp>
    </p:spTree>
  </p:cSld>
</p:sldLayout>
</file>

<file path=ppt/slideLayouts/slideLayout9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4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endParaRPr b="0" lang="en-GB" sz="4400" spc="-1" strike="noStrike">
              <a:latin typeface="Arial"/>
            </a:endParaRPr>
          </a:p>
        </p:txBody>
      </p:sp>
      <p:sp>
        <p:nvSpPr>
          <p:cNvPr id="345" name="PlaceHolder 2"/>
          <p:cNvSpPr>
            <a:spLocks noGrp="1"/>
          </p:cNvSpPr>
          <p:nvPr>
            <p:ph/>
          </p:nvPr>
        </p:nvSpPr>
        <p:spPr>
          <a:xfrm>
            <a:off x="457200" y="1604520"/>
            <a:ext cx="8229240" cy="3977280"/>
          </a:xfrm>
          <a:prstGeom prst="rect">
            <a:avLst/>
          </a:prstGeom>
          <a:noFill/>
          <a:ln w="0">
            <a:noFill/>
          </a:ln>
        </p:spPr>
        <p:txBody>
          <a:bodyPr lIns="0" rIns="0" tIns="0" bIns="0" anchor="t">
            <a:normAutofit/>
          </a:bodyPr>
          <a:p>
            <a:endParaRPr b="0" lang="en-GB"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jpe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image" Target="../media/image21.png"/><Relationship Id="rId3" Type="http://schemas.openxmlformats.org/officeDocument/2006/relationships/image" Target="../media/image22.jpeg"/><Relationship Id="rId4" Type="http://schemas.openxmlformats.org/officeDocument/2006/relationships/image" Target="../media/image23.jpeg"/><Relationship Id="rId5" Type="http://schemas.openxmlformats.org/officeDocument/2006/relationships/slideLayout" Target="../slideLayouts/slideLayout109.xml"/><Relationship Id="rId6" Type="http://schemas.openxmlformats.org/officeDocument/2006/relationships/slideLayout" Target="../slideLayouts/slideLayout110.xml"/><Relationship Id="rId7" Type="http://schemas.openxmlformats.org/officeDocument/2006/relationships/slideLayout" Target="../slideLayouts/slideLayout111.xml"/><Relationship Id="rId8" Type="http://schemas.openxmlformats.org/officeDocument/2006/relationships/slideLayout" Target="../slideLayouts/slideLayout112.xml"/><Relationship Id="rId9" Type="http://schemas.openxmlformats.org/officeDocument/2006/relationships/slideLayout" Target="../slideLayouts/slideLayout113.xml"/><Relationship Id="rId10" Type="http://schemas.openxmlformats.org/officeDocument/2006/relationships/slideLayout" Target="../slideLayouts/slideLayout114.xml"/><Relationship Id="rId11" Type="http://schemas.openxmlformats.org/officeDocument/2006/relationships/slideLayout" Target="../slideLayouts/slideLayout115.xml"/><Relationship Id="rId12" Type="http://schemas.openxmlformats.org/officeDocument/2006/relationships/slideLayout" Target="../slideLayouts/slideLayout116.xml"/><Relationship Id="rId13" Type="http://schemas.openxmlformats.org/officeDocument/2006/relationships/slideLayout" Target="../slideLayouts/slideLayout117.xml"/><Relationship Id="rId14" Type="http://schemas.openxmlformats.org/officeDocument/2006/relationships/slideLayout" Target="../slideLayouts/slideLayout118.xml"/><Relationship Id="rId15" Type="http://schemas.openxmlformats.org/officeDocument/2006/relationships/slideLayout" Target="../slideLayouts/slideLayout119.xml"/><Relationship Id="rId16" Type="http://schemas.openxmlformats.org/officeDocument/2006/relationships/slideLayout" Target="../slideLayouts/slideLayout12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image" Target="../media/image24.png"/><Relationship Id="rId3" Type="http://schemas.openxmlformats.org/officeDocument/2006/relationships/slideLayout" Target="../slideLayouts/slideLayout121.xml"/><Relationship Id="rId4" Type="http://schemas.openxmlformats.org/officeDocument/2006/relationships/slideLayout" Target="../slideLayouts/slideLayout122.xml"/><Relationship Id="rId5" Type="http://schemas.openxmlformats.org/officeDocument/2006/relationships/slideLayout" Target="../slideLayouts/slideLayout123.xml"/><Relationship Id="rId6" Type="http://schemas.openxmlformats.org/officeDocument/2006/relationships/slideLayout" Target="../slideLayouts/slideLayout124.xml"/><Relationship Id="rId7" Type="http://schemas.openxmlformats.org/officeDocument/2006/relationships/slideLayout" Target="../slideLayouts/slideLayout125.xml"/><Relationship Id="rId8" Type="http://schemas.openxmlformats.org/officeDocument/2006/relationships/slideLayout" Target="../slideLayouts/slideLayout126.xml"/><Relationship Id="rId9" Type="http://schemas.openxmlformats.org/officeDocument/2006/relationships/slideLayout" Target="../slideLayouts/slideLayout127.xml"/><Relationship Id="rId10" Type="http://schemas.openxmlformats.org/officeDocument/2006/relationships/slideLayout" Target="../slideLayouts/slideLayout128.xml"/><Relationship Id="rId11" Type="http://schemas.openxmlformats.org/officeDocument/2006/relationships/slideLayout" Target="../slideLayouts/slideLayout129.xml"/><Relationship Id="rId12" Type="http://schemas.openxmlformats.org/officeDocument/2006/relationships/slideLayout" Target="../slideLayouts/slideLayout130.xml"/><Relationship Id="rId13" Type="http://schemas.openxmlformats.org/officeDocument/2006/relationships/slideLayout" Target="../slideLayouts/slideLayout131.xml"/><Relationship Id="rId14" Type="http://schemas.openxmlformats.org/officeDocument/2006/relationships/slideLayout" Target="../slideLayouts/slideLayout132.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33.xml"/><Relationship Id="rId3" Type="http://schemas.openxmlformats.org/officeDocument/2006/relationships/slideLayout" Target="../slideLayouts/slideLayout134.xml"/><Relationship Id="rId4" Type="http://schemas.openxmlformats.org/officeDocument/2006/relationships/slideLayout" Target="../slideLayouts/slideLayout135.xml"/><Relationship Id="rId5" Type="http://schemas.openxmlformats.org/officeDocument/2006/relationships/slideLayout" Target="../slideLayouts/slideLayout136.xml"/><Relationship Id="rId6" Type="http://schemas.openxmlformats.org/officeDocument/2006/relationships/slideLayout" Target="../slideLayouts/slideLayout137.xml"/><Relationship Id="rId7" Type="http://schemas.openxmlformats.org/officeDocument/2006/relationships/slideLayout" Target="../slideLayouts/slideLayout138.xml"/><Relationship Id="rId8" Type="http://schemas.openxmlformats.org/officeDocument/2006/relationships/slideLayout" Target="../slideLayouts/slideLayout139.xml"/><Relationship Id="rId9" Type="http://schemas.openxmlformats.org/officeDocument/2006/relationships/slideLayout" Target="../slideLayouts/slideLayout140.xml"/><Relationship Id="rId10" Type="http://schemas.openxmlformats.org/officeDocument/2006/relationships/slideLayout" Target="../slideLayouts/slideLayout141.xml"/><Relationship Id="rId11" Type="http://schemas.openxmlformats.org/officeDocument/2006/relationships/slideLayout" Target="../slideLayouts/slideLayout142.xml"/><Relationship Id="rId12" Type="http://schemas.openxmlformats.org/officeDocument/2006/relationships/slideLayout" Target="../slideLayouts/slideLayout143.xml"/><Relationship Id="rId13" Type="http://schemas.openxmlformats.org/officeDocument/2006/relationships/slideLayout" Target="../slideLayouts/slideLayout144.xml"/>
</Relationships>
</file>

<file path=ppt/slideMasters/_rels/slideMaster13.xml.rels><?xml version="1.0" encoding="UTF-8"?>
<Relationships xmlns="http://schemas.openxmlformats.org/package/2006/relationships"><Relationship Id="rId1" Type="http://schemas.openxmlformats.org/officeDocument/2006/relationships/theme" Target="../theme/theme13.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 Id="rId11" Type="http://schemas.openxmlformats.org/officeDocument/2006/relationships/slideLayout" Target="../slideLayouts/slideLayout154.xml"/><Relationship Id="rId12" Type="http://schemas.openxmlformats.org/officeDocument/2006/relationships/slideLayout" Target="../slideLayouts/slideLayout155.xml"/><Relationship Id="rId13" Type="http://schemas.openxmlformats.org/officeDocument/2006/relationships/slideLayout" Target="../slideLayouts/slideLayout156.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4.png"/><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 Id="rId11" Type="http://schemas.openxmlformats.org/officeDocument/2006/relationships/slideLayout" Target="../slideLayouts/slideLayout33.xml"/><Relationship Id="rId12" Type="http://schemas.openxmlformats.org/officeDocument/2006/relationships/slideLayout" Target="../slideLayouts/slideLayout34.xml"/><Relationship Id="rId13" Type="http://schemas.openxmlformats.org/officeDocument/2006/relationships/slideLayout" Target="../slideLayouts/slideLayout35.xml"/><Relationship Id="rId14"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image" Target="../media/image5.png"/><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 Id="rId11" Type="http://schemas.openxmlformats.org/officeDocument/2006/relationships/slideLayout" Target="../slideLayouts/slideLayout45.xml"/><Relationship Id="rId12" Type="http://schemas.openxmlformats.org/officeDocument/2006/relationships/slideLayout" Target="../slideLayouts/slideLayout46.xml"/><Relationship Id="rId13" Type="http://schemas.openxmlformats.org/officeDocument/2006/relationships/slideLayout" Target="../slideLayouts/slideLayout47.xml"/><Relationship Id="rId14" Type="http://schemas.openxmlformats.org/officeDocument/2006/relationships/slideLayout" Target="../slideLayouts/slideLayout48.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image" Target="../media/image6.png"/><Relationship Id="rId3" Type="http://schemas.openxmlformats.org/officeDocument/2006/relationships/image" Target="../media/image7.jpeg"/><Relationship Id="rId4" Type="http://schemas.openxmlformats.org/officeDocument/2006/relationships/image" Target="../media/image8.jpeg"/><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 Id="rId11" Type="http://schemas.openxmlformats.org/officeDocument/2006/relationships/slideLayout" Target="../slideLayouts/slideLayout55.xml"/><Relationship Id="rId12" Type="http://schemas.openxmlformats.org/officeDocument/2006/relationships/slideLayout" Target="../slideLayouts/slideLayout56.xml"/><Relationship Id="rId13" Type="http://schemas.openxmlformats.org/officeDocument/2006/relationships/slideLayout" Target="../slideLayouts/slideLayout57.xml"/><Relationship Id="rId14" Type="http://schemas.openxmlformats.org/officeDocument/2006/relationships/slideLayout" Target="../slideLayouts/slideLayout58.xml"/><Relationship Id="rId15" Type="http://schemas.openxmlformats.org/officeDocument/2006/relationships/slideLayout" Target="../slideLayouts/slideLayout59.xml"/><Relationship Id="rId16" Type="http://schemas.openxmlformats.org/officeDocument/2006/relationships/slideLayout" Target="../slideLayouts/slideLayout60.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image" Target="../media/image9.png"/><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slideLayout" Target="../slideLayouts/slideLayout61.xml"/><Relationship Id="rId6" Type="http://schemas.openxmlformats.org/officeDocument/2006/relationships/slideLayout" Target="../slideLayouts/slideLayout62.xml"/><Relationship Id="rId7" Type="http://schemas.openxmlformats.org/officeDocument/2006/relationships/slideLayout" Target="../slideLayouts/slideLayout63.xml"/><Relationship Id="rId8" Type="http://schemas.openxmlformats.org/officeDocument/2006/relationships/slideLayout" Target="../slideLayouts/slideLayout64.xml"/><Relationship Id="rId9" Type="http://schemas.openxmlformats.org/officeDocument/2006/relationships/slideLayout" Target="../slideLayouts/slideLayout65.xml"/><Relationship Id="rId10" Type="http://schemas.openxmlformats.org/officeDocument/2006/relationships/slideLayout" Target="../slideLayouts/slideLayout66.xml"/><Relationship Id="rId11" Type="http://schemas.openxmlformats.org/officeDocument/2006/relationships/slideLayout" Target="../slideLayouts/slideLayout67.xml"/><Relationship Id="rId12" Type="http://schemas.openxmlformats.org/officeDocument/2006/relationships/slideLayout" Target="../slideLayouts/slideLayout68.xml"/><Relationship Id="rId13" Type="http://schemas.openxmlformats.org/officeDocument/2006/relationships/slideLayout" Target="../slideLayouts/slideLayout69.xml"/><Relationship Id="rId14" Type="http://schemas.openxmlformats.org/officeDocument/2006/relationships/slideLayout" Target="../slideLayouts/slideLayout70.xml"/><Relationship Id="rId15" Type="http://schemas.openxmlformats.org/officeDocument/2006/relationships/slideLayout" Target="../slideLayouts/slideLayout71.xml"/><Relationship Id="rId16" Type="http://schemas.openxmlformats.org/officeDocument/2006/relationships/slideLayout" Target="../slideLayouts/slideLayout72.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image" Target="../media/image12.png"/><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slideLayout" Target="../slideLayouts/slideLayout73.xml"/><Relationship Id="rId6" Type="http://schemas.openxmlformats.org/officeDocument/2006/relationships/slideLayout" Target="../slideLayouts/slideLayout74.xml"/><Relationship Id="rId7" Type="http://schemas.openxmlformats.org/officeDocument/2006/relationships/slideLayout" Target="../slideLayouts/slideLayout75.xml"/><Relationship Id="rId8" Type="http://schemas.openxmlformats.org/officeDocument/2006/relationships/slideLayout" Target="../slideLayouts/slideLayout76.xml"/><Relationship Id="rId9" Type="http://schemas.openxmlformats.org/officeDocument/2006/relationships/slideLayout" Target="../slideLayouts/slideLayout77.xml"/><Relationship Id="rId10" Type="http://schemas.openxmlformats.org/officeDocument/2006/relationships/slideLayout" Target="../slideLayouts/slideLayout78.xml"/><Relationship Id="rId11" Type="http://schemas.openxmlformats.org/officeDocument/2006/relationships/slideLayout" Target="../slideLayouts/slideLayout79.xml"/><Relationship Id="rId12" Type="http://schemas.openxmlformats.org/officeDocument/2006/relationships/slideLayout" Target="../slideLayouts/slideLayout80.xml"/><Relationship Id="rId13" Type="http://schemas.openxmlformats.org/officeDocument/2006/relationships/slideLayout" Target="../slideLayouts/slideLayout81.xml"/><Relationship Id="rId14" Type="http://schemas.openxmlformats.org/officeDocument/2006/relationships/slideLayout" Target="../slideLayouts/slideLayout82.xml"/><Relationship Id="rId15" Type="http://schemas.openxmlformats.org/officeDocument/2006/relationships/slideLayout" Target="../slideLayouts/slideLayout83.xml"/><Relationship Id="rId16" Type="http://schemas.openxmlformats.org/officeDocument/2006/relationships/slideLayout" Target="../slideLayouts/slideLayout84.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image" Target="../media/image15.png"/><Relationship Id="rId3" Type="http://schemas.openxmlformats.org/officeDocument/2006/relationships/image" Target="../media/image16.jpeg"/><Relationship Id="rId4" Type="http://schemas.openxmlformats.org/officeDocument/2006/relationships/image" Target="../media/image17.jpeg"/><Relationship Id="rId5" Type="http://schemas.openxmlformats.org/officeDocument/2006/relationships/slideLayout" Target="../slideLayouts/slideLayout85.xml"/><Relationship Id="rId6" Type="http://schemas.openxmlformats.org/officeDocument/2006/relationships/slideLayout" Target="../slideLayouts/slideLayout86.xml"/><Relationship Id="rId7" Type="http://schemas.openxmlformats.org/officeDocument/2006/relationships/slideLayout" Target="../slideLayouts/slideLayout87.xml"/><Relationship Id="rId8" Type="http://schemas.openxmlformats.org/officeDocument/2006/relationships/slideLayout" Target="../slideLayouts/slideLayout88.xml"/><Relationship Id="rId9" Type="http://schemas.openxmlformats.org/officeDocument/2006/relationships/slideLayout" Target="../slideLayouts/slideLayout89.xml"/><Relationship Id="rId10" Type="http://schemas.openxmlformats.org/officeDocument/2006/relationships/slideLayout" Target="../slideLayouts/slideLayout90.xml"/><Relationship Id="rId11" Type="http://schemas.openxmlformats.org/officeDocument/2006/relationships/slideLayout" Target="../slideLayouts/slideLayout91.xml"/><Relationship Id="rId12" Type="http://schemas.openxmlformats.org/officeDocument/2006/relationships/slideLayout" Target="../slideLayouts/slideLayout92.xml"/><Relationship Id="rId13" Type="http://schemas.openxmlformats.org/officeDocument/2006/relationships/slideLayout" Target="../slideLayouts/slideLayout93.xml"/><Relationship Id="rId14" Type="http://schemas.openxmlformats.org/officeDocument/2006/relationships/slideLayout" Target="../slideLayouts/slideLayout94.xml"/><Relationship Id="rId15" Type="http://schemas.openxmlformats.org/officeDocument/2006/relationships/slideLayout" Target="../slideLayouts/slideLayout95.xml"/><Relationship Id="rId16" Type="http://schemas.openxmlformats.org/officeDocument/2006/relationships/slideLayout" Target="../slideLayouts/slideLayout96.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image" Target="../media/image18.png"/><Relationship Id="rId3" Type="http://schemas.openxmlformats.org/officeDocument/2006/relationships/image" Target="../media/image19.jpeg"/><Relationship Id="rId4" Type="http://schemas.openxmlformats.org/officeDocument/2006/relationships/image" Target="../media/image20.jpeg"/><Relationship Id="rId5" Type="http://schemas.openxmlformats.org/officeDocument/2006/relationships/slideLayout" Target="../slideLayouts/slideLayout97.xml"/><Relationship Id="rId6" Type="http://schemas.openxmlformats.org/officeDocument/2006/relationships/slideLayout" Target="../slideLayouts/slideLayout98.xml"/><Relationship Id="rId7" Type="http://schemas.openxmlformats.org/officeDocument/2006/relationships/slideLayout" Target="../slideLayouts/slideLayout99.xml"/><Relationship Id="rId8" Type="http://schemas.openxmlformats.org/officeDocument/2006/relationships/slideLayout" Target="../slideLayouts/slideLayout100.xml"/><Relationship Id="rId9" Type="http://schemas.openxmlformats.org/officeDocument/2006/relationships/slideLayout" Target="../slideLayouts/slideLayout101.xml"/><Relationship Id="rId10" Type="http://schemas.openxmlformats.org/officeDocument/2006/relationships/slideLayout" Target="../slideLayouts/slideLayout102.xml"/><Relationship Id="rId11" Type="http://schemas.openxmlformats.org/officeDocument/2006/relationships/slideLayout" Target="../slideLayouts/slideLayout103.xml"/><Relationship Id="rId12" Type="http://schemas.openxmlformats.org/officeDocument/2006/relationships/slideLayout" Target="../slideLayouts/slideLayout104.xml"/><Relationship Id="rId13" Type="http://schemas.openxmlformats.org/officeDocument/2006/relationships/slideLayout" Target="../slideLayouts/slideLayout105.xml"/><Relationship Id="rId14" Type="http://schemas.openxmlformats.org/officeDocument/2006/relationships/slideLayout" Target="../slideLayouts/slideLayout106.xml"/><Relationship Id="rId15" Type="http://schemas.openxmlformats.org/officeDocument/2006/relationships/slideLayout" Target="../slideLayouts/slideLayout107.xml"/><Relationship Id="rId16" Type="http://schemas.openxmlformats.org/officeDocument/2006/relationships/slideLayout" Target="../slideLayouts/slideLayout108.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fillRef idx="0"/>
          <a:effectRef idx="0"/>
          <a:fontRef idx="minor"/>
        </p:style>
      </p:sp>
      <p:pic>
        <p:nvPicPr>
          <p:cNvPr id="1" name="Picture 12" descr=""/>
          <p:cNvPicPr/>
          <p:nvPr/>
        </p:nvPicPr>
        <p:blipFill>
          <a:blip r:embed="rId2"/>
          <a:stretch/>
        </p:blipFill>
        <p:spPr>
          <a:xfrm>
            <a:off x="113040" y="0"/>
            <a:ext cx="2602440" cy="1171080"/>
          </a:xfrm>
          <a:prstGeom prst="rect">
            <a:avLst/>
          </a:prstGeom>
          <a:ln w="0">
            <a:noFill/>
          </a:ln>
        </p:spPr>
      </p:pic>
      <p:sp>
        <p:nvSpPr>
          <p:cNvPr id="2" name="CustomShape 6"/>
          <p:cNvSpPr/>
          <p:nvPr/>
        </p:nvSpPr>
        <p:spPr>
          <a:xfrm>
            <a:off x="912240" y="6032880"/>
            <a:ext cx="8230320" cy="241920"/>
          </a:xfrm>
          <a:prstGeom prst="rect">
            <a:avLst/>
          </a:prstGeom>
          <a:noFill/>
          <a:ln w="0">
            <a:noFill/>
          </a:ln>
        </p:spPr>
        <p:style>
          <a:lnRef idx="0"/>
          <a:fillRef idx="0"/>
          <a:effectRef idx="0"/>
          <a:fontRef idx="minor"/>
        </p:style>
        <p:txBody>
          <a:bodyPr lIns="90000" rIns="90000" tIns="45000" bIns="45000" anchor="t">
            <a:spAutoFit/>
          </a:bodyPr>
          <a:p>
            <a:pPr>
              <a:lnSpc>
                <a:spcPct val="100000"/>
              </a:lnSpc>
              <a:buNone/>
            </a:pPr>
            <a:r>
              <a:rPr b="0" lang="en-GB" sz="1000" spc="-1" strike="noStrike">
                <a:solidFill>
                  <a:srgbClr val="444444"/>
                </a:solidFill>
                <a:latin typeface="Calibri"/>
                <a:ea typeface="DejaVu Sans"/>
              </a:rPr>
              <a:t>This project has received funding from the European Union’s Horizon 2020 research and innovation programme under grant agreement No 101004761.</a:t>
            </a:r>
            <a:endParaRPr b="0" lang="en-GB" sz="1000" spc="-1" strike="noStrike">
              <a:latin typeface="Arial"/>
            </a:endParaRPr>
          </a:p>
        </p:txBody>
      </p:sp>
      <p:sp>
        <p:nvSpPr>
          <p:cNvPr id="3" name="CustomShape 7"/>
          <p:cNvSpPr/>
          <p:nvPr/>
        </p:nvSpPr>
        <p:spPr>
          <a:xfrm>
            <a:off x="3733920" y="135360"/>
            <a:ext cx="5408640" cy="912600"/>
          </a:xfrm>
          <a:prstGeom prst="rect">
            <a:avLst/>
          </a:prstGeom>
          <a:noFill/>
          <a:ln w="0">
            <a:noFill/>
          </a:ln>
        </p:spPr>
        <p:style>
          <a:lnRef idx="0"/>
          <a:fillRef idx="0"/>
          <a:effectRef idx="0"/>
          <a:fontRef idx="minor"/>
        </p:style>
        <p:txBody>
          <a:bodyPr lIns="90000" rIns="90000" tIns="45000" bIns="45000" anchor="t">
            <a:spAutoFit/>
          </a:bodyPr>
          <a:p>
            <a:pPr algn="r">
              <a:lnSpc>
                <a:spcPct val="100000"/>
              </a:lnSpc>
              <a:buNone/>
            </a:pPr>
            <a:r>
              <a:rPr b="0" lang="en-GB" sz="2700" spc="-1" strike="noStrike">
                <a:solidFill>
                  <a:srgbClr val="ffffff"/>
                </a:solidFill>
                <a:latin typeface="Calibri"/>
                <a:ea typeface="DejaVu Sans"/>
              </a:rPr>
              <a:t>Advancement and Innovation for Detectors at Accelerators</a:t>
            </a:r>
            <a:endParaRPr b="0" lang="en-GB" sz="2700" spc="-1" strike="noStrike">
              <a:latin typeface="Arial"/>
            </a:endParaRPr>
          </a:p>
        </p:txBody>
      </p:sp>
      <p:pic>
        <p:nvPicPr>
          <p:cNvPr id="4" name="Picture 9" descr=""/>
          <p:cNvPicPr/>
          <p:nvPr/>
        </p:nvPicPr>
        <p:blipFill>
          <a:blip r:embed="rId3"/>
          <a:stretch/>
        </p:blipFill>
        <p:spPr>
          <a:xfrm flipH="1" rot="10800000">
            <a:off x="380880" y="5941080"/>
            <a:ext cx="529920" cy="352800"/>
          </a:xfrm>
          <a:prstGeom prst="rect">
            <a:avLst/>
          </a:prstGeom>
          <a:ln w="0">
            <a:noFill/>
          </a:ln>
        </p:spPr>
      </p:pic>
      <p:sp>
        <p:nvSpPr>
          <p:cNvPr id="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a:t>
            </a:r>
            <a:r>
              <a:rPr b="0" lang="en-GB" sz="3200" spc="-1" strike="noStrike">
                <a:latin typeface="Arial"/>
              </a:rPr>
              <a:t>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78"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379" name="Picture 12" descr=""/>
          <p:cNvPicPr/>
          <p:nvPr/>
        </p:nvPicPr>
        <p:blipFill>
          <a:blip r:embed="rId2"/>
          <a:stretch/>
        </p:blipFill>
        <p:spPr>
          <a:xfrm>
            <a:off x="72000" y="72000"/>
            <a:ext cx="3613320" cy="946800"/>
          </a:xfrm>
          <a:prstGeom prst="rect">
            <a:avLst/>
          </a:prstGeom>
          <a:ln w="0">
            <a:noFill/>
          </a:ln>
        </p:spPr>
      </p:pic>
      <p:sp>
        <p:nvSpPr>
          <p:cNvPr id="380"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381" name="Picture 9" descr=""/>
          <p:cNvPicPr/>
          <p:nvPr/>
        </p:nvPicPr>
        <p:blipFill>
          <a:blip r:embed="rId3"/>
          <a:stretch/>
        </p:blipFill>
        <p:spPr>
          <a:xfrm>
            <a:off x="380880" y="5939280"/>
            <a:ext cx="525600" cy="349200"/>
          </a:xfrm>
          <a:prstGeom prst="rect">
            <a:avLst/>
          </a:prstGeom>
          <a:ln w="0">
            <a:noFill/>
          </a:ln>
        </p:spPr>
      </p:pic>
      <p:pic>
        <p:nvPicPr>
          <p:cNvPr id="382" name="Picture 46" descr=""/>
          <p:cNvPicPr/>
          <p:nvPr/>
        </p:nvPicPr>
        <p:blipFill>
          <a:blip r:embed="rId4"/>
          <a:stretch/>
        </p:blipFill>
        <p:spPr>
          <a:xfrm>
            <a:off x="7812000" y="5882400"/>
            <a:ext cx="1254600" cy="361800"/>
          </a:xfrm>
          <a:prstGeom prst="rect">
            <a:avLst/>
          </a:prstGeom>
          <a:ln w="0">
            <a:noFill/>
          </a:ln>
        </p:spPr>
      </p:pic>
      <p:sp>
        <p:nvSpPr>
          <p:cNvPr id="38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384"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1" name="CustomShape 1"/>
          <p:cNvSpPr/>
          <p:nvPr/>
        </p:nvSpPr>
        <p:spPr>
          <a:xfrm>
            <a:off x="2613960" y="0"/>
            <a:ext cx="6528240" cy="1163520"/>
          </a:xfrm>
          <a:prstGeom prst="rect">
            <a:avLst/>
          </a:prstGeom>
          <a:gradFill rotWithShape="0">
            <a:gsLst>
              <a:gs pos="42000">
                <a:srgbClr val="44a7ab"/>
              </a:gs>
              <a:gs pos="100000">
                <a:srgbClr val="ffffff"/>
              </a:gs>
            </a:gsLst>
            <a:lin ang="10800000"/>
          </a:gradFill>
          <a:ln w="0">
            <a:solidFill>
              <a:srgbClr val="ffffff"/>
            </a:solidFill>
          </a:ln>
        </p:spPr>
        <p:style>
          <a:lnRef idx="0"/>
          <a:fillRef idx="0"/>
          <a:effectRef idx="0"/>
          <a:fontRef idx="minor"/>
        </p:style>
      </p:sp>
      <p:pic>
        <p:nvPicPr>
          <p:cNvPr id="422" name="Picture 12" descr=""/>
          <p:cNvPicPr/>
          <p:nvPr/>
        </p:nvPicPr>
        <p:blipFill>
          <a:blip r:embed="rId2"/>
          <a:stretch/>
        </p:blipFill>
        <p:spPr>
          <a:xfrm>
            <a:off x="113040" y="0"/>
            <a:ext cx="2602080" cy="1170720"/>
          </a:xfrm>
          <a:prstGeom prst="rect">
            <a:avLst/>
          </a:prstGeom>
          <a:ln w="0">
            <a:noFill/>
          </a:ln>
        </p:spPr>
      </p:pic>
      <p:sp>
        <p:nvSpPr>
          <p:cNvPr id="423"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424"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462"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a:t>
            </a:r>
            <a:r>
              <a:rPr b="0" lang="en-GB" sz="3200" spc="-1" strike="noStrike">
                <a:latin typeface="Arial"/>
              </a:rPr>
              <a:t>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 id="2147483800" r:id="rId10"/>
    <p:sldLayoutId id="2147483801" r:id="rId11"/>
    <p:sldLayoutId id="2147483802" r:id="rId12"/>
    <p:sldLayoutId id="2147483803" r:id="rId13"/>
  </p:sldLayoutIdLst>
</p:sldMaster>
</file>

<file path=ppt/slideMasters/slideMaster1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99"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500"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 id="2147483815" r:id="rId12"/>
    <p:sldLayoutId id="2147483816"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3" name="CustomShape 1"/>
          <p:cNvSpPr/>
          <p:nvPr/>
        </p:nvSpPr>
        <p:spPr>
          <a:xfrm>
            <a:off x="2613960" y="0"/>
            <a:ext cx="6528240" cy="1163520"/>
          </a:xfrm>
          <a:prstGeom prst="rect">
            <a:avLst/>
          </a:prstGeom>
          <a:gradFill rotWithShape="0">
            <a:gsLst>
              <a:gs pos="42000">
                <a:srgbClr val="44a7ab"/>
              </a:gs>
              <a:gs pos="100000">
                <a:srgbClr val="ffffff"/>
              </a:gs>
            </a:gsLst>
            <a:lin ang="10800000"/>
          </a:gradFill>
          <a:ln w="0">
            <a:solidFill>
              <a:srgbClr val="ffffff"/>
            </a:solidFill>
          </a:ln>
        </p:spPr>
        <p:style>
          <a:lnRef idx="0"/>
          <a:fillRef idx="0"/>
          <a:effectRef idx="0"/>
          <a:fontRef idx="minor"/>
        </p:style>
      </p:sp>
      <p:pic>
        <p:nvPicPr>
          <p:cNvPr id="44" name="Picture 12" descr=""/>
          <p:cNvPicPr/>
          <p:nvPr/>
        </p:nvPicPr>
        <p:blipFill>
          <a:blip r:embed="rId2"/>
          <a:stretch/>
        </p:blipFill>
        <p:spPr>
          <a:xfrm>
            <a:off x="113040" y="0"/>
            <a:ext cx="2602080" cy="1170720"/>
          </a:xfrm>
          <a:prstGeom prst="rect">
            <a:avLst/>
          </a:prstGeom>
          <a:ln w="0">
            <a:noFill/>
          </a:ln>
        </p:spPr>
      </p:pic>
      <p:sp>
        <p:nvSpPr>
          <p:cNvPr id="4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4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83"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fillRef idx="0"/>
          <a:effectRef idx="0"/>
          <a:fontRef idx="minor"/>
        </p:style>
      </p:sp>
      <p:pic>
        <p:nvPicPr>
          <p:cNvPr id="84" name="Picture 12" descr=""/>
          <p:cNvPicPr/>
          <p:nvPr/>
        </p:nvPicPr>
        <p:blipFill>
          <a:blip r:embed="rId2"/>
          <a:stretch/>
        </p:blipFill>
        <p:spPr>
          <a:xfrm>
            <a:off x="113040" y="0"/>
            <a:ext cx="2602440" cy="1171080"/>
          </a:xfrm>
          <a:prstGeom prst="rect">
            <a:avLst/>
          </a:prstGeom>
          <a:ln w="0">
            <a:noFill/>
          </a:ln>
        </p:spPr>
      </p:pic>
      <p:sp>
        <p:nvSpPr>
          <p:cNvPr id="8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8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3"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fillRef idx="0"/>
          <a:effectRef idx="0"/>
          <a:fontRef idx="minor"/>
        </p:style>
      </p:sp>
      <p:pic>
        <p:nvPicPr>
          <p:cNvPr id="124" name="Picture 12" descr=""/>
          <p:cNvPicPr/>
          <p:nvPr/>
        </p:nvPicPr>
        <p:blipFill>
          <a:blip r:embed="rId2"/>
          <a:stretch/>
        </p:blipFill>
        <p:spPr>
          <a:xfrm>
            <a:off x="113040" y="0"/>
            <a:ext cx="2602440" cy="1171080"/>
          </a:xfrm>
          <a:prstGeom prst="rect">
            <a:avLst/>
          </a:prstGeom>
          <a:ln w="0">
            <a:noFill/>
          </a:ln>
        </p:spPr>
      </p:pic>
      <p:sp>
        <p:nvSpPr>
          <p:cNvPr id="125"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126"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63"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164" name="Picture 12" descr=""/>
          <p:cNvPicPr/>
          <p:nvPr/>
        </p:nvPicPr>
        <p:blipFill>
          <a:blip r:embed="rId2"/>
          <a:stretch/>
        </p:blipFill>
        <p:spPr>
          <a:xfrm>
            <a:off x="72000" y="72000"/>
            <a:ext cx="3613320" cy="946800"/>
          </a:xfrm>
          <a:prstGeom prst="rect">
            <a:avLst/>
          </a:prstGeom>
          <a:ln w="0">
            <a:noFill/>
          </a:ln>
        </p:spPr>
      </p:pic>
      <p:sp>
        <p:nvSpPr>
          <p:cNvPr id="165"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166" name="Picture 9" descr=""/>
          <p:cNvPicPr/>
          <p:nvPr/>
        </p:nvPicPr>
        <p:blipFill>
          <a:blip r:embed="rId3"/>
          <a:stretch/>
        </p:blipFill>
        <p:spPr>
          <a:xfrm>
            <a:off x="380880" y="5939280"/>
            <a:ext cx="525600" cy="349200"/>
          </a:xfrm>
          <a:prstGeom prst="rect">
            <a:avLst/>
          </a:prstGeom>
          <a:ln w="0">
            <a:noFill/>
          </a:ln>
        </p:spPr>
      </p:pic>
      <p:pic>
        <p:nvPicPr>
          <p:cNvPr id="167" name="Picture 3" descr=""/>
          <p:cNvPicPr/>
          <p:nvPr/>
        </p:nvPicPr>
        <p:blipFill>
          <a:blip r:embed="rId4"/>
          <a:stretch/>
        </p:blipFill>
        <p:spPr>
          <a:xfrm>
            <a:off x="7812000" y="5882400"/>
            <a:ext cx="1254600" cy="361800"/>
          </a:xfrm>
          <a:prstGeom prst="rect">
            <a:avLst/>
          </a:prstGeom>
          <a:ln w="0">
            <a:noFill/>
          </a:ln>
        </p:spPr>
      </p:pic>
      <p:sp>
        <p:nvSpPr>
          <p:cNvPr id="168"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169"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6"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207" name="Picture 12" descr=""/>
          <p:cNvPicPr/>
          <p:nvPr/>
        </p:nvPicPr>
        <p:blipFill>
          <a:blip r:embed="rId2"/>
          <a:stretch/>
        </p:blipFill>
        <p:spPr>
          <a:xfrm>
            <a:off x="72000" y="72000"/>
            <a:ext cx="3613320" cy="946800"/>
          </a:xfrm>
          <a:prstGeom prst="rect">
            <a:avLst/>
          </a:prstGeom>
          <a:ln w="0">
            <a:noFill/>
          </a:ln>
        </p:spPr>
      </p:pic>
      <p:sp>
        <p:nvSpPr>
          <p:cNvPr id="208"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209" name="Picture 9" descr=""/>
          <p:cNvPicPr/>
          <p:nvPr/>
        </p:nvPicPr>
        <p:blipFill>
          <a:blip r:embed="rId3"/>
          <a:stretch/>
        </p:blipFill>
        <p:spPr>
          <a:xfrm>
            <a:off x="380880" y="5939280"/>
            <a:ext cx="525600" cy="349200"/>
          </a:xfrm>
          <a:prstGeom prst="rect">
            <a:avLst/>
          </a:prstGeom>
          <a:ln w="0">
            <a:noFill/>
          </a:ln>
        </p:spPr>
      </p:pic>
      <p:pic>
        <p:nvPicPr>
          <p:cNvPr id="210" name="Picture 3" descr=""/>
          <p:cNvPicPr/>
          <p:nvPr/>
        </p:nvPicPr>
        <p:blipFill>
          <a:blip r:embed="rId4"/>
          <a:stretch/>
        </p:blipFill>
        <p:spPr>
          <a:xfrm>
            <a:off x="7812000" y="5882400"/>
            <a:ext cx="1254600" cy="361800"/>
          </a:xfrm>
          <a:prstGeom prst="rect">
            <a:avLst/>
          </a:prstGeom>
          <a:ln w="0">
            <a:noFill/>
          </a:ln>
        </p:spPr>
      </p:pic>
      <p:sp>
        <p:nvSpPr>
          <p:cNvPr id="211"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212"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9"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250" name="Picture 12" descr=""/>
          <p:cNvPicPr/>
          <p:nvPr/>
        </p:nvPicPr>
        <p:blipFill>
          <a:blip r:embed="rId2"/>
          <a:stretch/>
        </p:blipFill>
        <p:spPr>
          <a:xfrm>
            <a:off x="72000" y="72000"/>
            <a:ext cx="3613320" cy="946800"/>
          </a:xfrm>
          <a:prstGeom prst="rect">
            <a:avLst/>
          </a:prstGeom>
          <a:ln w="0">
            <a:noFill/>
          </a:ln>
        </p:spPr>
      </p:pic>
      <p:sp>
        <p:nvSpPr>
          <p:cNvPr id="251"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252" name="Picture 9" descr=""/>
          <p:cNvPicPr/>
          <p:nvPr/>
        </p:nvPicPr>
        <p:blipFill>
          <a:blip r:embed="rId3"/>
          <a:stretch/>
        </p:blipFill>
        <p:spPr>
          <a:xfrm>
            <a:off x="380880" y="5939280"/>
            <a:ext cx="525600" cy="349200"/>
          </a:xfrm>
          <a:prstGeom prst="rect">
            <a:avLst/>
          </a:prstGeom>
          <a:ln w="0">
            <a:noFill/>
          </a:ln>
        </p:spPr>
      </p:pic>
      <p:pic>
        <p:nvPicPr>
          <p:cNvPr id="253" name="Picture 132" descr=""/>
          <p:cNvPicPr/>
          <p:nvPr/>
        </p:nvPicPr>
        <p:blipFill>
          <a:blip r:embed="rId4"/>
          <a:stretch/>
        </p:blipFill>
        <p:spPr>
          <a:xfrm>
            <a:off x="7812000" y="5882400"/>
            <a:ext cx="1254600" cy="361800"/>
          </a:xfrm>
          <a:prstGeom prst="rect">
            <a:avLst/>
          </a:prstGeom>
          <a:ln w="0">
            <a:noFill/>
          </a:ln>
        </p:spPr>
      </p:pic>
      <p:sp>
        <p:nvSpPr>
          <p:cNvPr id="254"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255"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2"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293" name="Picture 12" descr=""/>
          <p:cNvPicPr/>
          <p:nvPr/>
        </p:nvPicPr>
        <p:blipFill>
          <a:blip r:embed="rId2"/>
          <a:stretch/>
        </p:blipFill>
        <p:spPr>
          <a:xfrm>
            <a:off x="72000" y="72000"/>
            <a:ext cx="3613320" cy="946800"/>
          </a:xfrm>
          <a:prstGeom prst="rect">
            <a:avLst/>
          </a:prstGeom>
          <a:ln w="0">
            <a:noFill/>
          </a:ln>
        </p:spPr>
      </p:pic>
      <p:sp>
        <p:nvSpPr>
          <p:cNvPr id="294"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295" name="Picture 9" descr=""/>
          <p:cNvPicPr/>
          <p:nvPr/>
        </p:nvPicPr>
        <p:blipFill>
          <a:blip r:embed="rId3"/>
          <a:stretch/>
        </p:blipFill>
        <p:spPr>
          <a:xfrm>
            <a:off x="380880" y="5939280"/>
            <a:ext cx="525600" cy="349200"/>
          </a:xfrm>
          <a:prstGeom prst="rect">
            <a:avLst/>
          </a:prstGeom>
          <a:ln w="0">
            <a:noFill/>
          </a:ln>
        </p:spPr>
      </p:pic>
      <p:pic>
        <p:nvPicPr>
          <p:cNvPr id="296" name="Picture 132" descr=""/>
          <p:cNvPicPr/>
          <p:nvPr/>
        </p:nvPicPr>
        <p:blipFill>
          <a:blip r:embed="rId4"/>
          <a:stretch/>
        </p:blipFill>
        <p:spPr>
          <a:xfrm>
            <a:off x="7812000" y="5882400"/>
            <a:ext cx="1254600" cy="361800"/>
          </a:xfrm>
          <a:prstGeom prst="rect">
            <a:avLst/>
          </a:prstGeom>
          <a:ln w="0">
            <a:noFill/>
          </a:ln>
        </p:spPr>
      </p:pic>
      <p:sp>
        <p:nvSpPr>
          <p:cNvPr id="297"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298"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 id="2147483749" r:id="rId14"/>
    <p:sldLayoutId id="2147483750" r:id="rId15"/>
    <p:sldLayoutId id="2147483751" r:id="rId16"/>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35"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fillRef idx="0"/>
          <a:effectRef idx="0"/>
          <a:fontRef idx="minor"/>
        </p:style>
      </p:sp>
      <p:pic>
        <p:nvPicPr>
          <p:cNvPr id="336" name="Picture 12" descr=""/>
          <p:cNvPicPr/>
          <p:nvPr/>
        </p:nvPicPr>
        <p:blipFill>
          <a:blip r:embed="rId2"/>
          <a:stretch/>
        </p:blipFill>
        <p:spPr>
          <a:xfrm>
            <a:off x="72000" y="72000"/>
            <a:ext cx="3613320" cy="946800"/>
          </a:xfrm>
          <a:prstGeom prst="rect">
            <a:avLst/>
          </a:prstGeom>
          <a:ln w="0">
            <a:noFill/>
          </a:ln>
        </p:spPr>
      </p:pic>
      <p:sp>
        <p:nvSpPr>
          <p:cNvPr id="337" name="CustomShape 2"/>
          <p:cNvSpPr/>
          <p:nvPr/>
        </p:nvSpPr>
        <p:spPr>
          <a:xfrm>
            <a:off x="912240" y="6032880"/>
            <a:ext cx="6282360" cy="2066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800" spc="-1" strike="noStrike">
                <a:solidFill>
                  <a:srgbClr val="444444"/>
                </a:solidFill>
                <a:latin typeface="Calibri"/>
                <a:ea typeface="DejaVu Sans"/>
              </a:rPr>
              <a:t>This project has received funding from the European Union’s Horizon 2020 research and innovation programme under grant agreement No 654168.</a:t>
            </a:r>
            <a:endParaRPr b="0" lang="en-GB" sz="800" spc="-1" strike="noStrike">
              <a:latin typeface="Arial"/>
            </a:endParaRPr>
          </a:p>
        </p:txBody>
      </p:sp>
      <p:pic>
        <p:nvPicPr>
          <p:cNvPr id="338" name="Picture 9" descr=""/>
          <p:cNvPicPr/>
          <p:nvPr/>
        </p:nvPicPr>
        <p:blipFill>
          <a:blip r:embed="rId3"/>
          <a:stretch/>
        </p:blipFill>
        <p:spPr>
          <a:xfrm>
            <a:off x="380880" y="5939280"/>
            <a:ext cx="525600" cy="349200"/>
          </a:xfrm>
          <a:prstGeom prst="rect">
            <a:avLst/>
          </a:prstGeom>
          <a:ln w="0">
            <a:noFill/>
          </a:ln>
        </p:spPr>
      </p:pic>
      <p:pic>
        <p:nvPicPr>
          <p:cNvPr id="339" name="Picture 46" descr=""/>
          <p:cNvPicPr/>
          <p:nvPr/>
        </p:nvPicPr>
        <p:blipFill>
          <a:blip r:embed="rId4"/>
          <a:stretch/>
        </p:blipFill>
        <p:spPr>
          <a:xfrm>
            <a:off x="7812000" y="5882400"/>
            <a:ext cx="1254600" cy="361800"/>
          </a:xfrm>
          <a:prstGeom prst="rect">
            <a:avLst/>
          </a:prstGeom>
          <a:ln w="0">
            <a:noFill/>
          </a:ln>
        </p:spPr>
      </p:pic>
      <p:sp>
        <p:nvSpPr>
          <p:cNvPr id="340" name="PlaceHolder 1"/>
          <p:cNvSpPr>
            <a:spLocks noGrp="1"/>
          </p:cNvSpPr>
          <p:nvPr>
            <p:ph type="title"/>
          </p:nvPr>
        </p:nvSpPr>
        <p:spPr>
          <a:xfrm>
            <a:off x="457200" y="273600"/>
            <a:ext cx="8229240" cy="1144800"/>
          </a:xfrm>
          <a:prstGeom prst="rect">
            <a:avLst/>
          </a:prstGeom>
          <a:noFill/>
          <a:ln w="0">
            <a:noFill/>
          </a:ln>
        </p:spPr>
        <p:txBody>
          <a:bodyPr lIns="0" rIns="0" tIns="0" bIns="0" anchor="ctr">
            <a:noAutofit/>
          </a:bodyPr>
          <a:p>
            <a:pPr algn="ctr">
              <a:buNone/>
            </a:pPr>
            <a:r>
              <a:rPr b="0" lang="en-GB" sz="4400" spc="-1" strike="noStrike">
                <a:latin typeface="Arial"/>
              </a:rPr>
              <a:t>Click to edit the title text format</a:t>
            </a:r>
            <a:endParaRPr b="0" lang="en-GB" sz="4400" spc="-1" strike="noStrike">
              <a:latin typeface="Arial"/>
            </a:endParaRPr>
          </a:p>
        </p:txBody>
      </p:sp>
      <p:sp>
        <p:nvSpPr>
          <p:cNvPr id="341" name="PlaceHolder 2"/>
          <p:cNvSpPr>
            <a:spLocks noGrp="1"/>
          </p:cNvSpPr>
          <p:nvPr>
            <p:ph type="body"/>
          </p:nvPr>
        </p:nvSpPr>
        <p:spPr>
          <a:xfrm>
            <a:off x="457200" y="1604520"/>
            <a:ext cx="82292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GB" sz="3200" spc="-1" strike="noStrike">
                <a:latin typeface="Arial"/>
              </a:rPr>
              <a:t>Click to edit the outline text format</a:t>
            </a:r>
            <a:endParaRPr b="0" lang="en-GB" sz="3200" spc="-1" strike="noStrike">
              <a:latin typeface="Arial"/>
            </a:endParaRPr>
          </a:p>
          <a:p>
            <a:pPr lvl="1" marL="864000" indent="-324000">
              <a:spcBef>
                <a:spcPts val="1134"/>
              </a:spcBef>
              <a:buClr>
                <a:srgbClr val="000000"/>
              </a:buClr>
              <a:buSzPct val="75000"/>
              <a:buFont typeface="Symbol" charset="2"/>
              <a:buChar char=""/>
            </a:pPr>
            <a:r>
              <a:rPr b="0" lang="en-GB" sz="2800" spc="-1" strike="noStrike">
                <a:latin typeface="Arial"/>
              </a:rPr>
              <a:t>Second Outline Level</a:t>
            </a:r>
            <a:endParaRPr b="0" lang="en-GB" sz="2800" spc="-1" strike="noStrike">
              <a:latin typeface="Arial"/>
            </a:endParaRPr>
          </a:p>
          <a:p>
            <a:pPr lvl="2" marL="1296000" indent="-288000">
              <a:spcBef>
                <a:spcPts val="850"/>
              </a:spcBef>
              <a:buClr>
                <a:srgbClr val="000000"/>
              </a:buClr>
              <a:buSzPct val="45000"/>
              <a:buFont typeface="Wingdings" charset="2"/>
              <a:buChar char=""/>
            </a:pPr>
            <a:r>
              <a:rPr b="0" lang="en-GB" sz="2400" spc="-1" strike="noStrike">
                <a:latin typeface="Arial"/>
              </a:rPr>
              <a:t>Third Outline Level</a:t>
            </a:r>
            <a:endParaRPr b="0" lang="en-GB" sz="2400" spc="-1" strike="noStrike">
              <a:latin typeface="Arial"/>
            </a:endParaRPr>
          </a:p>
          <a:p>
            <a:pPr lvl="3" marL="1728000" indent="-216000">
              <a:spcBef>
                <a:spcPts val="567"/>
              </a:spcBef>
              <a:buClr>
                <a:srgbClr val="000000"/>
              </a:buClr>
              <a:buSzPct val="75000"/>
              <a:buFont typeface="Symbol" charset="2"/>
              <a:buChar char=""/>
            </a:pPr>
            <a:r>
              <a:rPr b="0" lang="en-GB" sz="2000" spc="-1" strike="noStrike">
                <a:latin typeface="Arial"/>
              </a:rPr>
              <a:t>Fourth Outline Level</a:t>
            </a:r>
            <a:endParaRPr b="0" lang="en-GB" sz="2000" spc="-1" strike="noStrike">
              <a:latin typeface="Arial"/>
            </a:endParaRPr>
          </a:p>
          <a:p>
            <a:pPr lvl="4" marL="2160000" indent="-216000">
              <a:spcBef>
                <a:spcPts val="283"/>
              </a:spcBef>
              <a:buClr>
                <a:srgbClr val="000000"/>
              </a:buClr>
              <a:buSzPct val="45000"/>
              <a:buFont typeface="Wingdings" charset="2"/>
              <a:buChar char=""/>
            </a:pPr>
            <a:r>
              <a:rPr b="0" lang="en-GB" sz="2000" spc="-1" strike="noStrike">
                <a:latin typeface="Arial"/>
              </a:rPr>
              <a:t>Fifth Outline Level</a:t>
            </a:r>
            <a:endParaRPr b="0" lang="en-GB" sz="2000" spc="-1" strike="noStrike">
              <a:latin typeface="Arial"/>
            </a:endParaRPr>
          </a:p>
          <a:p>
            <a:pPr lvl="5" marL="2592000" indent="-216000">
              <a:spcBef>
                <a:spcPts val="283"/>
              </a:spcBef>
              <a:buClr>
                <a:srgbClr val="000000"/>
              </a:buClr>
              <a:buSzPct val="45000"/>
              <a:buFont typeface="Wingdings" charset="2"/>
              <a:buChar char=""/>
            </a:pPr>
            <a:r>
              <a:rPr b="0" lang="en-GB" sz="2000" spc="-1" strike="noStrike">
                <a:latin typeface="Arial"/>
              </a:rPr>
              <a:t>Sixth Outline Level</a:t>
            </a:r>
            <a:endParaRPr b="0" lang="en-GB" sz="2000" spc="-1" strike="noStrike">
              <a:latin typeface="Arial"/>
            </a:endParaRPr>
          </a:p>
          <a:p>
            <a:pPr lvl="6" marL="3024000" indent="-216000">
              <a:spcBef>
                <a:spcPts val="283"/>
              </a:spcBef>
              <a:buClr>
                <a:srgbClr val="000000"/>
              </a:buClr>
              <a:buSzPct val="45000"/>
              <a:buFont typeface="Wingdings" charset="2"/>
              <a:buChar char=""/>
            </a:pPr>
            <a:r>
              <a:rPr b="0" lang="en-GB" sz="2000" spc="-1" strike="noStrike">
                <a:latin typeface="Arial"/>
              </a:rPr>
              <a:t>Seventh Outline Level</a:t>
            </a:r>
            <a:endParaRPr b="0" lang="en-GB"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753" r:id="rId5"/>
    <p:sldLayoutId id="2147483754" r:id="rId6"/>
    <p:sldLayoutId id="2147483755" r:id="rId7"/>
    <p:sldLayoutId id="2147483756" r:id="rId8"/>
    <p:sldLayoutId id="2147483757" r:id="rId9"/>
    <p:sldLayoutId id="2147483758" r:id="rId10"/>
    <p:sldLayoutId id="2147483759" r:id="rId11"/>
    <p:sldLayoutId id="2147483760" r:id="rId12"/>
    <p:sldLayoutId id="2147483761" r:id="rId13"/>
    <p:sldLayoutId id="2147483762" r:id="rId14"/>
    <p:sldLayoutId id="2147483763" r:id="rId15"/>
    <p:sldLayoutId id="2147483764" r:id="rId16"/>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55.png"/><Relationship Id="rId2" Type="http://schemas.openxmlformats.org/officeDocument/2006/relationships/slideLayout" Target="../slideLayouts/slideLayout73.xml"/>
</Relationships>
</file>

<file path=ppt/slides/_rels/slide11.xml.rels><?xml version="1.0" encoding="UTF-8"?>
<Relationships xmlns="http://schemas.openxmlformats.org/package/2006/relationships"><Relationship Id="rId1" Type="http://schemas.openxmlformats.org/officeDocument/2006/relationships/hyperlink" Target="https://doi.org/10.1088/1748-0221/14/09/p09019" TargetMode="External"/><Relationship Id="rId2" Type="http://schemas.openxmlformats.org/officeDocument/2006/relationships/hyperlink" Target="https://ohwr.org/project/fmc-mtlu" TargetMode="External"/><Relationship Id="rId3" Type="http://schemas.openxmlformats.org/officeDocument/2006/relationships/hyperlink" Target="https://ohwr.org/project/fmc-mtlu-hw/" TargetMode="External"/><Relationship Id="rId4" Type="http://schemas.openxmlformats.org/officeDocument/2006/relationships/slideLayout" Target="../slideLayouts/slideLayout97.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09.xml"/>
</Relationships>
</file>

<file path=ppt/slides/_rels/slide13.xml.rels><?xml version="1.0" encoding="UTF-8"?>
<Relationships xmlns="http://schemas.openxmlformats.org/package/2006/relationships"><Relationship Id="rId1" Type="http://schemas.openxmlformats.org/officeDocument/2006/relationships/hyperlink" Target="https://eudaq.github.io/" TargetMode="External"/><Relationship Id="rId2" Type="http://schemas.openxmlformats.org/officeDocument/2006/relationships/slideLayout" Target="../slideLayouts/slideLayout109.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image" Target="../media/image56.png"/><Relationship Id="rId2" Type="http://schemas.openxmlformats.org/officeDocument/2006/relationships/image" Target="../media/image57.jpeg"/><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7" Type="http://schemas.openxmlformats.org/officeDocument/2006/relationships/image" Target="../media/image62.png"/><Relationship Id="rId8" Type="http://schemas.openxmlformats.org/officeDocument/2006/relationships/slideLayout" Target="../slideLayouts/slideLayout25.xml"/>
</Relationships>
</file>

<file path=ppt/slides/_rels/slide16.xml.rels><?xml version="1.0" encoding="UTF-8"?>
<Relationships xmlns="http://schemas.openxmlformats.org/package/2006/relationships"><Relationship Id="rId1" Type="http://schemas.openxmlformats.org/officeDocument/2006/relationships/image" Target="../media/image63.jpeg"/><Relationship Id="rId2"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image" Target="../media/image64.png"/><Relationship Id="rId2"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0.xml.rels><?xml version="1.0" encoding="UTF-8"?>
<Relationships xmlns="http://schemas.openxmlformats.org/package/2006/relationships"><Relationship Id="rId1" Type="http://schemas.openxmlformats.org/officeDocument/2006/relationships/hyperlink" Target="http://www.photek.co.uk/pdf/datasheets/detectors/DS006%20Photomultiplier%20Tube%20Datasheet%20issue%202.pdf" TargetMode="External"/><Relationship Id="rId2" Type="http://schemas.openxmlformats.org/officeDocument/2006/relationships/image" Target="../media/image65.jpeg"/><Relationship Id="rId3" Type="http://schemas.openxmlformats.org/officeDocument/2006/relationships/image" Target="../media/image66.jpeg"/><Relationship Id="rId4"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image" Target="../media/image67.png"/><Relationship Id="rId2" Type="http://schemas.openxmlformats.org/officeDocument/2006/relationships/slideLayout" Target="../slideLayouts/slideLayout15.xml"/>
</Relationships>
</file>

<file path=ppt/slides/_rels/slide22.xml.rels><?xml version="1.0" encoding="UTF-8"?>
<Relationships xmlns="http://schemas.openxmlformats.org/package/2006/relationships"><Relationship Id="rId1" Type="http://schemas.openxmlformats.org/officeDocument/2006/relationships/image" Target="../media/image68.png"/><Relationship Id="rId2" Type="http://schemas.openxmlformats.org/officeDocument/2006/relationships/slideLayout" Target="../slideLayouts/slideLayout15.xml"/>
</Relationships>
</file>

<file path=ppt/slides/_rels/slide23.xml.rels><?xml version="1.0" encoding="UTF-8"?>
<Relationships xmlns="http://schemas.openxmlformats.org/package/2006/relationships"><Relationship Id="rId1" Type="http://schemas.openxmlformats.org/officeDocument/2006/relationships/image" Target="../media/image69.png"/><Relationship Id="rId2" Type="http://schemas.openxmlformats.org/officeDocument/2006/relationships/slideLayout" Target="../slideLayouts/slideLayout15.xml"/>
</Relationships>
</file>

<file path=ppt/slides/_rels/slide24.xml.rels><?xml version="1.0" encoding="UTF-8"?>
<Relationships xmlns="http://schemas.openxmlformats.org/package/2006/relationships"><Relationship Id="rId1" Type="http://schemas.openxmlformats.org/officeDocument/2006/relationships/image" Target="../media/image70.png"/><Relationship Id="rId2" Type="http://schemas.openxmlformats.org/officeDocument/2006/relationships/slideLayout" Target="../slideLayouts/slideLayout15.xml"/>
</Relationships>
</file>

<file path=ppt/slides/_rels/slide25.xml.rels><?xml version="1.0" encoding="UTF-8"?>
<Relationships xmlns="http://schemas.openxmlformats.org/package/2006/relationships"><Relationship Id="rId1" Type="http://schemas.openxmlformats.org/officeDocument/2006/relationships/image" Target="../media/image71.png"/><Relationship Id="rId2" Type="http://schemas.openxmlformats.org/officeDocument/2006/relationships/slideLayout" Target="../slideLayouts/slideLayout15.xml"/>
</Relationships>
</file>

<file path=ppt/slides/_rels/slide26.xml.rels><?xml version="1.0" encoding="UTF-8"?>
<Relationships xmlns="http://schemas.openxmlformats.org/package/2006/relationships"><Relationship Id="rId1" Type="http://schemas.openxmlformats.org/officeDocument/2006/relationships/image" Target="../media/image72.png"/><Relationship Id="rId2" Type="http://schemas.openxmlformats.org/officeDocument/2006/relationships/slideLayout" Target="../slideLayouts/slideLayout15.xml"/>
</Relationships>
</file>

<file path=ppt/slides/_rels/slide27.xml.rels><?xml version="1.0" encoding="UTF-8"?>
<Relationships xmlns="http://schemas.openxmlformats.org/package/2006/relationships"><Relationship Id="rId1" Type="http://schemas.openxmlformats.org/officeDocument/2006/relationships/image" Target="../media/image73.png"/><Relationship Id="rId2" Type="http://schemas.openxmlformats.org/officeDocument/2006/relationships/slideLayout" Target="../slideLayouts/slideLayout15.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37.xml"/>
</Relationships>
</file>

<file path=ppt/slides/_rels/slide4.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image" Target="../media/image27.jpeg"/><Relationship Id="rId4" Type="http://schemas.openxmlformats.org/officeDocument/2006/relationships/image" Target="../media/image28.jpeg"/><Relationship Id="rId5" Type="http://schemas.openxmlformats.org/officeDocument/2006/relationships/image" Target="../media/image29.jpeg"/><Relationship Id="rId6" Type="http://schemas.openxmlformats.org/officeDocument/2006/relationships/image" Target="../media/image30.jpeg"/><Relationship Id="rId7" Type="http://schemas.openxmlformats.org/officeDocument/2006/relationships/image" Target="../media/image31.png"/><Relationship Id="rId8" Type="http://schemas.openxmlformats.org/officeDocument/2006/relationships/image" Target="../media/image32.png"/><Relationship Id="rId9" Type="http://schemas.openxmlformats.org/officeDocument/2006/relationships/image" Target="../media/image33.png"/><Relationship Id="rId10" Type="http://schemas.openxmlformats.org/officeDocument/2006/relationships/image" Target="../media/image34.png"/><Relationship Id="rId11" Type="http://schemas.openxmlformats.org/officeDocument/2006/relationships/image" Target="../media/image35.png"/><Relationship Id="rId12" Type="http://schemas.openxmlformats.org/officeDocument/2006/relationships/image" Target="../media/image36.png"/><Relationship Id="rId13" Type="http://schemas.openxmlformats.org/officeDocument/2006/relationships/image" Target="../media/image37.png"/><Relationship Id="rId14" Type="http://schemas.openxmlformats.org/officeDocument/2006/relationships/image" Target="../media/image38.png"/><Relationship Id="rId15" Type="http://schemas.openxmlformats.org/officeDocument/2006/relationships/image" Target="../media/image39.png"/><Relationship Id="rId16" Type="http://schemas.openxmlformats.org/officeDocument/2006/relationships/image" Target="../media/image40.png"/><Relationship Id="rId17" Type="http://schemas.openxmlformats.org/officeDocument/2006/relationships/image" Target="../media/image41.png"/><Relationship Id="rId18" Type="http://schemas.openxmlformats.org/officeDocument/2006/relationships/image" Target="../media/image42.png"/><Relationship Id="rId19" Type="http://schemas.openxmlformats.org/officeDocument/2006/relationships/image" Target="../media/image43.png"/><Relationship Id="rId20" Type="http://schemas.openxmlformats.org/officeDocument/2006/relationships/image" Target="../media/image44.png"/><Relationship Id="rId21" Type="http://schemas.openxmlformats.org/officeDocument/2006/relationships/image" Target="../media/image45.png"/><Relationship Id="rId22" Type="http://schemas.openxmlformats.org/officeDocument/2006/relationships/image" Target="../media/image46.png"/><Relationship Id="rId23" Type="http://schemas.openxmlformats.org/officeDocument/2006/relationships/image" Target="../media/image47.png"/><Relationship Id="rId24" Type="http://schemas.openxmlformats.org/officeDocument/2006/relationships/image" Target="../media/image48.png"/><Relationship Id="rId25" Type="http://schemas.openxmlformats.org/officeDocument/2006/relationships/slideLayout" Target="../slideLayouts/slideLayout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25.xml"/>
</Relationships>
</file>

<file path=ppt/slides/_rels/slide6.xml.rels><?xml version="1.0" encoding="UTF-8"?>
<Relationships xmlns="http://schemas.openxmlformats.org/package/2006/relationships"><Relationship Id="rId1" Type="http://schemas.openxmlformats.org/officeDocument/2006/relationships/hyperlink" Target="https://www.eudet.org/e26/e28/e42441/e57298/EUDET-MEMO-2009-04.pdf" TargetMode="External"/><Relationship Id="rId2" Type="http://schemas.openxmlformats.org/officeDocument/2006/relationships/image" Target="../media/image49.jpeg"/><Relationship Id="rId3" Type="http://schemas.openxmlformats.org/officeDocument/2006/relationships/slideLayout" Target="../slideLayouts/slideLayout61.xml"/>
</Relationships>
</file>

<file path=ppt/slides/_rels/slide7.xml.rels><?xml version="1.0" encoding="UTF-8"?>
<Relationships xmlns="http://schemas.openxmlformats.org/package/2006/relationships"><Relationship Id="rId1" Type="http://schemas.openxmlformats.org/officeDocument/2006/relationships/image" Target="../media/image50.png"/><Relationship Id="rId2" Type="http://schemas.openxmlformats.org/officeDocument/2006/relationships/image" Target="../media/image51.jpeg"/><Relationship Id="rId3" Type="http://schemas.openxmlformats.org/officeDocument/2006/relationships/slideLayout" Target="../slideLayouts/slideLayout73.xml"/>
</Relationships>
</file>

<file path=ppt/slides/_rels/slide8.xml.rels><?xml version="1.0" encoding="UTF-8"?>
<Relationships xmlns="http://schemas.openxmlformats.org/package/2006/relationships"><Relationship Id="rId1" Type="http://schemas.openxmlformats.org/officeDocument/2006/relationships/image" Target="../media/image52.png"/><Relationship Id="rId2" Type="http://schemas.openxmlformats.org/officeDocument/2006/relationships/image" Target="../media/image53.png"/><Relationship Id="rId3" Type="http://schemas.openxmlformats.org/officeDocument/2006/relationships/slideLayout" Target="../slideLayouts/slideLayout73.xml"/>
</Relationships>
</file>

<file path=ppt/slides/_rels/slide9.xml.rels><?xml version="1.0" encoding="UTF-8"?>
<Relationships xmlns="http://schemas.openxmlformats.org/package/2006/relationships"><Relationship Id="rId1" Type="http://schemas.openxmlformats.org/officeDocument/2006/relationships/image" Target="../media/image54.png"/><Relationship Id="rId2" Type="http://schemas.openxmlformats.org/officeDocument/2006/relationships/slideLayout" Target="../slideLayouts/slideLayout85.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7" name="TextShape 1"/>
          <p:cNvSpPr/>
          <p:nvPr/>
        </p:nvSpPr>
        <p:spPr>
          <a:xfrm>
            <a:off x="259920" y="1593000"/>
            <a:ext cx="8779320" cy="2168280"/>
          </a:xfrm>
          <a:prstGeom prst="rect">
            <a:avLst/>
          </a:prstGeom>
          <a:noFill/>
          <a:ln w="0">
            <a:noFill/>
          </a:ln>
        </p:spPr>
        <p:style>
          <a:lnRef idx="0"/>
          <a:fillRef idx="0"/>
          <a:effectRef idx="0"/>
          <a:fontRef idx="minor"/>
        </p:style>
        <p:txBody>
          <a:bodyPr lIns="90000" rIns="90000" tIns="45000" bIns="45000" anchor="ctr">
            <a:noAutofit/>
          </a:bodyPr>
          <a:p>
            <a:pPr algn="ctr">
              <a:lnSpc>
                <a:spcPct val="90000"/>
              </a:lnSpc>
              <a:spcBef>
                <a:spcPts val="751"/>
              </a:spcBef>
              <a:buNone/>
            </a:pPr>
            <a:r>
              <a:rPr b="0" lang="en-US" sz="4800" spc="-1" strike="noStrike">
                <a:solidFill>
                  <a:srgbClr val="171a6c"/>
                </a:solidFill>
                <a:latin typeface="Calibri"/>
                <a:ea typeface="DejaVu Sans"/>
              </a:rPr>
              <a:t>A Trigger/Timing Logic Unit (TLU) for AIDAInnova </a:t>
            </a:r>
            <a:br>
              <a:rPr sz="4800"/>
            </a:br>
            <a:endParaRPr b="0" lang="en-GB" sz="4800" spc="-1" strike="noStrike">
              <a:latin typeface="Arial"/>
            </a:endParaRPr>
          </a:p>
        </p:txBody>
      </p:sp>
      <p:sp>
        <p:nvSpPr>
          <p:cNvPr id="538" name="TextShape 2"/>
          <p:cNvSpPr/>
          <p:nvPr/>
        </p:nvSpPr>
        <p:spPr>
          <a:xfrm>
            <a:off x="295920" y="3578400"/>
            <a:ext cx="8779320" cy="1844280"/>
          </a:xfrm>
          <a:prstGeom prst="rect">
            <a:avLst/>
          </a:prstGeom>
          <a:noFill/>
          <a:ln w="0">
            <a:noFill/>
          </a:ln>
        </p:spPr>
        <p:style>
          <a:lnRef idx="0"/>
          <a:fillRef idx="0"/>
          <a:effectRef idx="0"/>
          <a:fontRef idx="minor"/>
        </p:style>
        <p:txBody>
          <a:bodyPr lIns="90000" rIns="90000" tIns="45000" bIns="45000" anchor="ctr">
            <a:noAutofit/>
          </a:bodyPr>
          <a:p>
            <a:pPr>
              <a:lnSpc>
                <a:spcPct val="90000"/>
              </a:lnSpc>
              <a:spcBef>
                <a:spcPts val="751"/>
              </a:spcBef>
              <a:buNone/>
            </a:pPr>
            <a:endParaRPr b="0" lang="en-GB" sz="2600" spc="-1" strike="noStrike">
              <a:latin typeface="Arial"/>
            </a:endParaRPr>
          </a:p>
          <a:p>
            <a:pPr>
              <a:lnSpc>
                <a:spcPct val="90000"/>
              </a:lnSpc>
              <a:spcBef>
                <a:spcPts val="751"/>
              </a:spcBef>
              <a:buNone/>
            </a:pPr>
            <a:r>
              <a:rPr b="0" lang="en-US" sz="2600" spc="-1" strike="noStrike">
                <a:solidFill>
                  <a:srgbClr val="171a6c"/>
                </a:solidFill>
                <a:latin typeface="Calibri"/>
                <a:ea typeface="DejaVu Sans"/>
              </a:rPr>
              <a:t>David Cussans</a:t>
            </a:r>
            <a:endParaRPr b="0" lang="en-GB" sz="2600" spc="-1" strike="noStrike">
              <a:latin typeface="Arial"/>
            </a:endParaRPr>
          </a:p>
          <a:p>
            <a:pPr>
              <a:lnSpc>
                <a:spcPct val="90000"/>
              </a:lnSpc>
              <a:spcBef>
                <a:spcPts val="751"/>
              </a:spcBef>
              <a:buNone/>
            </a:pPr>
            <a:r>
              <a:rPr b="0" lang="en-US" sz="2600" spc="-1" strike="noStrike">
                <a:solidFill>
                  <a:srgbClr val="171a6c"/>
                </a:solidFill>
                <a:latin typeface="Calibri"/>
                <a:ea typeface="DejaVu Sans"/>
              </a:rPr>
              <a:t>BTTB10, June 2022</a:t>
            </a:r>
            <a:endParaRPr b="0" lang="en-GB" sz="2600" spc="-1" strike="noStrike">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5" name="TextShape 14"/>
          <p:cNvSpPr/>
          <p:nvPr/>
        </p:nvSpPr>
        <p:spPr>
          <a:xfrm>
            <a:off x="3780000" y="-52560"/>
            <a:ext cx="5348520" cy="124956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AIDA-2020 TLU </a:t>
            </a:r>
            <a:br>
              <a:rPr sz="1800"/>
            </a:br>
            <a:r>
              <a:rPr b="0" lang="en-GB" sz="4400" spc="-1" strike="noStrike">
                <a:solidFill>
                  <a:srgbClr val="000000"/>
                </a:solidFill>
                <a:latin typeface="Arial"/>
                <a:ea typeface="DejaVu Sans"/>
              </a:rPr>
              <a:t>DUT “Shutter”</a:t>
            </a:r>
            <a:endParaRPr b="0" lang="en-GB" sz="4400" spc="-1" strike="noStrike">
              <a:latin typeface="Arial"/>
            </a:endParaRPr>
          </a:p>
        </p:txBody>
      </p:sp>
      <p:sp>
        <p:nvSpPr>
          <p:cNvPr id="1076" name="TextShape 15"/>
          <p:cNvSpPr/>
          <p:nvPr/>
        </p:nvSpPr>
        <p:spPr>
          <a:xfrm>
            <a:off x="457200" y="1440000"/>
            <a:ext cx="8228520" cy="2339280"/>
          </a:xfrm>
          <a:prstGeom prst="rect">
            <a:avLst/>
          </a:prstGeom>
          <a:noFill/>
          <a:ln w="0">
            <a:noFill/>
          </a:ln>
        </p:spPr>
        <p:style>
          <a:lnRef idx="0"/>
          <a:fillRef idx="0"/>
          <a:effectRef idx="0"/>
          <a:fontRef idx="minor"/>
        </p:style>
        <p:txBody>
          <a:bodyPr lIns="0" rIns="0" tIns="0" bIns="0" anchor="t">
            <a:normAutofit fontScale="56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Some detectors can only capture data with a low duty cycle</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 many beam-lines particle are only present a certain times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DESY – 50Hz cycle</a:t>
            </a:r>
            <a:endParaRPr b="0" lang="en-GB" sz="28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CERN – SPS cycle</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Detectors active period should occur when particles are present</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 </a:t>
            </a:r>
            <a:r>
              <a:rPr b="0" lang="en-GB" sz="3200" spc="-1" strike="noStrike">
                <a:solidFill>
                  <a:srgbClr val="000000"/>
                </a:solidFill>
                <a:latin typeface="Arial"/>
                <a:ea typeface="DejaVu Sans"/>
              </a:rPr>
              <a:t>Signal from accelerator can be used to generate a “shutter” signal sent to DUT </a:t>
            </a:r>
            <a:endParaRPr b="0" lang="en-GB" sz="3200" spc="-1" strike="noStrike">
              <a:latin typeface="Arial"/>
            </a:endParaRPr>
          </a:p>
        </p:txBody>
      </p:sp>
      <p:sp>
        <p:nvSpPr>
          <p:cNvPr id="1077" name="CustomShape 23"/>
          <p:cNvSpPr/>
          <p:nvPr/>
        </p:nvSpPr>
        <p:spPr>
          <a:xfrm>
            <a:off x="180000" y="3780000"/>
            <a:ext cx="8855280" cy="3005280"/>
          </a:xfrm>
          <a:prstGeom prst="rect">
            <a:avLst/>
          </a:prstGeom>
          <a:solidFill>
            <a:srgbClr val="ffffff"/>
          </a:solidFill>
          <a:ln w="0">
            <a:solidFill>
              <a:srgbClr val="3465a4"/>
            </a:solidFill>
          </a:ln>
        </p:spPr>
        <p:style>
          <a:lnRef idx="0"/>
          <a:fillRef idx="0"/>
          <a:effectRef idx="0"/>
          <a:fontRef idx="minor"/>
        </p:style>
      </p:sp>
      <p:pic>
        <p:nvPicPr>
          <p:cNvPr id="1078" name="Picture 7" descr=""/>
          <p:cNvPicPr/>
          <p:nvPr/>
        </p:nvPicPr>
        <p:blipFill>
          <a:blip r:embed="rId1"/>
          <a:stretch/>
        </p:blipFill>
        <p:spPr>
          <a:xfrm>
            <a:off x="180000" y="3865680"/>
            <a:ext cx="8855280" cy="291960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9" name="CustomShape 24"/>
          <p:cNvSpPr/>
          <p:nvPr/>
        </p:nvSpPr>
        <p:spPr>
          <a:xfrm>
            <a:off x="4176000" y="0"/>
            <a:ext cx="4724640" cy="114300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Documentation</a:t>
            </a:r>
            <a:endParaRPr b="0" lang="en-GB" sz="4400" spc="-1" strike="noStrike">
              <a:latin typeface="Arial"/>
            </a:endParaRPr>
          </a:p>
        </p:txBody>
      </p:sp>
      <p:sp>
        <p:nvSpPr>
          <p:cNvPr id="1080" name="CustomShape 26"/>
          <p:cNvSpPr/>
          <p:nvPr/>
        </p:nvSpPr>
        <p:spPr>
          <a:xfrm>
            <a:off x="360000" y="1351080"/>
            <a:ext cx="8227440" cy="4551480"/>
          </a:xfrm>
          <a:prstGeom prst="rect">
            <a:avLst/>
          </a:prstGeom>
          <a:noFill/>
          <a:ln w="0">
            <a:noFill/>
          </a:ln>
        </p:spPr>
        <p:style>
          <a:lnRef idx="0"/>
          <a:fillRef idx="0"/>
          <a:effectRef idx="0"/>
          <a:fontRef idx="minor"/>
        </p:style>
        <p:txBody>
          <a:bodyPr lIns="0" rIns="0" tIns="0" bIns="0" anchor="t">
            <a:normAutofit/>
          </a:bodyPr>
          <a:p>
            <a:pPr marL="432000" indent="-322920">
              <a:lnSpc>
                <a:spcPct val="100000"/>
              </a:lnSpc>
              <a:spcBef>
                <a:spcPts val="1417"/>
              </a:spcBef>
              <a:buClr>
                <a:srgbClr val="000000"/>
              </a:buClr>
              <a:buSzPct val="45000"/>
              <a:buFont typeface="Wingdings" charset="2"/>
              <a:buChar char=""/>
            </a:pPr>
            <a:r>
              <a:rPr b="0" lang="en-GB" sz="1600" spc="-1" strike="noStrike" u="sng">
                <a:solidFill>
                  <a:srgbClr val="0563c1"/>
                </a:solidFill>
                <a:uFillTx/>
                <a:latin typeface="Arial"/>
                <a:ea typeface="DejaVu Sans"/>
                <a:hlinkClick r:id="rId1"/>
              </a:rPr>
              <a:t>https://doi.org/10.1088/1748-0221/14/09/p09019</a:t>
            </a:r>
            <a:r>
              <a:rPr b="0" lang="en-GB" sz="2800" spc="-1" strike="noStrike">
                <a:solidFill>
                  <a:srgbClr val="000000"/>
                </a:solidFill>
                <a:latin typeface="Arial"/>
                <a:ea typeface="DejaVu Sans"/>
              </a:rPr>
              <a:t> “The AIDA-2020 TLU: a flexible trigger logic unit for test beam facilities” , JINST</a:t>
            </a:r>
            <a:endParaRPr b="0" lang="en-GB" sz="2800" spc="-1" strike="noStrike">
              <a:latin typeface="Arial"/>
            </a:endParaRPr>
          </a:p>
          <a:p>
            <a:pPr marL="432000" indent="-32292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Open Hardware project “AIDA-2020 TLU”</a:t>
            </a:r>
            <a:endParaRPr b="0" lang="en-GB" sz="2800" spc="-1" strike="noStrike">
              <a:latin typeface="Arial"/>
            </a:endParaRPr>
          </a:p>
          <a:p>
            <a:pPr lvl="1" marL="864000" indent="-322920">
              <a:lnSpc>
                <a:spcPct val="100000"/>
              </a:lnSpc>
              <a:spcBef>
                <a:spcPts val="1134"/>
              </a:spcBef>
              <a:buClr>
                <a:srgbClr val="000000"/>
              </a:buClr>
              <a:buSzPct val="75000"/>
              <a:buFont typeface="Symbol"/>
              <a:buChar char=""/>
            </a:pPr>
            <a:r>
              <a:rPr b="0" lang="en-GB" sz="2800" spc="-1" strike="noStrike" u="sng">
                <a:solidFill>
                  <a:srgbClr val="0563c1"/>
                </a:solidFill>
                <a:uFillTx/>
                <a:latin typeface="Arial"/>
                <a:ea typeface="DejaVu Sans"/>
                <a:hlinkClick r:id="rId2"/>
              </a:rPr>
              <a:t>https://ohwr.org/project/fmc-mtlu</a:t>
            </a:r>
            <a:endParaRPr b="0" lang="en-GB" sz="2800" spc="-1" strike="noStrike">
              <a:latin typeface="Arial"/>
            </a:endParaRPr>
          </a:p>
          <a:p>
            <a:pPr lvl="1" marL="864000" indent="-32292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Hardware design files </a:t>
            </a:r>
            <a:r>
              <a:rPr b="0" lang="en-GB" sz="1400" spc="-1" strike="noStrike" u="sng">
                <a:solidFill>
                  <a:srgbClr val="0563c1"/>
                </a:solidFill>
                <a:uFillTx/>
                <a:latin typeface="Arial"/>
                <a:ea typeface="DejaVu Sans"/>
                <a:hlinkClick r:id="rId3"/>
              </a:rPr>
              <a:t>https://ohwr.org/project/fmc-mtlu-hw/</a:t>
            </a:r>
            <a:endParaRPr b="0" lang="en-GB" sz="1400" spc="-1" strike="noStrike">
              <a:latin typeface="Arial"/>
            </a:endParaRPr>
          </a:p>
          <a:p>
            <a:pPr lvl="1" marL="864000" indent="-32292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Firmware source code</a:t>
            </a:r>
            <a:r>
              <a:rPr b="0" lang="en-GB" sz="1400" spc="-1" strike="noStrike">
                <a:solidFill>
                  <a:srgbClr val="000000"/>
                </a:solidFill>
                <a:latin typeface="Arial"/>
                <a:ea typeface="DejaVu Sans"/>
              </a:rPr>
              <a:t> https://ohwr.org/project/fmc-mtlu-fw/</a:t>
            </a:r>
            <a:endParaRPr b="0" lang="en-GB" sz="1400" spc="-1" strike="noStrike">
              <a:latin typeface="Arial"/>
            </a:endParaRPr>
          </a:p>
          <a:p>
            <a:pPr marL="432000" indent="-32292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User manual </a:t>
            </a:r>
            <a:r>
              <a:rPr b="0" lang="en-GB" sz="1400" spc="-1" strike="noStrike">
                <a:solidFill>
                  <a:srgbClr val="000000"/>
                </a:solidFill>
                <a:latin typeface="Arial"/>
                <a:ea typeface="DejaVu Sans"/>
              </a:rPr>
              <a:t> https://ohwr.org/project/fmc-mtlu/blob/master/Documentation/Main_TLU.pdf</a:t>
            </a:r>
            <a:endParaRPr b="0" lang="en-GB" sz="1400" spc="-1" strike="noStrike">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1" name="TextShape 16"/>
          <p:cNvSpPr/>
          <p:nvPr/>
        </p:nvSpPr>
        <p:spPr>
          <a:xfrm>
            <a:off x="3960000" y="0"/>
            <a:ext cx="5168520" cy="114408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Firmware</a:t>
            </a:r>
            <a:endParaRPr b="0" lang="en-GB" sz="4400" spc="-1" strike="noStrike">
              <a:latin typeface="Arial"/>
            </a:endParaRPr>
          </a:p>
        </p:txBody>
      </p:sp>
      <p:sp>
        <p:nvSpPr>
          <p:cNvPr id="1082" name="TextShape 17"/>
          <p:cNvSpPr/>
          <p:nvPr/>
        </p:nvSpPr>
        <p:spPr>
          <a:xfrm>
            <a:off x="457200" y="1604520"/>
            <a:ext cx="8228520" cy="3976560"/>
          </a:xfrm>
          <a:prstGeom prst="rect">
            <a:avLst/>
          </a:prstGeom>
          <a:noFill/>
          <a:ln w="0">
            <a:noFill/>
          </a:ln>
        </p:spPr>
        <p:style>
          <a:lnRef idx="0"/>
          <a:fillRef idx="0"/>
          <a:effectRef idx="0"/>
          <a:fontRef idx="minor"/>
        </p:style>
        <p:txBody>
          <a:bodyPr lIns="0" rIns="0" tIns="0" bIns="0" anchor="t">
            <a:normAutofit/>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IPBus for control and readout of time-stamps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UDP/IP 1 Gbit/s Ethernet</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Ipbb build system</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Scriptable build. Working on CI</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Open Source</a:t>
            </a:r>
            <a:endParaRPr b="0" lang="en-GB" sz="3200" spc="-1" strike="noStrike">
              <a:latin typeface="Arial"/>
            </a:endParaRPr>
          </a:p>
          <a:p>
            <a:pPr lvl="1" marL="864000" indent="-322920">
              <a:lnSpc>
                <a:spcPct val="100000"/>
              </a:lnSpc>
              <a:spcBef>
                <a:spcPts val="1134"/>
              </a:spcBef>
              <a:buClr>
                <a:srgbClr val="000000"/>
              </a:buClr>
              <a:buSzPct val="75000"/>
              <a:buFont typeface="Symbol"/>
              <a:buChar char=""/>
            </a:pPr>
            <a:r>
              <a:rPr b="0" lang="en-GB" sz="1400" spc="-1" strike="noStrike">
                <a:solidFill>
                  <a:srgbClr val="000000"/>
                </a:solidFill>
                <a:latin typeface="Arial"/>
                <a:ea typeface="DejaVu Sans"/>
              </a:rPr>
              <a:t>https://ohwr.org/project/fmc-mtlu-fw/</a:t>
            </a:r>
            <a:endParaRPr b="0" lang="en-GB" sz="1400" spc="-1" strike="noStrike">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3" name="TextShape 18"/>
          <p:cNvSpPr/>
          <p:nvPr/>
        </p:nvSpPr>
        <p:spPr>
          <a:xfrm>
            <a:off x="3960000" y="0"/>
            <a:ext cx="5168520" cy="114408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Software</a:t>
            </a:r>
            <a:endParaRPr b="0" lang="en-GB" sz="4400" spc="-1" strike="noStrike">
              <a:latin typeface="Arial"/>
            </a:endParaRPr>
          </a:p>
        </p:txBody>
      </p:sp>
      <p:sp>
        <p:nvSpPr>
          <p:cNvPr id="1084" name="TextShape 19"/>
          <p:cNvSpPr/>
          <p:nvPr/>
        </p:nvSpPr>
        <p:spPr>
          <a:xfrm>
            <a:off x="457200" y="1604520"/>
            <a:ext cx="8228520" cy="3976560"/>
          </a:xfrm>
          <a:prstGeom prst="rect">
            <a:avLst/>
          </a:prstGeom>
          <a:noFill/>
          <a:ln w="0">
            <a:noFill/>
          </a:ln>
        </p:spPr>
        <p:style>
          <a:lnRef idx="0"/>
          <a:fillRef idx="0"/>
          <a:effectRef idx="0"/>
          <a:fontRef idx="minor"/>
        </p:style>
        <p:txBody>
          <a:bodyPr lIns="0" rIns="0" tIns="0" bIns="0" anchor="t">
            <a:normAutofit/>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All versions of TLU integrated with </a:t>
            </a:r>
            <a:r>
              <a:rPr b="0" lang="en-GB" sz="3200" spc="-1" strike="noStrike">
                <a:solidFill>
                  <a:srgbClr val="000000"/>
                </a:solidFill>
                <a:latin typeface="Arial"/>
                <a:ea typeface="DejaVu Sans"/>
                <a:hlinkClick r:id="rId1"/>
              </a:rPr>
              <a:t>EUDAQ</a:t>
            </a:r>
            <a:r>
              <a:rPr b="0" lang="en-GB" sz="3200" spc="-1" strike="noStrike">
                <a:solidFill>
                  <a:srgbClr val="000000"/>
                </a:solidFill>
                <a:latin typeface="Arial"/>
                <a:ea typeface="DejaVu Sans"/>
              </a:rPr>
              <a:t> DAQ software.</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Run control</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Configuration</a:t>
            </a:r>
            <a:endParaRPr b="0" lang="en-GB" sz="24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Monitoring</a:t>
            </a:r>
            <a:endParaRPr b="0" lang="en-GB" sz="2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Readout of trigger timestamps </a:t>
            </a:r>
            <a:endParaRPr b="0" lang="en-GB" sz="2800" spc="-1" strike="noStrike">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5" name="TextShape 25"/>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Why a New TLU?</a:t>
            </a:r>
            <a:endParaRPr b="0" lang="en-GB" sz="4400" spc="-1" strike="noStrike">
              <a:latin typeface="Arial"/>
            </a:endParaRPr>
          </a:p>
        </p:txBody>
      </p:sp>
      <p:sp>
        <p:nvSpPr>
          <p:cNvPr id="1086" name="TextShape 27"/>
          <p:cNvSpPr/>
          <p:nvPr/>
        </p:nvSpPr>
        <p:spPr>
          <a:xfrm>
            <a:off x="457200" y="1604520"/>
            <a:ext cx="8228160" cy="3976200"/>
          </a:xfrm>
          <a:prstGeom prst="rect">
            <a:avLst/>
          </a:prstGeom>
          <a:noFill/>
          <a:ln w="0">
            <a:noFill/>
          </a:ln>
        </p:spPr>
        <p:style>
          <a:lnRef idx="0"/>
          <a:fillRef idx="0"/>
          <a:effectRef idx="0"/>
          <a:fontRef idx="minor"/>
        </p:style>
        <p:txBody>
          <a:bodyPr lIns="0" rIns="0" tIns="0" bIns="0" anchor="t">
            <a:normAutofit fontScale="86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Increasing need for more precise timing</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(AIDA-2020 TLU has 1ns time-stamping)</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User requests for more trigger inputs</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(Number of DUT interfaces can be increased in common clock mode using external fanout – up to 30 DUTs)</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 “PicoSecond TLU” being developed as part of the AIDAInnova programme.</a:t>
            </a:r>
            <a:endParaRPr b="0" lang="en-GB" sz="3200" spc="-1" strike="noStrike">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7" name="TextShape 20"/>
          <p:cNvSpPr/>
          <p:nvPr/>
        </p:nvSpPr>
        <p:spPr>
          <a:xfrm>
            <a:off x="236880" y="1290240"/>
            <a:ext cx="8664480" cy="4885200"/>
          </a:xfrm>
          <a:prstGeom prst="rect">
            <a:avLst/>
          </a:prstGeom>
          <a:noFill/>
          <a:ln w="0">
            <a:noFill/>
          </a:ln>
        </p:spPr>
        <p:style>
          <a:lnRef idx="0"/>
          <a:fillRef idx="0"/>
          <a:effectRef idx="0"/>
          <a:fontRef idx="minor"/>
        </p:style>
        <p:txBody>
          <a:bodyPr lIns="90000" rIns="90000" tIns="45000" bIns="45000" anchor="t">
            <a:noAutofit/>
          </a:bodyPr>
          <a:p>
            <a:pPr marL="171360" indent="-171000">
              <a:lnSpc>
                <a:spcPct val="90000"/>
              </a:lnSpc>
              <a:spcBef>
                <a:spcPts val="751"/>
              </a:spcBef>
              <a:buClr>
                <a:srgbClr val="f2b53c"/>
              </a:buClr>
              <a:buFont typeface="Arial"/>
              <a:buChar char="•"/>
            </a:pPr>
            <a:r>
              <a:rPr b="0" lang="en-US" sz="2100" spc="-1" strike="noStrike">
                <a:solidFill>
                  <a:srgbClr val="171a6c"/>
                </a:solidFill>
                <a:latin typeface="Calibri"/>
                <a:ea typeface="DejaVu Sans"/>
              </a:rPr>
              <a:t>From AIDAinnova grant agreement, part A:</a:t>
            </a:r>
            <a:endParaRPr b="0" lang="en-GB" sz="2100" spc="-1" strike="noStrike">
              <a:latin typeface="Arial"/>
            </a:endParaRPr>
          </a:p>
          <a:p>
            <a:pPr lvl="1" marL="864000" indent="-324000">
              <a:lnSpc>
                <a:spcPct val="100000"/>
              </a:lnSpc>
              <a:spcBef>
                <a:spcPts val="1134"/>
              </a:spcBef>
              <a:buClr>
                <a:srgbClr val="000000"/>
              </a:buClr>
              <a:buSzPct val="75000"/>
              <a:buFont typeface="Symbol"/>
              <a:buChar char=""/>
              <a:tabLst>
                <a:tab algn="l" pos="0"/>
              </a:tabLst>
            </a:pPr>
            <a:r>
              <a:rPr b="0" lang="en-US" sz="2000" spc="-1" strike="noStrike">
                <a:solidFill>
                  <a:srgbClr val="171a6c"/>
                </a:solidFill>
                <a:latin typeface="Calibri"/>
                <a:ea typeface="Source Han Sans CN"/>
              </a:rPr>
              <a:t>“</a:t>
            </a:r>
            <a:r>
              <a:rPr b="0" lang="en-US" sz="2000" spc="-1" strike="noStrike">
                <a:solidFill>
                  <a:srgbClr val="000000"/>
                </a:solidFill>
                <a:latin typeface="Calibri"/>
                <a:ea typeface="DejaVu Sans"/>
              </a:rPr>
              <a:t>To provide a </a:t>
            </a:r>
            <a:r>
              <a:rPr b="0" lang="en-US" sz="2000" spc="-1" strike="noStrike">
                <a:solidFill>
                  <a:srgbClr val="000000"/>
                </a:solidFill>
                <a:highlight>
                  <a:srgbClr val="ffff00"/>
                </a:highlight>
                <a:latin typeface="Calibri"/>
                <a:ea typeface="DejaVu Sans"/>
              </a:rPr>
              <a:t>O (100) ps timing for particle hits</a:t>
            </a:r>
            <a:r>
              <a:rPr b="0" lang="en-US" sz="2000" spc="-1" strike="noStrike">
                <a:solidFill>
                  <a:srgbClr val="000000"/>
                </a:solidFill>
                <a:latin typeface="Calibri"/>
                <a:ea typeface="DejaVu Sans"/>
              </a:rPr>
              <a:t>, a dedicated timing layer as well as a </a:t>
            </a:r>
            <a:r>
              <a:rPr b="0" lang="en-US" sz="2000" spc="-1" strike="noStrike">
                <a:solidFill>
                  <a:srgbClr val="000000"/>
                </a:solidFill>
                <a:highlight>
                  <a:srgbClr val="ffff00"/>
                </a:highlight>
                <a:latin typeface="Calibri"/>
                <a:ea typeface="DejaVu Sans"/>
              </a:rPr>
              <a:t>trigger logic unit (TLU)</a:t>
            </a:r>
            <a:r>
              <a:rPr b="0" lang="en-US" sz="2000" spc="-1" strike="noStrike">
                <a:solidFill>
                  <a:srgbClr val="000000"/>
                </a:solidFill>
                <a:latin typeface="Calibri"/>
                <a:ea typeface="DejaVu Sans"/>
              </a:rPr>
              <a:t> with picosecond-timing support need to be developed, integrated and installed at both CERN and DESY. The precision timing layer will be provided by a TimePix4 plane, which will be fully integrated into the telescope hardware and the EUDAQ2 framework. We foresee having such planes available at all beam lines. To provide an ultimate timing resolution of 30 ps, an LGAD plane based on current developments for the HL-LHC will be included in the EUDET-style pixel telescopes. In order to benefit from this exquisite timing, the TLU needs to provide a stable clock with a 10 ps or better stable edge, which will be part of the AIDA TLU upgrade.”</a:t>
            </a:r>
            <a:endParaRPr b="0" lang="en-GB" sz="2000" spc="-1" strike="noStrike">
              <a:latin typeface="Arial"/>
            </a:endParaRPr>
          </a:p>
          <a:p>
            <a:pPr marL="171360" indent="-171000">
              <a:lnSpc>
                <a:spcPct val="100000"/>
              </a:lnSpc>
              <a:spcBef>
                <a:spcPts val="479"/>
              </a:spcBef>
              <a:buClr>
                <a:srgbClr val="f2b53c"/>
              </a:buClr>
              <a:buFont typeface="Arial"/>
              <a:buChar char="•"/>
              <a:tabLst>
                <a:tab algn="l" pos="0"/>
              </a:tabLst>
            </a:pPr>
            <a:r>
              <a:rPr b="0" lang="en-US" sz="2400" spc="-1" strike="noStrike">
                <a:solidFill>
                  <a:srgbClr val="000000"/>
                </a:solidFill>
                <a:latin typeface="Calibri"/>
                <a:ea typeface="DejaVu Sans"/>
              </a:rPr>
              <a:t>NWO-I/Nikhef, UNIVBRIS, CSIC-IFCA, DESY,UCL, USC</a:t>
            </a:r>
            <a:endParaRPr b="0" lang="en-GB" sz="2400" spc="-1" strike="noStrike">
              <a:latin typeface="Arial"/>
            </a:endParaRPr>
          </a:p>
        </p:txBody>
      </p:sp>
      <p:sp>
        <p:nvSpPr>
          <p:cNvPr id="1088" name="TextShape 21"/>
          <p:cNvSpPr/>
          <p:nvPr/>
        </p:nvSpPr>
        <p:spPr>
          <a:xfrm>
            <a:off x="0" y="6356520"/>
            <a:ext cx="9142560" cy="500040"/>
          </a:xfrm>
          <a:prstGeom prst="rect">
            <a:avLst/>
          </a:prstGeom>
          <a:gradFill rotWithShape="0">
            <a:gsLst>
              <a:gs pos="0">
                <a:srgbClr val="ffffff"/>
              </a:gs>
              <a:gs pos="50000">
                <a:srgbClr val="ffffff"/>
              </a:gs>
              <a:gs pos="100000">
                <a:srgbClr val="ffffff"/>
              </a:gs>
            </a:gsLst>
            <a:lin ang="0"/>
          </a:gradFill>
          <a:ln w="0">
            <a:noFill/>
          </a:ln>
        </p:spPr>
        <p:style>
          <a:lnRef idx="0"/>
          <a:fillRef idx="0"/>
          <a:effectRef idx="0"/>
          <a:fontRef idx="minor"/>
        </p:style>
      </p:sp>
      <p:sp>
        <p:nvSpPr>
          <p:cNvPr id="1089" name="TextShape 22"/>
          <p:cNvSpPr/>
          <p:nvPr/>
        </p:nvSpPr>
        <p:spPr>
          <a:xfrm>
            <a:off x="8427960" y="6356520"/>
            <a:ext cx="714600" cy="500040"/>
          </a:xfrm>
          <a:prstGeom prst="rect">
            <a:avLst/>
          </a:prstGeom>
          <a:noFill/>
          <a:ln w="0">
            <a:noFill/>
          </a:ln>
        </p:spPr>
        <p:style>
          <a:lnRef idx="0"/>
          <a:fillRef idx="0"/>
          <a:effectRef idx="0"/>
          <a:fontRef idx="minor"/>
        </p:style>
        <p:txBody>
          <a:bodyPr lIns="90000" rIns="90000" tIns="45000" bIns="45000" anchor="ctr">
            <a:noAutofit/>
          </a:bodyPr>
          <a:p>
            <a:pPr algn="r">
              <a:lnSpc>
                <a:spcPct val="100000"/>
              </a:lnSpc>
              <a:buNone/>
            </a:pPr>
            <a:fld id="{2681206E-6794-42E8-A40C-9710A009B8F0}" type="slidenum">
              <a:rPr b="0" lang="en-GB" sz="1200" spc="-1" strike="noStrike">
                <a:solidFill>
                  <a:srgbClr val="ffffff"/>
                </a:solidFill>
                <a:latin typeface="Calibri"/>
                <a:ea typeface="DejaVu Sans"/>
              </a:rPr>
              <a:t>14</a:t>
            </a:fld>
            <a:endParaRPr b="0" lang="en-GB" sz="1200" spc="-1" strike="noStrike">
              <a:latin typeface="Arial"/>
            </a:endParaRPr>
          </a:p>
        </p:txBody>
      </p:sp>
      <p:sp>
        <p:nvSpPr>
          <p:cNvPr id="1090" name="TextShape 23"/>
          <p:cNvSpPr/>
          <p:nvPr/>
        </p:nvSpPr>
        <p:spPr>
          <a:xfrm>
            <a:off x="4033440" y="0"/>
            <a:ext cx="5004360" cy="1075680"/>
          </a:xfrm>
          <a:prstGeom prst="rect">
            <a:avLst/>
          </a:prstGeom>
          <a:noFill/>
          <a:ln w="0">
            <a:noFill/>
          </a:ln>
        </p:spPr>
        <p:style>
          <a:lnRef idx="0"/>
          <a:fillRef idx="0"/>
          <a:effectRef idx="0"/>
          <a:fontRef idx="minor"/>
        </p:style>
        <p:txBody>
          <a:bodyPr lIns="90000" rIns="90000" tIns="45000" bIns="45000" anchor="ctr">
            <a:noAutofit/>
          </a:bodyPr>
          <a:p>
            <a:pPr>
              <a:lnSpc>
                <a:spcPct val="90000"/>
              </a:lnSpc>
              <a:buNone/>
            </a:pPr>
            <a:r>
              <a:rPr b="1" lang="en-US" sz="3300" spc="-1" strike="noStrike">
                <a:solidFill>
                  <a:srgbClr val="ffffff"/>
                </a:solidFill>
                <a:latin typeface="Calibri Light"/>
                <a:ea typeface="DejaVu Sans"/>
              </a:rPr>
              <a:t>Why a New TLU?</a:t>
            </a:r>
            <a:endParaRPr b="0" lang="en-GB" sz="3300" spc="-1" strike="noStrike">
              <a:latin typeface="Arial"/>
            </a:endParaRPr>
          </a:p>
        </p:txBody>
      </p:sp>
      <p:sp>
        <p:nvSpPr>
          <p:cNvPr id="1091" name="TextShape 24"/>
          <p:cNvSpPr/>
          <p:nvPr/>
        </p:nvSpPr>
        <p:spPr>
          <a:xfrm>
            <a:off x="236880" y="6424560"/>
            <a:ext cx="972360" cy="363600"/>
          </a:xfrm>
          <a:prstGeom prst="rect">
            <a:avLst/>
          </a:prstGeom>
          <a:noFill/>
          <a:ln w="0">
            <a:noFill/>
          </a:ln>
        </p:spPr>
        <p:style>
          <a:lnRef idx="0"/>
          <a:fillRef idx="0"/>
          <a:effectRef idx="0"/>
          <a:fontRef idx="minor"/>
        </p:style>
        <p:txBody>
          <a:bodyPr lIns="90000" rIns="90000" tIns="45000" bIns="45000" anchor="ctr">
            <a:noAutofit/>
          </a:bodyPr>
          <a:p>
            <a:pPr>
              <a:lnSpc>
                <a:spcPct val="100000"/>
              </a:lnSpc>
              <a:buNone/>
            </a:pPr>
            <a:fld id="{BB2A8356-FC41-429E-B0DB-3FAD6203F3C7}" type="datetime3">
              <a:rPr b="0" lang="en-US" sz="1100" spc="-1" strike="noStrike">
                <a:solidFill>
                  <a:srgbClr val="171a6c"/>
                </a:solidFill>
                <a:latin typeface="Calibri"/>
                <a:ea typeface="DejaVu Sans"/>
              </a:rPr>
              <a:t>June 20, 2022</a:t>
            </a:fld>
            <a:endParaRPr b="0" lang="en-GB" sz="1100" spc="-1" strike="noStrike">
              <a:latin typeface="Arial"/>
            </a:endParaRPr>
          </a:p>
        </p:txBody>
      </p:sp>
      <p:pic>
        <p:nvPicPr>
          <p:cNvPr id="1092" name="Picture 8" descr=""/>
          <p:cNvPicPr/>
          <p:nvPr/>
        </p:nvPicPr>
        <p:blipFill>
          <a:blip r:embed="rId1"/>
          <a:stretch/>
        </p:blipFill>
        <p:spPr>
          <a:xfrm>
            <a:off x="236880" y="5417280"/>
            <a:ext cx="1562040" cy="702360"/>
          </a:xfrm>
          <a:prstGeom prst="rect">
            <a:avLst/>
          </a:prstGeom>
          <a:ln w="0">
            <a:noFill/>
          </a:ln>
        </p:spPr>
      </p:pic>
      <p:pic>
        <p:nvPicPr>
          <p:cNvPr id="1093" name="Picture 9" descr=""/>
          <p:cNvPicPr/>
          <p:nvPr/>
        </p:nvPicPr>
        <p:blipFill>
          <a:blip r:embed="rId2"/>
          <a:stretch/>
        </p:blipFill>
        <p:spPr>
          <a:xfrm>
            <a:off x="1980360" y="5472000"/>
            <a:ext cx="1618560" cy="466920"/>
          </a:xfrm>
          <a:prstGeom prst="rect">
            <a:avLst/>
          </a:prstGeom>
          <a:ln w="0">
            <a:noFill/>
          </a:ln>
        </p:spPr>
      </p:pic>
      <p:pic>
        <p:nvPicPr>
          <p:cNvPr id="1094" name="Picture 10" descr=""/>
          <p:cNvPicPr/>
          <p:nvPr/>
        </p:nvPicPr>
        <p:blipFill>
          <a:blip r:embed="rId3"/>
          <a:stretch/>
        </p:blipFill>
        <p:spPr>
          <a:xfrm>
            <a:off x="3780000" y="5580000"/>
            <a:ext cx="1713240" cy="427320"/>
          </a:xfrm>
          <a:prstGeom prst="rect">
            <a:avLst/>
          </a:prstGeom>
          <a:ln w="0">
            <a:noFill/>
          </a:ln>
        </p:spPr>
      </p:pic>
      <p:pic>
        <p:nvPicPr>
          <p:cNvPr id="1095" name="Picture 11" descr=""/>
          <p:cNvPicPr/>
          <p:nvPr/>
        </p:nvPicPr>
        <p:blipFill>
          <a:blip r:embed="rId4"/>
          <a:stretch/>
        </p:blipFill>
        <p:spPr>
          <a:xfrm>
            <a:off x="5760000" y="5546880"/>
            <a:ext cx="1258920" cy="464760"/>
          </a:xfrm>
          <a:prstGeom prst="rect">
            <a:avLst/>
          </a:prstGeom>
          <a:ln w="0">
            <a:noFill/>
          </a:ln>
        </p:spPr>
      </p:pic>
      <p:pic>
        <p:nvPicPr>
          <p:cNvPr id="1096" name="Picture 12" descr=""/>
          <p:cNvPicPr/>
          <p:nvPr/>
        </p:nvPicPr>
        <p:blipFill>
          <a:blip r:embed="rId5"/>
          <a:stretch/>
        </p:blipFill>
        <p:spPr>
          <a:xfrm>
            <a:off x="7380000" y="5220000"/>
            <a:ext cx="840960" cy="840960"/>
          </a:xfrm>
          <a:prstGeom prst="rect">
            <a:avLst/>
          </a:prstGeom>
          <a:ln w="0">
            <a:noFill/>
          </a:ln>
        </p:spPr>
      </p:pic>
      <p:pic>
        <p:nvPicPr>
          <p:cNvPr id="1097" name="Picture 13" descr=""/>
          <p:cNvPicPr/>
          <p:nvPr/>
        </p:nvPicPr>
        <p:blipFill>
          <a:blip r:embed="rId6"/>
          <a:stretch/>
        </p:blipFill>
        <p:spPr>
          <a:xfrm>
            <a:off x="1980000" y="6197040"/>
            <a:ext cx="1579320" cy="461880"/>
          </a:xfrm>
          <a:prstGeom prst="rect">
            <a:avLst/>
          </a:prstGeom>
          <a:ln w="0">
            <a:noFill/>
          </a:ln>
        </p:spPr>
      </p:pic>
      <p:pic>
        <p:nvPicPr>
          <p:cNvPr id="1098" name="Picture 14" descr=""/>
          <p:cNvPicPr/>
          <p:nvPr/>
        </p:nvPicPr>
        <p:blipFill>
          <a:blip r:embed="rId7"/>
          <a:stretch/>
        </p:blipFill>
        <p:spPr>
          <a:xfrm>
            <a:off x="5940000" y="6120000"/>
            <a:ext cx="898920" cy="64188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9"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Source Han Sans CN"/>
              </a:rPr>
              <a:t>Picosecond TLU</a:t>
            </a:r>
            <a:endParaRPr b="0" lang="en-GB" sz="4400" spc="-1" strike="noStrike">
              <a:latin typeface="Arial"/>
            </a:endParaRPr>
          </a:p>
        </p:txBody>
      </p:sp>
      <p:sp>
        <p:nvSpPr>
          <p:cNvPr id="1100" name="TextShape 2"/>
          <p:cNvSpPr/>
          <p:nvPr/>
        </p:nvSpPr>
        <p:spPr>
          <a:xfrm>
            <a:off x="4500000" y="1260000"/>
            <a:ext cx="4498920" cy="5038920"/>
          </a:xfrm>
          <a:prstGeom prst="rect">
            <a:avLst/>
          </a:prstGeom>
          <a:noFill/>
          <a:ln w="0">
            <a:noFill/>
          </a:ln>
        </p:spPr>
        <p:style>
          <a:lnRef idx="0"/>
          <a:fillRef idx="0"/>
          <a:effectRef idx="0"/>
          <a:fontRef idx="minor"/>
        </p:style>
        <p:txBody>
          <a:bodyPr lIns="0" rIns="0" tIns="0" bIns="0" anchor="t">
            <a:normAutofit fontScale="78000"/>
          </a:bodyPr>
          <a:p>
            <a:pPr marL="432000" indent="-324000">
              <a:lnSpc>
                <a:spcPct val="90000"/>
              </a:lnSpc>
              <a:spcBef>
                <a:spcPts val="751"/>
              </a:spcBef>
              <a:buClr>
                <a:srgbClr val="000000"/>
              </a:buClr>
              <a:buSzPct val="45000"/>
              <a:buFont typeface="Wingdings" charset="2"/>
              <a:buChar char=""/>
            </a:pPr>
            <a:r>
              <a:rPr b="0" lang="en-US" sz="3200" spc="-1" strike="noStrike">
                <a:solidFill>
                  <a:srgbClr val="171a6c"/>
                </a:solidFill>
                <a:latin typeface="Calibri"/>
                <a:ea typeface="DejaVu Sans"/>
              </a:rPr>
              <a:t>Timing specification:</a:t>
            </a:r>
            <a:endParaRPr b="0" lang="en-GB" sz="3200" spc="-1" strike="noStrike">
              <a:latin typeface="Arial"/>
            </a:endParaRPr>
          </a:p>
          <a:p>
            <a:pPr lvl="1" marL="864000" indent="-324000">
              <a:lnSpc>
                <a:spcPct val="90000"/>
              </a:lnSpc>
              <a:spcBef>
                <a:spcPts val="1134"/>
              </a:spcBef>
              <a:buClr>
                <a:srgbClr val="000000"/>
              </a:buClr>
              <a:buSzPct val="75000"/>
              <a:buFont typeface="Symbol"/>
              <a:buChar char=""/>
            </a:pPr>
            <a:r>
              <a:rPr b="0" lang="en-US" sz="3200" spc="-1" strike="noStrike">
                <a:solidFill>
                  <a:srgbClr val="171a6c"/>
                </a:solidFill>
                <a:latin typeface="Calibri"/>
                <a:ea typeface="DejaVu Sans"/>
              </a:rPr>
              <a:t>Clock jitter &lt; 10ps RMS</a:t>
            </a:r>
            <a:endParaRPr b="0" lang="en-GB" sz="3200" spc="-1" strike="noStrike">
              <a:latin typeface="Arial"/>
            </a:endParaRPr>
          </a:p>
          <a:p>
            <a:pPr lvl="1" marL="864000" indent="-324000">
              <a:lnSpc>
                <a:spcPct val="90000"/>
              </a:lnSpc>
              <a:spcBef>
                <a:spcPts val="1134"/>
              </a:spcBef>
              <a:buClr>
                <a:srgbClr val="000000"/>
              </a:buClr>
              <a:buSzPct val="75000"/>
              <a:buFont typeface="Symbol"/>
              <a:buChar char=""/>
            </a:pPr>
            <a:r>
              <a:rPr b="0" lang="en-US" sz="3200" spc="-1" strike="noStrike">
                <a:solidFill>
                  <a:srgbClr val="171a6c"/>
                </a:solidFill>
                <a:latin typeface="Calibri"/>
                <a:ea typeface="DejaVu Sans"/>
              </a:rPr>
              <a:t>Timing-stamping of input signals O(10ps) RMS</a:t>
            </a:r>
            <a:endParaRPr b="0" lang="en-GB" sz="3200" spc="-1" strike="noStrike">
              <a:latin typeface="Arial"/>
            </a:endParaRPr>
          </a:p>
          <a:p>
            <a:pPr marL="432000" indent="-324000">
              <a:lnSpc>
                <a:spcPct val="90000"/>
              </a:lnSpc>
              <a:spcBef>
                <a:spcPts val="751"/>
              </a:spcBef>
              <a:buClr>
                <a:srgbClr val="000000"/>
              </a:buClr>
              <a:buSzPct val="45000"/>
              <a:buFont typeface="Wingdings" charset="2"/>
              <a:buChar char=""/>
            </a:pPr>
            <a:r>
              <a:rPr b="0" lang="en-US" sz="3200" spc="-1" strike="noStrike">
                <a:solidFill>
                  <a:srgbClr val="171a6c"/>
                </a:solidFill>
                <a:latin typeface="Calibri"/>
                <a:ea typeface="DejaVu Sans"/>
              </a:rPr>
              <a:t>Backwards compatible with AIDA-2020 TLU</a:t>
            </a:r>
            <a:endParaRPr b="0" lang="en-GB" sz="3200" spc="-1" strike="noStrike">
              <a:latin typeface="Arial"/>
            </a:endParaRPr>
          </a:p>
          <a:p>
            <a:pPr lvl="1" marL="864000" indent="-324000">
              <a:lnSpc>
                <a:spcPct val="90000"/>
              </a:lnSpc>
              <a:spcBef>
                <a:spcPts val="1134"/>
              </a:spcBef>
              <a:buClr>
                <a:srgbClr val="000000"/>
              </a:buClr>
              <a:buSzPct val="75000"/>
              <a:buFont typeface="Symbol"/>
              <a:buChar char=""/>
            </a:pPr>
            <a:r>
              <a:rPr b="0" lang="en-US" sz="3200" spc="-1" strike="noStrike">
                <a:solidFill>
                  <a:srgbClr val="171a6c"/>
                </a:solidFill>
                <a:latin typeface="Calibri"/>
                <a:ea typeface="DejaVu Sans"/>
              </a:rPr>
              <a:t>Same signals on DUT connections</a:t>
            </a:r>
            <a:endParaRPr b="0" lang="en-GB" sz="3200" spc="-1" strike="noStrike">
              <a:latin typeface="Arial"/>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rgbClr val="171a6c"/>
                </a:solidFill>
                <a:latin typeface="Calibri"/>
                <a:ea typeface="DejaVu Sans"/>
              </a:rPr>
              <a:t>trigger/busy/DUT-clk in EUDET-mode</a:t>
            </a:r>
            <a:endParaRPr b="0" lang="en-GB" sz="3200" spc="-1" strike="noStrike">
              <a:latin typeface="Arial"/>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rgbClr val="171a6c"/>
                </a:solidFill>
                <a:latin typeface="Calibri"/>
                <a:ea typeface="DejaVu Sans"/>
              </a:rPr>
              <a:t>Global-clk, trigger, busy, shutter, T0 in common-clock mode</a:t>
            </a:r>
            <a:endParaRPr b="0" lang="en-GB" sz="3200" spc="-1" strike="noStrike">
              <a:latin typeface="Arial"/>
            </a:endParaRPr>
          </a:p>
        </p:txBody>
      </p:sp>
      <p:pic>
        <p:nvPicPr>
          <p:cNvPr id="1101" name="Picture 393" descr=""/>
          <p:cNvPicPr/>
          <p:nvPr/>
        </p:nvPicPr>
        <p:blipFill>
          <a:blip r:embed="rId1"/>
          <a:stretch/>
        </p:blipFill>
        <p:spPr>
          <a:xfrm>
            <a:off x="190080" y="1254240"/>
            <a:ext cx="4285080" cy="2856240"/>
          </a:xfrm>
          <a:prstGeom prst="rect">
            <a:avLst/>
          </a:prstGeom>
          <a:ln w="0">
            <a:noFill/>
          </a:ln>
        </p:spPr>
      </p:pic>
      <p:sp>
        <p:nvSpPr>
          <p:cNvPr id="1102" name="TextShape 3"/>
          <p:cNvSpPr/>
          <p:nvPr/>
        </p:nvSpPr>
        <p:spPr>
          <a:xfrm>
            <a:off x="997560" y="4111560"/>
            <a:ext cx="2601360" cy="540720"/>
          </a:xfrm>
          <a:prstGeom prst="rect">
            <a:avLst/>
          </a:prstGeom>
          <a:noFill/>
          <a:ln w="0">
            <a:noFill/>
          </a:ln>
        </p:spPr>
        <p:style>
          <a:lnRef idx="0"/>
          <a:fillRef idx="0"/>
          <a:effectRef idx="0"/>
          <a:fontRef idx="minor"/>
        </p:style>
        <p:txBody>
          <a:bodyPr lIns="90000" rIns="90000" tIns="45000" bIns="45000" anchor="t">
            <a:noAutofit/>
          </a:bodyPr>
          <a:p>
            <a:pPr algn="ctr">
              <a:lnSpc>
                <a:spcPct val="100000"/>
              </a:lnSpc>
              <a:buNone/>
            </a:pPr>
            <a:r>
              <a:rPr b="0" lang="en-GB" sz="1600" spc="-1" strike="noStrike">
                <a:solidFill>
                  <a:srgbClr val="000000"/>
                </a:solidFill>
                <a:latin typeface="Arial"/>
                <a:ea typeface="DejaVu Sans"/>
              </a:rPr>
              <a:t>AIDA-2020 TLU connected</a:t>
            </a:r>
            <a:endParaRPr b="0" lang="en-GB" sz="1600" spc="-1" strike="noStrike">
              <a:latin typeface="Arial"/>
            </a:endParaRPr>
          </a:p>
          <a:p>
            <a:pPr algn="ctr">
              <a:lnSpc>
                <a:spcPct val="100000"/>
              </a:lnSpc>
              <a:buNone/>
            </a:pPr>
            <a:r>
              <a:rPr b="0" lang="en-GB" sz="1600" spc="-1" strike="noStrike">
                <a:solidFill>
                  <a:srgbClr val="000000"/>
                </a:solidFill>
                <a:latin typeface="Arial"/>
                <a:ea typeface="DejaVu Sans"/>
              </a:rPr>
              <a:t>to beam telescope</a:t>
            </a:r>
            <a:endParaRPr b="0" lang="en-GB" sz="1600" spc="-1" strike="noStrike">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3"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Picosecond TLU - I/O</a:t>
            </a:r>
            <a:endParaRPr b="0" lang="en-GB" sz="4400" spc="-1" strike="noStrike">
              <a:latin typeface="Arial"/>
            </a:endParaRPr>
          </a:p>
        </p:txBody>
      </p:sp>
      <p:sp>
        <p:nvSpPr>
          <p:cNvPr id="1104" name="TextShape 2"/>
          <p:cNvSpPr/>
          <p:nvPr/>
        </p:nvSpPr>
        <p:spPr>
          <a:xfrm>
            <a:off x="457200" y="1512000"/>
            <a:ext cx="8228160" cy="5040000"/>
          </a:xfrm>
          <a:prstGeom prst="rect">
            <a:avLst/>
          </a:prstGeom>
          <a:noFill/>
          <a:ln w="0">
            <a:noFill/>
          </a:ln>
        </p:spPr>
        <p:style>
          <a:lnRef idx="0"/>
          <a:fillRef idx="0"/>
          <a:effectRef idx="0"/>
          <a:fontRef idx="minor"/>
        </p:style>
        <p:txBody>
          <a:bodyPr lIns="0" rIns="0" tIns="0" bIns="0" anchor="t">
            <a:normAutofit fontScale="62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Trigger inputs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Probably 8 </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(c.f. 6 for AIDA-2020 TLU)</a:t>
            </a:r>
            <a:endParaRPr b="0" lang="en-GB" sz="2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CFD and/or ADC for time-walk correction </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(c.f. threshold discriminator in AIDA-2020 TLU)</a:t>
            </a:r>
            <a:endParaRPr b="0" lang="en-GB" sz="2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TDC with O(10ps) bins</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Either implemented in FPGA or external PicoTDC (3ps bins)</a:t>
            </a:r>
            <a:endParaRPr b="0" lang="en-GB" sz="2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Aim to contribute less to timing uncertainly than detector.</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Device Under Test (DUT) connectors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Compatible signal definitions as AIDA-2020 (also LVDS)</a:t>
            </a:r>
            <a:endParaRPr b="0" lang="en-GB" sz="28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Move to “Display Port” from HDMI</a:t>
            </a:r>
            <a:endParaRPr b="0" lang="en-GB" sz="2800" spc="-1" strike="noStrike">
              <a:latin typeface="Arial"/>
            </a:endParaRPr>
          </a:p>
          <a:p>
            <a:pPr lvl="2" marL="1296000" indent="-288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Mechanically more robust. </a:t>
            </a:r>
            <a:endParaRPr b="0" lang="en-GB" sz="2800" spc="-1" strike="noStrike">
              <a:latin typeface="Arial"/>
            </a:endParaRPr>
          </a:p>
          <a:p>
            <a:pPr lvl="2" marL="1296000" indent="-288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Five good quality differential pairs (c.f. 4 in HDMI)</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Passive adaptor to HDMI if needed</a:t>
            </a:r>
            <a:endParaRPr b="0" lang="en-GB" sz="24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Opinions?</a:t>
            </a:r>
            <a:endParaRPr b="0" lang="en-GB" sz="2400" spc="-1" strike="noStrike">
              <a:latin typeface="Arial"/>
            </a:endParaRPr>
          </a:p>
        </p:txBody>
      </p:sp>
      <p:pic>
        <p:nvPicPr>
          <p:cNvPr id="1105" name="Picture 397" descr=""/>
          <p:cNvPicPr/>
          <p:nvPr/>
        </p:nvPicPr>
        <p:blipFill>
          <a:blip r:embed="rId1"/>
          <a:srcRect l="0" t="13701" r="0" b="50198"/>
          <a:stretch/>
        </p:blipFill>
        <p:spPr>
          <a:xfrm>
            <a:off x="3990600" y="1316880"/>
            <a:ext cx="5008320" cy="1274040"/>
          </a:xfrm>
          <a:prstGeom prst="rect">
            <a:avLst/>
          </a:prstGeom>
          <a:ln w="0">
            <a:noFill/>
          </a:ln>
        </p:spPr>
      </p:pic>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6"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3600" spc="-1" strike="noStrike">
                <a:solidFill>
                  <a:srgbClr val="000000"/>
                </a:solidFill>
                <a:latin typeface="Arial"/>
                <a:ea typeface="DejaVu Sans"/>
              </a:rPr>
              <a:t>PicosecondTLU - </a:t>
            </a:r>
            <a:br>
              <a:rPr sz="1800"/>
            </a:br>
            <a:r>
              <a:rPr b="0" lang="en-GB" sz="3600" spc="-1" strike="noStrike">
                <a:solidFill>
                  <a:srgbClr val="000000"/>
                </a:solidFill>
                <a:latin typeface="Arial"/>
                <a:ea typeface="DejaVu Sans"/>
              </a:rPr>
              <a:t>Rate Capability</a:t>
            </a:r>
            <a:endParaRPr b="0" lang="en-GB" sz="3600" spc="-1" strike="noStrike">
              <a:latin typeface="Arial"/>
            </a:endParaRPr>
          </a:p>
        </p:txBody>
      </p:sp>
      <p:sp>
        <p:nvSpPr>
          <p:cNvPr id="1107" name="TextShape 2"/>
          <p:cNvSpPr/>
          <p:nvPr/>
        </p:nvSpPr>
        <p:spPr>
          <a:xfrm>
            <a:off x="457200" y="1604520"/>
            <a:ext cx="8228160" cy="3976200"/>
          </a:xfrm>
          <a:prstGeom prst="rect">
            <a:avLst/>
          </a:prstGeom>
          <a:noFill/>
          <a:ln w="0">
            <a:noFill/>
          </a:ln>
        </p:spPr>
        <p:style>
          <a:lnRef idx="0"/>
          <a:fillRef idx="0"/>
          <a:effectRef idx="0"/>
          <a:fontRef idx="minor"/>
        </p:style>
        <p:txBody>
          <a:bodyPr lIns="0" rIns="0" tIns="0" bIns="0" anchor="t">
            <a:normAutofit fontScale="91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Same goal for rate capability as AIDA-2020 TLU:</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Instantaneous rate ~ 10MHz:</a:t>
            </a:r>
            <a:endParaRPr b="0" lang="en-GB" sz="3200" spc="-1" strike="noStrike">
              <a:latin typeface="Arial"/>
            </a:endParaRPr>
          </a:p>
          <a:p>
            <a:pPr lvl="5" marL="1296000" indent="-216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50ns between hits ( little pile up at 10MHits/s)</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Sustained rate ~ 1MHz</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Internal buffer in current AIDA-2020 TLU only 4k events.</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Aiming to expand to O(10M events)</a:t>
            </a:r>
            <a:endParaRPr b="0" lang="en-GB" sz="2400" spc="-1" strike="noStrike">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8"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3600" spc="-1" strike="noStrike">
                <a:solidFill>
                  <a:srgbClr val="000000"/>
                </a:solidFill>
                <a:latin typeface="Arial"/>
                <a:ea typeface="DejaVu Sans"/>
              </a:rPr>
              <a:t>Picosecond TLU - </a:t>
            </a:r>
            <a:br>
              <a:rPr sz="1800"/>
            </a:br>
            <a:r>
              <a:rPr b="0" lang="en-GB" sz="3600" spc="-1" strike="noStrike">
                <a:solidFill>
                  <a:srgbClr val="000000"/>
                </a:solidFill>
                <a:latin typeface="Arial"/>
                <a:ea typeface="DejaVu Sans"/>
              </a:rPr>
              <a:t>Optical Interface</a:t>
            </a:r>
            <a:endParaRPr b="0" lang="en-GB" sz="3600" spc="-1" strike="noStrike">
              <a:latin typeface="Arial"/>
            </a:endParaRPr>
          </a:p>
        </p:txBody>
      </p:sp>
      <p:sp>
        <p:nvSpPr>
          <p:cNvPr id="1109" name="TextShape 2"/>
          <p:cNvSpPr/>
          <p:nvPr/>
        </p:nvSpPr>
        <p:spPr>
          <a:xfrm>
            <a:off x="457200" y="1604520"/>
            <a:ext cx="8228160" cy="3976200"/>
          </a:xfrm>
          <a:prstGeom prst="rect">
            <a:avLst/>
          </a:prstGeom>
          <a:noFill/>
          <a:ln w="0">
            <a:noFill/>
          </a:ln>
        </p:spPr>
        <p:style>
          <a:lnRef idx="0"/>
          <a:fillRef idx="0"/>
          <a:effectRef idx="0"/>
          <a:fontRef idx="minor"/>
        </p:style>
        <p:txBody>
          <a:bodyPr lIns="0" rIns="0" tIns="0" bIns="0" anchor="t">
            <a:normAutofit fontScale="94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Retain optical interface introduced in AIDA-2020 TLU</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Can distribute timing information over fibre</a:t>
            </a:r>
            <a:endParaRPr b="0" lang="en-GB" sz="28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Used for ProtoDUNE-SP</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1400" spc="-1" strike="noStrike">
                <a:solidFill>
                  <a:srgbClr val="000000"/>
                </a:solidFill>
                <a:latin typeface="Arial"/>
                <a:ea typeface="DejaVu Sans"/>
              </a:rPr>
              <a:t>https://doi.org/10.1016/j.nima.2019.04.097</a:t>
            </a:r>
            <a:endParaRPr b="0" lang="en-GB" sz="1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fibre bandwidth much larger than copper cable.</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Possibility of more precise timing over longer distances</a:t>
            </a:r>
            <a:endParaRPr b="0" lang="en-GB" sz="2400" spc="-1" strike="noStrike">
              <a:latin typeface="Arial"/>
            </a:endParaRPr>
          </a:p>
          <a:p>
            <a:pPr lvl="3" marL="1728000" indent="-216000">
              <a:lnSpc>
                <a:spcPct val="100000"/>
              </a:lnSpc>
              <a:spcBef>
                <a:spcPts val="567"/>
              </a:spcBef>
              <a:buClr>
                <a:srgbClr val="000000"/>
              </a:buClr>
              <a:buSzPct val="75000"/>
              <a:buFont typeface="Symbol"/>
              <a:buChar char=""/>
            </a:pPr>
            <a:r>
              <a:rPr b="0" lang="en-GB" sz="2000" spc="-1" strike="noStrike">
                <a:solidFill>
                  <a:srgbClr val="000000"/>
                </a:solidFill>
                <a:latin typeface="Arial"/>
                <a:ea typeface="DejaVu Sans"/>
              </a:rPr>
              <a:t>Clock jitter (endpoint w.r.t. master) of 12ps measured</a:t>
            </a:r>
            <a:endParaRPr b="0" lang="en-GB" sz="20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39"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Outline</a:t>
            </a:r>
            <a:endParaRPr b="0" lang="en-GB" sz="4400" spc="-1" strike="noStrike">
              <a:latin typeface="Arial"/>
            </a:endParaRPr>
          </a:p>
        </p:txBody>
      </p:sp>
      <p:sp>
        <p:nvSpPr>
          <p:cNvPr id="540" name="TextShape 2"/>
          <p:cNvSpPr/>
          <p:nvPr/>
        </p:nvSpPr>
        <p:spPr>
          <a:xfrm>
            <a:off x="457200" y="1604520"/>
            <a:ext cx="8228160" cy="3976200"/>
          </a:xfrm>
          <a:prstGeom prst="rect">
            <a:avLst/>
          </a:prstGeom>
          <a:noFill/>
          <a:ln w="0">
            <a:noFill/>
          </a:ln>
        </p:spPr>
        <p:style>
          <a:lnRef idx="0"/>
          <a:fillRef idx="0"/>
          <a:effectRef idx="0"/>
          <a:fontRef idx="minor"/>
        </p:style>
        <p:txBody>
          <a:bodyPr lIns="0" rIns="0" tIns="0" bIns="0" anchor="t">
            <a:normAutofit/>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What is a TLU and why it is needed.</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What exists now</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Why it needs to be improved</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Possible implementation</a:t>
            </a:r>
            <a:endParaRPr b="0" lang="en-GB" sz="3200" spc="-1" strike="noStrike">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0" name="TextShape 1"/>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3200" spc="-1" strike="noStrike">
                <a:solidFill>
                  <a:srgbClr val="000000"/>
                </a:solidFill>
                <a:latin typeface="Arial"/>
                <a:ea typeface="DejaVu Sans"/>
              </a:rPr>
              <a:t>Picosecond TLU - Timing reference</a:t>
            </a:r>
            <a:endParaRPr b="0" lang="en-GB" sz="3200" spc="-1" strike="noStrike">
              <a:latin typeface="Arial"/>
            </a:endParaRPr>
          </a:p>
        </p:txBody>
      </p:sp>
      <p:sp>
        <p:nvSpPr>
          <p:cNvPr id="1111" name="TextShape 2"/>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fontScale="53000"/>
          </a:bodyPr>
          <a:p>
            <a:pPr>
              <a:lnSpc>
                <a:spcPct val="100000"/>
              </a:lnSpc>
              <a:spcBef>
                <a:spcPts val="1417"/>
              </a:spcBef>
              <a:buNone/>
            </a:pP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Testing pico-second detectors requires pico-second time reference</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3200" spc="-1" strike="noStrike">
                <a:solidFill>
                  <a:srgbClr val="000000"/>
                </a:solidFill>
                <a:latin typeface="Arial"/>
                <a:ea typeface="DejaVu Sans"/>
              </a:rPr>
              <a:t>TLU timing only as good as reference</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Some beam-line users will bring their own time reference detectors. Some would benefit from precise time reference at beam-line.</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3200" spc="-1" strike="noStrike">
                <a:solidFill>
                  <a:srgbClr val="000000"/>
                </a:solidFill>
                <a:latin typeface="Arial"/>
                <a:ea typeface="DejaVu Sans"/>
              </a:rPr>
              <a:t>(Providing timing reference not part of WP3.3)</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Could use, e.g. Cherenkov light and high speed photo-detector</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3200" spc="-1" strike="noStrike">
                <a:solidFill>
                  <a:srgbClr val="000000"/>
                </a:solidFill>
                <a:latin typeface="Arial"/>
                <a:ea typeface="DejaVu Sans"/>
              </a:rPr>
              <a:t>Used for “TORCH” LHCb upgrade beam-tests </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3200" spc="-1" strike="noStrike">
                <a:solidFill>
                  <a:srgbClr val="000000"/>
                </a:solidFill>
                <a:latin typeface="Arial"/>
                <a:ea typeface="DejaVu Sans"/>
              </a:rPr>
              <a:t>MCP-PMT single photon jitter 66ps FWHM </a:t>
            </a:r>
            <a:r>
              <a:rPr b="0" lang="en-GB" sz="1800" spc="-1" strike="noStrike" u="sng">
                <a:solidFill>
                  <a:srgbClr val="0563c1"/>
                </a:solidFill>
                <a:uFillTx/>
                <a:latin typeface="Arial"/>
                <a:ea typeface="DejaVu Sans"/>
                <a:hlinkClick r:id="rId1"/>
              </a:rPr>
              <a:t>http://www.photek.co.uk/pdf/datasheets/detectors/DS006%20Photomultiplier%20Tube%20Datasheet%20issue%202.pdf</a:t>
            </a:r>
            <a:endParaRPr b="0" lang="en-GB" sz="18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Many photons --&gt; timing precision ~ 10ps</a:t>
            </a:r>
            <a:endParaRPr b="0" lang="en-GB" sz="2800" spc="-1" strike="noStrike">
              <a:latin typeface="Arial"/>
            </a:endParaRPr>
          </a:p>
        </p:txBody>
      </p:sp>
      <p:pic>
        <p:nvPicPr>
          <p:cNvPr id="1112" name="Picture 404" descr=""/>
          <p:cNvPicPr/>
          <p:nvPr/>
        </p:nvPicPr>
        <p:blipFill>
          <a:blip r:embed="rId2"/>
          <a:srcRect l="0" t="66813" r="0" b="0"/>
          <a:stretch/>
        </p:blipFill>
        <p:spPr>
          <a:xfrm>
            <a:off x="5101560" y="3636000"/>
            <a:ext cx="3933360" cy="2675880"/>
          </a:xfrm>
          <a:prstGeom prst="rect">
            <a:avLst/>
          </a:prstGeom>
          <a:ln w="0">
            <a:noFill/>
          </a:ln>
        </p:spPr>
      </p:pic>
      <p:sp>
        <p:nvSpPr>
          <p:cNvPr id="1113" name="CustomShape 3"/>
          <p:cNvSpPr/>
          <p:nvPr/>
        </p:nvSpPr>
        <p:spPr>
          <a:xfrm rot="9600">
            <a:off x="5474520" y="3326040"/>
            <a:ext cx="3308040" cy="23076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1000" spc="-1" strike="noStrike">
                <a:solidFill>
                  <a:srgbClr val="000000"/>
                </a:solidFill>
                <a:latin typeface="Arial"/>
                <a:ea typeface="DejaVu Sans"/>
              </a:rPr>
              <a:t>Taken from http://dx.doi.org/10.1016/j.nima.2016.06.087</a:t>
            </a:r>
            <a:endParaRPr b="0" lang="en-GB" sz="1000" spc="-1" strike="noStrike">
              <a:latin typeface="Arial"/>
            </a:endParaRPr>
          </a:p>
        </p:txBody>
      </p:sp>
      <p:pic>
        <p:nvPicPr>
          <p:cNvPr id="1114" name="" descr=""/>
          <p:cNvPicPr/>
          <p:nvPr/>
        </p:nvPicPr>
        <p:blipFill>
          <a:blip r:embed="rId3"/>
          <a:srcRect l="0" t="28262" r="0" b="11167"/>
          <a:stretch/>
        </p:blipFill>
        <p:spPr>
          <a:xfrm>
            <a:off x="5432400" y="1260000"/>
            <a:ext cx="2307600" cy="1863360"/>
          </a:xfrm>
          <a:prstGeom prst="rect">
            <a:avLst/>
          </a:prstGeom>
          <a:ln w="0">
            <a:noFill/>
          </a:ln>
        </p:spPr>
      </p:pic>
      <p:sp>
        <p:nvSpPr>
          <p:cNvPr id="1115" name="CustomShape 2"/>
          <p:cNvSpPr/>
          <p:nvPr/>
        </p:nvSpPr>
        <p:spPr>
          <a:xfrm rot="16132200">
            <a:off x="7130160" y="1977480"/>
            <a:ext cx="1870560" cy="4298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1000" spc="-1" strike="noStrike">
                <a:solidFill>
                  <a:srgbClr val="000000"/>
                </a:solidFill>
                <a:latin typeface="Arial"/>
                <a:ea typeface="DejaVu Sans"/>
              </a:rPr>
              <a:t>Bare MCP-PMT module </a:t>
            </a:r>
            <a:endParaRPr b="0" lang="en-GB" sz="1000" spc="-1" strike="noStrike">
              <a:latin typeface="Arial"/>
            </a:endParaRPr>
          </a:p>
          <a:p>
            <a:pPr>
              <a:lnSpc>
                <a:spcPct val="100000"/>
              </a:lnSpc>
              <a:buNone/>
            </a:pPr>
            <a:r>
              <a:rPr b="0" lang="en-GB" sz="1000" spc="-1" strike="noStrike">
                <a:solidFill>
                  <a:srgbClr val="000000"/>
                </a:solidFill>
                <a:latin typeface="Arial"/>
                <a:ea typeface="DejaVu Sans"/>
              </a:rPr>
              <a:t>(photo-cathode facing down)</a:t>
            </a:r>
            <a:endParaRPr b="0" lang="en-GB" sz="1000" spc="-1" strike="noStrike">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16" name="TextShape 28"/>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17"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sp>
        <p:nvSpPr>
          <p:cNvPr id="1118" name="PlaceHolder 2"/>
          <p:cNvSpPr>
            <a:spLocks noGrp="1"/>
          </p:cNvSpPr>
          <p:nvPr>
            <p:ph/>
          </p:nvPr>
        </p:nvSpPr>
        <p:spPr>
          <a:xfrm>
            <a:off x="457200" y="1260000"/>
            <a:ext cx="5662800" cy="5400000"/>
          </a:xfrm>
          <a:prstGeom prst="rect">
            <a:avLst/>
          </a:prstGeom>
          <a:noFill/>
          <a:ln w="0">
            <a:noFill/>
          </a:ln>
        </p:spPr>
        <p:txBody>
          <a:bodyPr lIns="0" rIns="0" tIns="0" bIns="0" anchor="t">
            <a:normAutofit/>
          </a:bodyPr>
          <a:p>
            <a:pPr marL="432000" indent="-324000">
              <a:lnSpc>
                <a:spcPct val="100000"/>
              </a:lnSpc>
              <a:spcBef>
                <a:spcPts val="1417"/>
              </a:spcBef>
              <a:buClr>
                <a:srgbClr val="000000"/>
              </a:buClr>
              <a:buSzPct val="45000"/>
              <a:buFont typeface="Wingdings" charset="2"/>
              <a:buChar char=""/>
            </a:pPr>
            <a:r>
              <a:rPr b="0" lang="en-GB" sz="2800" spc="-1" strike="noStrike">
                <a:latin typeface="Arial"/>
                <a:ea typeface="DejaVu Sans"/>
              </a:rPr>
              <a:t>Combine threshold comparator with 160MSample/s ADC for time-walk correction</a:t>
            </a:r>
            <a:endParaRPr b="0" lang="en-GB" sz="2800" spc="-1" strike="noStrike">
              <a:latin typeface="Arial"/>
            </a:endParaRPr>
          </a:p>
          <a:p>
            <a:pPr marL="432000" indent="-324000">
              <a:lnSpc>
                <a:spcPct val="100000"/>
              </a:lnSpc>
              <a:spcBef>
                <a:spcPts val="1134"/>
              </a:spcBef>
              <a:buClr>
                <a:srgbClr val="000000"/>
              </a:buClr>
              <a:buSzPct val="45000"/>
              <a:buFont typeface="Wingdings" charset="2"/>
              <a:buChar char=""/>
            </a:pPr>
            <a:r>
              <a:rPr b="0" lang="en-GB" sz="2800" spc="-1" strike="noStrike">
                <a:latin typeface="Arial"/>
                <a:ea typeface="DejaVu Sans"/>
              </a:rPr>
              <a:t>Prototyping analogue part</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latin typeface="Arial"/>
                <a:ea typeface="DejaVu Sans"/>
              </a:rPr>
              <a:t>CERN PicoTDC ASIC for time-stamping</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latin typeface="Arial"/>
                <a:ea typeface="DejaVu Sans"/>
              </a:rPr>
              <a:t>Optimizing timing resolution for small amplitude fast rise signals.</a:t>
            </a:r>
            <a:endParaRPr b="0" lang="en-GB" sz="3200" spc="-1" strike="noStrike">
              <a:latin typeface="Arial"/>
            </a:endParaRPr>
          </a:p>
          <a:p>
            <a:pPr marL="432000" indent="-324000">
              <a:lnSpc>
                <a:spcPct val="100000"/>
              </a:lnSpc>
              <a:spcBef>
                <a:spcPts val="1134"/>
              </a:spcBef>
              <a:buClr>
                <a:srgbClr val="000000"/>
              </a:buClr>
              <a:buSzPct val="45000"/>
              <a:buFont typeface="Wingdings" charset="2"/>
              <a:buChar char=""/>
            </a:pPr>
            <a:r>
              <a:rPr b="0" lang="en-GB" sz="2800" spc="-1" strike="noStrike">
                <a:latin typeface="Arial"/>
                <a:ea typeface="DejaVu Sans"/>
              </a:rPr>
              <a:t>Use case: single-anode MCP-PMT used as a timing detector</a:t>
            </a:r>
            <a:endParaRPr b="0" lang="en-GB" sz="2800" spc="-1" strike="noStrike">
              <a:latin typeface="Arial"/>
            </a:endParaRPr>
          </a:p>
        </p:txBody>
      </p:sp>
      <p:pic>
        <p:nvPicPr>
          <p:cNvPr id="1119" name="" descr=""/>
          <p:cNvPicPr/>
          <p:nvPr/>
        </p:nvPicPr>
        <p:blipFill>
          <a:blip r:embed="rId1"/>
          <a:stretch/>
        </p:blipFill>
        <p:spPr>
          <a:xfrm>
            <a:off x="6058800" y="1537920"/>
            <a:ext cx="2797200" cy="238608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22" name="" descr=""/>
          <p:cNvPicPr/>
          <p:nvPr/>
        </p:nvPicPr>
        <p:blipFill>
          <a:blip r:embed="rId1"/>
          <a:stretch/>
        </p:blipFill>
        <p:spPr>
          <a:xfrm>
            <a:off x="122040" y="1800000"/>
            <a:ext cx="8926200" cy="3240000"/>
          </a:xfrm>
          <a:prstGeom prst="rect">
            <a:avLst/>
          </a:prstGeom>
          <a:ln w="0">
            <a:noFill/>
          </a:ln>
        </p:spPr>
      </p:pic>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3" name="TextShape 31"/>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24"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25" name="" descr=""/>
          <p:cNvPicPr/>
          <p:nvPr/>
        </p:nvPicPr>
        <p:blipFill>
          <a:blip r:embed="rId1"/>
          <a:stretch/>
        </p:blipFill>
        <p:spPr>
          <a:xfrm>
            <a:off x="122040" y="1800000"/>
            <a:ext cx="8926200" cy="3240000"/>
          </a:xfrm>
          <a:prstGeom prst="rect">
            <a:avLst/>
          </a:prstGeom>
          <a:ln w="0">
            <a:noFill/>
          </a:ln>
        </p:spPr>
      </p:pic>
      <p:sp>
        <p:nvSpPr>
          <p:cNvPr id="1126" name=""/>
          <p:cNvSpPr/>
          <p:nvPr/>
        </p:nvSpPr>
        <p:spPr>
          <a:xfrm>
            <a:off x="720000" y="2700000"/>
            <a:ext cx="1440000" cy="126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fillRef idx="0"/>
          <a:effectRef idx="0"/>
          <a:fontRef idx="minor"/>
        </p:style>
        <p:txBody>
          <a:bodyPr lIns="90000" rIns="90000" tIns="45000" bIns="45000" anchor="ctr">
            <a:noAutofit/>
          </a:bodyPr>
          <a:p>
            <a:pPr algn="ctr">
              <a:buNone/>
            </a:pPr>
            <a:r>
              <a:rPr b="0" lang="en-GB" sz="1800" spc="-1" strike="noStrike">
                <a:latin typeface="Arial"/>
              </a:rPr>
              <a:t>Variable</a:t>
            </a:r>
            <a:endParaRPr b="0" lang="en-GB" sz="1800" spc="-1" strike="noStrike">
              <a:latin typeface="Arial"/>
            </a:endParaRPr>
          </a:p>
          <a:p>
            <a:pPr algn="ctr">
              <a:buNone/>
            </a:pPr>
            <a:r>
              <a:rPr b="0" lang="en-GB" sz="1800" spc="-1" strike="noStrike">
                <a:latin typeface="Arial"/>
              </a:rPr>
              <a:t>Gain</a:t>
            </a:r>
            <a:endParaRPr b="0" lang="en-GB" sz="1800" spc="-1" strike="noStrike">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7" name="TextShape 32"/>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28"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29" name="" descr=""/>
          <p:cNvPicPr/>
          <p:nvPr/>
        </p:nvPicPr>
        <p:blipFill>
          <a:blip r:embed="rId1"/>
          <a:stretch/>
        </p:blipFill>
        <p:spPr>
          <a:xfrm>
            <a:off x="122040" y="1800000"/>
            <a:ext cx="8926200" cy="3240000"/>
          </a:xfrm>
          <a:prstGeom prst="rect">
            <a:avLst/>
          </a:prstGeom>
          <a:ln w="0">
            <a:noFill/>
          </a:ln>
        </p:spPr>
      </p:pic>
      <p:sp>
        <p:nvSpPr>
          <p:cNvPr id="1130" name=""/>
          <p:cNvSpPr/>
          <p:nvPr/>
        </p:nvSpPr>
        <p:spPr>
          <a:xfrm>
            <a:off x="3060000" y="3960000"/>
            <a:ext cx="2340000" cy="126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fillRef idx="0"/>
          <a:effectRef idx="0"/>
          <a:fontRef idx="minor"/>
        </p:style>
        <p:txBody>
          <a:bodyPr lIns="90000" rIns="90000" tIns="45000" bIns="45000" anchor="ctr">
            <a:noAutofit/>
          </a:bodyPr>
          <a:p>
            <a:pPr algn="ctr">
              <a:buNone/>
            </a:pPr>
            <a:r>
              <a:rPr b="0" lang="en-GB" sz="1800" spc="-1" strike="noStrike">
                <a:latin typeface="Arial"/>
              </a:rPr>
              <a:t>ADC for</a:t>
            </a:r>
            <a:endParaRPr b="0" lang="en-GB" sz="1800" spc="-1" strike="noStrike">
              <a:latin typeface="Arial"/>
            </a:endParaRPr>
          </a:p>
          <a:p>
            <a:pPr algn="ctr">
              <a:buNone/>
            </a:pPr>
            <a:r>
              <a:rPr b="0" lang="en-GB" sz="1800" spc="-1" strike="noStrike">
                <a:latin typeface="Arial"/>
              </a:rPr>
              <a:t>Time-Walk</a:t>
            </a:r>
            <a:endParaRPr b="0" lang="en-GB" sz="1800" spc="-1" strike="noStrike">
              <a:latin typeface="Arial"/>
            </a:endParaRPr>
          </a:p>
          <a:p>
            <a:pPr algn="ctr">
              <a:buNone/>
            </a:pPr>
            <a:r>
              <a:rPr b="0" lang="en-GB" sz="1800" spc="-1" strike="noStrike">
                <a:latin typeface="Arial"/>
              </a:rPr>
              <a:t>Correction</a:t>
            </a:r>
            <a:endParaRPr b="0" lang="en-GB" sz="1800" spc="-1" strike="noStrike">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1" name="TextShape 33"/>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32"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33" name="" descr=""/>
          <p:cNvPicPr/>
          <p:nvPr/>
        </p:nvPicPr>
        <p:blipFill>
          <a:blip r:embed="rId1"/>
          <a:stretch/>
        </p:blipFill>
        <p:spPr>
          <a:xfrm>
            <a:off x="122040" y="1800000"/>
            <a:ext cx="8926200" cy="3240000"/>
          </a:xfrm>
          <a:prstGeom prst="rect">
            <a:avLst/>
          </a:prstGeom>
          <a:ln w="0">
            <a:noFill/>
          </a:ln>
        </p:spPr>
      </p:pic>
      <p:sp>
        <p:nvSpPr>
          <p:cNvPr id="1134" name=""/>
          <p:cNvSpPr/>
          <p:nvPr/>
        </p:nvSpPr>
        <p:spPr>
          <a:xfrm>
            <a:off x="2340000" y="2340000"/>
            <a:ext cx="1800000" cy="162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fillRef idx="0"/>
          <a:effectRef idx="0"/>
          <a:fontRef idx="minor"/>
        </p:style>
        <p:txBody>
          <a:bodyPr lIns="90000" rIns="90000" tIns="45000" bIns="45000" anchor="ctr">
            <a:noAutofit/>
          </a:bodyPr>
          <a:p>
            <a:pPr algn="ctr">
              <a:buNone/>
            </a:pPr>
            <a:r>
              <a:rPr b="0" lang="en-GB" sz="1800" spc="-1" strike="noStrike">
                <a:latin typeface="Arial"/>
              </a:rPr>
              <a:t>Fast </a:t>
            </a:r>
            <a:endParaRPr b="0" lang="en-GB" sz="1800" spc="-1" strike="noStrike">
              <a:latin typeface="Arial"/>
            </a:endParaRPr>
          </a:p>
          <a:p>
            <a:pPr algn="ctr">
              <a:buNone/>
            </a:pPr>
            <a:r>
              <a:rPr b="0" lang="en-GB" sz="1800" spc="-1" strike="noStrike">
                <a:latin typeface="Arial"/>
              </a:rPr>
              <a:t>Comparator</a:t>
            </a:r>
            <a:endParaRPr b="0" lang="en-GB" sz="1800" spc="-1" strike="noStrike">
              <a:latin typeface="Arial"/>
            </a:endParaRPr>
          </a:p>
        </p:txBody>
      </p:sp>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5" name="TextShape 34"/>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36"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37" name="" descr=""/>
          <p:cNvPicPr/>
          <p:nvPr/>
        </p:nvPicPr>
        <p:blipFill>
          <a:blip r:embed="rId1"/>
          <a:stretch/>
        </p:blipFill>
        <p:spPr>
          <a:xfrm>
            <a:off x="122040" y="1800000"/>
            <a:ext cx="8926200" cy="3240000"/>
          </a:xfrm>
          <a:prstGeom prst="rect">
            <a:avLst/>
          </a:prstGeom>
          <a:ln w="0">
            <a:noFill/>
          </a:ln>
        </p:spPr>
      </p:pic>
      <p:sp>
        <p:nvSpPr>
          <p:cNvPr id="1138" name=""/>
          <p:cNvSpPr/>
          <p:nvPr/>
        </p:nvSpPr>
        <p:spPr>
          <a:xfrm>
            <a:off x="3780000" y="1620000"/>
            <a:ext cx="5220000" cy="162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fillRef idx="0"/>
          <a:effectRef idx="0"/>
          <a:fontRef idx="minor"/>
        </p:style>
        <p:txBody>
          <a:bodyPr lIns="90000" rIns="90000" tIns="45000" bIns="45000" anchor="ctr">
            <a:noAutofit/>
          </a:bodyPr>
          <a:p>
            <a:pPr algn="ctr">
              <a:buNone/>
            </a:pPr>
            <a:r>
              <a:rPr b="0" lang="en-GB" sz="1800" spc="-1" strike="noStrike">
                <a:latin typeface="Arial"/>
              </a:rPr>
              <a:t>Pulse </a:t>
            </a:r>
            <a:endParaRPr b="0" lang="en-GB" sz="1800" spc="-1" strike="noStrike">
              <a:latin typeface="Arial"/>
            </a:endParaRPr>
          </a:p>
          <a:p>
            <a:pPr algn="ctr">
              <a:buNone/>
            </a:pPr>
            <a:r>
              <a:rPr b="0" lang="en-GB" sz="1800" spc="-1" strike="noStrike">
                <a:latin typeface="Arial"/>
              </a:rPr>
              <a:t>Stretching</a:t>
            </a:r>
            <a:endParaRPr b="0" lang="en-GB" sz="1800" spc="-1" strike="noStrike">
              <a:latin typeface="Arial"/>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9" name="TextShape 35"/>
          <p:cNvSpPr/>
          <p:nvPr/>
        </p:nvSpPr>
        <p:spPr>
          <a:xfrm>
            <a:off x="457200" y="1260000"/>
            <a:ext cx="4581720" cy="4858920"/>
          </a:xfrm>
          <a:prstGeom prst="rect">
            <a:avLst/>
          </a:prstGeom>
          <a:noFill/>
          <a:ln w="0">
            <a:noFill/>
          </a:ln>
        </p:spPr>
        <p:style>
          <a:lnRef idx="0"/>
          <a:fillRef idx="0"/>
          <a:effectRef idx="0"/>
          <a:fontRef idx="minor"/>
        </p:style>
        <p:txBody>
          <a:bodyPr lIns="0" rIns="0" tIns="0" bIns="0" anchor="t">
            <a:normAutofit/>
          </a:bodyPr>
          <a:p>
            <a:pPr>
              <a:lnSpc>
                <a:spcPct val="100000"/>
              </a:lnSpc>
              <a:spcBef>
                <a:spcPts val="1417"/>
              </a:spcBef>
              <a:buNone/>
            </a:pPr>
            <a:endParaRPr b="0" lang="en-GB" sz="3200" spc="-1" strike="noStrike">
              <a:latin typeface="Arial"/>
            </a:endParaRPr>
          </a:p>
          <a:p>
            <a:pPr>
              <a:lnSpc>
                <a:spcPct val="100000"/>
              </a:lnSpc>
              <a:spcBef>
                <a:spcPts val="1417"/>
              </a:spcBef>
              <a:buNone/>
            </a:pPr>
            <a:endParaRPr b="0" lang="en-GB" sz="3200" spc="-1" strike="noStrike">
              <a:latin typeface="Arial"/>
            </a:endParaRPr>
          </a:p>
        </p:txBody>
      </p:sp>
      <p:sp>
        <p:nvSpPr>
          <p:cNvPr id="1140" name="PlaceHolder 1"/>
          <p:cNvSpPr>
            <a:spLocks noGrp="1"/>
          </p:cNvSpPr>
          <p:nvPr>
            <p:ph type="title"/>
          </p:nvPr>
        </p:nvSpPr>
        <p:spPr>
          <a:xfrm>
            <a:off x="2880000" y="0"/>
            <a:ext cx="6249240" cy="1144800"/>
          </a:xfrm>
          <a:prstGeom prst="rect">
            <a:avLst/>
          </a:prstGeom>
          <a:noFill/>
          <a:ln w="0">
            <a:noFill/>
          </a:ln>
        </p:spPr>
        <p:txBody>
          <a:bodyPr lIns="0" rIns="0" tIns="0" bIns="0" anchor="ctr">
            <a:noAutofit/>
          </a:bodyPr>
          <a:p>
            <a:pPr algn="ctr">
              <a:buNone/>
            </a:pPr>
            <a:r>
              <a:rPr b="0" lang="en-GB" sz="4400" spc="-1" strike="noStrike">
                <a:latin typeface="Arial"/>
              </a:rPr>
              <a:t>Trigger Inputs</a:t>
            </a:r>
            <a:endParaRPr b="0" lang="en-GB" sz="4400" spc="-1" strike="noStrike">
              <a:latin typeface="Arial"/>
            </a:endParaRPr>
          </a:p>
        </p:txBody>
      </p:sp>
      <p:pic>
        <p:nvPicPr>
          <p:cNvPr id="1141" name="" descr=""/>
          <p:cNvPicPr/>
          <p:nvPr/>
        </p:nvPicPr>
        <p:blipFill>
          <a:blip r:embed="rId1"/>
          <a:stretch/>
        </p:blipFill>
        <p:spPr>
          <a:xfrm>
            <a:off x="122040" y="1800000"/>
            <a:ext cx="8926200" cy="3240000"/>
          </a:xfrm>
          <a:prstGeom prst="rect">
            <a:avLst/>
          </a:prstGeom>
          <a:ln w="0">
            <a:noFill/>
          </a:ln>
        </p:spPr>
      </p:pic>
      <p:sp>
        <p:nvSpPr>
          <p:cNvPr id="1142" name=""/>
          <p:cNvSpPr/>
          <p:nvPr/>
        </p:nvSpPr>
        <p:spPr>
          <a:xfrm>
            <a:off x="6876000" y="3348000"/>
            <a:ext cx="1440000" cy="126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fillRef idx="0"/>
          <a:effectRef idx="0"/>
          <a:fontRef idx="minor"/>
        </p:style>
        <p:txBody>
          <a:bodyPr lIns="90000" rIns="90000" tIns="45000" bIns="45000" anchor="ctr">
            <a:noAutofit/>
          </a:bodyPr>
          <a:p>
            <a:pPr algn="ctr">
              <a:buNone/>
            </a:pPr>
            <a:r>
              <a:rPr b="0" lang="en-GB" sz="1800" spc="-1" strike="noStrike">
                <a:latin typeface="Arial"/>
              </a:rPr>
              <a:t>TDC</a:t>
            </a:r>
            <a:endParaRPr b="0" lang="en-GB" sz="1800" spc="-1" strike="noStrike">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3" name="TextShape 29"/>
          <p:cNvSpPr/>
          <p:nvPr/>
        </p:nvSpPr>
        <p:spPr>
          <a:xfrm>
            <a:off x="2716200" y="0"/>
            <a:ext cx="6426000" cy="114372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3200" spc="-1" strike="noStrike">
                <a:solidFill>
                  <a:srgbClr val="000000"/>
                </a:solidFill>
                <a:latin typeface="Arial"/>
                <a:ea typeface="DejaVu Sans"/>
              </a:rPr>
              <a:t>Summary</a:t>
            </a:r>
            <a:endParaRPr b="0" lang="en-GB" sz="3200" spc="-1" strike="noStrike">
              <a:latin typeface="Arial"/>
            </a:endParaRPr>
          </a:p>
        </p:txBody>
      </p:sp>
      <p:sp>
        <p:nvSpPr>
          <p:cNvPr id="1144" name="TextShape 30"/>
          <p:cNvSpPr/>
          <p:nvPr/>
        </p:nvSpPr>
        <p:spPr>
          <a:xfrm>
            <a:off x="457200" y="1260000"/>
            <a:ext cx="8182800" cy="4858920"/>
          </a:xfrm>
          <a:prstGeom prst="rect">
            <a:avLst/>
          </a:prstGeom>
          <a:noFill/>
          <a:ln w="0">
            <a:noFill/>
          </a:ln>
        </p:spPr>
        <p:style>
          <a:lnRef idx="0"/>
          <a:fillRef idx="0"/>
          <a:effectRef idx="0"/>
          <a:fontRef idx="minor"/>
        </p:style>
        <p:txBody>
          <a:bodyPr lIns="0" rIns="0" tIns="0" bIns="0" anchor="t">
            <a:normAutofit fontScale="79000"/>
          </a:bodyPr>
          <a:p>
            <a:pPr>
              <a:lnSpc>
                <a:spcPct val="100000"/>
              </a:lnSpc>
              <a:spcBef>
                <a:spcPts val="1417"/>
              </a:spcBef>
              <a:buNone/>
            </a:pP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The AIDA(-2020/Innova) TLU provides a common hardware and software interface to beamlines</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AIDA-Innova TLU backwards compatible at the hardware signal level with EUDET / AIDA-2020 / AIDA TLU</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Needs passive adaptor for RJ45 , HDMI</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Data format different – will be “hidden” by EUDAQ</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Pico-second detectors need pico-second infrastructure</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Aiming for &lt; 100ps timing  </a:t>
            </a:r>
            <a:endParaRPr b="0" lang="en-GB" sz="32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rIns="0" tIns="0" bIns="0" anchor="ctr">
            <a:noAutofit/>
          </a:bodyPr>
          <a:p>
            <a:pPr>
              <a:lnSpc>
                <a:spcPct val="100000"/>
              </a:lnSpc>
              <a:buNone/>
            </a:pPr>
            <a:r>
              <a:rPr b="0" lang="en-US" sz="4200" spc="-1" strike="noStrike">
                <a:solidFill>
                  <a:srgbClr val="000000"/>
                </a:solidFill>
                <a:latin typeface="Arial"/>
              </a:rPr>
              <a:t>Why a TLU?</a:t>
            </a:r>
            <a:endParaRPr b="0" lang="en-GB" sz="4200" spc="-1" strike="noStrike">
              <a:latin typeface="Arial"/>
            </a:endParaRPr>
          </a:p>
        </p:txBody>
      </p:sp>
      <p:sp>
        <p:nvSpPr>
          <p:cNvPr id="542" name="PlaceHolder 2"/>
          <p:cNvSpPr>
            <a:spLocks noGrp="1"/>
          </p:cNvSpPr>
          <p:nvPr>
            <p:ph/>
          </p:nvPr>
        </p:nvSpPr>
        <p:spPr>
          <a:xfrm>
            <a:off x="457200" y="1604520"/>
            <a:ext cx="8228520" cy="397656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rgbClr val="000000"/>
                </a:solidFill>
                <a:latin typeface="Arial"/>
              </a:rPr>
              <a:t>Often want test a device at a beam-line that has pre-installed equipment</a:t>
            </a:r>
            <a:endParaRPr b="0" lang="en-GB" sz="2800" spc="-1" strike="noStrike">
              <a:latin typeface="Arial"/>
            </a:endParaRPr>
          </a:p>
          <a:p>
            <a:pPr lvl="1" marL="864000" indent="-324000">
              <a:lnSpc>
                <a:spcPct val="90000"/>
              </a:lnSpc>
              <a:spcBef>
                <a:spcPts val="1134"/>
              </a:spcBef>
              <a:buClr>
                <a:srgbClr val="000000"/>
              </a:buClr>
              <a:buSzPct val="75000"/>
              <a:buFont typeface="Symbol"/>
              <a:buChar char=""/>
            </a:pPr>
            <a:r>
              <a:rPr b="0" lang="en-US" sz="2000" spc="-1" strike="noStrike">
                <a:solidFill>
                  <a:srgbClr val="000000"/>
                </a:solidFill>
                <a:latin typeface="Arial"/>
              </a:rPr>
              <a:t>e.g. beam telescope , beam scintillators, threshold Cherenkov</a:t>
            </a:r>
            <a:endParaRPr b="0" lang="en-GB" sz="2000" spc="-1" strike="noStrike">
              <a:latin typeface="Arial"/>
            </a:endParaRPr>
          </a:p>
          <a:p>
            <a:pPr marL="432000" indent="-324000">
              <a:lnSpc>
                <a:spcPct val="90000"/>
              </a:lnSpc>
              <a:spcBef>
                <a:spcPts val="1417"/>
              </a:spcBef>
              <a:buClr>
                <a:srgbClr val="000000"/>
              </a:buClr>
              <a:buSzPct val="45000"/>
              <a:buFont typeface="Wingdings" charset="2"/>
              <a:buChar char=""/>
            </a:pPr>
            <a:r>
              <a:rPr b="0" lang="en-US" sz="2800" spc="-1" strike="noStrike">
                <a:solidFill>
                  <a:srgbClr val="000000"/>
                </a:solidFill>
                <a:latin typeface="Arial"/>
              </a:rPr>
              <a:t>EUDET, AIDA, AIDA-2020 and AIDAInnova programmes aimed to provide a common interface (hardware, software) to beamlines</a:t>
            </a:r>
            <a:endParaRPr b="0" lang="en-GB" sz="2800" spc="-1" strike="noStrike">
              <a:latin typeface="Arial"/>
            </a:endParaRPr>
          </a:p>
          <a:p>
            <a:pPr marL="432000" indent="-324000">
              <a:lnSpc>
                <a:spcPct val="90000"/>
              </a:lnSpc>
              <a:spcBef>
                <a:spcPts val="1417"/>
              </a:spcBef>
              <a:buClr>
                <a:srgbClr val="000000"/>
              </a:buClr>
              <a:buSzPct val="45000"/>
              <a:buFont typeface="Wingdings" charset="2"/>
              <a:buChar char=""/>
            </a:pPr>
            <a:r>
              <a:rPr b="0" lang="en-US" sz="2800" spc="-1" strike="noStrike">
                <a:solidFill>
                  <a:srgbClr val="000000"/>
                </a:solidFill>
                <a:latin typeface="Arial"/>
              </a:rPr>
              <a:t>→ </a:t>
            </a:r>
            <a:r>
              <a:rPr b="0" lang="en-US" sz="2800" spc="-1" strike="noStrike">
                <a:solidFill>
                  <a:srgbClr val="000000"/>
                </a:solidFill>
                <a:latin typeface="Arial"/>
              </a:rPr>
              <a:t>Trigger(Timing) logic units developed</a:t>
            </a:r>
            <a:endParaRPr b="0" lang="en-GB" sz="28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3" name="CustomShape 1"/>
          <p:cNvSpPr/>
          <p:nvPr/>
        </p:nvSpPr>
        <p:spPr>
          <a:xfrm>
            <a:off x="3960000" y="0"/>
            <a:ext cx="5167800" cy="1143360"/>
          </a:xfrm>
          <a:prstGeom prst="rect">
            <a:avLst/>
          </a:prstGeom>
          <a:noFill/>
          <a:ln w="0">
            <a:noFill/>
          </a:ln>
        </p:spPr>
        <p:style>
          <a:lnRef idx="0"/>
          <a:fillRef idx="0"/>
          <a:effectRef idx="0"/>
          <a:fontRef idx="minor"/>
        </p:style>
        <p:txBody>
          <a:bodyPr lIns="0" rIns="0" tIns="0" bIns="0" anchor="ctr">
            <a:noAutofit/>
          </a:bodyPr>
          <a:p>
            <a:pPr>
              <a:lnSpc>
                <a:spcPct val="100000"/>
              </a:lnSpc>
              <a:buNone/>
            </a:pPr>
            <a:r>
              <a:rPr b="0" lang="en-US" sz="4000" spc="-1" strike="noStrike">
                <a:solidFill>
                  <a:srgbClr val="000000"/>
                </a:solidFill>
                <a:latin typeface="Arial"/>
                <a:ea typeface="DejaVu Sans"/>
              </a:rPr>
              <a:t>Why?</a:t>
            </a:r>
            <a:endParaRPr b="0" lang="en-GB" sz="4000" spc="-1" strike="noStrike">
              <a:latin typeface="Arial"/>
            </a:endParaRPr>
          </a:p>
        </p:txBody>
      </p:sp>
      <p:sp>
        <p:nvSpPr>
          <p:cNvPr id="544" name="CustomShape 5"/>
          <p:cNvSpPr/>
          <p:nvPr/>
        </p:nvSpPr>
        <p:spPr>
          <a:xfrm>
            <a:off x="360000" y="1260000"/>
            <a:ext cx="8227800" cy="3975840"/>
          </a:xfrm>
          <a:prstGeom prst="rect">
            <a:avLst/>
          </a:prstGeom>
          <a:noFill/>
          <a:ln w="0">
            <a:noFill/>
          </a:ln>
        </p:spPr>
        <p:style>
          <a:lnRef idx="0"/>
          <a:fillRef idx="0"/>
          <a:effectRef idx="0"/>
          <a:fontRef idx="minor"/>
        </p:style>
        <p:txBody>
          <a:bodyPr lIns="0" rIns="0" tIns="0" bIns="0" anchor="t">
            <a:normAutofit/>
          </a:bodyPr>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DejaVu Sans"/>
              </a:rPr>
              <a:t>Beam Telescope with “Detector Under Test”</a:t>
            </a:r>
            <a:endParaRPr b="0" lang="en-GB" sz="2800" spc="-1" strike="noStrike">
              <a:latin typeface="Arial"/>
            </a:endParaRPr>
          </a:p>
          <a:p>
            <a:pPr lvl="1" marL="864000" indent="-323640">
              <a:lnSpc>
                <a:spcPct val="100000"/>
              </a:lnSpc>
              <a:spcBef>
                <a:spcPts val="1134"/>
              </a:spcBef>
              <a:buClr>
                <a:srgbClr val="000000"/>
              </a:buClr>
              <a:buSzPct val="75000"/>
              <a:buFont typeface="Symbol"/>
              <a:buChar char=""/>
            </a:pPr>
            <a:r>
              <a:rPr b="0" lang="en-US" sz="2000" spc="-1" strike="noStrike">
                <a:solidFill>
                  <a:srgbClr val="000000"/>
                </a:solidFill>
                <a:latin typeface="Arial"/>
                <a:ea typeface="DejaVu Sans"/>
              </a:rPr>
              <a:t>Need to correlate data from a single particle in all detectors</a:t>
            </a:r>
            <a:endParaRPr b="0" lang="en-GB" sz="2000" spc="-1" strike="noStrike">
              <a:latin typeface="Arial"/>
            </a:endParaRPr>
          </a:p>
          <a:p>
            <a:pPr lvl="1" marL="864000" indent="-323640">
              <a:lnSpc>
                <a:spcPct val="100000"/>
              </a:lnSpc>
              <a:spcBef>
                <a:spcPts val="1134"/>
              </a:spcBef>
              <a:buClr>
                <a:srgbClr val="000000"/>
              </a:buClr>
              <a:buSzPct val="75000"/>
              <a:buFont typeface="Symbol"/>
              <a:buChar char=""/>
            </a:pPr>
            <a:r>
              <a:rPr b="0" lang="en-US" sz="2000" spc="-1" strike="noStrike">
                <a:solidFill>
                  <a:srgbClr val="000000"/>
                </a:solidFill>
                <a:latin typeface="Arial"/>
                <a:ea typeface="DejaVu Sans"/>
              </a:rPr>
              <a:t>Match tracks in telescope with hits in your DUT</a:t>
            </a:r>
            <a:endParaRPr b="0" lang="en-GB" sz="2000" spc="-1" strike="noStrike">
              <a:latin typeface="Arial"/>
            </a:endParaRPr>
          </a:p>
        </p:txBody>
      </p:sp>
      <p:sp>
        <p:nvSpPr>
          <p:cNvPr id="545" name="CustomShape 10"/>
          <p:cNvSpPr/>
          <p:nvPr/>
        </p:nvSpPr>
        <p:spPr>
          <a:xfrm>
            <a:off x="1072800" y="2552040"/>
            <a:ext cx="5221080" cy="3402000"/>
          </a:xfrm>
          <a:custGeom>
            <a:avLst/>
            <a:gdLst/>
            <a:ahLst/>
            <a:rect l="l" t="t" r="r" b="b"/>
            <a:pathLst>
              <a:path w="14506" h="9453">
                <a:moveTo>
                  <a:pt x="0" y="9452"/>
                </a:moveTo>
                <a:lnTo>
                  <a:pt x="14505" y="9452"/>
                </a:lnTo>
                <a:lnTo>
                  <a:pt x="14505" y="0"/>
                </a:lnTo>
                <a:lnTo>
                  <a:pt x="0" y="0"/>
                </a:lnTo>
                <a:lnTo>
                  <a:pt x="0" y="9452"/>
                </a:lnTo>
                <a:close/>
              </a:path>
            </a:pathLst>
          </a:custGeom>
          <a:solidFill>
            <a:srgbClr val="ffffff"/>
          </a:solidFill>
          <a:ln w="0">
            <a:noFill/>
          </a:ln>
        </p:spPr>
        <p:style>
          <a:lnRef idx="0"/>
          <a:fillRef idx="0"/>
          <a:effectRef idx="0"/>
          <a:fontRef idx="minor"/>
        </p:style>
      </p:sp>
      <p:sp>
        <p:nvSpPr>
          <p:cNvPr id="546" name="CustomShape 12"/>
          <p:cNvSpPr/>
          <p:nvPr/>
        </p:nvSpPr>
        <p:spPr>
          <a:xfrm>
            <a:off x="1072800" y="2552040"/>
            <a:ext cx="5221080" cy="3402000"/>
          </a:xfrm>
          <a:custGeom>
            <a:avLst/>
            <a:gdLst/>
            <a:ahLst/>
            <a:rect l="l" t="t" r="r" b="b"/>
            <a:pathLst>
              <a:path w="14506" h="9453">
                <a:moveTo>
                  <a:pt x="0" y="9452"/>
                </a:moveTo>
                <a:lnTo>
                  <a:pt x="14505" y="9452"/>
                </a:lnTo>
                <a:lnTo>
                  <a:pt x="14505" y="0"/>
                </a:lnTo>
                <a:lnTo>
                  <a:pt x="0" y="0"/>
                </a:lnTo>
                <a:lnTo>
                  <a:pt x="0" y="9452"/>
                </a:lnTo>
                <a:close/>
              </a:path>
            </a:pathLst>
          </a:custGeom>
          <a:solidFill>
            <a:srgbClr val="ffffff"/>
          </a:solidFill>
          <a:ln w="0">
            <a:noFill/>
          </a:ln>
        </p:spPr>
        <p:style>
          <a:lnRef idx="0"/>
          <a:fillRef idx="0"/>
          <a:effectRef idx="0"/>
          <a:fontRef idx="minor"/>
        </p:style>
      </p:sp>
      <p:sp>
        <p:nvSpPr>
          <p:cNvPr id="547" name="CustomShape 13"/>
          <p:cNvSpPr/>
          <p:nvPr/>
        </p:nvSpPr>
        <p:spPr>
          <a:xfrm>
            <a:off x="1958760" y="3729960"/>
            <a:ext cx="68760" cy="85320"/>
          </a:xfrm>
          <a:custGeom>
            <a:avLst/>
            <a:gdLst/>
            <a:ahLst/>
            <a:rect l="l" t="t" r="r" b="b"/>
            <a:pathLst>
              <a:path w="194" h="240">
                <a:moveTo>
                  <a:pt x="177" y="0"/>
                </a:moveTo>
                <a:lnTo>
                  <a:pt x="193" y="239"/>
                </a:lnTo>
                <a:lnTo>
                  <a:pt x="0" y="111"/>
                </a:lnTo>
                <a:lnTo>
                  <a:pt x="177" y="0"/>
                </a:lnTo>
                <a:close/>
              </a:path>
            </a:pathLst>
          </a:custGeom>
          <a:solidFill>
            <a:srgbClr val="004479"/>
          </a:solidFill>
          <a:ln w="0">
            <a:noFill/>
          </a:ln>
        </p:spPr>
        <p:style>
          <a:lnRef idx="0"/>
          <a:fillRef idx="0"/>
          <a:effectRef idx="0"/>
          <a:fontRef idx="minor"/>
        </p:style>
      </p:sp>
      <p:sp>
        <p:nvSpPr>
          <p:cNvPr id="548" name="CustomShape 14"/>
          <p:cNvSpPr/>
          <p:nvPr/>
        </p:nvSpPr>
        <p:spPr>
          <a:xfrm>
            <a:off x="3357000" y="3233520"/>
            <a:ext cx="1034640" cy="397440"/>
          </a:xfrm>
          <a:custGeom>
            <a:avLst/>
            <a:gdLst/>
            <a:ahLst/>
            <a:rect l="l" t="t" r="r" b="b"/>
            <a:pathLst>
              <a:path w="2877" h="1107">
                <a:moveTo>
                  <a:pt x="0" y="1106"/>
                </a:moveTo>
                <a:cubicBezTo>
                  <a:pt x="477" y="694"/>
                  <a:pt x="959" y="281"/>
                  <a:pt x="1440" y="140"/>
                </a:cubicBezTo>
                <a:cubicBezTo>
                  <a:pt x="1914" y="0"/>
                  <a:pt x="2594" y="241"/>
                  <a:pt x="2876" y="260"/>
                </a:cubicBezTo>
              </a:path>
            </a:pathLst>
          </a:custGeom>
          <a:noFill/>
          <a:ln w="6120">
            <a:solidFill>
              <a:srgbClr val="a7a7a7"/>
            </a:solidFill>
            <a:round/>
          </a:ln>
        </p:spPr>
        <p:style>
          <a:lnRef idx="0"/>
          <a:fillRef idx="0"/>
          <a:effectRef idx="0"/>
          <a:fontRef idx="minor"/>
        </p:style>
      </p:sp>
      <p:sp>
        <p:nvSpPr>
          <p:cNvPr id="549" name="CustomShape 15"/>
          <p:cNvSpPr/>
          <p:nvPr/>
        </p:nvSpPr>
        <p:spPr>
          <a:xfrm>
            <a:off x="4388040" y="2959560"/>
            <a:ext cx="438480" cy="617400"/>
          </a:xfrm>
          <a:custGeom>
            <a:avLst/>
            <a:gdLst/>
            <a:ahLst/>
            <a:rect l="l" t="t" r="r" b="b"/>
            <a:pathLst>
              <a:path w="1221" h="1718">
                <a:moveTo>
                  <a:pt x="0" y="1717"/>
                </a:moveTo>
                <a:lnTo>
                  <a:pt x="1220" y="1717"/>
                </a:lnTo>
                <a:lnTo>
                  <a:pt x="1220" y="0"/>
                </a:lnTo>
                <a:lnTo>
                  <a:pt x="0" y="0"/>
                </a:lnTo>
                <a:lnTo>
                  <a:pt x="0" y="1717"/>
                </a:lnTo>
                <a:close/>
              </a:path>
            </a:pathLst>
          </a:custGeom>
          <a:solidFill>
            <a:srgbClr val="007eff"/>
          </a:solidFill>
          <a:ln w="4680">
            <a:solidFill>
              <a:srgbClr val="004479"/>
            </a:solidFill>
            <a:round/>
          </a:ln>
        </p:spPr>
        <p:style>
          <a:lnRef idx="0"/>
          <a:fillRef idx="0"/>
          <a:effectRef idx="0"/>
          <a:fontRef idx="minor"/>
        </p:style>
      </p:sp>
      <p:sp>
        <p:nvSpPr>
          <p:cNvPr id="550" name="CustomShape 16"/>
          <p:cNvSpPr/>
          <p:nvPr/>
        </p:nvSpPr>
        <p:spPr>
          <a:xfrm>
            <a:off x="3683160" y="2340000"/>
            <a:ext cx="184320" cy="2156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1200" spc="-1" strike="noStrike">
                <a:solidFill>
                  <a:srgbClr val="000000"/>
                </a:solidFill>
                <a:latin typeface="CourierNew"/>
                <a:ea typeface="DejaVu Sans"/>
              </a:rPr>
              <a:t> </a:t>
            </a:r>
            <a:endParaRPr b="0" lang="en-GB" sz="1200" spc="-1" strike="noStrike">
              <a:latin typeface="Arial"/>
            </a:endParaRPr>
          </a:p>
        </p:txBody>
      </p:sp>
      <p:sp>
        <p:nvSpPr>
          <p:cNvPr id="551" name="CustomShape 17"/>
          <p:cNvSpPr/>
          <p:nvPr/>
        </p:nvSpPr>
        <p:spPr>
          <a:xfrm>
            <a:off x="4508280" y="3141360"/>
            <a:ext cx="226440" cy="1296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700" spc="-1" strike="noStrike">
                <a:solidFill>
                  <a:srgbClr val="004479"/>
                </a:solidFill>
                <a:latin typeface="Verdana"/>
                <a:ea typeface="DejaVu Sans"/>
              </a:rPr>
              <a:t>AUX</a:t>
            </a:r>
            <a:endParaRPr b="0" lang="en-GB" sz="700" spc="-1" strike="noStrike">
              <a:latin typeface="Arial"/>
            </a:endParaRPr>
          </a:p>
        </p:txBody>
      </p:sp>
      <p:sp>
        <p:nvSpPr>
          <p:cNvPr id="552" name="CustomShape 18"/>
          <p:cNvSpPr/>
          <p:nvPr/>
        </p:nvSpPr>
        <p:spPr>
          <a:xfrm>
            <a:off x="4628520" y="3577320"/>
            <a:ext cx="129600" cy="494280"/>
          </a:xfrm>
          <a:custGeom>
            <a:avLst/>
            <a:gdLst/>
            <a:ahLst/>
            <a:rect l="l" t="t" r="r" b="b"/>
            <a:pathLst>
              <a:path w="363" h="1376">
                <a:moveTo>
                  <a:pt x="0" y="1375"/>
                </a:moveTo>
                <a:lnTo>
                  <a:pt x="362" y="1375"/>
                </a:lnTo>
                <a:lnTo>
                  <a:pt x="362" y="0"/>
                </a:lnTo>
                <a:lnTo>
                  <a:pt x="0" y="0"/>
                </a:lnTo>
                <a:lnTo>
                  <a:pt x="0" y="1375"/>
                </a:lnTo>
                <a:close/>
              </a:path>
            </a:pathLst>
          </a:custGeom>
          <a:solidFill>
            <a:srgbClr val="a7a7a7"/>
          </a:solidFill>
          <a:ln w="0">
            <a:noFill/>
          </a:ln>
        </p:spPr>
        <p:style>
          <a:lnRef idx="0"/>
          <a:fillRef idx="0"/>
          <a:effectRef idx="0"/>
          <a:fontRef idx="minor"/>
        </p:style>
      </p:sp>
      <p:sp>
        <p:nvSpPr>
          <p:cNvPr id="553" name="Line 21"/>
          <p:cNvSpPr/>
          <p:nvPr/>
        </p:nvSpPr>
        <p:spPr>
          <a:xfrm>
            <a:off x="1101960" y="3862080"/>
            <a:ext cx="498960" cy="360"/>
          </a:xfrm>
          <a:prstGeom prst="line">
            <a:avLst/>
          </a:prstGeom>
          <a:ln w="28440">
            <a:solidFill>
              <a:srgbClr val="041daa"/>
            </a:solidFill>
            <a:round/>
          </a:ln>
        </p:spPr>
        <p:style>
          <a:lnRef idx="0"/>
          <a:fillRef idx="0"/>
          <a:effectRef idx="0"/>
          <a:fontRef idx="minor"/>
        </p:style>
      </p:sp>
      <p:sp>
        <p:nvSpPr>
          <p:cNvPr id="554" name="CustomShape 19"/>
          <p:cNvSpPr/>
          <p:nvPr/>
        </p:nvSpPr>
        <p:spPr>
          <a:xfrm>
            <a:off x="1583280" y="3809520"/>
            <a:ext cx="102960" cy="106200"/>
          </a:xfrm>
          <a:custGeom>
            <a:avLst/>
            <a:gdLst/>
            <a:ahLst/>
            <a:rect l="l" t="t" r="r" b="b"/>
            <a:pathLst>
              <a:path w="289" h="298">
                <a:moveTo>
                  <a:pt x="0" y="0"/>
                </a:moveTo>
                <a:lnTo>
                  <a:pt x="288" y="149"/>
                </a:lnTo>
                <a:lnTo>
                  <a:pt x="0" y="297"/>
                </a:lnTo>
                <a:lnTo>
                  <a:pt x="0" y="0"/>
                </a:lnTo>
                <a:close/>
              </a:path>
            </a:pathLst>
          </a:custGeom>
          <a:solidFill>
            <a:srgbClr val="041daa"/>
          </a:solidFill>
          <a:ln w="0">
            <a:noFill/>
          </a:ln>
        </p:spPr>
        <p:style>
          <a:lnRef idx="0"/>
          <a:fillRef idx="0"/>
          <a:effectRef idx="0"/>
          <a:fontRef idx="minor"/>
        </p:style>
      </p:sp>
      <p:pic>
        <p:nvPicPr>
          <p:cNvPr id="555" name="Picture 25" descr=""/>
          <p:cNvPicPr/>
          <p:nvPr/>
        </p:nvPicPr>
        <p:blipFill>
          <a:blip r:embed="rId1"/>
          <a:stretch/>
        </p:blipFill>
        <p:spPr>
          <a:xfrm>
            <a:off x="1284120" y="3946680"/>
            <a:ext cx="95040" cy="110520"/>
          </a:xfrm>
          <a:prstGeom prst="rect">
            <a:avLst/>
          </a:prstGeom>
          <a:ln w="0">
            <a:noFill/>
          </a:ln>
        </p:spPr>
      </p:pic>
      <p:pic>
        <p:nvPicPr>
          <p:cNvPr id="556" name="Picture 26" descr=""/>
          <p:cNvPicPr/>
          <p:nvPr/>
        </p:nvPicPr>
        <p:blipFill>
          <a:blip r:embed="rId2"/>
          <a:stretch/>
        </p:blipFill>
        <p:spPr>
          <a:xfrm>
            <a:off x="1369800" y="3946680"/>
            <a:ext cx="50760" cy="38880"/>
          </a:xfrm>
          <a:prstGeom prst="rect">
            <a:avLst/>
          </a:prstGeom>
          <a:ln w="0">
            <a:noFill/>
          </a:ln>
        </p:spPr>
      </p:pic>
      <p:sp>
        <p:nvSpPr>
          <p:cNvPr id="557" name="CustomShape 20"/>
          <p:cNvSpPr/>
          <p:nvPr/>
        </p:nvSpPr>
        <p:spPr>
          <a:xfrm>
            <a:off x="1611360" y="3965760"/>
            <a:ext cx="2335680" cy="870840"/>
          </a:xfrm>
          <a:custGeom>
            <a:avLst/>
            <a:gdLst/>
            <a:ahLst/>
            <a:rect l="l" t="t" r="r" b="b"/>
            <a:pathLst>
              <a:path w="6491" h="2422">
                <a:moveTo>
                  <a:pt x="403" y="0"/>
                </a:moveTo>
                <a:cubicBezTo>
                  <a:pt x="199" y="645"/>
                  <a:pt x="0" y="1297"/>
                  <a:pt x="473" y="1545"/>
                </a:cubicBezTo>
                <a:cubicBezTo>
                  <a:pt x="942" y="1794"/>
                  <a:pt x="2310" y="1388"/>
                  <a:pt x="3227" y="1478"/>
                </a:cubicBezTo>
                <a:cubicBezTo>
                  <a:pt x="4145" y="1569"/>
                  <a:pt x="5480" y="1928"/>
                  <a:pt x="5984" y="2085"/>
                </a:cubicBezTo>
                <a:cubicBezTo>
                  <a:pt x="6490" y="2240"/>
                  <a:pt x="6222" y="2365"/>
                  <a:pt x="6268" y="2421"/>
                </a:cubicBezTo>
              </a:path>
            </a:pathLst>
          </a:custGeom>
          <a:noFill/>
          <a:ln w="12240">
            <a:solidFill>
              <a:srgbClr val="797aa9"/>
            </a:solidFill>
            <a:round/>
          </a:ln>
        </p:spPr>
        <p:style>
          <a:lnRef idx="0"/>
          <a:fillRef idx="0"/>
          <a:effectRef idx="0"/>
          <a:fontRef idx="minor"/>
        </p:style>
      </p:sp>
      <p:sp>
        <p:nvSpPr>
          <p:cNvPr id="558" name="CustomShape 25"/>
          <p:cNvSpPr/>
          <p:nvPr/>
        </p:nvSpPr>
        <p:spPr>
          <a:xfrm>
            <a:off x="3714120" y="3989520"/>
            <a:ext cx="266400" cy="847080"/>
          </a:xfrm>
          <a:custGeom>
            <a:avLst/>
            <a:gdLst/>
            <a:ahLst/>
            <a:rect l="l" t="t" r="r" b="b"/>
            <a:pathLst>
              <a:path w="743" h="2356">
                <a:moveTo>
                  <a:pt x="0" y="0"/>
                </a:moveTo>
                <a:cubicBezTo>
                  <a:pt x="266" y="744"/>
                  <a:pt x="533" y="1490"/>
                  <a:pt x="636" y="1883"/>
                </a:cubicBezTo>
                <a:cubicBezTo>
                  <a:pt x="742" y="2275"/>
                  <a:pt x="690" y="2314"/>
                  <a:pt x="636" y="2355"/>
                </a:cubicBezTo>
              </a:path>
            </a:pathLst>
          </a:custGeom>
          <a:noFill/>
          <a:ln w="12240">
            <a:solidFill>
              <a:srgbClr val="929292"/>
            </a:solidFill>
            <a:round/>
          </a:ln>
        </p:spPr>
        <p:style>
          <a:lnRef idx="0"/>
          <a:fillRef idx="0"/>
          <a:effectRef idx="0"/>
          <a:fontRef idx="minor"/>
        </p:style>
      </p:sp>
      <p:pic>
        <p:nvPicPr>
          <p:cNvPr id="559" name="Picture 27" descr=""/>
          <p:cNvPicPr/>
          <p:nvPr/>
        </p:nvPicPr>
        <p:blipFill>
          <a:blip r:embed="rId3"/>
          <a:stretch/>
        </p:blipFill>
        <p:spPr>
          <a:xfrm>
            <a:off x="4189320" y="2858040"/>
            <a:ext cx="953640" cy="1255320"/>
          </a:xfrm>
          <a:prstGeom prst="rect">
            <a:avLst/>
          </a:prstGeom>
          <a:ln w="0">
            <a:noFill/>
          </a:ln>
        </p:spPr>
      </p:pic>
      <p:pic>
        <p:nvPicPr>
          <p:cNvPr id="560" name="Picture 28" descr=""/>
          <p:cNvPicPr/>
          <p:nvPr/>
        </p:nvPicPr>
        <p:blipFill>
          <a:blip r:embed="rId4"/>
          <a:stretch/>
        </p:blipFill>
        <p:spPr>
          <a:xfrm>
            <a:off x="5027040" y="5526720"/>
            <a:ext cx="534960" cy="444960"/>
          </a:xfrm>
          <a:prstGeom prst="rect">
            <a:avLst/>
          </a:prstGeom>
          <a:ln w="0">
            <a:noFill/>
          </a:ln>
        </p:spPr>
      </p:pic>
      <p:sp>
        <p:nvSpPr>
          <p:cNvPr id="561" name="CustomShape 70"/>
          <p:cNvSpPr/>
          <p:nvPr/>
        </p:nvSpPr>
        <p:spPr>
          <a:xfrm>
            <a:off x="4034880" y="4182840"/>
            <a:ext cx="224640" cy="519840"/>
          </a:xfrm>
          <a:custGeom>
            <a:avLst/>
            <a:gdLst/>
            <a:ahLst/>
            <a:rect l="l" t="t" r="r" b="b"/>
            <a:pathLst>
              <a:path w="627" h="1447">
                <a:moveTo>
                  <a:pt x="0" y="1446"/>
                </a:moveTo>
                <a:lnTo>
                  <a:pt x="12" y="1413"/>
                </a:lnTo>
                <a:lnTo>
                  <a:pt x="612" y="32"/>
                </a:lnTo>
                <a:lnTo>
                  <a:pt x="626" y="0"/>
                </a:lnTo>
              </a:path>
            </a:pathLst>
          </a:custGeom>
          <a:noFill/>
          <a:ln w="18720">
            <a:solidFill>
              <a:srgbClr val="004479"/>
            </a:solidFill>
            <a:round/>
          </a:ln>
        </p:spPr>
        <p:style>
          <a:lnRef idx="0"/>
          <a:fillRef idx="0"/>
          <a:effectRef idx="0"/>
          <a:fontRef idx="minor"/>
        </p:style>
      </p:sp>
      <p:sp>
        <p:nvSpPr>
          <p:cNvPr id="562" name="CustomShape 71"/>
          <p:cNvSpPr/>
          <p:nvPr/>
        </p:nvSpPr>
        <p:spPr>
          <a:xfrm>
            <a:off x="4005720" y="4677120"/>
            <a:ext cx="66960" cy="83880"/>
          </a:xfrm>
          <a:custGeom>
            <a:avLst/>
            <a:gdLst/>
            <a:ahLst/>
            <a:rect l="l" t="t" r="r" b="b"/>
            <a:pathLst>
              <a:path w="189" h="236">
                <a:moveTo>
                  <a:pt x="188" y="84"/>
                </a:moveTo>
                <a:lnTo>
                  <a:pt x="11" y="235"/>
                </a:lnTo>
                <a:lnTo>
                  <a:pt x="0" y="0"/>
                </a:lnTo>
                <a:lnTo>
                  <a:pt x="188" y="84"/>
                </a:lnTo>
                <a:close/>
              </a:path>
            </a:pathLst>
          </a:custGeom>
          <a:solidFill>
            <a:srgbClr val="004479"/>
          </a:solidFill>
          <a:ln w="0">
            <a:noFill/>
          </a:ln>
        </p:spPr>
        <p:style>
          <a:lnRef idx="0"/>
          <a:fillRef idx="0"/>
          <a:effectRef idx="0"/>
          <a:fontRef idx="minor"/>
        </p:style>
      </p:sp>
      <p:sp>
        <p:nvSpPr>
          <p:cNvPr id="563" name="CustomShape 72"/>
          <p:cNvSpPr/>
          <p:nvPr/>
        </p:nvSpPr>
        <p:spPr>
          <a:xfrm>
            <a:off x="4221360" y="4125240"/>
            <a:ext cx="66960" cy="84240"/>
          </a:xfrm>
          <a:custGeom>
            <a:avLst/>
            <a:gdLst/>
            <a:ahLst/>
            <a:rect l="l" t="t" r="r" b="b"/>
            <a:pathLst>
              <a:path w="189" h="237">
                <a:moveTo>
                  <a:pt x="0" y="151"/>
                </a:moveTo>
                <a:lnTo>
                  <a:pt x="177" y="0"/>
                </a:lnTo>
                <a:lnTo>
                  <a:pt x="188" y="236"/>
                </a:lnTo>
                <a:lnTo>
                  <a:pt x="0" y="151"/>
                </a:lnTo>
                <a:close/>
              </a:path>
            </a:pathLst>
          </a:custGeom>
          <a:solidFill>
            <a:srgbClr val="004479"/>
          </a:solidFill>
          <a:ln w="0">
            <a:noFill/>
          </a:ln>
        </p:spPr>
        <p:style>
          <a:lnRef idx="0"/>
          <a:fillRef idx="0"/>
          <a:effectRef idx="0"/>
          <a:fontRef idx="minor"/>
        </p:style>
      </p:sp>
      <p:pic>
        <p:nvPicPr>
          <p:cNvPr id="564" name="Picture 29" descr=""/>
          <p:cNvPicPr/>
          <p:nvPr/>
        </p:nvPicPr>
        <p:blipFill>
          <a:blip r:embed="rId5"/>
          <a:stretch/>
        </p:blipFill>
        <p:spPr>
          <a:xfrm>
            <a:off x="3178800" y="4806000"/>
            <a:ext cx="1237320" cy="982800"/>
          </a:xfrm>
          <a:prstGeom prst="rect">
            <a:avLst/>
          </a:prstGeom>
          <a:ln w="0">
            <a:noFill/>
          </a:ln>
        </p:spPr>
      </p:pic>
      <p:pic>
        <p:nvPicPr>
          <p:cNvPr id="565" name="Picture 30" descr=""/>
          <p:cNvPicPr/>
          <p:nvPr/>
        </p:nvPicPr>
        <p:blipFill>
          <a:blip r:embed="rId6"/>
          <a:stretch/>
        </p:blipFill>
        <p:spPr>
          <a:xfrm>
            <a:off x="5547600" y="4441320"/>
            <a:ext cx="712800" cy="601920"/>
          </a:xfrm>
          <a:prstGeom prst="rect">
            <a:avLst/>
          </a:prstGeom>
          <a:ln w="0">
            <a:noFill/>
          </a:ln>
        </p:spPr>
      </p:pic>
      <p:sp>
        <p:nvSpPr>
          <p:cNvPr id="566" name="CustomShape 73"/>
          <p:cNvSpPr/>
          <p:nvPr/>
        </p:nvSpPr>
        <p:spPr>
          <a:xfrm>
            <a:off x="5574600" y="5249880"/>
            <a:ext cx="253440" cy="311040"/>
          </a:xfrm>
          <a:custGeom>
            <a:avLst/>
            <a:gdLst/>
            <a:ahLst/>
            <a:rect l="l" t="t" r="r" b="b"/>
            <a:pathLst>
              <a:path w="707" h="867">
                <a:moveTo>
                  <a:pt x="0" y="866"/>
                </a:moveTo>
                <a:lnTo>
                  <a:pt x="21" y="840"/>
                </a:lnTo>
                <a:lnTo>
                  <a:pt x="686" y="26"/>
                </a:lnTo>
                <a:lnTo>
                  <a:pt x="706" y="0"/>
                </a:lnTo>
              </a:path>
            </a:pathLst>
          </a:custGeom>
          <a:noFill/>
          <a:ln w="18720">
            <a:solidFill>
              <a:srgbClr val="004479"/>
            </a:solidFill>
            <a:round/>
          </a:ln>
        </p:spPr>
        <p:style>
          <a:lnRef idx="0"/>
          <a:fillRef idx="0"/>
          <a:effectRef idx="0"/>
          <a:fontRef idx="minor"/>
        </p:style>
      </p:sp>
      <p:sp>
        <p:nvSpPr>
          <p:cNvPr id="567" name="CustomShape 74"/>
          <p:cNvSpPr/>
          <p:nvPr/>
        </p:nvSpPr>
        <p:spPr>
          <a:xfrm>
            <a:off x="5534640" y="5527800"/>
            <a:ext cx="74880" cy="82080"/>
          </a:xfrm>
          <a:custGeom>
            <a:avLst/>
            <a:gdLst/>
            <a:ahLst/>
            <a:rect l="l" t="t" r="r" b="b"/>
            <a:pathLst>
              <a:path w="211" h="231">
                <a:moveTo>
                  <a:pt x="210" y="137"/>
                </a:moveTo>
                <a:lnTo>
                  <a:pt x="0" y="230"/>
                </a:lnTo>
                <a:lnTo>
                  <a:pt x="54" y="0"/>
                </a:lnTo>
                <a:lnTo>
                  <a:pt x="210" y="137"/>
                </a:lnTo>
                <a:close/>
              </a:path>
            </a:pathLst>
          </a:custGeom>
          <a:solidFill>
            <a:srgbClr val="004479"/>
          </a:solidFill>
          <a:ln w="0">
            <a:noFill/>
          </a:ln>
        </p:spPr>
        <p:style>
          <a:lnRef idx="0"/>
          <a:fillRef idx="0"/>
          <a:effectRef idx="0"/>
          <a:fontRef idx="minor"/>
        </p:style>
      </p:sp>
      <p:sp>
        <p:nvSpPr>
          <p:cNvPr id="568" name="CustomShape 75"/>
          <p:cNvSpPr/>
          <p:nvPr/>
        </p:nvSpPr>
        <p:spPr>
          <a:xfrm>
            <a:off x="5792040" y="5201640"/>
            <a:ext cx="76320" cy="82080"/>
          </a:xfrm>
          <a:custGeom>
            <a:avLst/>
            <a:gdLst/>
            <a:ahLst/>
            <a:rect l="l" t="t" r="r" b="b"/>
            <a:pathLst>
              <a:path w="215" h="231">
                <a:moveTo>
                  <a:pt x="0" y="94"/>
                </a:moveTo>
                <a:lnTo>
                  <a:pt x="214" y="0"/>
                </a:lnTo>
                <a:lnTo>
                  <a:pt x="159" y="230"/>
                </a:lnTo>
                <a:lnTo>
                  <a:pt x="0" y="94"/>
                </a:lnTo>
                <a:close/>
              </a:path>
            </a:pathLst>
          </a:custGeom>
          <a:solidFill>
            <a:srgbClr val="004479"/>
          </a:solidFill>
          <a:ln w="0">
            <a:noFill/>
          </a:ln>
        </p:spPr>
        <p:style>
          <a:lnRef idx="0"/>
          <a:fillRef idx="0"/>
          <a:effectRef idx="0"/>
          <a:fontRef idx="minor"/>
        </p:style>
      </p:sp>
      <p:sp>
        <p:nvSpPr>
          <p:cNvPr id="569" name="Line 22"/>
          <p:cNvSpPr/>
          <p:nvPr/>
        </p:nvSpPr>
        <p:spPr>
          <a:xfrm>
            <a:off x="1962000" y="4277880"/>
            <a:ext cx="599760" cy="360"/>
          </a:xfrm>
          <a:prstGeom prst="line">
            <a:avLst/>
          </a:prstGeom>
          <a:ln w="18720">
            <a:solidFill>
              <a:srgbClr val="929292"/>
            </a:solidFill>
            <a:round/>
          </a:ln>
        </p:spPr>
        <p:style>
          <a:lnRef idx="0"/>
          <a:fillRef idx="0"/>
          <a:effectRef idx="0"/>
          <a:fontRef idx="minor"/>
        </p:style>
      </p:sp>
      <p:sp>
        <p:nvSpPr>
          <p:cNvPr id="570" name="Line 23"/>
          <p:cNvSpPr/>
          <p:nvPr/>
        </p:nvSpPr>
        <p:spPr>
          <a:xfrm>
            <a:off x="1902240" y="4338000"/>
            <a:ext cx="600120" cy="360"/>
          </a:xfrm>
          <a:prstGeom prst="line">
            <a:avLst/>
          </a:prstGeom>
          <a:ln w="18720">
            <a:solidFill>
              <a:srgbClr val="929292"/>
            </a:solidFill>
            <a:round/>
          </a:ln>
        </p:spPr>
        <p:style>
          <a:lnRef idx="0"/>
          <a:fillRef idx="0"/>
          <a:effectRef idx="0"/>
          <a:fontRef idx="minor"/>
        </p:style>
      </p:sp>
      <p:pic>
        <p:nvPicPr>
          <p:cNvPr id="571" name="Picture 31" descr=""/>
          <p:cNvPicPr/>
          <p:nvPr/>
        </p:nvPicPr>
        <p:blipFill>
          <a:blip r:embed="rId7"/>
          <a:stretch/>
        </p:blipFill>
        <p:spPr>
          <a:xfrm>
            <a:off x="1936800" y="3594240"/>
            <a:ext cx="169560" cy="759600"/>
          </a:xfrm>
          <a:prstGeom prst="rect">
            <a:avLst/>
          </a:prstGeom>
          <a:ln w="0">
            <a:noFill/>
          </a:ln>
        </p:spPr>
      </p:pic>
      <p:pic>
        <p:nvPicPr>
          <p:cNvPr id="572" name="Picture 32" descr=""/>
          <p:cNvPicPr/>
          <p:nvPr/>
        </p:nvPicPr>
        <p:blipFill>
          <a:blip r:embed="rId8"/>
          <a:stretch/>
        </p:blipFill>
        <p:spPr>
          <a:xfrm>
            <a:off x="2115360" y="3594240"/>
            <a:ext cx="169200" cy="759600"/>
          </a:xfrm>
          <a:prstGeom prst="rect">
            <a:avLst/>
          </a:prstGeom>
          <a:ln w="0">
            <a:noFill/>
          </a:ln>
        </p:spPr>
      </p:pic>
      <p:pic>
        <p:nvPicPr>
          <p:cNvPr id="573" name="Picture 33" descr=""/>
          <p:cNvPicPr/>
          <p:nvPr/>
        </p:nvPicPr>
        <p:blipFill>
          <a:blip r:embed="rId9"/>
          <a:stretch/>
        </p:blipFill>
        <p:spPr>
          <a:xfrm>
            <a:off x="2294280" y="3594240"/>
            <a:ext cx="169200" cy="759600"/>
          </a:xfrm>
          <a:prstGeom prst="rect">
            <a:avLst/>
          </a:prstGeom>
          <a:ln w="0">
            <a:noFill/>
          </a:ln>
        </p:spPr>
      </p:pic>
      <p:pic>
        <p:nvPicPr>
          <p:cNvPr id="574" name="Picture 34" descr=""/>
          <p:cNvPicPr/>
          <p:nvPr/>
        </p:nvPicPr>
        <p:blipFill>
          <a:blip r:embed="rId10"/>
          <a:stretch/>
        </p:blipFill>
        <p:spPr>
          <a:xfrm>
            <a:off x="1820880" y="3473640"/>
            <a:ext cx="802080" cy="943920"/>
          </a:xfrm>
          <a:prstGeom prst="rect">
            <a:avLst/>
          </a:prstGeom>
          <a:ln w="0">
            <a:noFill/>
          </a:ln>
        </p:spPr>
      </p:pic>
      <p:sp>
        <p:nvSpPr>
          <p:cNvPr id="575" name="Line 24"/>
          <p:cNvSpPr/>
          <p:nvPr/>
        </p:nvSpPr>
        <p:spPr>
          <a:xfrm>
            <a:off x="2859840" y="4277880"/>
            <a:ext cx="599400" cy="360"/>
          </a:xfrm>
          <a:prstGeom prst="line">
            <a:avLst/>
          </a:prstGeom>
          <a:ln w="18720">
            <a:solidFill>
              <a:srgbClr val="929292"/>
            </a:solidFill>
            <a:round/>
          </a:ln>
        </p:spPr>
        <p:style>
          <a:lnRef idx="0"/>
          <a:fillRef idx="0"/>
          <a:effectRef idx="0"/>
          <a:fontRef idx="minor"/>
        </p:style>
      </p:sp>
      <p:sp>
        <p:nvSpPr>
          <p:cNvPr id="576" name="Line 26"/>
          <p:cNvSpPr/>
          <p:nvPr/>
        </p:nvSpPr>
        <p:spPr>
          <a:xfrm>
            <a:off x="2800800" y="4338000"/>
            <a:ext cx="599400" cy="360"/>
          </a:xfrm>
          <a:prstGeom prst="line">
            <a:avLst/>
          </a:prstGeom>
          <a:ln w="18720">
            <a:solidFill>
              <a:srgbClr val="929292"/>
            </a:solidFill>
            <a:round/>
          </a:ln>
        </p:spPr>
        <p:style>
          <a:lnRef idx="0"/>
          <a:fillRef idx="0"/>
          <a:effectRef idx="0"/>
          <a:fontRef idx="minor"/>
        </p:style>
      </p:sp>
      <p:pic>
        <p:nvPicPr>
          <p:cNvPr id="577" name="Picture 35" descr=""/>
          <p:cNvPicPr/>
          <p:nvPr/>
        </p:nvPicPr>
        <p:blipFill>
          <a:blip r:embed="rId11"/>
          <a:stretch/>
        </p:blipFill>
        <p:spPr>
          <a:xfrm>
            <a:off x="2720880" y="3473640"/>
            <a:ext cx="794520" cy="943920"/>
          </a:xfrm>
          <a:prstGeom prst="rect">
            <a:avLst/>
          </a:prstGeom>
          <a:ln w="0">
            <a:noFill/>
          </a:ln>
        </p:spPr>
      </p:pic>
      <p:sp>
        <p:nvSpPr>
          <p:cNvPr id="578" name="CustomShape 76"/>
          <p:cNvSpPr/>
          <p:nvPr/>
        </p:nvSpPr>
        <p:spPr>
          <a:xfrm>
            <a:off x="2502360" y="3593520"/>
            <a:ext cx="238680" cy="8280"/>
          </a:xfrm>
          <a:custGeom>
            <a:avLst/>
            <a:gdLst/>
            <a:ahLst/>
            <a:rect l="l" t="t" r="r" b="b"/>
            <a:pathLst>
              <a:path w="666" h="26">
                <a:moveTo>
                  <a:pt x="0" y="25"/>
                </a:moveTo>
                <a:lnTo>
                  <a:pt x="665" y="25"/>
                </a:lnTo>
                <a:lnTo>
                  <a:pt x="665" y="0"/>
                </a:lnTo>
                <a:lnTo>
                  <a:pt x="0" y="0"/>
                </a:lnTo>
                <a:lnTo>
                  <a:pt x="0" y="25"/>
                </a:lnTo>
                <a:close/>
              </a:path>
            </a:pathLst>
          </a:custGeom>
          <a:solidFill>
            <a:srgbClr val="ffffff"/>
          </a:solidFill>
          <a:ln w="0">
            <a:noFill/>
          </a:ln>
        </p:spPr>
        <p:style>
          <a:lnRef idx="0"/>
          <a:fillRef idx="0"/>
          <a:effectRef idx="0"/>
          <a:fontRef idx="minor"/>
        </p:style>
      </p:sp>
      <p:sp>
        <p:nvSpPr>
          <p:cNvPr id="579" name="Line 27"/>
          <p:cNvSpPr/>
          <p:nvPr/>
        </p:nvSpPr>
        <p:spPr>
          <a:xfrm>
            <a:off x="2486520" y="3593520"/>
            <a:ext cx="23040" cy="360"/>
          </a:xfrm>
          <a:prstGeom prst="line">
            <a:avLst/>
          </a:prstGeom>
          <a:ln w="6120">
            <a:solidFill>
              <a:srgbClr val="000000"/>
            </a:solidFill>
            <a:miter/>
          </a:ln>
        </p:spPr>
        <p:style>
          <a:lnRef idx="0"/>
          <a:fillRef idx="0"/>
          <a:effectRef idx="0"/>
          <a:fontRef idx="minor"/>
        </p:style>
      </p:sp>
      <p:sp>
        <p:nvSpPr>
          <p:cNvPr id="580" name="Line 28"/>
          <p:cNvSpPr/>
          <p:nvPr/>
        </p:nvSpPr>
        <p:spPr>
          <a:xfrm>
            <a:off x="2518200" y="3593520"/>
            <a:ext cx="22680" cy="360"/>
          </a:xfrm>
          <a:prstGeom prst="line">
            <a:avLst/>
          </a:prstGeom>
          <a:ln w="6120">
            <a:solidFill>
              <a:srgbClr val="000000"/>
            </a:solidFill>
            <a:miter/>
          </a:ln>
        </p:spPr>
        <p:style>
          <a:lnRef idx="0"/>
          <a:fillRef idx="0"/>
          <a:effectRef idx="0"/>
          <a:fontRef idx="minor"/>
        </p:style>
      </p:sp>
      <p:sp>
        <p:nvSpPr>
          <p:cNvPr id="581" name="Line 29"/>
          <p:cNvSpPr/>
          <p:nvPr/>
        </p:nvSpPr>
        <p:spPr>
          <a:xfrm>
            <a:off x="2471760" y="3578040"/>
            <a:ext cx="23040" cy="360"/>
          </a:xfrm>
          <a:prstGeom prst="line">
            <a:avLst/>
          </a:prstGeom>
          <a:ln w="6120">
            <a:solidFill>
              <a:srgbClr val="000000"/>
            </a:solidFill>
            <a:miter/>
          </a:ln>
        </p:spPr>
        <p:style>
          <a:lnRef idx="0"/>
          <a:fillRef idx="0"/>
          <a:effectRef idx="0"/>
          <a:fontRef idx="minor"/>
        </p:style>
      </p:sp>
      <p:sp>
        <p:nvSpPr>
          <p:cNvPr id="582" name="Line 30"/>
          <p:cNvSpPr/>
          <p:nvPr/>
        </p:nvSpPr>
        <p:spPr>
          <a:xfrm>
            <a:off x="2502360" y="3578040"/>
            <a:ext cx="22680" cy="360"/>
          </a:xfrm>
          <a:prstGeom prst="line">
            <a:avLst/>
          </a:prstGeom>
          <a:ln w="6120">
            <a:solidFill>
              <a:srgbClr val="000000"/>
            </a:solidFill>
            <a:miter/>
          </a:ln>
        </p:spPr>
        <p:style>
          <a:lnRef idx="0"/>
          <a:fillRef idx="0"/>
          <a:effectRef idx="0"/>
          <a:fontRef idx="minor"/>
        </p:style>
      </p:sp>
      <p:sp>
        <p:nvSpPr>
          <p:cNvPr id="583" name="Line 31"/>
          <p:cNvSpPr/>
          <p:nvPr/>
        </p:nvSpPr>
        <p:spPr>
          <a:xfrm>
            <a:off x="2532600" y="3578040"/>
            <a:ext cx="8280" cy="360"/>
          </a:xfrm>
          <a:prstGeom prst="line">
            <a:avLst/>
          </a:prstGeom>
          <a:ln w="6120">
            <a:solidFill>
              <a:srgbClr val="000000"/>
            </a:solidFill>
            <a:miter/>
          </a:ln>
        </p:spPr>
        <p:style>
          <a:lnRef idx="0"/>
          <a:fillRef idx="0"/>
          <a:effectRef idx="0"/>
          <a:fontRef idx="minor"/>
        </p:style>
      </p:sp>
      <p:sp>
        <p:nvSpPr>
          <p:cNvPr id="584" name="Line 32"/>
          <p:cNvSpPr/>
          <p:nvPr/>
        </p:nvSpPr>
        <p:spPr>
          <a:xfrm>
            <a:off x="2486520" y="3561840"/>
            <a:ext cx="23040" cy="360"/>
          </a:xfrm>
          <a:prstGeom prst="line">
            <a:avLst/>
          </a:prstGeom>
          <a:ln w="6120">
            <a:solidFill>
              <a:srgbClr val="000000"/>
            </a:solidFill>
            <a:miter/>
          </a:ln>
        </p:spPr>
        <p:style>
          <a:lnRef idx="0"/>
          <a:fillRef idx="0"/>
          <a:effectRef idx="0"/>
          <a:fontRef idx="minor"/>
        </p:style>
      </p:sp>
      <p:sp>
        <p:nvSpPr>
          <p:cNvPr id="585" name="Line 33"/>
          <p:cNvSpPr/>
          <p:nvPr/>
        </p:nvSpPr>
        <p:spPr>
          <a:xfrm>
            <a:off x="2518200" y="3561840"/>
            <a:ext cx="22680" cy="360"/>
          </a:xfrm>
          <a:prstGeom prst="line">
            <a:avLst/>
          </a:prstGeom>
          <a:ln w="6120">
            <a:solidFill>
              <a:srgbClr val="000000"/>
            </a:solidFill>
            <a:miter/>
          </a:ln>
        </p:spPr>
        <p:style>
          <a:lnRef idx="0"/>
          <a:fillRef idx="0"/>
          <a:effectRef idx="0"/>
          <a:fontRef idx="minor"/>
        </p:style>
      </p:sp>
      <p:sp>
        <p:nvSpPr>
          <p:cNvPr id="586" name="Line 34"/>
          <p:cNvSpPr/>
          <p:nvPr/>
        </p:nvSpPr>
        <p:spPr>
          <a:xfrm flipV="1">
            <a:off x="2498400" y="3581640"/>
            <a:ext cx="360" cy="24120"/>
          </a:xfrm>
          <a:prstGeom prst="line">
            <a:avLst/>
          </a:prstGeom>
          <a:ln w="6120">
            <a:solidFill>
              <a:srgbClr val="000000"/>
            </a:solidFill>
            <a:miter/>
          </a:ln>
        </p:spPr>
        <p:style>
          <a:lnRef idx="0"/>
          <a:fillRef idx="0"/>
          <a:effectRef idx="0"/>
          <a:fontRef idx="minor"/>
        </p:style>
      </p:sp>
      <p:sp>
        <p:nvSpPr>
          <p:cNvPr id="587" name="Line 35"/>
          <p:cNvSpPr/>
          <p:nvPr/>
        </p:nvSpPr>
        <p:spPr>
          <a:xfrm flipV="1">
            <a:off x="2498400" y="3549960"/>
            <a:ext cx="360" cy="24120"/>
          </a:xfrm>
          <a:prstGeom prst="line">
            <a:avLst/>
          </a:prstGeom>
          <a:ln w="6120">
            <a:solidFill>
              <a:srgbClr val="000000"/>
            </a:solidFill>
            <a:miter/>
          </a:ln>
        </p:spPr>
        <p:style>
          <a:lnRef idx="0"/>
          <a:fillRef idx="0"/>
          <a:effectRef idx="0"/>
          <a:fontRef idx="minor"/>
        </p:style>
      </p:sp>
      <p:sp>
        <p:nvSpPr>
          <p:cNvPr id="588" name="Line 36"/>
          <p:cNvSpPr/>
          <p:nvPr/>
        </p:nvSpPr>
        <p:spPr>
          <a:xfrm flipV="1">
            <a:off x="2529000" y="3581640"/>
            <a:ext cx="360" cy="24120"/>
          </a:xfrm>
          <a:prstGeom prst="line">
            <a:avLst/>
          </a:prstGeom>
          <a:ln w="6120">
            <a:solidFill>
              <a:srgbClr val="000000"/>
            </a:solidFill>
            <a:miter/>
          </a:ln>
        </p:spPr>
        <p:style>
          <a:lnRef idx="0"/>
          <a:fillRef idx="0"/>
          <a:effectRef idx="0"/>
          <a:fontRef idx="minor"/>
        </p:style>
      </p:sp>
      <p:sp>
        <p:nvSpPr>
          <p:cNvPr id="589" name="Line 37"/>
          <p:cNvSpPr/>
          <p:nvPr/>
        </p:nvSpPr>
        <p:spPr>
          <a:xfrm flipV="1">
            <a:off x="2529000" y="3549960"/>
            <a:ext cx="360" cy="24120"/>
          </a:xfrm>
          <a:prstGeom prst="line">
            <a:avLst/>
          </a:prstGeom>
          <a:ln w="6120">
            <a:solidFill>
              <a:srgbClr val="000000"/>
            </a:solidFill>
            <a:miter/>
          </a:ln>
        </p:spPr>
        <p:style>
          <a:lnRef idx="0"/>
          <a:fillRef idx="0"/>
          <a:effectRef idx="0"/>
          <a:fontRef idx="minor"/>
        </p:style>
      </p:sp>
      <p:sp>
        <p:nvSpPr>
          <p:cNvPr id="590" name="Line 38"/>
          <p:cNvSpPr/>
          <p:nvPr/>
        </p:nvSpPr>
        <p:spPr>
          <a:xfrm flipV="1">
            <a:off x="2482560" y="3597840"/>
            <a:ext cx="360" cy="24120"/>
          </a:xfrm>
          <a:prstGeom prst="line">
            <a:avLst/>
          </a:prstGeom>
          <a:ln w="6120">
            <a:solidFill>
              <a:srgbClr val="000000"/>
            </a:solidFill>
            <a:miter/>
          </a:ln>
        </p:spPr>
        <p:style>
          <a:lnRef idx="0"/>
          <a:fillRef idx="0"/>
          <a:effectRef idx="0"/>
          <a:fontRef idx="minor"/>
        </p:style>
      </p:sp>
      <p:sp>
        <p:nvSpPr>
          <p:cNvPr id="591" name="Line 39"/>
          <p:cNvSpPr/>
          <p:nvPr/>
        </p:nvSpPr>
        <p:spPr>
          <a:xfrm flipV="1">
            <a:off x="2482560" y="3565440"/>
            <a:ext cx="360" cy="24840"/>
          </a:xfrm>
          <a:prstGeom prst="line">
            <a:avLst/>
          </a:prstGeom>
          <a:ln w="6120">
            <a:solidFill>
              <a:srgbClr val="000000"/>
            </a:solidFill>
            <a:miter/>
          </a:ln>
        </p:spPr>
        <p:style>
          <a:lnRef idx="0"/>
          <a:fillRef idx="0"/>
          <a:effectRef idx="0"/>
          <a:fontRef idx="minor"/>
        </p:style>
      </p:sp>
      <p:sp>
        <p:nvSpPr>
          <p:cNvPr id="592" name="Line 40"/>
          <p:cNvSpPr/>
          <p:nvPr/>
        </p:nvSpPr>
        <p:spPr>
          <a:xfrm flipV="1">
            <a:off x="2482560" y="3541320"/>
            <a:ext cx="360" cy="16560"/>
          </a:xfrm>
          <a:prstGeom prst="line">
            <a:avLst/>
          </a:prstGeom>
          <a:ln w="6120">
            <a:solidFill>
              <a:srgbClr val="000000"/>
            </a:solidFill>
            <a:miter/>
          </a:ln>
        </p:spPr>
        <p:style>
          <a:lnRef idx="0"/>
          <a:fillRef idx="0"/>
          <a:effectRef idx="0"/>
          <a:fontRef idx="minor"/>
        </p:style>
      </p:sp>
      <p:sp>
        <p:nvSpPr>
          <p:cNvPr id="593" name="Line 41"/>
          <p:cNvSpPr/>
          <p:nvPr/>
        </p:nvSpPr>
        <p:spPr>
          <a:xfrm flipV="1">
            <a:off x="2514240" y="3597840"/>
            <a:ext cx="360" cy="24120"/>
          </a:xfrm>
          <a:prstGeom prst="line">
            <a:avLst/>
          </a:prstGeom>
          <a:ln w="6120">
            <a:solidFill>
              <a:srgbClr val="000000"/>
            </a:solidFill>
            <a:miter/>
          </a:ln>
        </p:spPr>
        <p:style>
          <a:lnRef idx="0"/>
          <a:fillRef idx="0"/>
          <a:effectRef idx="0"/>
          <a:fontRef idx="minor"/>
        </p:style>
      </p:sp>
      <p:sp>
        <p:nvSpPr>
          <p:cNvPr id="594" name="Line 42"/>
          <p:cNvSpPr/>
          <p:nvPr/>
        </p:nvSpPr>
        <p:spPr>
          <a:xfrm flipV="1">
            <a:off x="2514240" y="3565440"/>
            <a:ext cx="360" cy="24840"/>
          </a:xfrm>
          <a:prstGeom prst="line">
            <a:avLst/>
          </a:prstGeom>
          <a:ln w="6120">
            <a:solidFill>
              <a:srgbClr val="000000"/>
            </a:solidFill>
            <a:miter/>
          </a:ln>
        </p:spPr>
        <p:style>
          <a:lnRef idx="0"/>
          <a:fillRef idx="0"/>
          <a:effectRef idx="0"/>
          <a:fontRef idx="minor"/>
        </p:style>
      </p:sp>
      <p:sp>
        <p:nvSpPr>
          <p:cNvPr id="595" name="Line 43"/>
          <p:cNvSpPr/>
          <p:nvPr/>
        </p:nvSpPr>
        <p:spPr>
          <a:xfrm flipV="1">
            <a:off x="2514240" y="3541320"/>
            <a:ext cx="360" cy="16560"/>
          </a:xfrm>
          <a:prstGeom prst="line">
            <a:avLst/>
          </a:prstGeom>
          <a:ln w="6120">
            <a:solidFill>
              <a:srgbClr val="000000"/>
            </a:solidFill>
            <a:miter/>
          </a:ln>
        </p:spPr>
        <p:style>
          <a:lnRef idx="0"/>
          <a:fillRef idx="0"/>
          <a:effectRef idx="0"/>
          <a:fontRef idx="minor"/>
        </p:style>
      </p:sp>
      <p:sp>
        <p:nvSpPr>
          <p:cNvPr id="596" name="Line 44"/>
          <p:cNvSpPr/>
          <p:nvPr/>
        </p:nvSpPr>
        <p:spPr>
          <a:xfrm>
            <a:off x="2478960" y="3602160"/>
            <a:ext cx="7560" cy="360"/>
          </a:xfrm>
          <a:prstGeom prst="line">
            <a:avLst/>
          </a:prstGeom>
          <a:ln w="6120">
            <a:solidFill>
              <a:srgbClr val="000000"/>
            </a:solidFill>
            <a:miter/>
          </a:ln>
        </p:spPr>
        <p:style>
          <a:lnRef idx="0"/>
          <a:fillRef idx="0"/>
          <a:effectRef idx="0"/>
          <a:fontRef idx="minor"/>
        </p:style>
      </p:sp>
      <p:sp>
        <p:nvSpPr>
          <p:cNvPr id="597" name="Line 45"/>
          <p:cNvSpPr/>
          <p:nvPr/>
        </p:nvSpPr>
        <p:spPr>
          <a:xfrm>
            <a:off x="2494800" y="3602160"/>
            <a:ext cx="7560" cy="360"/>
          </a:xfrm>
          <a:prstGeom prst="line">
            <a:avLst/>
          </a:prstGeom>
          <a:ln w="6120">
            <a:solidFill>
              <a:srgbClr val="000000"/>
            </a:solidFill>
            <a:miter/>
          </a:ln>
        </p:spPr>
        <p:style>
          <a:lnRef idx="0"/>
          <a:fillRef idx="0"/>
          <a:effectRef idx="0"/>
          <a:fontRef idx="minor"/>
        </p:style>
      </p:sp>
      <p:sp>
        <p:nvSpPr>
          <p:cNvPr id="598" name="Line 46"/>
          <p:cNvSpPr/>
          <p:nvPr/>
        </p:nvSpPr>
        <p:spPr>
          <a:xfrm>
            <a:off x="2509560" y="3602160"/>
            <a:ext cx="8640" cy="360"/>
          </a:xfrm>
          <a:prstGeom prst="line">
            <a:avLst/>
          </a:prstGeom>
          <a:ln w="6120">
            <a:solidFill>
              <a:srgbClr val="000000"/>
            </a:solidFill>
            <a:miter/>
          </a:ln>
        </p:spPr>
        <p:style>
          <a:lnRef idx="0"/>
          <a:fillRef idx="0"/>
          <a:effectRef idx="0"/>
          <a:fontRef idx="minor"/>
        </p:style>
      </p:sp>
      <p:sp>
        <p:nvSpPr>
          <p:cNvPr id="599" name="Line 47"/>
          <p:cNvSpPr/>
          <p:nvPr/>
        </p:nvSpPr>
        <p:spPr>
          <a:xfrm>
            <a:off x="2525040" y="3602160"/>
            <a:ext cx="7560" cy="360"/>
          </a:xfrm>
          <a:prstGeom prst="line">
            <a:avLst/>
          </a:prstGeom>
          <a:ln w="6120">
            <a:solidFill>
              <a:srgbClr val="000000"/>
            </a:solidFill>
            <a:miter/>
          </a:ln>
        </p:spPr>
        <p:style>
          <a:lnRef idx="0"/>
          <a:fillRef idx="0"/>
          <a:effectRef idx="0"/>
          <a:fontRef idx="minor"/>
        </p:style>
      </p:sp>
      <p:sp>
        <p:nvSpPr>
          <p:cNvPr id="600" name="Line 48"/>
          <p:cNvSpPr/>
          <p:nvPr/>
        </p:nvSpPr>
        <p:spPr>
          <a:xfrm>
            <a:off x="2478960" y="3585600"/>
            <a:ext cx="7560" cy="360"/>
          </a:xfrm>
          <a:prstGeom prst="line">
            <a:avLst/>
          </a:prstGeom>
          <a:ln w="6120">
            <a:solidFill>
              <a:srgbClr val="000000"/>
            </a:solidFill>
            <a:miter/>
          </a:ln>
        </p:spPr>
        <p:style>
          <a:lnRef idx="0"/>
          <a:fillRef idx="0"/>
          <a:effectRef idx="0"/>
          <a:fontRef idx="minor"/>
        </p:style>
      </p:sp>
      <p:sp>
        <p:nvSpPr>
          <p:cNvPr id="601" name="Line 49"/>
          <p:cNvSpPr/>
          <p:nvPr/>
        </p:nvSpPr>
        <p:spPr>
          <a:xfrm>
            <a:off x="2494800" y="3585600"/>
            <a:ext cx="7560" cy="360"/>
          </a:xfrm>
          <a:prstGeom prst="line">
            <a:avLst/>
          </a:prstGeom>
          <a:ln w="6120">
            <a:solidFill>
              <a:srgbClr val="000000"/>
            </a:solidFill>
            <a:miter/>
          </a:ln>
        </p:spPr>
        <p:style>
          <a:lnRef idx="0"/>
          <a:fillRef idx="0"/>
          <a:effectRef idx="0"/>
          <a:fontRef idx="minor"/>
        </p:style>
      </p:sp>
      <p:sp>
        <p:nvSpPr>
          <p:cNvPr id="602" name="Line 50"/>
          <p:cNvSpPr/>
          <p:nvPr/>
        </p:nvSpPr>
        <p:spPr>
          <a:xfrm>
            <a:off x="2509560" y="3585600"/>
            <a:ext cx="8640" cy="360"/>
          </a:xfrm>
          <a:prstGeom prst="line">
            <a:avLst/>
          </a:prstGeom>
          <a:ln w="6120">
            <a:solidFill>
              <a:srgbClr val="000000"/>
            </a:solidFill>
            <a:miter/>
          </a:ln>
        </p:spPr>
        <p:style>
          <a:lnRef idx="0"/>
          <a:fillRef idx="0"/>
          <a:effectRef idx="0"/>
          <a:fontRef idx="minor"/>
        </p:style>
      </p:sp>
      <p:sp>
        <p:nvSpPr>
          <p:cNvPr id="603" name="Line 51"/>
          <p:cNvSpPr/>
          <p:nvPr/>
        </p:nvSpPr>
        <p:spPr>
          <a:xfrm>
            <a:off x="2525040" y="3585600"/>
            <a:ext cx="7560" cy="360"/>
          </a:xfrm>
          <a:prstGeom prst="line">
            <a:avLst/>
          </a:prstGeom>
          <a:ln w="6120">
            <a:solidFill>
              <a:srgbClr val="000000"/>
            </a:solidFill>
            <a:miter/>
          </a:ln>
        </p:spPr>
        <p:style>
          <a:lnRef idx="0"/>
          <a:fillRef idx="0"/>
          <a:effectRef idx="0"/>
          <a:fontRef idx="minor"/>
        </p:style>
      </p:sp>
      <p:sp>
        <p:nvSpPr>
          <p:cNvPr id="604" name="Line 52"/>
          <p:cNvSpPr/>
          <p:nvPr/>
        </p:nvSpPr>
        <p:spPr>
          <a:xfrm>
            <a:off x="2478960" y="3569400"/>
            <a:ext cx="7560" cy="360"/>
          </a:xfrm>
          <a:prstGeom prst="line">
            <a:avLst/>
          </a:prstGeom>
          <a:ln w="6120">
            <a:solidFill>
              <a:srgbClr val="000000"/>
            </a:solidFill>
            <a:miter/>
          </a:ln>
        </p:spPr>
        <p:style>
          <a:lnRef idx="0"/>
          <a:fillRef idx="0"/>
          <a:effectRef idx="0"/>
          <a:fontRef idx="minor"/>
        </p:style>
      </p:sp>
      <p:sp>
        <p:nvSpPr>
          <p:cNvPr id="605" name="Line 53"/>
          <p:cNvSpPr/>
          <p:nvPr/>
        </p:nvSpPr>
        <p:spPr>
          <a:xfrm>
            <a:off x="2494800" y="3569400"/>
            <a:ext cx="7560" cy="360"/>
          </a:xfrm>
          <a:prstGeom prst="line">
            <a:avLst/>
          </a:prstGeom>
          <a:ln w="6120">
            <a:solidFill>
              <a:srgbClr val="000000"/>
            </a:solidFill>
            <a:miter/>
          </a:ln>
        </p:spPr>
        <p:style>
          <a:lnRef idx="0"/>
          <a:fillRef idx="0"/>
          <a:effectRef idx="0"/>
          <a:fontRef idx="minor"/>
        </p:style>
      </p:sp>
      <p:sp>
        <p:nvSpPr>
          <p:cNvPr id="606" name="Line 54"/>
          <p:cNvSpPr/>
          <p:nvPr/>
        </p:nvSpPr>
        <p:spPr>
          <a:xfrm>
            <a:off x="2509560" y="3569400"/>
            <a:ext cx="8640" cy="360"/>
          </a:xfrm>
          <a:prstGeom prst="line">
            <a:avLst/>
          </a:prstGeom>
          <a:ln w="6120">
            <a:solidFill>
              <a:srgbClr val="000000"/>
            </a:solidFill>
            <a:miter/>
          </a:ln>
        </p:spPr>
        <p:style>
          <a:lnRef idx="0"/>
          <a:fillRef idx="0"/>
          <a:effectRef idx="0"/>
          <a:fontRef idx="minor"/>
        </p:style>
      </p:sp>
      <p:sp>
        <p:nvSpPr>
          <p:cNvPr id="607" name="Line 55"/>
          <p:cNvSpPr/>
          <p:nvPr/>
        </p:nvSpPr>
        <p:spPr>
          <a:xfrm>
            <a:off x="2525040" y="3569400"/>
            <a:ext cx="7560" cy="360"/>
          </a:xfrm>
          <a:prstGeom prst="line">
            <a:avLst/>
          </a:prstGeom>
          <a:ln w="6120">
            <a:solidFill>
              <a:srgbClr val="000000"/>
            </a:solidFill>
            <a:miter/>
          </a:ln>
        </p:spPr>
        <p:style>
          <a:lnRef idx="0"/>
          <a:fillRef idx="0"/>
          <a:effectRef idx="0"/>
          <a:fontRef idx="minor"/>
        </p:style>
      </p:sp>
      <p:sp>
        <p:nvSpPr>
          <p:cNvPr id="608" name="Line 56"/>
          <p:cNvSpPr/>
          <p:nvPr/>
        </p:nvSpPr>
        <p:spPr>
          <a:xfrm>
            <a:off x="2548440" y="3593520"/>
            <a:ext cx="23400" cy="360"/>
          </a:xfrm>
          <a:prstGeom prst="line">
            <a:avLst/>
          </a:prstGeom>
          <a:ln w="6120">
            <a:solidFill>
              <a:srgbClr val="000000"/>
            </a:solidFill>
            <a:miter/>
          </a:ln>
        </p:spPr>
        <p:style>
          <a:lnRef idx="0"/>
          <a:fillRef idx="0"/>
          <a:effectRef idx="0"/>
          <a:fontRef idx="minor"/>
        </p:style>
      </p:sp>
      <p:sp>
        <p:nvSpPr>
          <p:cNvPr id="609" name="Line 57"/>
          <p:cNvSpPr/>
          <p:nvPr/>
        </p:nvSpPr>
        <p:spPr>
          <a:xfrm>
            <a:off x="2579400" y="3593520"/>
            <a:ext cx="23040" cy="360"/>
          </a:xfrm>
          <a:prstGeom prst="line">
            <a:avLst/>
          </a:prstGeom>
          <a:ln w="6120">
            <a:solidFill>
              <a:srgbClr val="000000"/>
            </a:solidFill>
            <a:miter/>
          </a:ln>
        </p:spPr>
        <p:style>
          <a:lnRef idx="0"/>
          <a:fillRef idx="0"/>
          <a:effectRef idx="0"/>
          <a:fontRef idx="minor"/>
        </p:style>
      </p:sp>
      <p:sp>
        <p:nvSpPr>
          <p:cNvPr id="610" name="Line 58"/>
          <p:cNvSpPr/>
          <p:nvPr/>
        </p:nvSpPr>
        <p:spPr>
          <a:xfrm>
            <a:off x="2532600" y="3578040"/>
            <a:ext cx="23400" cy="360"/>
          </a:xfrm>
          <a:prstGeom prst="line">
            <a:avLst/>
          </a:prstGeom>
          <a:ln w="6120">
            <a:solidFill>
              <a:srgbClr val="000000"/>
            </a:solidFill>
            <a:miter/>
          </a:ln>
        </p:spPr>
        <p:style>
          <a:lnRef idx="0"/>
          <a:fillRef idx="0"/>
          <a:effectRef idx="0"/>
          <a:fontRef idx="minor"/>
        </p:style>
      </p:sp>
      <p:sp>
        <p:nvSpPr>
          <p:cNvPr id="611" name="Line 59"/>
          <p:cNvSpPr/>
          <p:nvPr/>
        </p:nvSpPr>
        <p:spPr>
          <a:xfrm>
            <a:off x="2564280" y="3578040"/>
            <a:ext cx="23400" cy="360"/>
          </a:xfrm>
          <a:prstGeom prst="line">
            <a:avLst/>
          </a:prstGeom>
          <a:ln w="6120">
            <a:solidFill>
              <a:srgbClr val="000000"/>
            </a:solidFill>
            <a:miter/>
          </a:ln>
        </p:spPr>
        <p:style>
          <a:lnRef idx="0"/>
          <a:fillRef idx="0"/>
          <a:effectRef idx="0"/>
          <a:fontRef idx="minor"/>
        </p:style>
      </p:sp>
      <p:sp>
        <p:nvSpPr>
          <p:cNvPr id="612" name="Line 60"/>
          <p:cNvSpPr/>
          <p:nvPr/>
        </p:nvSpPr>
        <p:spPr>
          <a:xfrm>
            <a:off x="2594880" y="3578040"/>
            <a:ext cx="7560" cy="360"/>
          </a:xfrm>
          <a:prstGeom prst="line">
            <a:avLst/>
          </a:prstGeom>
          <a:ln w="6120">
            <a:solidFill>
              <a:srgbClr val="000000"/>
            </a:solidFill>
            <a:miter/>
          </a:ln>
        </p:spPr>
        <p:style>
          <a:lnRef idx="0"/>
          <a:fillRef idx="0"/>
          <a:effectRef idx="0"/>
          <a:fontRef idx="minor"/>
        </p:style>
      </p:sp>
      <p:sp>
        <p:nvSpPr>
          <p:cNvPr id="613" name="Line 61"/>
          <p:cNvSpPr/>
          <p:nvPr/>
        </p:nvSpPr>
        <p:spPr>
          <a:xfrm>
            <a:off x="2548440" y="3561840"/>
            <a:ext cx="23400" cy="360"/>
          </a:xfrm>
          <a:prstGeom prst="line">
            <a:avLst/>
          </a:prstGeom>
          <a:ln w="6120">
            <a:solidFill>
              <a:srgbClr val="000000"/>
            </a:solidFill>
            <a:miter/>
          </a:ln>
        </p:spPr>
        <p:style>
          <a:lnRef idx="0"/>
          <a:fillRef idx="0"/>
          <a:effectRef idx="0"/>
          <a:fontRef idx="minor"/>
        </p:style>
      </p:sp>
      <p:sp>
        <p:nvSpPr>
          <p:cNvPr id="614" name="Line 62"/>
          <p:cNvSpPr/>
          <p:nvPr/>
        </p:nvSpPr>
        <p:spPr>
          <a:xfrm>
            <a:off x="2579400" y="3561840"/>
            <a:ext cx="23040" cy="360"/>
          </a:xfrm>
          <a:prstGeom prst="line">
            <a:avLst/>
          </a:prstGeom>
          <a:ln w="6120">
            <a:solidFill>
              <a:srgbClr val="000000"/>
            </a:solidFill>
            <a:miter/>
          </a:ln>
        </p:spPr>
        <p:style>
          <a:lnRef idx="0"/>
          <a:fillRef idx="0"/>
          <a:effectRef idx="0"/>
          <a:fontRef idx="minor"/>
        </p:style>
      </p:sp>
      <p:sp>
        <p:nvSpPr>
          <p:cNvPr id="615" name="Line 63"/>
          <p:cNvSpPr/>
          <p:nvPr/>
        </p:nvSpPr>
        <p:spPr>
          <a:xfrm flipV="1">
            <a:off x="2560680" y="3581640"/>
            <a:ext cx="360" cy="24120"/>
          </a:xfrm>
          <a:prstGeom prst="line">
            <a:avLst/>
          </a:prstGeom>
          <a:ln w="6120">
            <a:solidFill>
              <a:srgbClr val="000000"/>
            </a:solidFill>
            <a:miter/>
          </a:ln>
        </p:spPr>
        <p:style>
          <a:lnRef idx="0"/>
          <a:fillRef idx="0"/>
          <a:effectRef idx="0"/>
          <a:fontRef idx="minor"/>
        </p:style>
      </p:sp>
      <p:sp>
        <p:nvSpPr>
          <p:cNvPr id="616" name="Line 64"/>
          <p:cNvSpPr/>
          <p:nvPr/>
        </p:nvSpPr>
        <p:spPr>
          <a:xfrm flipV="1">
            <a:off x="2560680" y="3549960"/>
            <a:ext cx="360" cy="24120"/>
          </a:xfrm>
          <a:prstGeom prst="line">
            <a:avLst/>
          </a:prstGeom>
          <a:ln w="6120">
            <a:solidFill>
              <a:srgbClr val="000000"/>
            </a:solidFill>
            <a:miter/>
          </a:ln>
        </p:spPr>
        <p:style>
          <a:lnRef idx="0"/>
          <a:fillRef idx="0"/>
          <a:effectRef idx="0"/>
          <a:fontRef idx="minor"/>
        </p:style>
      </p:sp>
      <p:sp>
        <p:nvSpPr>
          <p:cNvPr id="617" name="Line 65"/>
          <p:cNvSpPr/>
          <p:nvPr/>
        </p:nvSpPr>
        <p:spPr>
          <a:xfrm flipV="1">
            <a:off x="2591640" y="3581640"/>
            <a:ext cx="360" cy="24120"/>
          </a:xfrm>
          <a:prstGeom prst="line">
            <a:avLst/>
          </a:prstGeom>
          <a:ln w="6120">
            <a:solidFill>
              <a:srgbClr val="000000"/>
            </a:solidFill>
            <a:miter/>
          </a:ln>
        </p:spPr>
        <p:style>
          <a:lnRef idx="0"/>
          <a:fillRef idx="0"/>
          <a:effectRef idx="0"/>
          <a:fontRef idx="minor"/>
        </p:style>
      </p:sp>
      <p:sp>
        <p:nvSpPr>
          <p:cNvPr id="618" name="Line 66"/>
          <p:cNvSpPr/>
          <p:nvPr/>
        </p:nvSpPr>
        <p:spPr>
          <a:xfrm flipV="1">
            <a:off x="2591640" y="3549960"/>
            <a:ext cx="360" cy="24120"/>
          </a:xfrm>
          <a:prstGeom prst="line">
            <a:avLst/>
          </a:prstGeom>
          <a:ln w="6120">
            <a:solidFill>
              <a:srgbClr val="000000"/>
            </a:solidFill>
            <a:miter/>
          </a:ln>
        </p:spPr>
        <p:style>
          <a:lnRef idx="0"/>
          <a:fillRef idx="0"/>
          <a:effectRef idx="0"/>
          <a:fontRef idx="minor"/>
        </p:style>
      </p:sp>
      <p:sp>
        <p:nvSpPr>
          <p:cNvPr id="619" name="Line 67"/>
          <p:cNvSpPr/>
          <p:nvPr/>
        </p:nvSpPr>
        <p:spPr>
          <a:xfrm flipV="1">
            <a:off x="2544840" y="3597840"/>
            <a:ext cx="360" cy="24120"/>
          </a:xfrm>
          <a:prstGeom prst="line">
            <a:avLst/>
          </a:prstGeom>
          <a:ln w="6120">
            <a:solidFill>
              <a:srgbClr val="000000"/>
            </a:solidFill>
            <a:miter/>
          </a:ln>
        </p:spPr>
        <p:style>
          <a:lnRef idx="0"/>
          <a:fillRef idx="0"/>
          <a:effectRef idx="0"/>
          <a:fontRef idx="minor"/>
        </p:style>
      </p:sp>
      <p:sp>
        <p:nvSpPr>
          <p:cNvPr id="620" name="Line 68"/>
          <p:cNvSpPr/>
          <p:nvPr/>
        </p:nvSpPr>
        <p:spPr>
          <a:xfrm flipV="1">
            <a:off x="2544840" y="3565440"/>
            <a:ext cx="360" cy="24840"/>
          </a:xfrm>
          <a:prstGeom prst="line">
            <a:avLst/>
          </a:prstGeom>
          <a:ln w="6120">
            <a:solidFill>
              <a:srgbClr val="000000"/>
            </a:solidFill>
            <a:miter/>
          </a:ln>
        </p:spPr>
        <p:style>
          <a:lnRef idx="0"/>
          <a:fillRef idx="0"/>
          <a:effectRef idx="0"/>
          <a:fontRef idx="minor"/>
        </p:style>
      </p:sp>
      <p:sp>
        <p:nvSpPr>
          <p:cNvPr id="621" name="Line 69"/>
          <p:cNvSpPr/>
          <p:nvPr/>
        </p:nvSpPr>
        <p:spPr>
          <a:xfrm flipV="1">
            <a:off x="2544840" y="3541320"/>
            <a:ext cx="360" cy="16560"/>
          </a:xfrm>
          <a:prstGeom prst="line">
            <a:avLst/>
          </a:prstGeom>
          <a:ln w="6120">
            <a:solidFill>
              <a:srgbClr val="000000"/>
            </a:solidFill>
            <a:miter/>
          </a:ln>
        </p:spPr>
        <p:style>
          <a:lnRef idx="0"/>
          <a:fillRef idx="0"/>
          <a:effectRef idx="0"/>
          <a:fontRef idx="minor"/>
        </p:style>
      </p:sp>
      <p:sp>
        <p:nvSpPr>
          <p:cNvPr id="622" name="Line 70"/>
          <p:cNvSpPr/>
          <p:nvPr/>
        </p:nvSpPr>
        <p:spPr>
          <a:xfrm flipV="1">
            <a:off x="2576520" y="3597840"/>
            <a:ext cx="360" cy="24120"/>
          </a:xfrm>
          <a:prstGeom prst="line">
            <a:avLst/>
          </a:prstGeom>
          <a:ln w="6120">
            <a:solidFill>
              <a:srgbClr val="000000"/>
            </a:solidFill>
            <a:miter/>
          </a:ln>
        </p:spPr>
        <p:style>
          <a:lnRef idx="0"/>
          <a:fillRef idx="0"/>
          <a:effectRef idx="0"/>
          <a:fontRef idx="minor"/>
        </p:style>
      </p:sp>
      <p:sp>
        <p:nvSpPr>
          <p:cNvPr id="623" name="Line 71"/>
          <p:cNvSpPr/>
          <p:nvPr/>
        </p:nvSpPr>
        <p:spPr>
          <a:xfrm flipV="1">
            <a:off x="2576520" y="3565440"/>
            <a:ext cx="360" cy="24840"/>
          </a:xfrm>
          <a:prstGeom prst="line">
            <a:avLst/>
          </a:prstGeom>
          <a:ln w="6120">
            <a:solidFill>
              <a:srgbClr val="000000"/>
            </a:solidFill>
            <a:miter/>
          </a:ln>
        </p:spPr>
        <p:style>
          <a:lnRef idx="0"/>
          <a:fillRef idx="0"/>
          <a:effectRef idx="0"/>
          <a:fontRef idx="minor"/>
        </p:style>
      </p:sp>
      <p:sp>
        <p:nvSpPr>
          <p:cNvPr id="624" name="Line 72"/>
          <p:cNvSpPr/>
          <p:nvPr/>
        </p:nvSpPr>
        <p:spPr>
          <a:xfrm flipV="1">
            <a:off x="2576520" y="3541320"/>
            <a:ext cx="360" cy="16560"/>
          </a:xfrm>
          <a:prstGeom prst="line">
            <a:avLst/>
          </a:prstGeom>
          <a:ln w="6120">
            <a:solidFill>
              <a:srgbClr val="000000"/>
            </a:solidFill>
            <a:miter/>
          </a:ln>
        </p:spPr>
        <p:style>
          <a:lnRef idx="0"/>
          <a:fillRef idx="0"/>
          <a:effectRef idx="0"/>
          <a:fontRef idx="minor"/>
        </p:style>
      </p:sp>
      <p:sp>
        <p:nvSpPr>
          <p:cNvPr id="625" name="Line 73"/>
          <p:cNvSpPr/>
          <p:nvPr/>
        </p:nvSpPr>
        <p:spPr>
          <a:xfrm>
            <a:off x="2540880" y="3602160"/>
            <a:ext cx="7560" cy="360"/>
          </a:xfrm>
          <a:prstGeom prst="line">
            <a:avLst/>
          </a:prstGeom>
          <a:ln w="6120">
            <a:solidFill>
              <a:srgbClr val="000000"/>
            </a:solidFill>
            <a:miter/>
          </a:ln>
        </p:spPr>
        <p:style>
          <a:lnRef idx="0"/>
          <a:fillRef idx="0"/>
          <a:effectRef idx="0"/>
          <a:fontRef idx="minor"/>
        </p:style>
      </p:sp>
      <p:sp>
        <p:nvSpPr>
          <p:cNvPr id="626" name="Line 74"/>
          <p:cNvSpPr/>
          <p:nvPr/>
        </p:nvSpPr>
        <p:spPr>
          <a:xfrm>
            <a:off x="2556000" y="3602160"/>
            <a:ext cx="8280" cy="360"/>
          </a:xfrm>
          <a:prstGeom prst="line">
            <a:avLst/>
          </a:prstGeom>
          <a:ln w="6120">
            <a:solidFill>
              <a:srgbClr val="000000"/>
            </a:solidFill>
            <a:miter/>
          </a:ln>
        </p:spPr>
        <p:style>
          <a:lnRef idx="0"/>
          <a:fillRef idx="0"/>
          <a:effectRef idx="0"/>
          <a:fontRef idx="minor"/>
        </p:style>
      </p:sp>
      <p:sp>
        <p:nvSpPr>
          <p:cNvPr id="627" name="Line 75"/>
          <p:cNvSpPr/>
          <p:nvPr/>
        </p:nvSpPr>
        <p:spPr>
          <a:xfrm>
            <a:off x="2571840" y="3602160"/>
            <a:ext cx="7560" cy="360"/>
          </a:xfrm>
          <a:prstGeom prst="line">
            <a:avLst/>
          </a:prstGeom>
          <a:ln w="6120">
            <a:solidFill>
              <a:srgbClr val="000000"/>
            </a:solidFill>
            <a:miter/>
          </a:ln>
        </p:spPr>
        <p:style>
          <a:lnRef idx="0"/>
          <a:fillRef idx="0"/>
          <a:effectRef idx="0"/>
          <a:fontRef idx="minor"/>
        </p:style>
      </p:sp>
      <p:sp>
        <p:nvSpPr>
          <p:cNvPr id="628" name="Line 76"/>
          <p:cNvSpPr/>
          <p:nvPr/>
        </p:nvSpPr>
        <p:spPr>
          <a:xfrm>
            <a:off x="2587680" y="3602160"/>
            <a:ext cx="7200" cy="360"/>
          </a:xfrm>
          <a:prstGeom prst="line">
            <a:avLst/>
          </a:prstGeom>
          <a:ln w="6120">
            <a:solidFill>
              <a:srgbClr val="000000"/>
            </a:solidFill>
            <a:miter/>
          </a:ln>
        </p:spPr>
        <p:style>
          <a:lnRef idx="0"/>
          <a:fillRef idx="0"/>
          <a:effectRef idx="0"/>
          <a:fontRef idx="minor"/>
        </p:style>
      </p:sp>
      <p:sp>
        <p:nvSpPr>
          <p:cNvPr id="629" name="Line 77"/>
          <p:cNvSpPr/>
          <p:nvPr/>
        </p:nvSpPr>
        <p:spPr>
          <a:xfrm>
            <a:off x="2540880" y="3585600"/>
            <a:ext cx="7560" cy="360"/>
          </a:xfrm>
          <a:prstGeom prst="line">
            <a:avLst/>
          </a:prstGeom>
          <a:ln w="6120">
            <a:solidFill>
              <a:srgbClr val="000000"/>
            </a:solidFill>
            <a:miter/>
          </a:ln>
        </p:spPr>
        <p:style>
          <a:lnRef idx="0"/>
          <a:fillRef idx="0"/>
          <a:effectRef idx="0"/>
          <a:fontRef idx="minor"/>
        </p:style>
      </p:sp>
      <p:sp>
        <p:nvSpPr>
          <p:cNvPr id="630" name="Line 78"/>
          <p:cNvSpPr/>
          <p:nvPr/>
        </p:nvSpPr>
        <p:spPr>
          <a:xfrm>
            <a:off x="2556000" y="3585600"/>
            <a:ext cx="8280" cy="360"/>
          </a:xfrm>
          <a:prstGeom prst="line">
            <a:avLst/>
          </a:prstGeom>
          <a:ln w="6120">
            <a:solidFill>
              <a:srgbClr val="000000"/>
            </a:solidFill>
            <a:miter/>
          </a:ln>
        </p:spPr>
        <p:style>
          <a:lnRef idx="0"/>
          <a:fillRef idx="0"/>
          <a:effectRef idx="0"/>
          <a:fontRef idx="minor"/>
        </p:style>
      </p:sp>
      <p:sp>
        <p:nvSpPr>
          <p:cNvPr id="631" name="Line 79"/>
          <p:cNvSpPr/>
          <p:nvPr/>
        </p:nvSpPr>
        <p:spPr>
          <a:xfrm>
            <a:off x="2571840" y="3585600"/>
            <a:ext cx="7560" cy="360"/>
          </a:xfrm>
          <a:prstGeom prst="line">
            <a:avLst/>
          </a:prstGeom>
          <a:ln w="6120">
            <a:solidFill>
              <a:srgbClr val="000000"/>
            </a:solidFill>
            <a:miter/>
          </a:ln>
        </p:spPr>
        <p:style>
          <a:lnRef idx="0"/>
          <a:fillRef idx="0"/>
          <a:effectRef idx="0"/>
          <a:fontRef idx="minor"/>
        </p:style>
      </p:sp>
      <p:sp>
        <p:nvSpPr>
          <p:cNvPr id="632" name="Line 80"/>
          <p:cNvSpPr/>
          <p:nvPr/>
        </p:nvSpPr>
        <p:spPr>
          <a:xfrm>
            <a:off x="2587680" y="3585600"/>
            <a:ext cx="7200" cy="360"/>
          </a:xfrm>
          <a:prstGeom prst="line">
            <a:avLst/>
          </a:prstGeom>
          <a:ln w="6120">
            <a:solidFill>
              <a:srgbClr val="000000"/>
            </a:solidFill>
            <a:miter/>
          </a:ln>
        </p:spPr>
        <p:style>
          <a:lnRef idx="0"/>
          <a:fillRef idx="0"/>
          <a:effectRef idx="0"/>
          <a:fontRef idx="minor"/>
        </p:style>
      </p:sp>
      <p:sp>
        <p:nvSpPr>
          <p:cNvPr id="633" name="Line 81"/>
          <p:cNvSpPr/>
          <p:nvPr/>
        </p:nvSpPr>
        <p:spPr>
          <a:xfrm>
            <a:off x="2540880" y="3569400"/>
            <a:ext cx="7560" cy="360"/>
          </a:xfrm>
          <a:prstGeom prst="line">
            <a:avLst/>
          </a:prstGeom>
          <a:ln w="6120">
            <a:solidFill>
              <a:srgbClr val="000000"/>
            </a:solidFill>
            <a:miter/>
          </a:ln>
        </p:spPr>
        <p:style>
          <a:lnRef idx="0"/>
          <a:fillRef idx="0"/>
          <a:effectRef idx="0"/>
          <a:fontRef idx="minor"/>
        </p:style>
      </p:sp>
      <p:sp>
        <p:nvSpPr>
          <p:cNvPr id="634" name="Line 82"/>
          <p:cNvSpPr/>
          <p:nvPr/>
        </p:nvSpPr>
        <p:spPr>
          <a:xfrm>
            <a:off x="2556000" y="3569400"/>
            <a:ext cx="8280" cy="360"/>
          </a:xfrm>
          <a:prstGeom prst="line">
            <a:avLst/>
          </a:prstGeom>
          <a:ln w="6120">
            <a:solidFill>
              <a:srgbClr val="000000"/>
            </a:solidFill>
            <a:miter/>
          </a:ln>
        </p:spPr>
        <p:style>
          <a:lnRef idx="0"/>
          <a:fillRef idx="0"/>
          <a:effectRef idx="0"/>
          <a:fontRef idx="minor"/>
        </p:style>
      </p:sp>
      <p:sp>
        <p:nvSpPr>
          <p:cNvPr id="635" name="Line 83"/>
          <p:cNvSpPr/>
          <p:nvPr/>
        </p:nvSpPr>
        <p:spPr>
          <a:xfrm>
            <a:off x="2571840" y="3569400"/>
            <a:ext cx="7560" cy="360"/>
          </a:xfrm>
          <a:prstGeom prst="line">
            <a:avLst/>
          </a:prstGeom>
          <a:ln w="6120">
            <a:solidFill>
              <a:srgbClr val="000000"/>
            </a:solidFill>
            <a:miter/>
          </a:ln>
        </p:spPr>
        <p:style>
          <a:lnRef idx="0"/>
          <a:fillRef idx="0"/>
          <a:effectRef idx="0"/>
          <a:fontRef idx="minor"/>
        </p:style>
      </p:sp>
      <p:sp>
        <p:nvSpPr>
          <p:cNvPr id="636" name="Line 84"/>
          <p:cNvSpPr/>
          <p:nvPr/>
        </p:nvSpPr>
        <p:spPr>
          <a:xfrm>
            <a:off x="2587680" y="3569400"/>
            <a:ext cx="7200" cy="360"/>
          </a:xfrm>
          <a:prstGeom prst="line">
            <a:avLst/>
          </a:prstGeom>
          <a:ln w="6120">
            <a:solidFill>
              <a:srgbClr val="000000"/>
            </a:solidFill>
            <a:miter/>
          </a:ln>
        </p:spPr>
        <p:style>
          <a:lnRef idx="0"/>
          <a:fillRef idx="0"/>
          <a:effectRef idx="0"/>
          <a:fontRef idx="minor"/>
        </p:style>
      </p:sp>
      <p:sp>
        <p:nvSpPr>
          <p:cNvPr id="637" name="Line 85"/>
          <p:cNvSpPr/>
          <p:nvPr/>
        </p:nvSpPr>
        <p:spPr>
          <a:xfrm>
            <a:off x="2610720" y="3593520"/>
            <a:ext cx="23400" cy="360"/>
          </a:xfrm>
          <a:prstGeom prst="line">
            <a:avLst/>
          </a:prstGeom>
          <a:ln w="6120">
            <a:solidFill>
              <a:srgbClr val="000000"/>
            </a:solidFill>
            <a:miter/>
          </a:ln>
        </p:spPr>
        <p:style>
          <a:lnRef idx="0"/>
          <a:fillRef idx="0"/>
          <a:effectRef idx="0"/>
          <a:fontRef idx="minor"/>
        </p:style>
      </p:sp>
      <p:sp>
        <p:nvSpPr>
          <p:cNvPr id="638" name="Line 86"/>
          <p:cNvSpPr/>
          <p:nvPr/>
        </p:nvSpPr>
        <p:spPr>
          <a:xfrm>
            <a:off x="2641680" y="3593520"/>
            <a:ext cx="23400" cy="360"/>
          </a:xfrm>
          <a:prstGeom prst="line">
            <a:avLst/>
          </a:prstGeom>
          <a:ln w="6120">
            <a:solidFill>
              <a:srgbClr val="000000"/>
            </a:solidFill>
            <a:miter/>
          </a:ln>
        </p:spPr>
        <p:style>
          <a:lnRef idx="0"/>
          <a:fillRef idx="0"/>
          <a:effectRef idx="0"/>
          <a:fontRef idx="minor"/>
        </p:style>
      </p:sp>
      <p:sp>
        <p:nvSpPr>
          <p:cNvPr id="639" name="Line 87"/>
          <p:cNvSpPr/>
          <p:nvPr/>
        </p:nvSpPr>
        <p:spPr>
          <a:xfrm>
            <a:off x="2594880" y="3578040"/>
            <a:ext cx="23400" cy="360"/>
          </a:xfrm>
          <a:prstGeom prst="line">
            <a:avLst/>
          </a:prstGeom>
          <a:ln w="6120">
            <a:solidFill>
              <a:srgbClr val="000000"/>
            </a:solidFill>
            <a:miter/>
          </a:ln>
        </p:spPr>
        <p:style>
          <a:lnRef idx="0"/>
          <a:fillRef idx="0"/>
          <a:effectRef idx="0"/>
          <a:fontRef idx="minor"/>
        </p:style>
      </p:sp>
      <p:sp>
        <p:nvSpPr>
          <p:cNvPr id="640" name="Line 88"/>
          <p:cNvSpPr/>
          <p:nvPr/>
        </p:nvSpPr>
        <p:spPr>
          <a:xfrm>
            <a:off x="2625840" y="3578040"/>
            <a:ext cx="23400" cy="360"/>
          </a:xfrm>
          <a:prstGeom prst="line">
            <a:avLst/>
          </a:prstGeom>
          <a:ln w="6120">
            <a:solidFill>
              <a:srgbClr val="000000"/>
            </a:solidFill>
            <a:miter/>
          </a:ln>
        </p:spPr>
        <p:style>
          <a:lnRef idx="0"/>
          <a:fillRef idx="0"/>
          <a:effectRef idx="0"/>
          <a:fontRef idx="minor"/>
        </p:style>
      </p:sp>
      <p:sp>
        <p:nvSpPr>
          <p:cNvPr id="641" name="Line 89"/>
          <p:cNvSpPr/>
          <p:nvPr/>
        </p:nvSpPr>
        <p:spPr>
          <a:xfrm>
            <a:off x="2657520" y="3578040"/>
            <a:ext cx="7560" cy="360"/>
          </a:xfrm>
          <a:prstGeom prst="line">
            <a:avLst/>
          </a:prstGeom>
          <a:ln w="6120">
            <a:solidFill>
              <a:srgbClr val="000000"/>
            </a:solidFill>
            <a:miter/>
          </a:ln>
        </p:spPr>
        <p:style>
          <a:lnRef idx="0"/>
          <a:fillRef idx="0"/>
          <a:effectRef idx="0"/>
          <a:fontRef idx="minor"/>
        </p:style>
      </p:sp>
      <p:sp>
        <p:nvSpPr>
          <p:cNvPr id="642" name="Line 90"/>
          <p:cNvSpPr/>
          <p:nvPr/>
        </p:nvSpPr>
        <p:spPr>
          <a:xfrm>
            <a:off x="2610720" y="3561840"/>
            <a:ext cx="23400" cy="360"/>
          </a:xfrm>
          <a:prstGeom prst="line">
            <a:avLst/>
          </a:prstGeom>
          <a:ln w="6120">
            <a:solidFill>
              <a:srgbClr val="000000"/>
            </a:solidFill>
            <a:miter/>
          </a:ln>
        </p:spPr>
        <p:style>
          <a:lnRef idx="0"/>
          <a:fillRef idx="0"/>
          <a:effectRef idx="0"/>
          <a:fontRef idx="minor"/>
        </p:style>
      </p:sp>
      <p:sp>
        <p:nvSpPr>
          <p:cNvPr id="643" name="Line 91"/>
          <p:cNvSpPr/>
          <p:nvPr/>
        </p:nvSpPr>
        <p:spPr>
          <a:xfrm>
            <a:off x="2641680" y="3561840"/>
            <a:ext cx="23400" cy="360"/>
          </a:xfrm>
          <a:prstGeom prst="line">
            <a:avLst/>
          </a:prstGeom>
          <a:ln w="6120">
            <a:solidFill>
              <a:srgbClr val="000000"/>
            </a:solidFill>
            <a:miter/>
          </a:ln>
        </p:spPr>
        <p:style>
          <a:lnRef idx="0"/>
          <a:fillRef idx="0"/>
          <a:effectRef idx="0"/>
          <a:fontRef idx="minor"/>
        </p:style>
      </p:sp>
      <p:sp>
        <p:nvSpPr>
          <p:cNvPr id="644" name="Line 92"/>
          <p:cNvSpPr/>
          <p:nvPr/>
        </p:nvSpPr>
        <p:spPr>
          <a:xfrm flipV="1">
            <a:off x="2623320" y="3581640"/>
            <a:ext cx="360" cy="24120"/>
          </a:xfrm>
          <a:prstGeom prst="line">
            <a:avLst/>
          </a:prstGeom>
          <a:ln w="6120">
            <a:solidFill>
              <a:srgbClr val="000000"/>
            </a:solidFill>
            <a:miter/>
          </a:ln>
        </p:spPr>
        <p:style>
          <a:lnRef idx="0"/>
          <a:fillRef idx="0"/>
          <a:effectRef idx="0"/>
          <a:fontRef idx="minor"/>
        </p:style>
      </p:sp>
      <p:sp>
        <p:nvSpPr>
          <p:cNvPr id="645" name="Line 93"/>
          <p:cNvSpPr/>
          <p:nvPr/>
        </p:nvSpPr>
        <p:spPr>
          <a:xfrm flipV="1">
            <a:off x="2623320" y="3549960"/>
            <a:ext cx="360" cy="24120"/>
          </a:xfrm>
          <a:prstGeom prst="line">
            <a:avLst/>
          </a:prstGeom>
          <a:ln w="6120">
            <a:solidFill>
              <a:srgbClr val="000000"/>
            </a:solidFill>
            <a:miter/>
          </a:ln>
        </p:spPr>
        <p:style>
          <a:lnRef idx="0"/>
          <a:fillRef idx="0"/>
          <a:effectRef idx="0"/>
          <a:fontRef idx="minor"/>
        </p:style>
      </p:sp>
      <p:sp>
        <p:nvSpPr>
          <p:cNvPr id="646" name="Line 94"/>
          <p:cNvSpPr/>
          <p:nvPr/>
        </p:nvSpPr>
        <p:spPr>
          <a:xfrm flipV="1">
            <a:off x="2653920" y="3581640"/>
            <a:ext cx="360" cy="24120"/>
          </a:xfrm>
          <a:prstGeom prst="line">
            <a:avLst/>
          </a:prstGeom>
          <a:ln w="6120">
            <a:solidFill>
              <a:srgbClr val="000000"/>
            </a:solidFill>
            <a:miter/>
          </a:ln>
        </p:spPr>
        <p:style>
          <a:lnRef idx="0"/>
          <a:fillRef idx="0"/>
          <a:effectRef idx="0"/>
          <a:fontRef idx="minor"/>
        </p:style>
      </p:sp>
      <p:sp>
        <p:nvSpPr>
          <p:cNvPr id="647" name="Line 95"/>
          <p:cNvSpPr/>
          <p:nvPr/>
        </p:nvSpPr>
        <p:spPr>
          <a:xfrm flipV="1">
            <a:off x="2653920" y="3549960"/>
            <a:ext cx="360" cy="24120"/>
          </a:xfrm>
          <a:prstGeom prst="line">
            <a:avLst/>
          </a:prstGeom>
          <a:ln w="6120">
            <a:solidFill>
              <a:srgbClr val="000000"/>
            </a:solidFill>
            <a:miter/>
          </a:ln>
        </p:spPr>
        <p:style>
          <a:lnRef idx="0"/>
          <a:fillRef idx="0"/>
          <a:effectRef idx="0"/>
          <a:fontRef idx="minor"/>
        </p:style>
      </p:sp>
      <p:sp>
        <p:nvSpPr>
          <p:cNvPr id="648" name="Line 96"/>
          <p:cNvSpPr/>
          <p:nvPr/>
        </p:nvSpPr>
        <p:spPr>
          <a:xfrm flipV="1">
            <a:off x="2607480" y="3597840"/>
            <a:ext cx="360" cy="24120"/>
          </a:xfrm>
          <a:prstGeom prst="line">
            <a:avLst/>
          </a:prstGeom>
          <a:ln w="6120">
            <a:solidFill>
              <a:srgbClr val="000000"/>
            </a:solidFill>
            <a:miter/>
          </a:ln>
        </p:spPr>
        <p:style>
          <a:lnRef idx="0"/>
          <a:fillRef idx="0"/>
          <a:effectRef idx="0"/>
          <a:fontRef idx="minor"/>
        </p:style>
      </p:sp>
      <p:sp>
        <p:nvSpPr>
          <p:cNvPr id="649" name="Line 97"/>
          <p:cNvSpPr/>
          <p:nvPr/>
        </p:nvSpPr>
        <p:spPr>
          <a:xfrm flipV="1">
            <a:off x="2607480" y="3565440"/>
            <a:ext cx="360" cy="24840"/>
          </a:xfrm>
          <a:prstGeom prst="line">
            <a:avLst/>
          </a:prstGeom>
          <a:ln w="6120">
            <a:solidFill>
              <a:srgbClr val="000000"/>
            </a:solidFill>
            <a:miter/>
          </a:ln>
        </p:spPr>
        <p:style>
          <a:lnRef idx="0"/>
          <a:fillRef idx="0"/>
          <a:effectRef idx="0"/>
          <a:fontRef idx="minor"/>
        </p:style>
      </p:sp>
      <p:sp>
        <p:nvSpPr>
          <p:cNvPr id="650" name="Line 98"/>
          <p:cNvSpPr/>
          <p:nvPr/>
        </p:nvSpPr>
        <p:spPr>
          <a:xfrm flipV="1">
            <a:off x="2607480" y="3541320"/>
            <a:ext cx="360" cy="16560"/>
          </a:xfrm>
          <a:prstGeom prst="line">
            <a:avLst/>
          </a:prstGeom>
          <a:ln w="6120">
            <a:solidFill>
              <a:srgbClr val="000000"/>
            </a:solidFill>
            <a:miter/>
          </a:ln>
        </p:spPr>
        <p:style>
          <a:lnRef idx="0"/>
          <a:fillRef idx="0"/>
          <a:effectRef idx="0"/>
          <a:fontRef idx="minor"/>
        </p:style>
      </p:sp>
      <p:sp>
        <p:nvSpPr>
          <p:cNvPr id="651" name="Line 99"/>
          <p:cNvSpPr/>
          <p:nvPr/>
        </p:nvSpPr>
        <p:spPr>
          <a:xfrm flipV="1">
            <a:off x="2638080" y="3597840"/>
            <a:ext cx="360" cy="24120"/>
          </a:xfrm>
          <a:prstGeom prst="line">
            <a:avLst/>
          </a:prstGeom>
          <a:ln w="6120">
            <a:solidFill>
              <a:srgbClr val="000000"/>
            </a:solidFill>
            <a:miter/>
          </a:ln>
        </p:spPr>
        <p:style>
          <a:lnRef idx="0"/>
          <a:fillRef idx="0"/>
          <a:effectRef idx="0"/>
          <a:fontRef idx="minor"/>
        </p:style>
      </p:sp>
      <p:sp>
        <p:nvSpPr>
          <p:cNvPr id="652" name="Line 100"/>
          <p:cNvSpPr/>
          <p:nvPr/>
        </p:nvSpPr>
        <p:spPr>
          <a:xfrm flipV="1">
            <a:off x="2638080" y="3565440"/>
            <a:ext cx="360" cy="24840"/>
          </a:xfrm>
          <a:prstGeom prst="line">
            <a:avLst/>
          </a:prstGeom>
          <a:ln w="6120">
            <a:solidFill>
              <a:srgbClr val="000000"/>
            </a:solidFill>
            <a:miter/>
          </a:ln>
        </p:spPr>
        <p:style>
          <a:lnRef idx="0"/>
          <a:fillRef idx="0"/>
          <a:effectRef idx="0"/>
          <a:fontRef idx="minor"/>
        </p:style>
      </p:sp>
      <p:sp>
        <p:nvSpPr>
          <p:cNvPr id="653" name="Line 101"/>
          <p:cNvSpPr/>
          <p:nvPr/>
        </p:nvSpPr>
        <p:spPr>
          <a:xfrm flipV="1">
            <a:off x="2638080" y="3541320"/>
            <a:ext cx="360" cy="16560"/>
          </a:xfrm>
          <a:prstGeom prst="line">
            <a:avLst/>
          </a:prstGeom>
          <a:ln w="6120">
            <a:solidFill>
              <a:srgbClr val="000000"/>
            </a:solidFill>
            <a:miter/>
          </a:ln>
        </p:spPr>
        <p:style>
          <a:lnRef idx="0"/>
          <a:fillRef idx="0"/>
          <a:effectRef idx="0"/>
          <a:fontRef idx="minor"/>
        </p:style>
      </p:sp>
      <p:sp>
        <p:nvSpPr>
          <p:cNvPr id="654" name="Line 102"/>
          <p:cNvSpPr/>
          <p:nvPr/>
        </p:nvSpPr>
        <p:spPr>
          <a:xfrm>
            <a:off x="2602440" y="3602160"/>
            <a:ext cx="8280" cy="360"/>
          </a:xfrm>
          <a:prstGeom prst="line">
            <a:avLst/>
          </a:prstGeom>
          <a:ln w="6120">
            <a:solidFill>
              <a:srgbClr val="000000"/>
            </a:solidFill>
            <a:miter/>
          </a:ln>
        </p:spPr>
        <p:style>
          <a:lnRef idx="0"/>
          <a:fillRef idx="0"/>
          <a:effectRef idx="0"/>
          <a:fontRef idx="minor"/>
        </p:style>
      </p:sp>
      <p:sp>
        <p:nvSpPr>
          <p:cNvPr id="655" name="Line 103"/>
          <p:cNvSpPr/>
          <p:nvPr/>
        </p:nvSpPr>
        <p:spPr>
          <a:xfrm>
            <a:off x="2618280" y="3602160"/>
            <a:ext cx="7560" cy="360"/>
          </a:xfrm>
          <a:prstGeom prst="line">
            <a:avLst/>
          </a:prstGeom>
          <a:ln w="6120">
            <a:solidFill>
              <a:srgbClr val="000000"/>
            </a:solidFill>
            <a:miter/>
          </a:ln>
        </p:spPr>
        <p:style>
          <a:lnRef idx="0"/>
          <a:fillRef idx="0"/>
          <a:effectRef idx="0"/>
          <a:fontRef idx="minor"/>
        </p:style>
      </p:sp>
      <p:sp>
        <p:nvSpPr>
          <p:cNvPr id="656" name="Line 104"/>
          <p:cNvSpPr/>
          <p:nvPr/>
        </p:nvSpPr>
        <p:spPr>
          <a:xfrm>
            <a:off x="2634120" y="3602160"/>
            <a:ext cx="7560" cy="360"/>
          </a:xfrm>
          <a:prstGeom prst="line">
            <a:avLst/>
          </a:prstGeom>
          <a:ln w="6120">
            <a:solidFill>
              <a:srgbClr val="000000"/>
            </a:solidFill>
            <a:miter/>
          </a:ln>
        </p:spPr>
        <p:style>
          <a:lnRef idx="0"/>
          <a:fillRef idx="0"/>
          <a:effectRef idx="0"/>
          <a:fontRef idx="minor"/>
        </p:style>
      </p:sp>
      <p:sp>
        <p:nvSpPr>
          <p:cNvPr id="657" name="Line 105"/>
          <p:cNvSpPr/>
          <p:nvPr/>
        </p:nvSpPr>
        <p:spPr>
          <a:xfrm>
            <a:off x="2649240" y="3602160"/>
            <a:ext cx="8280" cy="360"/>
          </a:xfrm>
          <a:prstGeom prst="line">
            <a:avLst/>
          </a:prstGeom>
          <a:ln w="6120">
            <a:solidFill>
              <a:srgbClr val="000000"/>
            </a:solidFill>
            <a:miter/>
          </a:ln>
        </p:spPr>
        <p:style>
          <a:lnRef idx="0"/>
          <a:fillRef idx="0"/>
          <a:effectRef idx="0"/>
          <a:fontRef idx="minor"/>
        </p:style>
      </p:sp>
      <p:sp>
        <p:nvSpPr>
          <p:cNvPr id="658" name="Line 106"/>
          <p:cNvSpPr/>
          <p:nvPr/>
        </p:nvSpPr>
        <p:spPr>
          <a:xfrm>
            <a:off x="2602440" y="3585600"/>
            <a:ext cx="8280" cy="360"/>
          </a:xfrm>
          <a:prstGeom prst="line">
            <a:avLst/>
          </a:prstGeom>
          <a:ln w="6120">
            <a:solidFill>
              <a:srgbClr val="000000"/>
            </a:solidFill>
            <a:miter/>
          </a:ln>
        </p:spPr>
        <p:style>
          <a:lnRef idx="0"/>
          <a:fillRef idx="0"/>
          <a:effectRef idx="0"/>
          <a:fontRef idx="minor"/>
        </p:style>
      </p:sp>
      <p:sp>
        <p:nvSpPr>
          <p:cNvPr id="659" name="Line 107"/>
          <p:cNvSpPr/>
          <p:nvPr/>
        </p:nvSpPr>
        <p:spPr>
          <a:xfrm>
            <a:off x="2618280" y="3585600"/>
            <a:ext cx="7560" cy="360"/>
          </a:xfrm>
          <a:prstGeom prst="line">
            <a:avLst/>
          </a:prstGeom>
          <a:ln w="6120">
            <a:solidFill>
              <a:srgbClr val="000000"/>
            </a:solidFill>
            <a:miter/>
          </a:ln>
        </p:spPr>
        <p:style>
          <a:lnRef idx="0"/>
          <a:fillRef idx="0"/>
          <a:effectRef idx="0"/>
          <a:fontRef idx="minor"/>
        </p:style>
      </p:sp>
      <p:sp>
        <p:nvSpPr>
          <p:cNvPr id="660" name="Line 108"/>
          <p:cNvSpPr/>
          <p:nvPr/>
        </p:nvSpPr>
        <p:spPr>
          <a:xfrm>
            <a:off x="2634120" y="3585600"/>
            <a:ext cx="7560" cy="360"/>
          </a:xfrm>
          <a:prstGeom prst="line">
            <a:avLst/>
          </a:prstGeom>
          <a:ln w="6120">
            <a:solidFill>
              <a:srgbClr val="000000"/>
            </a:solidFill>
            <a:miter/>
          </a:ln>
        </p:spPr>
        <p:style>
          <a:lnRef idx="0"/>
          <a:fillRef idx="0"/>
          <a:effectRef idx="0"/>
          <a:fontRef idx="minor"/>
        </p:style>
      </p:sp>
      <p:sp>
        <p:nvSpPr>
          <p:cNvPr id="661" name="Line 109"/>
          <p:cNvSpPr/>
          <p:nvPr/>
        </p:nvSpPr>
        <p:spPr>
          <a:xfrm>
            <a:off x="2649240" y="3585600"/>
            <a:ext cx="8280" cy="360"/>
          </a:xfrm>
          <a:prstGeom prst="line">
            <a:avLst/>
          </a:prstGeom>
          <a:ln w="6120">
            <a:solidFill>
              <a:srgbClr val="000000"/>
            </a:solidFill>
            <a:miter/>
          </a:ln>
        </p:spPr>
        <p:style>
          <a:lnRef idx="0"/>
          <a:fillRef idx="0"/>
          <a:effectRef idx="0"/>
          <a:fontRef idx="minor"/>
        </p:style>
      </p:sp>
      <p:sp>
        <p:nvSpPr>
          <p:cNvPr id="662" name="Line 110"/>
          <p:cNvSpPr/>
          <p:nvPr/>
        </p:nvSpPr>
        <p:spPr>
          <a:xfrm>
            <a:off x="2602440" y="3569400"/>
            <a:ext cx="8280" cy="360"/>
          </a:xfrm>
          <a:prstGeom prst="line">
            <a:avLst/>
          </a:prstGeom>
          <a:ln w="6120">
            <a:solidFill>
              <a:srgbClr val="000000"/>
            </a:solidFill>
            <a:miter/>
          </a:ln>
        </p:spPr>
        <p:style>
          <a:lnRef idx="0"/>
          <a:fillRef idx="0"/>
          <a:effectRef idx="0"/>
          <a:fontRef idx="minor"/>
        </p:style>
      </p:sp>
      <p:sp>
        <p:nvSpPr>
          <p:cNvPr id="663" name="Line 111"/>
          <p:cNvSpPr/>
          <p:nvPr/>
        </p:nvSpPr>
        <p:spPr>
          <a:xfrm>
            <a:off x="2618280" y="3569400"/>
            <a:ext cx="7560" cy="360"/>
          </a:xfrm>
          <a:prstGeom prst="line">
            <a:avLst/>
          </a:prstGeom>
          <a:ln w="6120">
            <a:solidFill>
              <a:srgbClr val="000000"/>
            </a:solidFill>
            <a:miter/>
          </a:ln>
        </p:spPr>
        <p:style>
          <a:lnRef idx="0"/>
          <a:fillRef idx="0"/>
          <a:effectRef idx="0"/>
          <a:fontRef idx="minor"/>
        </p:style>
      </p:sp>
      <p:sp>
        <p:nvSpPr>
          <p:cNvPr id="664" name="Line 112"/>
          <p:cNvSpPr/>
          <p:nvPr/>
        </p:nvSpPr>
        <p:spPr>
          <a:xfrm>
            <a:off x="2634120" y="3569400"/>
            <a:ext cx="7560" cy="360"/>
          </a:xfrm>
          <a:prstGeom prst="line">
            <a:avLst/>
          </a:prstGeom>
          <a:ln w="6120">
            <a:solidFill>
              <a:srgbClr val="000000"/>
            </a:solidFill>
            <a:miter/>
          </a:ln>
        </p:spPr>
        <p:style>
          <a:lnRef idx="0"/>
          <a:fillRef idx="0"/>
          <a:effectRef idx="0"/>
          <a:fontRef idx="minor"/>
        </p:style>
      </p:sp>
      <p:sp>
        <p:nvSpPr>
          <p:cNvPr id="665" name="Line 113"/>
          <p:cNvSpPr/>
          <p:nvPr/>
        </p:nvSpPr>
        <p:spPr>
          <a:xfrm>
            <a:off x="2649240" y="3569400"/>
            <a:ext cx="8280" cy="360"/>
          </a:xfrm>
          <a:prstGeom prst="line">
            <a:avLst/>
          </a:prstGeom>
          <a:ln w="6120">
            <a:solidFill>
              <a:srgbClr val="000000"/>
            </a:solidFill>
            <a:miter/>
          </a:ln>
        </p:spPr>
        <p:style>
          <a:lnRef idx="0"/>
          <a:fillRef idx="0"/>
          <a:effectRef idx="0"/>
          <a:fontRef idx="minor"/>
        </p:style>
      </p:sp>
      <p:sp>
        <p:nvSpPr>
          <p:cNvPr id="666" name="Line 114"/>
          <p:cNvSpPr/>
          <p:nvPr/>
        </p:nvSpPr>
        <p:spPr>
          <a:xfrm>
            <a:off x="2673360" y="3593520"/>
            <a:ext cx="23040" cy="360"/>
          </a:xfrm>
          <a:prstGeom prst="line">
            <a:avLst/>
          </a:prstGeom>
          <a:ln w="6120">
            <a:solidFill>
              <a:srgbClr val="000000"/>
            </a:solidFill>
            <a:miter/>
          </a:ln>
        </p:spPr>
        <p:style>
          <a:lnRef idx="0"/>
          <a:fillRef idx="0"/>
          <a:effectRef idx="0"/>
          <a:fontRef idx="minor"/>
        </p:style>
      </p:sp>
      <p:sp>
        <p:nvSpPr>
          <p:cNvPr id="667" name="Line 115"/>
          <p:cNvSpPr/>
          <p:nvPr/>
        </p:nvSpPr>
        <p:spPr>
          <a:xfrm>
            <a:off x="2703960" y="3593520"/>
            <a:ext cx="23400" cy="360"/>
          </a:xfrm>
          <a:prstGeom prst="line">
            <a:avLst/>
          </a:prstGeom>
          <a:ln w="6120">
            <a:solidFill>
              <a:srgbClr val="000000"/>
            </a:solidFill>
            <a:miter/>
          </a:ln>
        </p:spPr>
        <p:style>
          <a:lnRef idx="0"/>
          <a:fillRef idx="0"/>
          <a:effectRef idx="0"/>
          <a:fontRef idx="minor"/>
        </p:style>
      </p:sp>
      <p:sp>
        <p:nvSpPr>
          <p:cNvPr id="668" name="Line 116"/>
          <p:cNvSpPr/>
          <p:nvPr/>
        </p:nvSpPr>
        <p:spPr>
          <a:xfrm>
            <a:off x="2657520" y="3578040"/>
            <a:ext cx="23040" cy="360"/>
          </a:xfrm>
          <a:prstGeom prst="line">
            <a:avLst/>
          </a:prstGeom>
          <a:ln w="6120">
            <a:solidFill>
              <a:srgbClr val="000000"/>
            </a:solidFill>
            <a:miter/>
          </a:ln>
        </p:spPr>
        <p:style>
          <a:lnRef idx="0"/>
          <a:fillRef idx="0"/>
          <a:effectRef idx="0"/>
          <a:fontRef idx="minor"/>
        </p:style>
      </p:sp>
      <p:sp>
        <p:nvSpPr>
          <p:cNvPr id="669" name="Line 117"/>
          <p:cNvSpPr/>
          <p:nvPr/>
        </p:nvSpPr>
        <p:spPr>
          <a:xfrm>
            <a:off x="2688120" y="3578040"/>
            <a:ext cx="23400" cy="360"/>
          </a:xfrm>
          <a:prstGeom prst="line">
            <a:avLst/>
          </a:prstGeom>
          <a:ln w="6120">
            <a:solidFill>
              <a:srgbClr val="000000"/>
            </a:solidFill>
            <a:miter/>
          </a:ln>
        </p:spPr>
        <p:style>
          <a:lnRef idx="0"/>
          <a:fillRef idx="0"/>
          <a:effectRef idx="0"/>
          <a:fontRef idx="minor"/>
        </p:style>
      </p:sp>
      <p:sp>
        <p:nvSpPr>
          <p:cNvPr id="670" name="Line 118"/>
          <p:cNvSpPr/>
          <p:nvPr/>
        </p:nvSpPr>
        <p:spPr>
          <a:xfrm>
            <a:off x="2719800" y="3578040"/>
            <a:ext cx="7560" cy="360"/>
          </a:xfrm>
          <a:prstGeom prst="line">
            <a:avLst/>
          </a:prstGeom>
          <a:ln w="6120">
            <a:solidFill>
              <a:srgbClr val="000000"/>
            </a:solidFill>
            <a:miter/>
          </a:ln>
        </p:spPr>
        <p:style>
          <a:lnRef idx="0"/>
          <a:fillRef idx="0"/>
          <a:effectRef idx="0"/>
          <a:fontRef idx="minor"/>
        </p:style>
      </p:sp>
      <p:sp>
        <p:nvSpPr>
          <p:cNvPr id="671" name="Line 119"/>
          <p:cNvSpPr/>
          <p:nvPr/>
        </p:nvSpPr>
        <p:spPr>
          <a:xfrm>
            <a:off x="2673360" y="3561840"/>
            <a:ext cx="23040" cy="360"/>
          </a:xfrm>
          <a:prstGeom prst="line">
            <a:avLst/>
          </a:prstGeom>
          <a:ln w="6120">
            <a:solidFill>
              <a:srgbClr val="000000"/>
            </a:solidFill>
            <a:miter/>
          </a:ln>
        </p:spPr>
        <p:style>
          <a:lnRef idx="0"/>
          <a:fillRef idx="0"/>
          <a:effectRef idx="0"/>
          <a:fontRef idx="minor"/>
        </p:style>
      </p:sp>
      <p:sp>
        <p:nvSpPr>
          <p:cNvPr id="672" name="Line 120"/>
          <p:cNvSpPr/>
          <p:nvPr/>
        </p:nvSpPr>
        <p:spPr>
          <a:xfrm>
            <a:off x="2703960" y="3561840"/>
            <a:ext cx="23400" cy="360"/>
          </a:xfrm>
          <a:prstGeom prst="line">
            <a:avLst/>
          </a:prstGeom>
          <a:ln w="6120">
            <a:solidFill>
              <a:srgbClr val="000000"/>
            </a:solidFill>
            <a:miter/>
          </a:ln>
        </p:spPr>
        <p:style>
          <a:lnRef idx="0"/>
          <a:fillRef idx="0"/>
          <a:effectRef idx="0"/>
          <a:fontRef idx="minor"/>
        </p:style>
      </p:sp>
      <p:sp>
        <p:nvSpPr>
          <p:cNvPr id="673" name="Line 121"/>
          <p:cNvSpPr/>
          <p:nvPr/>
        </p:nvSpPr>
        <p:spPr>
          <a:xfrm flipV="1">
            <a:off x="2684160" y="3581640"/>
            <a:ext cx="360" cy="24120"/>
          </a:xfrm>
          <a:prstGeom prst="line">
            <a:avLst/>
          </a:prstGeom>
          <a:ln w="6120">
            <a:solidFill>
              <a:srgbClr val="000000"/>
            </a:solidFill>
            <a:miter/>
          </a:ln>
        </p:spPr>
        <p:style>
          <a:lnRef idx="0"/>
          <a:fillRef idx="0"/>
          <a:effectRef idx="0"/>
          <a:fontRef idx="minor"/>
        </p:style>
      </p:sp>
      <p:sp>
        <p:nvSpPr>
          <p:cNvPr id="674" name="Line 122"/>
          <p:cNvSpPr/>
          <p:nvPr/>
        </p:nvSpPr>
        <p:spPr>
          <a:xfrm flipV="1">
            <a:off x="2684160" y="3549960"/>
            <a:ext cx="360" cy="24120"/>
          </a:xfrm>
          <a:prstGeom prst="line">
            <a:avLst/>
          </a:prstGeom>
          <a:ln w="6120">
            <a:solidFill>
              <a:srgbClr val="000000"/>
            </a:solidFill>
            <a:miter/>
          </a:ln>
        </p:spPr>
        <p:style>
          <a:lnRef idx="0"/>
          <a:fillRef idx="0"/>
          <a:effectRef idx="0"/>
          <a:fontRef idx="minor"/>
        </p:style>
      </p:sp>
      <p:sp>
        <p:nvSpPr>
          <p:cNvPr id="675" name="Line 123"/>
          <p:cNvSpPr/>
          <p:nvPr/>
        </p:nvSpPr>
        <p:spPr>
          <a:xfrm flipV="1">
            <a:off x="2715840" y="3581640"/>
            <a:ext cx="360" cy="24120"/>
          </a:xfrm>
          <a:prstGeom prst="line">
            <a:avLst/>
          </a:prstGeom>
          <a:ln w="6120">
            <a:solidFill>
              <a:srgbClr val="000000"/>
            </a:solidFill>
            <a:miter/>
          </a:ln>
        </p:spPr>
        <p:style>
          <a:lnRef idx="0"/>
          <a:fillRef idx="0"/>
          <a:effectRef idx="0"/>
          <a:fontRef idx="minor"/>
        </p:style>
      </p:sp>
      <p:sp>
        <p:nvSpPr>
          <p:cNvPr id="676" name="Line 124"/>
          <p:cNvSpPr/>
          <p:nvPr/>
        </p:nvSpPr>
        <p:spPr>
          <a:xfrm flipV="1">
            <a:off x="2715840" y="3549960"/>
            <a:ext cx="360" cy="24120"/>
          </a:xfrm>
          <a:prstGeom prst="line">
            <a:avLst/>
          </a:prstGeom>
          <a:ln w="6120">
            <a:solidFill>
              <a:srgbClr val="000000"/>
            </a:solidFill>
            <a:miter/>
          </a:ln>
        </p:spPr>
        <p:style>
          <a:lnRef idx="0"/>
          <a:fillRef idx="0"/>
          <a:effectRef idx="0"/>
          <a:fontRef idx="minor"/>
        </p:style>
      </p:sp>
      <p:sp>
        <p:nvSpPr>
          <p:cNvPr id="677" name="Line 125"/>
          <p:cNvSpPr/>
          <p:nvPr/>
        </p:nvSpPr>
        <p:spPr>
          <a:xfrm flipV="1">
            <a:off x="2669760" y="3597840"/>
            <a:ext cx="360" cy="24120"/>
          </a:xfrm>
          <a:prstGeom prst="line">
            <a:avLst/>
          </a:prstGeom>
          <a:ln w="6120">
            <a:solidFill>
              <a:srgbClr val="000000"/>
            </a:solidFill>
            <a:miter/>
          </a:ln>
        </p:spPr>
        <p:style>
          <a:lnRef idx="0"/>
          <a:fillRef idx="0"/>
          <a:effectRef idx="0"/>
          <a:fontRef idx="minor"/>
        </p:style>
      </p:sp>
      <p:sp>
        <p:nvSpPr>
          <p:cNvPr id="678" name="Line 126"/>
          <p:cNvSpPr/>
          <p:nvPr/>
        </p:nvSpPr>
        <p:spPr>
          <a:xfrm flipV="1">
            <a:off x="2669760" y="3565440"/>
            <a:ext cx="360" cy="24840"/>
          </a:xfrm>
          <a:prstGeom prst="line">
            <a:avLst/>
          </a:prstGeom>
          <a:ln w="6120">
            <a:solidFill>
              <a:srgbClr val="000000"/>
            </a:solidFill>
            <a:miter/>
          </a:ln>
        </p:spPr>
        <p:style>
          <a:lnRef idx="0"/>
          <a:fillRef idx="0"/>
          <a:effectRef idx="0"/>
          <a:fontRef idx="minor"/>
        </p:style>
      </p:sp>
      <p:sp>
        <p:nvSpPr>
          <p:cNvPr id="679" name="Line 127"/>
          <p:cNvSpPr/>
          <p:nvPr/>
        </p:nvSpPr>
        <p:spPr>
          <a:xfrm flipV="1">
            <a:off x="2669760" y="3541320"/>
            <a:ext cx="360" cy="16560"/>
          </a:xfrm>
          <a:prstGeom prst="line">
            <a:avLst/>
          </a:prstGeom>
          <a:ln w="6120">
            <a:solidFill>
              <a:srgbClr val="000000"/>
            </a:solidFill>
            <a:miter/>
          </a:ln>
        </p:spPr>
        <p:style>
          <a:lnRef idx="0"/>
          <a:fillRef idx="0"/>
          <a:effectRef idx="0"/>
          <a:fontRef idx="minor"/>
        </p:style>
      </p:sp>
      <p:sp>
        <p:nvSpPr>
          <p:cNvPr id="680" name="Line 128"/>
          <p:cNvSpPr/>
          <p:nvPr/>
        </p:nvSpPr>
        <p:spPr>
          <a:xfrm flipV="1">
            <a:off x="2700000" y="3597840"/>
            <a:ext cx="360" cy="24120"/>
          </a:xfrm>
          <a:prstGeom prst="line">
            <a:avLst/>
          </a:prstGeom>
          <a:ln w="6120">
            <a:solidFill>
              <a:srgbClr val="000000"/>
            </a:solidFill>
            <a:miter/>
          </a:ln>
        </p:spPr>
        <p:style>
          <a:lnRef idx="0"/>
          <a:fillRef idx="0"/>
          <a:effectRef idx="0"/>
          <a:fontRef idx="minor"/>
        </p:style>
      </p:sp>
      <p:sp>
        <p:nvSpPr>
          <p:cNvPr id="681" name="Line 129"/>
          <p:cNvSpPr/>
          <p:nvPr/>
        </p:nvSpPr>
        <p:spPr>
          <a:xfrm flipV="1">
            <a:off x="2700000" y="3565440"/>
            <a:ext cx="360" cy="24840"/>
          </a:xfrm>
          <a:prstGeom prst="line">
            <a:avLst/>
          </a:prstGeom>
          <a:ln w="6120">
            <a:solidFill>
              <a:srgbClr val="000000"/>
            </a:solidFill>
            <a:miter/>
          </a:ln>
        </p:spPr>
        <p:style>
          <a:lnRef idx="0"/>
          <a:fillRef idx="0"/>
          <a:effectRef idx="0"/>
          <a:fontRef idx="minor"/>
        </p:style>
      </p:sp>
      <p:sp>
        <p:nvSpPr>
          <p:cNvPr id="682" name="Line 130"/>
          <p:cNvSpPr/>
          <p:nvPr/>
        </p:nvSpPr>
        <p:spPr>
          <a:xfrm flipV="1">
            <a:off x="2700000" y="3541320"/>
            <a:ext cx="360" cy="16560"/>
          </a:xfrm>
          <a:prstGeom prst="line">
            <a:avLst/>
          </a:prstGeom>
          <a:ln w="6120">
            <a:solidFill>
              <a:srgbClr val="000000"/>
            </a:solidFill>
            <a:miter/>
          </a:ln>
        </p:spPr>
        <p:style>
          <a:lnRef idx="0"/>
          <a:fillRef idx="0"/>
          <a:effectRef idx="0"/>
          <a:fontRef idx="minor"/>
        </p:style>
      </p:sp>
      <p:sp>
        <p:nvSpPr>
          <p:cNvPr id="683" name="Line 131"/>
          <p:cNvSpPr/>
          <p:nvPr/>
        </p:nvSpPr>
        <p:spPr>
          <a:xfrm>
            <a:off x="2665080" y="3602160"/>
            <a:ext cx="8280" cy="360"/>
          </a:xfrm>
          <a:prstGeom prst="line">
            <a:avLst/>
          </a:prstGeom>
          <a:ln w="6120">
            <a:solidFill>
              <a:srgbClr val="000000"/>
            </a:solidFill>
            <a:miter/>
          </a:ln>
        </p:spPr>
        <p:style>
          <a:lnRef idx="0"/>
          <a:fillRef idx="0"/>
          <a:effectRef idx="0"/>
          <a:fontRef idx="minor"/>
        </p:style>
      </p:sp>
      <p:sp>
        <p:nvSpPr>
          <p:cNvPr id="684" name="Line 132"/>
          <p:cNvSpPr/>
          <p:nvPr/>
        </p:nvSpPr>
        <p:spPr>
          <a:xfrm>
            <a:off x="2680560" y="3602160"/>
            <a:ext cx="7560" cy="360"/>
          </a:xfrm>
          <a:prstGeom prst="line">
            <a:avLst/>
          </a:prstGeom>
          <a:ln w="6120">
            <a:solidFill>
              <a:srgbClr val="000000"/>
            </a:solidFill>
            <a:miter/>
          </a:ln>
        </p:spPr>
        <p:style>
          <a:lnRef idx="0"/>
          <a:fillRef idx="0"/>
          <a:effectRef idx="0"/>
          <a:fontRef idx="minor"/>
        </p:style>
      </p:sp>
      <p:sp>
        <p:nvSpPr>
          <p:cNvPr id="685" name="Line 133"/>
          <p:cNvSpPr/>
          <p:nvPr/>
        </p:nvSpPr>
        <p:spPr>
          <a:xfrm>
            <a:off x="2696400" y="3602160"/>
            <a:ext cx="7560" cy="360"/>
          </a:xfrm>
          <a:prstGeom prst="line">
            <a:avLst/>
          </a:prstGeom>
          <a:ln w="6120">
            <a:solidFill>
              <a:srgbClr val="000000"/>
            </a:solidFill>
            <a:miter/>
          </a:ln>
        </p:spPr>
        <p:style>
          <a:lnRef idx="0"/>
          <a:fillRef idx="0"/>
          <a:effectRef idx="0"/>
          <a:fontRef idx="minor"/>
        </p:style>
      </p:sp>
      <p:sp>
        <p:nvSpPr>
          <p:cNvPr id="686" name="Line 134"/>
          <p:cNvSpPr/>
          <p:nvPr/>
        </p:nvSpPr>
        <p:spPr>
          <a:xfrm>
            <a:off x="2711520" y="3602160"/>
            <a:ext cx="8280" cy="360"/>
          </a:xfrm>
          <a:prstGeom prst="line">
            <a:avLst/>
          </a:prstGeom>
          <a:ln w="6120">
            <a:solidFill>
              <a:srgbClr val="000000"/>
            </a:solidFill>
            <a:miter/>
          </a:ln>
        </p:spPr>
        <p:style>
          <a:lnRef idx="0"/>
          <a:fillRef idx="0"/>
          <a:effectRef idx="0"/>
          <a:fontRef idx="minor"/>
        </p:style>
      </p:sp>
      <p:sp>
        <p:nvSpPr>
          <p:cNvPr id="687" name="Line 135"/>
          <p:cNvSpPr/>
          <p:nvPr/>
        </p:nvSpPr>
        <p:spPr>
          <a:xfrm>
            <a:off x="2665080" y="3585600"/>
            <a:ext cx="8280" cy="360"/>
          </a:xfrm>
          <a:prstGeom prst="line">
            <a:avLst/>
          </a:prstGeom>
          <a:ln w="6120">
            <a:solidFill>
              <a:srgbClr val="000000"/>
            </a:solidFill>
            <a:miter/>
          </a:ln>
        </p:spPr>
        <p:style>
          <a:lnRef idx="0"/>
          <a:fillRef idx="0"/>
          <a:effectRef idx="0"/>
          <a:fontRef idx="minor"/>
        </p:style>
      </p:sp>
      <p:sp>
        <p:nvSpPr>
          <p:cNvPr id="688" name="Line 136"/>
          <p:cNvSpPr/>
          <p:nvPr/>
        </p:nvSpPr>
        <p:spPr>
          <a:xfrm>
            <a:off x="2680560" y="3585600"/>
            <a:ext cx="7560" cy="360"/>
          </a:xfrm>
          <a:prstGeom prst="line">
            <a:avLst/>
          </a:prstGeom>
          <a:ln w="6120">
            <a:solidFill>
              <a:srgbClr val="000000"/>
            </a:solidFill>
            <a:miter/>
          </a:ln>
        </p:spPr>
        <p:style>
          <a:lnRef idx="0"/>
          <a:fillRef idx="0"/>
          <a:effectRef idx="0"/>
          <a:fontRef idx="minor"/>
        </p:style>
      </p:sp>
      <p:sp>
        <p:nvSpPr>
          <p:cNvPr id="689" name="Line 137"/>
          <p:cNvSpPr/>
          <p:nvPr/>
        </p:nvSpPr>
        <p:spPr>
          <a:xfrm>
            <a:off x="2696400" y="3585600"/>
            <a:ext cx="7560" cy="360"/>
          </a:xfrm>
          <a:prstGeom prst="line">
            <a:avLst/>
          </a:prstGeom>
          <a:ln w="6120">
            <a:solidFill>
              <a:srgbClr val="000000"/>
            </a:solidFill>
            <a:miter/>
          </a:ln>
        </p:spPr>
        <p:style>
          <a:lnRef idx="0"/>
          <a:fillRef idx="0"/>
          <a:effectRef idx="0"/>
          <a:fontRef idx="minor"/>
        </p:style>
      </p:sp>
      <p:sp>
        <p:nvSpPr>
          <p:cNvPr id="690" name="Line 138"/>
          <p:cNvSpPr/>
          <p:nvPr/>
        </p:nvSpPr>
        <p:spPr>
          <a:xfrm>
            <a:off x="2711520" y="3585600"/>
            <a:ext cx="8280" cy="360"/>
          </a:xfrm>
          <a:prstGeom prst="line">
            <a:avLst/>
          </a:prstGeom>
          <a:ln w="6120">
            <a:solidFill>
              <a:srgbClr val="000000"/>
            </a:solidFill>
            <a:miter/>
          </a:ln>
        </p:spPr>
        <p:style>
          <a:lnRef idx="0"/>
          <a:fillRef idx="0"/>
          <a:effectRef idx="0"/>
          <a:fontRef idx="minor"/>
        </p:style>
      </p:sp>
      <p:sp>
        <p:nvSpPr>
          <p:cNvPr id="691" name="Line 139"/>
          <p:cNvSpPr/>
          <p:nvPr/>
        </p:nvSpPr>
        <p:spPr>
          <a:xfrm>
            <a:off x="2665080" y="3569400"/>
            <a:ext cx="8280" cy="360"/>
          </a:xfrm>
          <a:prstGeom prst="line">
            <a:avLst/>
          </a:prstGeom>
          <a:ln w="6120">
            <a:solidFill>
              <a:srgbClr val="000000"/>
            </a:solidFill>
            <a:miter/>
          </a:ln>
        </p:spPr>
        <p:style>
          <a:lnRef idx="0"/>
          <a:fillRef idx="0"/>
          <a:effectRef idx="0"/>
          <a:fontRef idx="minor"/>
        </p:style>
      </p:sp>
      <p:sp>
        <p:nvSpPr>
          <p:cNvPr id="692" name="Line 140"/>
          <p:cNvSpPr/>
          <p:nvPr/>
        </p:nvSpPr>
        <p:spPr>
          <a:xfrm>
            <a:off x="2680560" y="3569400"/>
            <a:ext cx="7560" cy="360"/>
          </a:xfrm>
          <a:prstGeom prst="line">
            <a:avLst/>
          </a:prstGeom>
          <a:ln w="6120">
            <a:solidFill>
              <a:srgbClr val="000000"/>
            </a:solidFill>
            <a:miter/>
          </a:ln>
        </p:spPr>
        <p:style>
          <a:lnRef idx="0"/>
          <a:fillRef idx="0"/>
          <a:effectRef idx="0"/>
          <a:fontRef idx="minor"/>
        </p:style>
      </p:sp>
      <p:sp>
        <p:nvSpPr>
          <p:cNvPr id="693" name="Line 141"/>
          <p:cNvSpPr/>
          <p:nvPr/>
        </p:nvSpPr>
        <p:spPr>
          <a:xfrm>
            <a:off x="2696400" y="3569400"/>
            <a:ext cx="7560" cy="360"/>
          </a:xfrm>
          <a:prstGeom prst="line">
            <a:avLst/>
          </a:prstGeom>
          <a:ln w="6120">
            <a:solidFill>
              <a:srgbClr val="000000"/>
            </a:solidFill>
            <a:miter/>
          </a:ln>
        </p:spPr>
        <p:style>
          <a:lnRef idx="0"/>
          <a:fillRef idx="0"/>
          <a:effectRef idx="0"/>
          <a:fontRef idx="minor"/>
        </p:style>
      </p:sp>
      <p:sp>
        <p:nvSpPr>
          <p:cNvPr id="694" name="Line 142"/>
          <p:cNvSpPr/>
          <p:nvPr/>
        </p:nvSpPr>
        <p:spPr>
          <a:xfrm>
            <a:off x="2711520" y="3569400"/>
            <a:ext cx="8280" cy="360"/>
          </a:xfrm>
          <a:prstGeom prst="line">
            <a:avLst/>
          </a:prstGeom>
          <a:ln w="6120">
            <a:solidFill>
              <a:srgbClr val="000000"/>
            </a:solidFill>
            <a:miter/>
          </a:ln>
        </p:spPr>
        <p:style>
          <a:lnRef idx="0"/>
          <a:fillRef idx="0"/>
          <a:effectRef idx="0"/>
          <a:fontRef idx="minor"/>
        </p:style>
      </p:sp>
      <p:sp>
        <p:nvSpPr>
          <p:cNvPr id="695" name="Line 143"/>
          <p:cNvSpPr/>
          <p:nvPr/>
        </p:nvSpPr>
        <p:spPr>
          <a:xfrm>
            <a:off x="2735640" y="3593520"/>
            <a:ext cx="23400" cy="360"/>
          </a:xfrm>
          <a:prstGeom prst="line">
            <a:avLst/>
          </a:prstGeom>
          <a:ln w="6120">
            <a:solidFill>
              <a:srgbClr val="000000"/>
            </a:solidFill>
            <a:miter/>
          </a:ln>
        </p:spPr>
        <p:style>
          <a:lnRef idx="0"/>
          <a:fillRef idx="0"/>
          <a:effectRef idx="0"/>
          <a:fontRef idx="minor"/>
        </p:style>
      </p:sp>
      <p:sp>
        <p:nvSpPr>
          <p:cNvPr id="696" name="Line 144"/>
          <p:cNvSpPr/>
          <p:nvPr/>
        </p:nvSpPr>
        <p:spPr>
          <a:xfrm>
            <a:off x="2766240" y="3593520"/>
            <a:ext cx="23400" cy="360"/>
          </a:xfrm>
          <a:prstGeom prst="line">
            <a:avLst/>
          </a:prstGeom>
          <a:ln w="6120">
            <a:solidFill>
              <a:srgbClr val="000000"/>
            </a:solidFill>
            <a:miter/>
          </a:ln>
        </p:spPr>
        <p:style>
          <a:lnRef idx="0"/>
          <a:fillRef idx="0"/>
          <a:effectRef idx="0"/>
          <a:fontRef idx="minor"/>
        </p:style>
      </p:sp>
      <p:sp>
        <p:nvSpPr>
          <p:cNvPr id="697" name="Line 145"/>
          <p:cNvSpPr/>
          <p:nvPr/>
        </p:nvSpPr>
        <p:spPr>
          <a:xfrm>
            <a:off x="2719800" y="3578040"/>
            <a:ext cx="23400" cy="360"/>
          </a:xfrm>
          <a:prstGeom prst="line">
            <a:avLst/>
          </a:prstGeom>
          <a:ln w="6120">
            <a:solidFill>
              <a:srgbClr val="000000"/>
            </a:solidFill>
            <a:miter/>
          </a:ln>
        </p:spPr>
        <p:style>
          <a:lnRef idx="0"/>
          <a:fillRef idx="0"/>
          <a:effectRef idx="0"/>
          <a:fontRef idx="minor"/>
        </p:style>
      </p:sp>
      <p:sp>
        <p:nvSpPr>
          <p:cNvPr id="698" name="Line 146"/>
          <p:cNvSpPr/>
          <p:nvPr/>
        </p:nvSpPr>
        <p:spPr>
          <a:xfrm>
            <a:off x="2750400" y="3578040"/>
            <a:ext cx="23400" cy="360"/>
          </a:xfrm>
          <a:prstGeom prst="line">
            <a:avLst/>
          </a:prstGeom>
          <a:ln w="6120">
            <a:solidFill>
              <a:srgbClr val="000000"/>
            </a:solidFill>
            <a:miter/>
          </a:ln>
        </p:spPr>
        <p:style>
          <a:lnRef idx="0"/>
          <a:fillRef idx="0"/>
          <a:effectRef idx="0"/>
          <a:fontRef idx="minor"/>
        </p:style>
      </p:sp>
      <p:sp>
        <p:nvSpPr>
          <p:cNvPr id="699" name="Line 147"/>
          <p:cNvSpPr/>
          <p:nvPr/>
        </p:nvSpPr>
        <p:spPr>
          <a:xfrm>
            <a:off x="2782080" y="3578040"/>
            <a:ext cx="7560" cy="360"/>
          </a:xfrm>
          <a:prstGeom prst="line">
            <a:avLst/>
          </a:prstGeom>
          <a:ln w="6120">
            <a:solidFill>
              <a:srgbClr val="000000"/>
            </a:solidFill>
            <a:miter/>
          </a:ln>
        </p:spPr>
        <p:style>
          <a:lnRef idx="0"/>
          <a:fillRef idx="0"/>
          <a:effectRef idx="0"/>
          <a:fontRef idx="minor"/>
        </p:style>
      </p:sp>
      <p:sp>
        <p:nvSpPr>
          <p:cNvPr id="700" name="Line 148"/>
          <p:cNvSpPr/>
          <p:nvPr/>
        </p:nvSpPr>
        <p:spPr>
          <a:xfrm>
            <a:off x="2735640" y="3561840"/>
            <a:ext cx="23400" cy="360"/>
          </a:xfrm>
          <a:prstGeom prst="line">
            <a:avLst/>
          </a:prstGeom>
          <a:ln w="6120">
            <a:solidFill>
              <a:srgbClr val="000000"/>
            </a:solidFill>
            <a:miter/>
          </a:ln>
        </p:spPr>
        <p:style>
          <a:lnRef idx="0"/>
          <a:fillRef idx="0"/>
          <a:effectRef idx="0"/>
          <a:fontRef idx="minor"/>
        </p:style>
      </p:sp>
      <p:sp>
        <p:nvSpPr>
          <p:cNvPr id="701" name="Line 149"/>
          <p:cNvSpPr/>
          <p:nvPr/>
        </p:nvSpPr>
        <p:spPr>
          <a:xfrm>
            <a:off x="2766240" y="3561840"/>
            <a:ext cx="23400" cy="360"/>
          </a:xfrm>
          <a:prstGeom prst="line">
            <a:avLst/>
          </a:prstGeom>
          <a:ln w="6120">
            <a:solidFill>
              <a:srgbClr val="000000"/>
            </a:solidFill>
            <a:miter/>
          </a:ln>
        </p:spPr>
        <p:style>
          <a:lnRef idx="0"/>
          <a:fillRef idx="0"/>
          <a:effectRef idx="0"/>
          <a:fontRef idx="minor"/>
        </p:style>
      </p:sp>
      <p:sp>
        <p:nvSpPr>
          <p:cNvPr id="702" name="Line 150"/>
          <p:cNvSpPr/>
          <p:nvPr/>
        </p:nvSpPr>
        <p:spPr>
          <a:xfrm flipV="1">
            <a:off x="2746800" y="3581640"/>
            <a:ext cx="360" cy="24120"/>
          </a:xfrm>
          <a:prstGeom prst="line">
            <a:avLst/>
          </a:prstGeom>
          <a:ln w="6120">
            <a:solidFill>
              <a:srgbClr val="000000"/>
            </a:solidFill>
            <a:miter/>
          </a:ln>
        </p:spPr>
        <p:style>
          <a:lnRef idx="0"/>
          <a:fillRef idx="0"/>
          <a:effectRef idx="0"/>
          <a:fontRef idx="minor"/>
        </p:style>
      </p:sp>
      <p:sp>
        <p:nvSpPr>
          <p:cNvPr id="703" name="Line 151"/>
          <p:cNvSpPr/>
          <p:nvPr/>
        </p:nvSpPr>
        <p:spPr>
          <a:xfrm flipV="1">
            <a:off x="2746800" y="3549960"/>
            <a:ext cx="360" cy="24120"/>
          </a:xfrm>
          <a:prstGeom prst="line">
            <a:avLst/>
          </a:prstGeom>
          <a:ln w="6120">
            <a:solidFill>
              <a:srgbClr val="000000"/>
            </a:solidFill>
            <a:miter/>
          </a:ln>
        </p:spPr>
        <p:style>
          <a:lnRef idx="0"/>
          <a:fillRef idx="0"/>
          <a:effectRef idx="0"/>
          <a:fontRef idx="minor"/>
        </p:style>
      </p:sp>
      <p:sp>
        <p:nvSpPr>
          <p:cNvPr id="704" name="Line 152"/>
          <p:cNvSpPr/>
          <p:nvPr/>
        </p:nvSpPr>
        <p:spPr>
          <a:xfrm flipV="1">
            <a:off x="2777400" y="3581640"/>
            <a:ext cx="360" cy="24120"/>
          </a:xfrm>
          <a:prstGeom prst="line">
            <a:avLst/>
          </a:prstGeom>
          <a:ln w="6120">
            <a:solidFill>
              <a:srgbClr val="000000"/>
            </a:solidFill>
            <a:miter/>
          </a:ln>
        </p:spPr>
        <p:style>
          <a:lnRef idx="0"/>
          <a:fillRef idx="0"/>
          <a:effectRef idx="0"/>
          <a:fontRef idx="minor"/>
        </p:style>
      </p:sp>
      <p:sp>
        <p:nvSpPr>
          <p:cNvPr id="705" name="Line 153"/>
          <p:cNvSpPr/>
          <p:nvPr/>
        </p:nvSpPr>
        <p:spPr>
          <a:xfrm flipV="1">
            <a:off x="2777400" y="3549960"/>
            <a:ext cx="360" cy="24120"/>
          </a:xfrm>
          <a:prstGeom prst="line">
            <a:avLst/>
          </a:prstGeom>
          <a:ln w="6120">
            <a:solidFill>
              <a:srgbClr val="000000"/>
            </a:solidFill>
            <a:miter/>
          </a:ln>
        </p:spPr>
        <p:style>
          <a:lnRef idx="0"/>
          <a:fillRef idx="0"/>
          <a:effectRef idx="0"/>
          <a:fontRef idx="minor"/>
        </p:style>
      </p:sp>
      <p:sp>
        <p:nvSpPr>
          <p:cNvPr id="706" name="Line 154"/>
          <p:cNvSpPr/>
          <p:nvPr/>
        </p:nvSpPr>
        <p:spPr>
          <a:xfrm flipV="1">
            <a:off x="2730960" y="3597840"/>
            <a:ext cx="360" cy="24120"/>
          </a:xfrm>
          <a:prstGeom prst="line">
            <a:avLst/>
          </a:prstGeom>
          <a:ln w="6120">
            <a:solidFill>
              <a:srgbClr val="000000"/>
            </a:solidFill>
            <a:miter/>
          </a:ln>
        </p:spPr>
        <p:style>
          <a:lnRef idx="0"/>
          <a:fillRef idx="0"/>
          <a:effectRef idx="0"/>
          <a:fontRef idx="minor"/>
        </p:style>
      </p:sp>
      <p:sp>
        <p:nvSpPr>
          <p:cNvPr id="707" name="Line 155"/>
          <p:cNvSpPr/>
          <p:nvPr/>
        </p:nvSpPr>
        <p:spPr>
          <a:xfrm flipV="1">
            <a:off x="2730960" y="3565440"/>
            <a:ext cx="360" cy="24840"/>
          </a:xfrm>
          <a:prstGeom prst="line">
            <a:avLst/>
          </a:prstGeom>
          <a:ln w="6120">
            <a:solidFill>
              <a:srgbClr val="000000"/>
            </a:solidFill>
            <a:miter/>
          </a:ln>
        </p:spPr>
        <p:style>
          <a:lnRef idx="0"/>
          <a:fillRef idx="0"/>
          <a:effectRef idx="0"/>
          <a:fontRef idx="minor"/>
        </p:style>
      </p:sp>
      <p:sp>
        <p:nvSpPr>
          <p:cNvPr id="708" name="Line 156"/>
          <p:cNvSpPr/>
          <p:nvPr/>
        </p:nvSpPr>
        <p:spPr>
          <a:xfrm flipV="1">
            <a:off x="2730960" y="3541320"/>
            <a:ext cx="360" cy="16560"/>
          </a:xfrm>
          <a:prstGeom prst="line">
            <a:avLst/>
          </a:prstGeom>
          <a:ln w="6120">
            <a:solidFill>
              <a:srgbClr val="000000"/>
            </a:solidFill>
            <a:miter/>
          </a:ln>
        </p:spPr>
        <p:style>
          <a:lnRef idx="0"/>
          <a:fillRef idx="0"/>
          <a:effectRef idx="0"/>
          <a:fontRef idx="minor"/>
        </p:style>
      </p:sp>
      <p:sp>
        <p:nvSpPr>
          <p:cNvPr id="709" name="Line 157"/>
          <p:cNvSpPr/>
          <p:nvPr/>
        </p:nvSpPr>
        <p:spPr>
          <a:xfrm flipV="1">
            <a:off x="2762280" y="3597840"/>
            <a:ext cx="360" cy="24120"/>
          </a:xfrm>
          <a:prstGeom prst="line">
            <a:avLst/>
          </a:prstGeom>
          <a:ln w="6120">
            <a:solidFill>
              <a:srgbClr val="000000"/>
            </a:solidFill>
            <a:miter/>
          </a:ln>
        </p:spPr>
        <p:style>
          <a:lnRef idx="0"/>
          <a:fillRef idx="0"/>
          <a:effectRef idx="0"/>
          <a:fontRef idx="minor"/>
        </p:style>
      </p:sp>
      <p:sp>
        <p:nvSpPr>
          <p:cNvPr id="710" name="Line 158"/>
          <p:cNvSpPr/>
          <p:nvPr/>
        </p:nvSpPr>
        <p:spPr>
          <a:xfrm flipV="1">
            <a:off x="2762280" y="3565440"/>
            <a:ext cx="360" cy="24840"/>
          </a:xfrm>
          <a:prstGeom prst="line">
            <a:avLst/>
          </a:prstGeom>
          <a:ln w="6120">
            <a:solidFill>
              <a:srgbClr val="000000"/>
            </a:solidFill>
            <a:miter/>
          </a:ln>
        </p:spPr>
        <p:style>
          <a:lnRef idx="0"/>
          <a:fillRef idx="0"/>
          <a:effectRef idx="0"/>
          <a:fontRef idx="minor"/>
        </p:style>
      </p:sp>
      <p:sp>
        <p:nvSpPr>
          <p:cNvPr id="711" name="Line 159"/>
          <p:cNvSpPr/>
          <p:nvPr/>
        </p:nvSpPr>
        <p:spPr>
          <a:xfrm flipV="1">
            <a:off x="2762280" y="3541320"/>
            <a:ext cx="360" cy="16560"/>
          </a:xfrm>
          <a:prstGeom prst="line">
            <a:avLst/>
          </a:prstGeom>
          <a:ln w="6120">
            <a:solidFill>
              <a:srgbClr val="000000"/>
            </a:solidFill>
            <a:miter/>
          </a:ln>
        </p:spPr>
        <p:style>
          <a:lnRef idx="0"/>
          <a:fillRef idx="0"/>
          <a:effectRef idx="0"/>
          <a:fontRef idx="minor"/>
        </p:style>
      </p:sp>
      <p:sp>
        <p:nvSpPr>
          <p:cNvPr id="712" name="Line 160"/>
          <p:cNvSpPr/>
          <p:nvPr/>
        </p:nvSpPr>
        <p:spPr>
          <a:xfrm>
            <a:off x="2727360" y="3602160"/>
            <a:ext cx="8280" cy="360"/>
          </a:xfrm>
          <a:prstGeom prst="line">
            <a:avLst/>
          </a:prstGeom>
          <a:ln w="6120">
            <a:solidFill>
              <a:srgbClr val="000000"/>
            </a:solidFill>
            <a:miter/>
          </a:ln>
        </p:spPr>
        <p:style>
          <a:lnRef idx="0"/>
          <a:fillRef idx="0"/>
          <a:effectRef idx="0"/>
          <a:fontRef idx="minor"/>
        </p:style>
      </p:sp>
      <p:sp>
        <p:nvSpPr>
          <p:cNvPr id="713" name="Line 161"/>
          <p:cNvSpPr/>
          <p:nvPr/>
        </p:nvSpPr>
        <p:spPr>
          <a:xfrm>
            <a:off x="2743200" y="3602160"/>
            <a:ext cx="7200" cy="360"/>
          </a:xfrm>
          <a:prstGeom prst="line">
            <a:avLst/>
          </a:prstGeom>
          <a:ln w="6120">
            <a:solidFill>
              <a:srgbClr val="000000"/>
            </a:solidFill>
            <a:miter/>
          </a:ln>
        </p:spPr>
        <p:style>
          <a:lnRef idx="0"/>
          <a:fillRef idx="0"/>
          <a:effectRef idx="0"/>
          <a:fontRef idx="minor"/>
        </p:style>
      </p:sp>
      <p:sp>
        <p:nvSpPr>
          <p:cNvPr id="714" name="Line 162"/>
          <p:cNvSpPr/>
          <p:nvPr/>
        </p:nvSpPr>
        <p:spPr>
          <a:xfrm>
            <a:off x="2759040" y="3602160"/>
            <a:ext cx="7200" cy="360"/>
          </a:xfrm>
          <a:prstGeom prst="line">
            <a:avLst/>
          </a:prstGeom>
          <a:ln w="6120">
            <a:solidFill>
              <a:srgbClr val="000000"/>
            </a:solidFill>
            <a:miter/>
          </a:ln>
        </p:spPr>
        <p:style>
          <a:lnRef idx="0"/>
          <a:fillRef idx="0"/>
          <a:effectRef idx="0"/>
          <a:fontRef idx="minor"/>
        </p:style>
      </p:sp>
      <p:sp>
        <p:nvSpPr>
          <p:cNvPr id="715" name="Line 163"/>
          <p:cNvSpPr/>
          <p:nvPr/>
        </p:nvSpPr>
        <p:spPr>
          <a:xfrm>
            <a:off x="2773800" y="3602160"/>
            <a:ext cx="8280" cy="360"/>
          </a:xfrm>
          <a:prstGeom prst="line">
            <a:avLst/>
          </a:prstGeom>
          <a:ln w="6120">
            <a:solidFill>
              <a:srgbClr val="000000"/>
            </a:solidFill>
            <a:miter/>
          </a:ln>
        </p:spPr>
        <p:style>
          <a:lnRef idx="0"/>
          <a:fillRef idx="0"/>
          <a:effectRef idx="0"/>
          <a:fontRef idx="minor"/>
        </p:style>
      </p:sp>
      <p:sp>
        <p:nvSpPr>
          <p:cNvPr id="716" name="Line 164"/>
          <p:cNvSpPr/>
          <p:nvPr/>
        </p:nvSpPr>
        <p:spPr>
          <a:xfrm>
            <a:off x="2727360" y="3585600"/>
            <a:ext cx="8280" cy="360"/>
          </a:xfrm>
          <a:prstGeom prst="line">
            <a:avLst/>
          </a:prstGeom>
          <a:ln w="6120">
            <a:solidFill>
              <a:srgbClr val="000000"/>
            </a:solidFill>
            <a:miter/>
          </a:ln>
        </p:spPr>
        <p:style>
          <a:lnRef idx="0"/>
          <a:fillRef idx="0"/>
          <a:effectRef idx="0"/>
          <a:fontRef idx="minor"/>
        </p:style>
      </p:sp>
      <p:sp>
        <p:nvSpPr>
          <p:cNvPr id="717" name="Line 165"/>
          <p:cNvSpPr/>
          <p:nvPr/>
        </p:nvSpPr>
        <p:spPr>
          <a:xfrm>
            <a:off x="2743200" y="3585600"/>
            <a:ext cx="7200" cy="360"/>
          </a:xfrm>
          <a:prstGeom prst="line">
            <a:avLst/>
          </a:prstGeom>
          <a:ln w="6120">
            <a:solidFill>
              <a:srgbClr val="000000"/>
            </a:solidFill>
            <a:miter/>
          </a:ln>
        </p:spPr>
        <p:style>
          <a:lnRef idx="0"/>
          <a:fillRef idx="0"/>
          <a:effectRef idx="0"/>
          <a:fontRef idx="minor"/>
        </p:style>
      </p:sp>
      <p:sp>
        <p:nvSpPr>
          <p:cNvPr id="718" name="Line 166"/>
          <p:cNvSpPr/>
          <p:nvPr/>
        </p:nvSpPr>
        <p:spPr>
          <a:xfrm>
            <a:off x="2759040" y="3585600"/>
            <a:ext cx="7200" cy="360"/>
          </a:xfrm>
          <a:prstGeom prst="line">
            <a:avLst/>
          </a:prstGeom>
          <a:ln w="6120">
            <a:solidFill>
              <a:srgbClr val="000000"/>
            </a:solidFill>
            <a:miter/>
          </a:ln>
        </p:spPr>
        <p:style>
          <a:lnRef idx="0"/>
          <a:fillRef idx="0"/>
          <a:effectRef idx="0"/>
          <a:fontRef idx="minor"/>
        </p:style>
      </p:sp>
      <p:sp>
        <p:nvSpPr>
          <p:cNvPr id="719" name="Line 167"/>
          <p:cNvSpPr/>
          <p:nvPr/>
        </p:nvSpPr>
        <p:spPr>
          <a:xfrm>
            <a:off x="2773800" y="3585600"/>
            <a:ext cx="8280" cy="360"/>
          </a:xfrm>
          <a:prstGeom prst="line">
            <a:avLst/>
          </a:prstGeom>
          <a:ln w="6120">
            <a:solidFill>
              <a:srgbClr val="000000"/>
            </a:solidFill>
            <a:miter/>
          </a:ln>
        </p:spPr>
        <p:style>
          <a:lnRef idx="0"/>
          <a:fillRef idx="0"/>
          <a:effectRef idx="0"/>
          <a:fontRef idx="minor"/>
        </p:style>
      </p:sp>
      <p:sp>
        <p:nvSpPr>
          <p:cNvPr id="720" name="Line 168"/>
          <p:cNvSpPr/>
          <p:nvPr/>
        </p:nvSpPr>
        <p:spPr>
          <a:xfrm>
            <a:off x="2727360" y="3569400"/>
            <a:ext cx="8280" cy="360"/>
          </a:xfrm>
          <a:prstGeom prst="line">
            <a:avLst/>
          </a:prstGeom>
          <a:ln w="6120">
            <a:solidFill>
              <a:srgbClr val="000000"/>
            </a:solidFill>
            <a:miter/>
          </a:ln>
        </p:spPr>
        <p:style>
          <a:lnRef idx="0"/>
          <a:fillRef idx="0"/>
          <a:effectRef idx="0"/>
          <a:fontRef idx="minor"/>
        </p:style>
      </p:sp>
      <p:sp>
        <p:nvSpPr>
          <p:cNvPr id="721" name="Line 169"/>
          <p:cNvSpPr/>
          <p:nvPr/>
        </p:nvSpPr>
        <p:spPr>
          <a:xfrm>
            <a:off x="2743200" y="3569400"/>
            <a:ext cx="7200" cy="360"/>
          </a:xfrm>
          <a:prstGeom prst="line">
            <a:avLst/>
          </a:prstGeom>
          <a:ln w="6120">
            <a:solidFill>
              <a:srgbClr val="000000"/>
            </a:solidFill>
            <a:miter/>
          </a:ln>
        </p:spPr>
        <p:style>
          <a:lnRef idx="0"/>
          <a:fillRef idx="0"/>
          <a:effectRef idx="0"/>
          <a:fontRef idx="minor"/>
        </p:style>
      </p:sp>
      <p:sp>
        <p:nvSpPr>
          <p:cNvPr id="722" name="Line 170"/>
          <p:cNvSpPr/>
          <p:nvPr/>
        </p:nvSpPr>
        <p:spPr>
          <a:xfrm>
            <a:off x="2759040" y="3569400"/>
            <a:ext cx="7200" cy="360"/>
          </a:xfrm>
          <a:prstGeom prst="line">
            <a:avLst/>
          </a:prstGeom>
          <a:ln w="6120">
            <a:solidFill>
              <a:srgbClr val="000000"/>
            </a:solidFill>
            <a:miter/>
          </a:ln>
        </p:spPr>
        <p:style>
          <a:lnRef idx="0"/>
          <a:fillRef idx="0"/>
          <a:effectRef idx="0"/>
          <a:fontRef idx="minor"/>
        </p:style>
      </p:sp>
      <p:sp>
        <p:nvSpPr>
          <p:cNvPr id="723" name="Line 172"/>
          <p:cNvSpPr/>
          <p:nvPr/>
        </p:nvSpPr>
        <p:spPr>
          <a:xfrm>
            <a:off x="2773800" y="3569400"/>
            <a:ext cx="8280" cy="360"/>
          </a:xfrm>
          <a:prstGeom prst="line">
            <a:avLst/>
          </a:prstGeom>
          <a:ln w="6120">
            <a:solidFill>
              <a:srgbClr val="000000"/>
            </a:solidFill>
            <a:miter/>
          </a:ln>
        </p:spPr>
        <p:style>
          <a:lnRef idx="0"/>
          <a:fillRef idx="0"/>
          <a:effectRef idx="0"/>
          <a:fontRef idx="minor"/>
        </p:style>
      </p:sp>
      <p:sp>
        <p:nvSpPr>
          <p:cNvPr id="724" name="CustomShape 77"/>
          <p:cNvSpPr/>
          <p:nvPr/>
        </p:nvSpPr>
        <p:spPr>
          <a:xfrm>
            <a:off x="2502360" y="4398480"/>
            <a:ext cx="238680" cy="7560"/>
          </a:xfrm>
          <a:custGeom>
            <a:avLst/>
            <a:gdLst/>
            <a:ahLst/>
            <a:rect l="l" t="t" r="r" b="b"/>
            <a:pathLst>
              <a:path w="666" h="24">
                <a:moveTo>
                  <a:pt x="0" y="23"/>
                </a:moveTo>
                <a:lnTo>
                  <a:pt x="665" y="23"/>
                </a:lnTo>
                <a:lnTo>
                  <a:pt x="665" y="0"/>
                </a:lnTo>
                <a:lnTo>
                  <a:pt x="0" y="0"/>
                </a:lnTo>
                <a:lnTo>
                  <a:pt x="0" y="23"/>
                </a:lnTo>
                <a:close/>
              </a:path>
            </a:pathLst>
          </a:custGeom>
          <a:solidFill>
            <a:srgbClr val="ffffff"/>
          </a:solidFill>
          <a:ln w="0">
            <a:noFill/>
          </a:ln>
        </p:spPr>
        <p:style>
          <a:lnRef idx="0"/>
          <a:fillRef idx="0"/>
          <a:effectRef idx="0"/>
          <a:fontRef idx="minor"/>
        </p:style>
      </p:sp>
      <p:sp>
        <p:nvSpPr>
          <p:cNvPr id="725" name="Line 173"/>
          <p:cNvSpPr/>
          <p:nvPr/>
        </p:nvSpPr>
        <p:spPr>
          <a:xfrm>
            <a:off x="2486520" y="4398480"/>
            <a:ext cx="23040" cy="360"/>
          </a:xfrm>
          <a:prstGeom prst="line">
            <a:avLst/>
          </a:prstGeom>
          <a:ln w="6120">
            <a:solidFill>
              <a:srgbClr val="000000"/>
            </a:solidFill>
            <a:miter/>
          </a:ln>
        </p:spPr>
        <p:style>
          <a:lnRef idx="0"/>
          <a:fillRef idx="0"/>
          <a:effectRef idx="0"/>
          <a:fontRef idx="minor"/>
        </p:style>
      </p:sp>
      <p:sp>
        <p:nvSpPr>
          <p:cNvPr id="726" name="Line 174"/>
          <p:cNvSpPr/>
          <p:nvPr/>
        </p:nvSpPr>
        <p:spPr>
          <a:xfrm>
            <a:off x="2518200" y="4398480"/>
            <a:ext cx="22680" cy="360"/>
          </a:xfrm>
          <a:prstGeom prst="line">
            <a:avLst/>
          </a:prstGeom>
          <a:ln w="6120">
            <a:solidFill>
              <a:srgbClr val="000000"/>
            </a:solidFill>
            <a:miter/>
          </a:ln>
        </p:spPr>
        <p:style>
          <a:lnRef idx="0"/>
          <a:fillRef idx="0"/>
          <a:effectRef idx="0"/>
          <a:fontRef idx="minor"/>
        </p:style>
      </p:sp>
      <p:sp>
        <p:nvSpPr>
          <p:cNvPr id="727" name="Line 175"/>
          <p:cNvSpPr/>
          <p:nvPr/>
        </p:nvSpPr>
        <p:spPr>
          <a:xfrm>
            <a:off x="2471760" y="4382280"/>
            <a:ext cx="23040" cy="360"/>
          </a:xfrm>
          <a:prstGeom prst="line">
            <a:avLst/>
          </a:prstGeom>
          <a:ln w="6120">
            <a:solidFill>
              <a:srgbClr val="000000"/>
            </a:solidFill>
            <a:miter/>
          </a:ln>
        </p:spPr>
        <p:style>
          <a:lnRef idx="0"/>
          <a:fillRef idx="0"/>
          <a:effectRef idx="0"/>
          <a:fontRef idx="minor"/>
        </p:style>
      </p:sp>
      <p:sp>
        <p:nvSpPr>
          <p:cNvPr id="728" name="Line 176"/>
          <p:cNvSpPr/>
          <p:nvPr/>
        </p:nvSpPr>
        <p:spPr>
          <a:xfrm>
            <a:off x="2502360" y="4382280"/>
            <a:ext cx="22680" cy="360"/>
          </a:xfrm>
          <a:prstGeom prst="line">
            <a:avLst/>
          </a:prstGeom>
          <a:ln w="6120">
            <a:solidFill>
              <a:srgbClr val="000000"/>
            </a:solidFill>
            <a:miter/>
          </a:ln>
        </p:spPr>
        <p:style>
          <a:lnRef idx="0"/>
          <a:fillRef idx="0"/>
          <a:effectRef idx="0"/>
          <a:fontRef idx="minor"/>
        </p:style>
      </p:sp>
      <p:sp>
        <p:nvSpPr>
          <p:cNvPr id="729" name="Line 177"/>
          <p:cNvSpPr/>
          <p:nvPr/>
        </p:nvSpPr>
        <p:spPr>
          <a:xfrm>
            <a:off x="2532600" y="4382280"/>
            <a:ext cx="8280" cy="360"/>
          </a:xfrm>
          <a:prstGeom prst="line">
            <a:avLst/>
          </a:prstGeom>
          <a:ln w="6120">
            <a:solidFill>
              <a:srgbClr val="000000"/>
            </a:solidFill>
            <a:miter/>
          </a:ln>
        </p:spPr>
        <p:style>
          <a:lnRef idx="0"/>
          <a:fillRef idx="0"/>
          <a:effectRef idx="0"/>
          <a:fontRef idx="minor"/>
        </p:style>
      </p:sp>
      <p:sp>
        <p:nvSpPr>
          <p:cNvPr id="730" name="Line 178"/>
          <p:cNvSpPr/>
          <p:nvPr/>
        </p:nvSpPr>
        <p:spPr>
          <a:xfrm>
            <a:off x="2486520" y="4365720"/>
            <a:ext cx="23040" cy="360"/>
          </a:xfrm>
          <a:prstGeom prst="line">
            <a:avLst/>
          </a:prstGeom>
          <a:ln w="6120">
            <a:solidFill>
              <a:srgbClr val="000000"/>
            </a:solidFill>
            <a:miter/>
          </a:ln>
        </p:spPr>
        <p:style>
          <a:lnRef idx="0"/>
          <a:fillRef idx="0"/>
          <a:effectRef idx="0"/>
          <a:fontRef idx="minor"/>
        </p:style>
      </p:sp>
      <p:sp>
        <p:nvSpPr>
          <p:cNvPr id="731" name="Line 179"/>
          <p:cNvSpPr/>
          <p:nvPr/>
        </p:nvSpPr>
        <p:spPr>
          <a:xfrm>
            <a:off x="2518200" y="4365720"/>
            <a:ext cx="22680" cy="360"/>
          </a:xfrm>
          <a:prstGeom prst="line">
            <a:avLst/>
          </a:prstGeom>
          <a:ln w="6120">
            <a:solidFill>
              <a:srgbClr val="000000"/>
            </a:solidFill>
            <a:miter/>
          </a:ln>
        </p:spPr>
        <p:style>
          <a:lnRef idx="0"/>
          <a:fillRef idx="0"/>
          <a:effectRef idx="0"/>
          <a:fontRef idx="minor"/>
        </p:style>
      </p:sp>
      <p:sp>
        <p:nvSpPr>
          <p:cNvPr id="732" name="Line 180"/>
          <p:cNvSpPr/>
          <p:nvPr/>
        </p:nvSpPr>
        <p:spPr>
          <a:xfrm flipV="1">
            <a:off x="2498400" y="4385880"/>
            <a:ext cx="360" cy="23760"/>
          </a:xfrm>
          <a:prstGeom prst="line">
            <a:avLst/>
          </a:prstGeom>
          <a:ln w="6120">
            <a:solidFill>
              <a:srgbClr val="000000"/>
            </a:solidFill>
            <a:miter/>
          </a:ln>
        </p:spPr>
        <p:style>
          <a:lnRef idx="0"/>
          <a:fillRef idx="0"/>
          <a:effectRef idx="0"/>
          <a:fontRef idx="minor"/>
        </p:style>
      </p:sp>
      <p:sp>
        <p:nvSpPr>
          <p:cNvPr id="733" name="Line 181"/>
          <p:cNvSpPr/>
          <p:nvPr/>
        </p:nvSpPr>
        <p:spPr>
          <a:xfrm flipV="1">
            <a:off x="2498400" y="4353120"/>
            <a:ext cx="360" cy="24120"/>
          </a:xfrm>
          <a:prstGeom prst="line">
            <a:avLst/>
          </a:prstGeom>
          <a:ln w="6120">
            <a:solidFill>
              <a:srgbClr val="000000"/>
            </a:solidFill>
            <a:miter/>
          </a:ln>
        </p:spPr>
        <p:style>
          <a:lnRef idx="0"/>
          <a:fillRef idx="0"/>
          <a:effectRef idx="0"/>
          <a:fontRef idx="minor"/>
        </p:style>
      </p:sp>
      <p:sp>
        <p:nvSpPr>
          <p:cNvPr id="734" name="Line 182"/>
          <p:cNvSpPr/>
          <p:nvPr/>
        </p:nvSpPr>
        <p:spPr>
          <a:xfrm flipV="1">
            <a:off x="2529000" y="4385880"/>
            <a:ext cx="360" cy="23760"/>
          </a:xfrm>
          <a:prstGeom prst="line">
            <a:avLst/>
          </a:prstGeom>
          <a:ln w="6120">
            <a:solidFill>
              <a:srgbClr val="000000"/>
            </a:solidFill>
            <a:miter/>
          </a:ln>
        </p:spPr>
        <p:style>
          <a:lnRef idx="0"/>
          <a:fillRef idx="0"/>
          <a:effectRef idx="0"/>
          <a:fontRef idx="minor"/>
        </p:style>
      </p:sp>
      <p:sp>
        <p:nvSpPr>
          <p:cNvPr id="735" name="Line 183"/>
          <p:cNvSpPr/>
          <p:nvPr/>
        </p:nvSpPr>
        <p:spPr>
          <a:xfrm flipV="1">
            <a:off x="2529000" y="4353120"/>
            <a:ext cx="360" cy="24120"/>
          </a:xfrm>
          <a:prstGeom prst="line">
            <a:avLst/>
          </a:prstGeom>
          <a:ln w="6120">
            <a:solidFill>
              <a:srgbClr val="000000"/>
            </a:solidFill>
            <a:miter/>
          </a:ln>
        </p:spPr>
        <p:style>
          <a:lnRef idx="0"/>
          <a:fillRef idx="0"/>
          <a:effectRef idx="0"/>
          <a:fontRef idx="minor"/>
        </p:style>
      </p:sp>
      <p:sp>
        <p:nvSpPr>
          <p:cNvPr id="736" name="Line 184"/>
          <p:cNvSpPr/>
          <p:nvPr/>
        </p:nvSpPr>
        <p:spPr>
          <a:xfrm flipV="1">
            <a:off x="2482560" y="4401000"/>
            <a:ext cx="360" cy="24120"/>
          </a:xfrm>
          <a:prstGeom prst="line">
            <a:avLst/>
          </a:prstGeom>
          <a:ln w="6120">
            <a:solidFill>
              <a:srgbClr val="000000"/>
            </a:solidFill>
            <a:miter/>
          </a:ln>
        </p:spPr>
        <p:style>
          <a:lnRef idx="0"/>
          <a:fillRef idx="0"/>
          <a:effectRef idx="0"/>
          <a:fontRef idx="minor"/>
        </p:style>
      </p:sp>
      <p:sp>
        <p:nvSpPr>
          <p:cNvPr id="737" name="Line 185"/>
          <p:cNvSpPr/>
          <p:nvPr/>
        </p:nvSpPr>
        <p:spPr>
          <a:xfrm flipV="1">
            <a:off x="2482560" y="4369680"/>
            <a:ext cx="360" cy="23760"/>
          </a:xfrm>
          <a:prstGeom prst="line">
            <a:avLst/>
          </a:prstGeom>
          <a:ln w="6120">
            <a:solidFill>
              <a:srgbClr val="000000"/>
            </a:solidFill>
            <a:miter/>
          </a:ln>
        </p:spPr>
        <p:style>
          <a:lnRef idx="0"/>
          <a:fillRef idx="0"/>
          <a:effectRef idx="0"/>
          <a:fontRef idx="minor"/>
        </p:style>
      </p:sp>
      <p:sp>
        <p:nvSpPr>
          <p:cNvPr id="738" name="Line 186"/>
          <p:cNvSpPr/>
          <p:nvPr/>
        </p:nvSpPr>
        <p:spPr>
          <a:xfrm flipV="1">
            <a:off x="2482560" y="4345560"/>
            <a:ext cx="360" cy="16200"/>
          </a:xfrm>
          <a:prstGeom prst="line">
            <a:avLst/>
          </a:prstGeom>
          <a:ln w="6120">
            <a:solidFill>
              <a:srgbClr val="000000"/>
            </a:solidFill>
            <a:miter/>
          </a:ln>
        </p:spPr>
        <p:style>
          <a:lnRef idx="0"/>
          <a:fillRef idx="0"/>
          <a:effectRef idx="0"/>
          <a:fontRef idx="minor"/>
        </p:style>
      </p:sp>
      <p:sp>
        <p:nvSpPr>
          <p:cNvPr id="739" name="Line 187"/>
          <p:cNvSpPr/>
          <p:nvPr/>
        </p:nvSpPr>
        <p:spPr>
          <a:xfrm flipV="1">
            <a:off x="2514240" y="4401000"/>
            <a:ext cx="360" cy="24120"/>
          </a:xfrm>
          <a:prstGeom prst="line">
            <a:avLst/>
          </a:prstGeom>
          <a:ln w="6120">
            <a:solidFill>
              <a:srgbClr val="000000"/>
            </a:solidFill>
            <a:miter/>
          </a:ln>
        </p:spPr>
        <p:style>
          <a:lnRef idx="0"/>
          <a:fillRef idx="0"/>
          <a:effectRef idx="0"/>
          <a:fontRef idx="minor"/>
        </p:style>
      </p:sp>
      <p:sp>
        <p:nvSpPr>
          <p:cNvPr id="740" name="Line 188"/>
          <p:cNvSpPr/>
          <p:nvPr/>
        </p:nvSpPr>
        <p:spPr>
          <a:xfrm flipV="1">
            <a:off x="2514240" y="4369680"/>
            <a:ext cx="360" cy="23760"/>
          </a:xfrm>
          <a:prstGeom prst="line">
            <a:avLst/>
          </a:prstGeom>
          <a:ln w="6120">
            <a:solidFill>
              <a:srgbClr val="000000"/>
            </a:solidFill>
            <a:miter/>
          </a:ln>
        </p:spPr>
        <p:style>
          <a:lnRef idx="0"/>
          <a:fillRef idx="0"/>
          <a:effectRef idx="0"/>
          <a:fontRef idx="minor"/>
        </p:style>
      </p:sp>
      <p:sp>
        <p:nvSpPr>
          <p:cNvPr id="741" name="Line 189"/>
          <p:cNvSpPr/>
          <p:nvPr/>
        </p:nvSpPr>
        <p:spPr>
          <a:xfrm flipV="1">
            <a:off x="2514240" y="4345560"/>
            <a:ext cx="360" cy="16200"/>
          </a:xfrm>
          <a:prstGeom prst="line">
            <a:avLst/>
          </a:prstGeom>
          <a:ln w="6120">
            <a:solidFill>
              <a:srgbClr val="000000"/>
            </a:solidFill>
            <a:miter/>
          </a:ln>
        </p:spPr>
        <p:style>
          <a:lnRef idx="0"/>
          <a:fillRef idx="0"/>
          <a:effectRef idx="0"/>
          <a:fontRef idx="minor"/>
        </p:style>
      </p:sp>
      <p:sp>
        <p:nvSpPr>
          <p:cNvPr id="742" name="Line 190"/>
          <p:cNvSpPr/>
          <p:nvPr/>
        </p:nvSpPr>
        <p:spPr>
          <a:xfrm>
            <a:off x="2478960" y="4406040"/>
            <a:ext cx="7560" cy="360"/>
          </a:xfrm>
          <a:prstGeom prst="line">
            <a:avLst/>
          </a:prstGeom>
          <a:ln w="6120">
            <a:solidFill>
              <a:srgbClr val="000000"/>
            </a:solidFill>
            <a:miter/>
          </a:ln>
        </p:spPr>
        <p:style>
          <a:lnRef idx="0"/>
          <a:fillRef idx="0"/>
          <a:effectRef idx="0"/>
          <a:fontRef idx="minor"/>
        </p:style>
      </p:sp>
      <p:sp>
        <p:nvSpPr>
          <p:cNvPr id="743" name="Line 191"/>
          <p:cNvSpPr/>
          <p:nvPr/>
        </p:nvSpPr>
        <p:spPr>
          <a:xfrm>
            <a:off x="2494800" y="4406040"/>
            <a:ext cx="7560" cy="360"/>
          </a:xfrm>
          <a:prstGeom prst="line">
            <a:avLst/>
          </a:prstGeom>
          <a:ln w="6120">
            <a:solidFill>
              <a:srgbClr val="000000"/>
            </a:solidFill>
            <a:miter/>
          </a:ln>
        </p:spPr>
        <p:style>
          <a:lnRef idx="0"/>
          <a:fillRef idx="0"/>
          <a:effectRef idx="0"/>
          <a:fontRef idx="minor"/>
        </p:style>
      </p:sp>
      <p:sp>
        <p:nvSpPr>
          <p:cNvPr id="744" name="Line 192"/>
          <p:cNvSpPr/>
          <p:nvPr/>
        </p:nvSpPr>
        <p:spPr>
          <a:xfrm>
            <a:off x="2509560" y="4406040"/>
            <a:ext cx="8640" cy="360"/>
          </a:xfrm>
          <a:prstGeom prst="line">
            <a:avLst/>
          </a:prstGeom>
          <a:ln w="6120">
            <a:solidFill>
              <a:srgbClr val="000000"/>
            </a:solidFill>
            <a:miter/>
          </a:ln>
        </p:spPr>
        <p:style>
          <a:lnRef idx="0"/>
          <a:fillRef idx="0"/>
          <a:effectRef idx="0"/>
          <a:fontRef idx="minor"/>
        </p:style>
      </p:sp>
      <p:sp>
        <p:nvSpPr>
          <p:cNvPr id="745" name="Line 193"/>
          <p:cNvSpPr/>
          <p:nvPr/>
        </p:nvSpPr>
        <p:spPr>
          <a:xfrm>
            <a:off x="2525040" y="4406040"/>
            <a:ext cx="7560" cy="360"/>
          </a:xfrm>
          <a:prstGeom prst="line">
            <a:avLst/>
          </a:prstGeom>
          <a:ln w="6120">
            <a:solidFill>
              <a:srgbClr val="000000"/>
            </a:solidFill>
            <a:miter/>
          </a:ln>
        </p:spPr>
        <p:style>
          <a:lnRef idx="0"/>
          <a:fillRef idx="0"/>
          <a:effectRef idx="0"/>
          <a:fontRef idx="minor"/>
        </p:style>
      </p:sp>
      <p:sp>
        <p:nvSpPr>
          <p:cNvPr id="746" name="Line 194"/>
          <p:cNvSpPr/>
          <p:nvPr/>
        </p:nvSpPr>
        <p:spPr>
          <a:xfrm>
            <a:off x="2478960" y="4389840"/>
            <a:ext cx="7560" cy="360"/>
          </a:xfrm>
          <a:prstGeom prst="line">
            <a:avLst/>
          </a:prstGeom>
          <a:ln w="6120">
            <a:solidFill>
              <a:srgbClr val="000000"/>
            </a:solidFill>
            <a:miter/>
          </a:ln>
        </p:spPr>
        <p:style>
          <a:lnRef idx="0"/>
          <a:fillRef idx="0"/>
          <a:effectRef idx="0"/>
          <a:fontRef idx="minor"/>
        </p:style>
      </p:sp>
      <p:sp>
        <p:nvSpPr>
          <p:cNvPr id="747" name="Line 195"/>
          <p:cNvSpPr/>
          <p:nvPr/>
        </p:nvSpPr>
        <p:spPr>
          <a:xfrm>
            <a:off x="2494800" y="4389840"/>
            <a:ext cx="7560" cy="360"/>
          </a:xfrm>
          <a:prstGeom prst="line">
            <a:avLst/>
          </a:prstGeom>
          <a:ln w="6120">
            <a:solidFill>
              <a:srgbClr val="000000"/>
            </a:solidFill>
            <a:miter/>
          </a:ln>
        </p:spPr>
        <p:style>
          <a:lnRef idx="0"/>
          <a:fillRef idx="0"/>
          <a:effectRef idx="0"/>
          <a:fontRef idx="minor"/>
        </p:style>
      </p:sp>
      <p:sp>
        <p:nvSpPr>
          <p:cNvPr id="748" name="Line 196"/>
          <p:cNvSpPr/>
          <p:nvPr/>
        </p:nvSpPr>
        <p:spPr>
          <a:xfrm>
            <a:off x="2509560" y="4389840"/>
            <a:ext cx="8640" cy="360"/>
          </a:xfrm>
          <a:prstGeom prst="line">
            <a:avLst/>
          </a:prstGeom>
          <a:ln w="6120">
            <a:solidFill>
              <a:srgbClr val="000000"/>
            </a:solidFill>
            <a:miter/>
          </a:ln>
        </p:spPr>
        <p:style>
          <a:lnRef idx="0"/>
          <a:fillRef idx="0"/>
          <a:effectRef idx="0"/>
          <a:fontRef idx="minor"/>
        </p:style>
      </p:sp>
      <p:sp>
        <p:nvSpPr>
          <p:cNvPr id="749" name="Line 197"/>
          <p:cNvSpPr/>
          <p:nvPr/>
        </p:nvSpPr>
        <p:spPr>
          <a:xfrm>
            <a:off x="2525040" y="4389840"/>
            <a:ext cx="7560" cy="360"/>
          </a:xfrm>
          <a:prstGeom prst="line">
            <a:avLst/>
          </a:prstGeom>
          <a:ln w="6120">
            <a:solidFill>
              <a:srgbClr val="000000"/>
            </a:solidFill>
            <a:miter/>
          </a:ln>
        </p:spPr>
        <p:style>
          <a:lnRef idx="0"/>
          <a:fillRef idx="0"/>
          <a:effectRef idx="0"/>
          <a:fontRef idx="minor"/>
        </p:style>
      </p:sp>
      <p:sp>
        <p:nvSpPr>
          <p:cNvPr id="750" name="Line 198"/>
          <p:cNvSpPr/>
          <p:nvPr/>
        </p:nvSpPr>
        <p:spPr>
          <a:xfrm>
            <a:off x="2478960" y="4373640"/>
            <a:ext cx="7560" cy="360"/>
          </a:xfrm>
          <a:prstGeom prst="line">
            <a:avLst/>
          </a:prstGeom>
          <a:ln w="6120">
            <a:solidFill>
              <a:srgbClr val="000000"/>
            </a:solidFill>
            <a:miter/>
          </a:ln>
        </p:spPr>
        <p:style>
          <a:lnRef idx="0"/>
          <a:fillRef idx="0"/>
          <a:effectRef idx="0"/>
          <a:fontRef idx="minor"/>
        </p:style>
      </p:sp>
      <p:sp>
        <p:nvSpPr>
          <p:cNvPr id="751" name="Line 199"/>
          <p:cNvSpPr/>
          <p:nvPr/>
        </p:nvSpPr>
        <p:spPr>
          <a:xfrm>
            <a:off x="2494800" y="4373640"/>
            <a:ext cx="7560" cy="360"/>
          </a:xfrm>
          <a:prstGeom prst="line">
            <a:avLst/>
          </a:prstGeom>
          <a:ln w="6120">
            <a:solidFill>
              <a:srgbClr val="000000"/>
            </a:solidFill>
            <a:miter/>
          </a:ln>
        </p:spPr>
        <p:style>
          <a:lnRef idx="0"/>
          <a:fillRef idx="0"/>
          <a:effectRef idx="0"/>
          <a:fontRef idx="minor"/>
        </p:style>
      </p:sp>
      <p:sp>
        <p:nvSpPr>
          <p:cNvPr id="752" name="Line 200"/>
          <p:cNvSpPr/>
          <p:nvPr/>
        </p:nvSpPr>
        <p:spPr>
          <a:xfrm>
            <a:off x="2509560" y="4373640"/>
            <a:ext cx="8640" cy="360"/>
          </a:xfrm>
          <a:prstGeom prst="line">
            <a:avLst/>
          </a:prstGeom>
          <a:ln w="6120">
            <a:solidFill>
              <a:srgbClr val="000000"/>
            </a:solidFill>
            <a:miter/>
          </a:ln>
        </p:spPr>
        <p:style>
          <a:lnRef idx="0"/>
          <a:fillRef idx="0"/>
          <a:effectRef idx="0"/>
          <a:fontRef idx="minor"/>
        </p:style>
      </p:sp>
      <p:sp>
        <p:nvSpPr>
          <p:cNvPr id="753" name="Line 201"/>
          <p:cNvSpPr/>
          <p:nvPr/>
        </p:nvSpPr>
        <p:spPr>
          <a:xfrm>
            <a:off x="2525040" y="4373640"/>
            <a:ext cx="7560" cy="360"/>
          </a:xfrm>
          <a:prstGeom prst="line">
            <a:avLst/>
          </a:prstGeom>
          <a:ln w="6120">
            <a:solidFill>
              <a:srgbClr val="000000"/>
            </a:solidFill>
            <a:miter/>
          </a:ln>
        </p:spPr>
        <p:style>
          <a:lnRef idx="0"/>
          <a:fillRef idx="0"/>
          <a:effectRef idx="0"/>
          <a:fontRef idx="minor"/>
        </p:style>
      </p:sp>
      <p:sp>
        <p:nvSpPr>
          <p:cNvPr id="754" name="Line 202"/>
          <p:cNvSpPr/>
          <p:nvPr/>
        </p:nvSpPr>
        <p:spPr>
          <a:xfrm>
            <a:off x="2548440" y="4398480"/>
            <a:ext cx="23400" cy="360"/>
          </a:xfrm>
          <a:prstGeom prst="line">
            <a:avLst/>
          </a:prstGeom>
          <a:ln w="6120">
            <a:solidFill>
              <a:srgbClr val="000000"/>
            </a:solidFill>
            <a:miter/>
          </a:ln>
        </p:spPr>
        <p:style>
          <a:lnRef idx="0"/>
          <a:fillRef idx="0"/>
          <a:effectRef idx="0"/>
          <a:fontRef idx="minor"/>
        </p:style>
      </p:sp>
      <p:sp>
        <p:nvSpPr>
          <p:cNvPr id="755" name="Line 203"/>
          <p:cNvSpPr/>
          <p:nvPr/>
        </p:nvSpPr>
        <p:spPr>
          <a:xfrm>
            <a:off x="2579400" y="4398480"/>
            <a:ext cx="23040" cy="360"/>
          </a:xfrm>
          <a:prstGeom prst="line">
            <a:avLst/>
          </a:prstGeom>
          <a:ln w="6120">
            <a:solidFill>
              <a:srgbClr val="000000"/>
            </a:solidFill>
            <a:miter/>
          </a:ln>
        </p:spPr>
        <p:style>
          <a:lnRef idx="0"/>
          <a:fillRef idx="0"/>
          <a:effectRef idx="0"/>
          <a:fontRef idx="minor"/>
        </p:style>
      </p:sp>
      <p:sp>
        <p:nvSpPr>
          <p:cNvPr id="756" name="Line 204"/>
          <p:cNvSpPr/>
          <p:nvPr/>
        </p:nvSpPr>
        <p:spPr>
          <a:xfrm>
            <a:off x="2532600" y="4382280"/>
            <a:ext cx="23400" cy="360"/>
          </a:xfrm>
          <a:prstGeom prst="line">
            <a:avLst/>
          </a:prstGeom>
          <a:ln w="6120">
            <a:solidFill>
              <a:srgbClr val="000000"/>
            </a:solidFill>
            <a:miter/>
          </a:ln>
        </p:spPr>
        <p:style>
          <a:lnRef idx="0"/>
          <a:fillRef idx="0"/>
          <a:effectRef idx="0"/>
          <a:fontRef idx="minor"/>
        </p:style>
      </p:sp>
      <p:sp>
        <p:nvSpPr>
          <p:cNvPr id="757" name="Line 205"/>
          <p:cNvSpPr/>
          <p:nvPr/>
        </p:nvSpPr>
        <p:spPr>
          <a:xfrm>
            <a:off x="2564280" y="4382280"/>
            <a:ext cx="23400" cy="360"/>
          </a:xfrm>
          <a:prstGeom prst="line">
            <a:avLst/>
          </a:prstGeom>
          <a:ln w="6120">
            <a:solidFill>
              <a:srgbClr val="000000"/>
            </a:solidFill>
            <a:miter/>
          </a:ln>
        </p:spPr>
        <p:style>
          <a:lnRef idx="0"/>
          <a:fillRef idx="0"/>
          <a:effectRef idx="0"/>
          <a:fontRef idx="minor"/>
        </p:style>
      </p:sp>
      <p:sp>
        <p:nvSpPr>
          <p:cNvPr id="758" name="Line 206"/>
          <p:cNvSpPr/>
          <p:nvPr/>
        </p:nvSpPr>
        <p:spPr>
          <a:xfrm>
            <a:off x="2594880" y="4382280"/>
            <a:ext cx="7560" cy="360"/>
          </a:xfrm>
          <a:prstGeom prst="line">
            <a:avLst/>
          </a:prstGeom>
          <a:ln w="6120">
            <a:solidFill>
              <a:srgbClr val="000000"/>
            </a:solidFill>
            <a:miter/>
          </a:ln>
        </p:spPr>
        <p:style>
          <a:lnRef idx="0"/>
          <a:fillRef idx="0"/>
          <a:effectRef idx="0"/>
          <a:fontRef idx="minor"/>
        </p:style>
      </p:sp>
      <p:sp>
        <p:nvSpPr>
          <p:cNvPr id="759" name="Line 207"/>
          <p:cNvSpPr/>
          <p:nvPr/>
        </p:nvSpPr>
        <p:spPr>
          <a:xfrm>
            <a:off x="2548440" y="4365720"/>
            <a:ext cx="23400" cy="360"/>
          </a:xfrm>
          <a:prstGeom prst="line">
            <a:avLst/>
          </a:prstGeom>
          <a:ln w="6120">
            <a:solidFill>
              <a:srgbClr val="000000"/>
            </a:solidFill>
            <a:miter/>
          </a:ln>
        </p:spPr>
        <p:style>
          <a:lnRef idx="0"/>
          <a:fillRef idx="0"/>
          <a:effectRef idx="0"/>
          <a:fontRef idx="minor"/>
        </p:style>
      </p:sp>
      <p:sp>
        <p:nvSpPr>
          <p:cNvPr id="760" name="Line 208"/>
          <p:cNvSpPr/>
          <p:nvPr/>
        </p:nvSpPr>
        <p:spPr>
          <a:xfrm>
            <a:off x="2579400" y="4365720"/>
            <a:ext cx="23040" cy="360"/>
          </a:xfrm>
          <a:prstGeom prst="line">
            <a:avLst/>
          </a:prstGeom>
          <a:ln w="6120">
            <a:solidFill>
              <a:srgbClr val="000000"/>
            </a:solidFill>
            <a:miter/>
          </a:ln>
        </p:spPr>
        <p:style>
          <a:lnRef idx="0"/>
          <a:fillRef idx="0"/>
          <a:effectRef idx="0"/>
          <a:fontRef idx="minor"/>
        </p:style>
      </p:sp>
      <p:sp>
        <p:nvSpPr>
          <p:cNvPr id="761" name="Line 209"/>
          <p:cNvSpPr/>
          <p:nvPr/>
        </p:nvSpPr>
        <p:spPr>
          <a:xfrm flipV="1">
            <a:off x="2560680" y="4385880"/>
            <a:ext cx="360" cy="23760"/>
          </a:xfrm>
          <a:prstGeom prst="line">
            <a:avLst/>
          </a:prstGeom>
          <a:ln w="6120">
            <a:solidFill>
              <a:srgbClr val="000000"/>
            </a:solidFill>
            <a:miter/>
          </a:ln>
        </p:spPr>
        <p:style>
          <a:lnRef idx="0"/>
          <a:fillRef idx="0"/>
          <a:effectRef idx="0"/>
          <a:fontRef idx="minor"/>
        </p:style>
      </p:sp>
      <p:sp>
        <p:nvSpPr>
          <p:cNvPr id="762" name="Line 210"/>
          <p:cNvSpPr/>
          <p:nvPr/>
        </p:nvSpPr>
        <p:spPr>
          <a:xfrm flipV="1">
            <a:off x="2560680" y="4353120"/>
            <a:ext cx="360" cy="24120"/>
          </a:xfrm>
          <a:prstGeom prst="line">
            <a:avLst/>
          </a:prstGeom>
          <a:ln w="6120">
            <a:solidFill>
              <a:srgbClr val="000000"/>
            </a:solidFill>
            <a:miter/>
          </a:ln>
        </p:spPr>
        <p:style>
          <a:lnRef idx="0"/>
          <a:fillRef idx="0"/>
          <a:effectRef idx="0"/>
          <a:fontRef idx="minor"/>
        </p:style>
      </p:sp>
      <p:sp>
        <p:nvSpPr>
          <p:cNvPr id="763" name="Line 211"/>
          <p:cNvSpPr/>
          <p:nvPr/>
        </p:nvSpPr>
        <p:spPr>
          <a:xfrm flipV="1">
            <a:off x="2591640" y="4385880"/>
            <a:ext cx="360" cy="23760"/>
          </a:xfrm>
          <a:prstGeom prst="line">
            <a:avLst/>
          </a:prstGeom>
          <a:ln w="6120">
            <a:solidFill>
              <a:srgbClr val="000000"/>
            </a:solidFill>
            <a:miter/>
          </a:ln>
        </p:spPr>
        <p:style>
          <a:lnRef idx="0"/>
          <a:fillRef idx="0"/>
          <a:effectRef idx="0"/>
          <a:fontRef idx="minor"/>
        </p:style>
      </p:sp>
      <p:sp>
        <p:nvSpPr>
          <p:cNvPr id="764" name="Line 212"/>
          <p:cNvSpPr/>
          <p:nvPr/>
        </p:nvSpPr>
        <p:spPr>
          <a:xfrm flipV="1">
            <a:off x="2591640" y="4353120"/>
            <a:ext cx="360" cy="24120"/>
          </a:xfrm>
          <a:prstGeom prst="line">
            <a:avLst/>
          </a:prstGeom>
          <a:ln w="6120">
            <a:solidFill>
              <a:srgbClr val="000000"/>
            </a:solidFill>
            <a:miter/>
          </a:ln>
        </p:spPr>
        <p:style>
          <a:lnRef idx="0"/>
          <a:fillRef idx="0"/>
          <a:effectRef idx="0"/>
          <a:fontRef idx="minor"/>
        </p:style>
      </p:sp>
      <p:sp>
        <p:nvSpPr>
          <p:cNvPr id="765" name="Line 213"/>
          <p:cNvSpPr/>
          <p:nvPr/>
        </p:nvSpPr>
        <p:spPr>
          <a:xfrm flipV="1">
            <a:off x="2544840" y="4401000"/>
            <a:ext cx="360" cy="24120"/>
          </a:xfrm>
          <a:prstGeom prst="line">
            <a:avLst/>
          </a:prstGeom>
          <a:ln w="6120">
            <a:solidFill>
              <a:srgbClr val="000000"/>
            </a:solidFill>
            <a:miter/>
          </a:ln>
        </p:spPr>
        <p:style>
          <a:lnRef idx="0"/>
          <a:fillRef idx="0"/>
          <a:effectRef idx="0"/>
          <a:fontRef idx="minor"/>
        </p:style>
      </p:sp>
      <p:sp>
        <p:nvSpPr>
          <p:cNvPr id="766" name="Line 214"/>
          <p:cNvSpPr/>
          <p:nvPr/>
        </p:nvSpPr>
        <p:spPr>
          <a:xfrm flipV="1">
            <a:off x="2544840" y="4369680"/>
            <a:ext cx="360" cy="23760"/>
          </a:xfrm>
          <a:prstGeom prst="line">
            <a:avLst/>
          </a:prstGeom>
          <a:ln w="6120">
            <a:solidFill>
              <a:srgbClr val="000000"/>
            </a:solidFill>
            <a:miter/>
          </a:ln>
        </p:spPr>
        <p:style>
          <a:lnRef idx="0"/>
          <a:fillRef idx="0"/>
          <a:effectRef idx="0"/>
          <a:fontRef idx="minor"/>
        </p:style>
      </p:sp>
      <p:sp>
        <p:nvSpPr>
          <p:cNvPr id="767" name="Line 215"/>
          <p:cNvSpPr/>
          <p:nvPr/>
        </p:nvSpPr>
        <p:spPr>
          <a:xfrm flipV="1">
            <a:off x="2544840" y="4345560"/>
            <a:ext cx="360" cy="16200"/>
          </a:xfrm>
          <a:prstGeom prst="line">
            <a:avLst/>
          </a:prstGeom>
          <a:ln w="6120">
            <a:solidFill>
              <a:srgbClr val="000000"/>
            </a:solidFill>
            <a:miter/>
          </a:ln>
        </p:spPr>
        <p:style>
          <a:lnRef idx="0"/>
          <a:fillRef idx="0"/>
          <a:effectRef idx="0"/>
          <a:fontRef idx="minor"/>
        </p:style>
      </p:sp>
      <p:sp>
        <p:nvSpPr>
          <p:cNvPr id="768" name="Line 216"/>
          <p:cNvSpPr/>
          <p:nvPr/>
        </p:nvSpPr>
        <p:spPr>
          <a:xfrm flipV="1">
            <a:off x="2576520" y="4401000"/>
            <a:ext cx="360" cy="24120"/>
          </a:xfrm>
          <a:prstGeom prst="line">
            <a:avLst/>
          </a:prstGeom>
          <a:ln w="6120">
            <a:solidFill>
              <a:srgbClr val="000000"/>
            </a:solidFill>
            <a:miter/>
          </a:ln>
        </p:spPr>
        <p:style>
          <a:lnRef idx="0"/>
          <a:fillRef idx="0"/>
          <a:effectRef idx="0"/>
          <a:fontRef idx="minor"/>
        </p:style>
      </p:sp>
      <p:sp>
        <p:nvSpPr>
          <p:cNvPr id="769" name="Line 217"/>
          <p:cNvSpPr/>
          <p:nvPr/>
        </p:nvSpPr>
        <p:spPr>
          <a:xfrm flipV="1">
            <a:off x="2576520" y="4369680"/>
            <a:ext cx="360" cy="23760"/>
          </a:xfrm>
          <a:prstGeom prst="line">
            <a:avLst/>
          </a:prstGeom>
          <a:ln w="6120">
            <a:solidFill>
              <a:srgbClr val="000000"/>
            </a:solidFill>
            <a:miter/>
          </a:ln>
        </p:spPr>
        <p:style>
          <a:lnRef idx="0"/>
          <a:fillRef idx="0"/>
          <a:effectRef idx="0"/>
          <a:fontRef idx="minor"/>
        </p:style>
      </p:sp>
      <p:sp>
        <p:nvSpPr>
          <p:cNvPr id="770" name="Line 218"/>
          <p:cNvSpPr/>
          <p:nvPr/>
        </p:nvSpPr>
        <p:spPr>
          <a:xfrm flipV="1">
            <a:off x="2576520" y="4345560"/>
            <a:ext cx="360" cy="16200"/>
          </a:xfrm>
          <a:prstGeom prst="line">
            <a:avLst/>
          </a:prstGeom>
          <a:ln w="6120">
            <a:solidFill>
              <a:srgbClr val="000000"/>
            </a:solidFill>
            <a:miter/>
          </a:ln>
        </p:spPr>
        <p:style>
          <a:lnRef idx="0"/>
          <a:fillRef idx="0"/>
          <a:effectRef idx="0"/>
          <a:fontRef idx="minor"/>
        </p:style>
      </p:sp>
      <p:sp>
        <p:nvSpPr>
          <p:cNvPr id="771" name="Line 219"/>
          <p:cNvSpPr/>
          <p:nvPr/>
        </p:nvSpPr>
        <p:spPr>
          <a:xfrm>
            <a:off x="2540880" y="4406040"/>
            <a:ext cx="7560" cy="360"/>
          </a:xfrm>
          <a:prstGeom prst="line">
            <a:avLst/>
          </a:prstGeom>
          <a:ln w="6120">
            <a:solidFill>
              <a:srgbClr val="000000"/>
            </a:solidFill>
            <a:miter/>
          </a:ln>
        </p:spPr>
        <p:style>
          <a:lnRef idx="0"/>
          <a:fillRef idx="0"/>
          <a:effectRef idx="0"/>
          <a:fontRef idx="minor"/>
        </p:style>
      </p:sp>
      <p:sp>
        <p:nvSpPr>
          <p:cNvPr id="772" name="Line 220"/>
          <p:cNvSpPr/>
          <p:nvPr/>
        </p:nvSpPr>
        <p:spPr>
          <a:xfrm>
            <a:off x="2556000" y="4406040"/>
            <a:ext cx="8280" cy="360"/>
          </a:xfrm>
          <a:prstGeom prst="line">
            <a:avLst/>
          </a:prstGeom>
          <a:ln w="6120">
            <a:solidFill>
              <a:srgbClr val="000000"/>
            </a:solidFill>
            <a:miter/>
          </a:ln>
        </p:spPr>
        <p:style>
          <a:lnRef idx="0"/>
          <a:fillRef idx="0"/>
          <a:effectRef idx="0"/>
          <a:fontRef idx="minor"/>
        </p:style>
      </p:sp>
      <p:sp>
        <p:nvSpPr>
          <p:cNvPr id="773" name="Line 221"/>
          <p:cNvSpPr/>
          <p:nvPr/>
        </p:nvSpPr>
        <p:spPr>
          <a:xfrm>
            <a:off x="2571840" y="4406040"/>
            <a:ext cx="7560" cy="360"/>
          </a:xfrm>
          <a:prstGeom prst="line">
            <a:avLst/>
          </a:prstGeom>
          <a:ln w="6120">
            <a:solidFill>
              <a:srgbClr val="000000"/>
            </a:solidFill>
            <a:miter/>
          </a:ln>
        </p:spPr>
        <p:style>
          <a:lnRef idx="0"/>
          <a:fillRef idx="0"/>
          <a:effectRef idx="0"/>
          <a:fontRef idx="minor"/>
        </p:style>
      </p:sp>
      <p:sp>
        <p:nvSpPr>
          <p:cNvPr id="774" name="Line 222"/>
          <p:cNvSpPr/>
          <p:nvPr/>
        </p:nvSpPr>
        <p:spPr>
          <a:xfrm>
            <a:off x="2587680" y="4406040"/>
            <a:ext cx="7200" cy="360"/>
          </a:xfrm>
          <a:prstGeom prst="line">
            <a:avLst/>
          </a:prstGeom>
          <a:ln w="6120">
            <a:solidFill>
              <a:srgbClr val="000000"/>
            </a:solidFill>
            <a:miter/>
          </a:ln>
        </p:spPr>
        <p:style>
          <a:lnRef idx="0"/>
          <a:fillRef idx="0"/>
          <a:effectRef idx="0"/>
          <a:fontRef idx="minor"/>
        </p:style>
      </p:sp>
      <p:sp>
        <p:nvSpPr>
          <p:cNvPr id="775" name="Line 223"/>
          <p:cNvSpPr/>
          <p:nvPr/>
        </p:nvSpPr>
        <p:spPr>
          <a:xfrm>
            <a:off x="2540880" y="4389840"/>
            <a:ext cx="7560" cy="360"/>
          </a:xfrm>
          <a:prstGeom prst="line">
            <a:avLst/>
          </a:prstGeom>
          <a:ln w="6120">
            <a:solidFill>
              <a:srgbClr val="000000"/>
            </a:solidFill>
            <a:miter/>
          </a:ln>
        </p:spPr>
        <p:style>
          <a:lnRef idx="0"/>
          <a:fillRef idx="0"/>
          <a:effectRef idx="0"/>
          <a:fontRef idx="minor"/>
        </p:style>
      </p:sp>
      <p:sp>
        <p:nvSpPr>
          <p:cNvPr id="776" name="Line 224"/>
          <p:cNvSpPr/>
          <p:nvPr/>
        </p:nvSpPr>
        <p:spPr>
          <a:xfrm>
            <a:off x="2556000" y="4389840"/>
            <a:ext cx="8280" cy="360"/>
          </a:xfrm>
          <a:prstGeom prst="line">
            <a:avLst/>
          </a:prstGeom>
          <a:ln w="6120">
            <a:solidFill>
              <a:srgbClr val="000000"/>
            </a:solidFill>
            <a:miter/>
          </a:ln>
        </p:spPr>
        <p:style>
          <a:lnRef idx="0"/>
          <a:fillRef idx="0"/>
          <a:effectRef idx="0"/>
          <a:fontRef idx="minor"/>
        </p:style>
      </p:sp>
      <p:sp>
        <p:nvSpPr>
          <p:cNvPr id="777" name="Line 225"/>
          <p:cNvSpPr/>
          <p:nvPr/>
        </p:nvSpPr>
        <p:spPr>
          <a:xfrm>
            <a:off x="2571840" y="4389840"/>
            <a:ext cx="7560" cy="360"/>
          </a:xfrm>
          <a:prstGeom prst="line">
            <a:avLst/>
          </a:prstGeom>
          <a:ln w="6120">
            <a:solidFill>
              <a:srgbClr val="000000"/>
            </a:solidFill>
            <a:miter/>
          </a:ln>
        </p:spPr>
        <p:style>
          <a:lnRef idx="0"/>
          <a:fillRef idx="0"/>
          <a:effectRef idx="0"/>
          <a:fontRef idx="minor"/>
        </p:style>
      </p:sp>
      <p:sp>
        <p:nvSpPr>
          <p:cNvPr id="778" name="Line 226"/>
          <p:cNvSpPr/>
          <p:nvPr/>
        </p:nvSpPr>
        <p:spPr>
          <a:xfrm>
            <a:off x="2587680" y="4389840"/>
            <a:ext cx="7200" cy="360"/>
          </a:xfrm>
          <a:prstGeom prst="line">
            <a:avLst/>
          </a:prstGeom>
          <a:ln w="6120">
            <a:solidFill>
              <a:srgbClr val="000000"/>
            </a:solidFill>
            <a:miter/>
          </a:ln>
        </p:spPr>
        <p:style>
          <a:lnRef idx="0"/>
          <a:fillRef idx="0"/>
          <a:effectRef idx="0"/>
          <a:fontRef idx="minor"/>
        </p:style>
      </p:sp>
      <p:sp>
        <p:nvSpPr>
          <p:cNvPr id="779" name="Line 227"/>
          <p:cNvSpPr/>
          <p:nvPr/>
        </p:nvSpPr>
        <p:spPr>
          <a:xfrm>
            <a:off x="2540880" y="4373640"/>
            <a:ext cx="7560" cy="360"/>
          </a:xfrm>
          <a:prstGeom prst="line">
            <a:avLst/>
          </a:prstGeom>
          <a:ln w="6120">
            <a:solidFill>
              <a:srgbClr val="000000"/>
            </a:solidFill>
            <a:miter/>
          </a:ln>
        </p:spPr>
        <p:style>
          <a:lnRef idx="0"/>
          <a:fillRef idx="0"/>
          <a:effectRef idx="0"/>
          <a:fontRef idx="minor"/>
        </p:style>
      </p:sp>
      <p:sp>
        <p:nvSpPr>
          <p:cNvPr id="780" name="Line 228"/>
          <p:cNvSpPr/>
          <p:nvPr/>
        </p:nvSpPr>
        <p:spPr>
          <a:xfrm>
            <a:off x="2556000" y="4373640"/>
            <a:ext cx="8280" cy="360"/>
          </a:xfrm>
          <a:prstGeom prst="line">
            <a:avLst/>
          </a:prstGeom>
          <a:ln w="6120">
            <a:solidFill>
              <a:srgbClr val="000000"/>
            </a:solidFill>
            <a:miter/>
          </a:ln>
        </p:spPr>
        <p:style>
          <a:lnRef idx="0"/>
          <a:fillRef idx="0"/>
          <a:effectRef idx="0"/>
          <a:fontRef idx="minor"/>
        </p:style>
      </p:sp>
      <p:sp>
        <p:nvSpPr>
          <p:cNvPr id="781" name="Line 229"/>
          <p:cNvSpPr/>
          <p:nvPr/>
        </p:nvSpPr>
        <p:spPr>
          <a:xfrm>
            <a:off x="2571840" y="4373640"/>
            <a:ext cx="7560" cy="360"/>
          </a:xfrm>
          <a:prstGeom prst="line">
            <a:avLst/>
          </a:prstGeom>
          <a:ln w="6120">
            <a:solidFill>
              <a:srgbClr val="000000"/>
            </a:solidFill>
            <a:miter/>
          </a:ln>
        </p:spPr>
        <p:style>
          <a:lnRef idx="0"/>
          <a:fillRef idx="0"/>
          <a:effectRef idx="0"/>
          <a:fontRef idx="minor"/>
        </p:style>
      </p:sp>
      <p:sp>
        <p:nvSpPr>
          <p:cNvPr id="782" name="Line 230"/>
          <p:cNvSpPr/>
          <p:nvPr/>
        </p:nvSpPr>
        <p:spPr>
          <a:xfrm>
            <a:off x="2587680" y="4373640"/>
            <a:ext cx="7200" cy="360"/>
          </a:xfrm>
          <a:prstGeom prst="line">
            <a:avLst/>
          </a:prstGeom>
          <a:ln w="6120">
            <a:solidFill>
              <a:srgbClr val="000000"/>
            </a:solidFill>
            <a:miter/>
          </a:ln>
        </p:spPr>
        <p:style>
          <a:lnRef idx="0"/>
          <a:fillRef idx="0"/>
          <a:effectRef idx="0"/>
          <a:fontRef idx="minor"/>
        </p:style>
      </p:sp>
      <p:sp>
        <p:nvSpPr>
          <p:cNvPr id="783" name="Line 231"/>
          <p:cNvSpPr/>
          <p:nvPr/>
        </p:nvSpPr>
        <p:spPr>
          <a:xfrm>
            <a:off x="2610720" y="4398480"/>
            <a:ext cx="23400" cy="360"/>
          </a:xfrm>
          <a:prstGeom prst="line">
            <a:avLst/>
          </a:prstGeom>
          <a:ln w="6120">
            <a:solidFill>
              <a:srgbClr val="000000"/>
            </a:solidFill>
            <a:miter/>
          </a:ln>
        </p:spPr>
        <p:style>
          <a:lnRef idx="0"/>
          <a:fillRef idx="0"/>
          <a:effectRef idx="0"/>
          <a:fontRef idx="minor"/>
        </p:style>
      </p:sp>
      <p:sp>
        <p:nvSpPr>
          <p:cNvPr id="784" name="Line 232"/>
          <p:cNvSpPr/>
          <p:nvPr/>
        </p:nvSpPr>
        <p:spPr>
          <a:xfrm>
            <a:off x="2641680" y="4398480"/>
            <a:ext cx="23400" cy="360"/>
          </a:xfrm>
          <a:prstGeom prst="line">
            <a:avLst/>
          </a:prstGeom>
          <a:ln w="6120">
            <a:solidFill>
              <a:srgbClr val="000000"/>
            </a:solidFill>
            <a:miter/>
          </a:ln>
        </p:spPr>
        <p:style>
          <a:lnRef idx="0"/>
          <a:fillRef idx="0"/>
          <a:effectRef idx="0"/>
          <a:fontRef idx="minor"/>
        </p:style>
      </p:sp>
      <p:sp>
        <p:nvSpPr>
          <p:cNvPr id="785" name="Line 233"/>
          <p:cNvSpPr/>
          <p:nvPr/>
        </p:nvSpPr>
        <p:spPr>
          <a:xfrm>
            <a:off x="2594880" y="4382280"/>
            <a:ext cx="23400" cy="360"/>
          </a:xfrm>
          <a:prstGeom prst="line">
            <a:avLst/>
          </a:prstGeom>
          <a:ln w="6120">
            <a:solidFill>
              <a:srgbClr val="000000"/>
            </a:solidFill>
            <a:miter/>
          </a:ln>
        </p:spPr>
        <p:style>
          <a:lnRef idx="0"/>
          <a:fillRef idx="0"/>
          <a:effectRef idx="0"/>
          <a:fontRef idx="minor"/>
        </p:style>
      </p:sp>
      <p:sp>
        <p:nvSpPr>
          <p:cNvPr id="786" name="Line 234"/>
          <p:cNvSpPr/>
          <p:nvPr/>
        </p:nvSpPr>
        <p:spPr>
          <a:xfrm>
            <a:off x="2625840" y="4382280"/>
            <a:ext cx="23400" cy="360"/>
          </a:xfrm>
          <a:prstGeom prst="line">
            <a:avLst/>
          </a:prstGeom>
          <a:ln w="6120">
            <a:solidFill>
              <a:srgbClr val="000000"/>
            </a:solidFill>
            <a:miter/>
          </a:ln>
        </p:spPr>
        <p:style>
          <a:lnRef idx="0"/>
          <a:fillRef idx="0"/>
          <a:effectRef idx="0"/>
          <a:fontRef idx="minor"/>
        </p:style>
      </p:sp>
      <p:sp>
        <p:nvSpPr>
          <p:cNvPr id="787" name="Line 235"/>
          <p:cNvSpPr/>
          <p:nvPr/>
        </p:nvSpPr>
        <p:spPr>
          <a:xfrm>
            <a:off x="2657520" y="4382280"/>
            <a:ext cx="7560" cy="360"/>
          </a:xfrm>
          <a:prstGeom prst="line">
            <a:avLst/>
          </a:prstGeom>
          <a:ln w="6120">
            <a:solidFill>
              <a:srgbClr val="000000"/>
            </a:solidFill>
            <a:miter/>
          </a:ln>
        </p:spPr>
        <p:style>
          <a:lnRef idx="0"/>
          <a:fillRef idx="0"/>
          <a:effectRef idx="0"/>
          <a:fontRef idx="minor"/>
        </p:style>
      </p:sp>
      <p:sp>
        <p:nvSpPr>
          <p:cNvPr id="788" name="Line 236"/>
          <p:cNvSpPr/>
          <p:nvPr/>
        </p:nvSpPr>
        <p:spPr>
          <a:xfrm>
            <a:off x="2610720" y="4365720"/>
            <a:ext cx="23400" cy="360"/>
          </a:xfrm>
          <a:prstGeom prst="line">
            <a:avLst/>
          </a:prstGeom>
          <a:ln w="6120">
            <a:solidFill>
              <a:srgbClr val="000000"/>
            </a:solidFill>
            <a:miter/>
          </a:ln>
        </p:spPr>
        <p:style>
          <a:lnRef idx="0"/>
          <a:fillRef idx="0"/>
          <a:effectRef idx="0"/>
          <a:fontRef idx="minor"/>
        </p:style>
      </p:sp>
      <p:sp>
        <p:nvSpPr>
          <p:cNvPr id="789" name="Line 237"/>
          <p:cNvSpPr/>
          <p:nvPr/>
        </p:nvSpPr>
        <p:spPr>
          <a:xfrm>
            <a:off x="2641680" y="4365720"/>
            <a:ext cx="23400" cy="360"/>
          </a:xfrm>
          <a:prstGeom prst="line">
            <a:avLst/>
          </a:prstGeom>
          <a:ln w="6120">
            <a:solidFill>
              <a:srgbClr val="000000"/>
            </a:solidFill>
            <a:miter/>
          </a:ln>
        </p:spPr>
        <p:style>
          <a:lnRef idx="0"/>
          <a:fillRef idx="0"/>
          <a:effectRef idx="0"/>
          <a:fontRef idx="minor"/>
        </p:style>
      </p:sp>
      <p:sp>
        <p:nvSpPr>
          <p:cNvPr id="790" name="Line 238"/>
          <p:cNvSpPr/>
          <p:nvPr/>
        </p:nvSpPr>
        <p:spPr>
          <a:xfrm flipV="1">
            <a:off x="2623320" y="4385880"/>
            <a:ext cx="360" cy="23760"/>
          </a:xfrm>
          <a:prstGeom prst="line">
            <a:avLst/>
          </a:prstGeom>
          <a:ln w="6120">
            <a:solidFill>
              <a:srgbClr val="000000"/>
            </a:solidFill>
            <a:miter/>
          </a:ln>
        </p:spPr>
        <p:style>
          <a:lnRef idx="0"/>
          <a:fillRef idx="0"/>
          <a:effectRef idx="0"/>
          <a:fontRef idx="minor"/>
        </p:style>
      </p:sp>
      <p:sp>
        <p:nvSpPr>
          <p:cNvPr id="791" name="Line 239"/>
          <p:cNvSpPr/>
          <p:nvPr/>
        </p:nvSpPr>
        <p:spPr>
          <a:xfrm flipV="1">
            <a:off x="2623320" y="4353120"/>
            <a:ext cx="360" cy="24120"/>
          </a:xfrm>
          <a:prstGeom prst="line">
            <a:avLst/>
          </a:prstGeom>
          <a:ln w="6120">
            <a:solidFill>
              <a:srgbClr val="000000"/>
            </a:solidFill>
            <a:miter/>
          </a:ln>
        </p:spPr>
        <p:style>
          <a:lnRef idx="0"/>
          <a:fillRef idx="0"/>
          <a:effectRef idx="0"/>
          <a:fontRef idx="minor"/>
        </p:style>
      </p:sp>
      <p:sp>
        <p:nvSpPr>
          <p:cNvPr id="792" name="Line 240"/>
          <p:cNvSpPr/>
          <p:nvPr/>
        </p:nvSpPr>
        <p:spPr>
          <a:xfrm flipV="1">
            <a:off x="2653920" y="4385880"/>
            <a:ext cx="360" cy="23760"/>
          </a:xfrm>
          <a:prstGeom prst="line">
            <a:avLst/>
          </a:prstGeom>
          <a:ln w="6120">
            <a:solidFill>
              <a:srgbClr val="000000"/>
            </a:solidFill>
            <a:miter/>
          </a:ln>
        </p:spPr>
        <p:style>
          <a:lnRef idx="0"/>
          <a:fillRef idx="0"/>
          <a:effectRef idx="0"/>
          <a:fontRef idx="minor"/>
        </p:style>
      </p:sp>
      <p:sp>
        <p:nvSpPr>
          <p:cNvPr id="793" name="Line 241"/>
          <p:cNvSpPr/>
          <p:nvPr/>
        </p:nvSpPr>
        <p:spPr>
          <a:xfrm flipV="1">
            <a:off x="2653920" y="4353120"/>
            <a:ext cx="360" cy="24120"/>
          </a:xfrm>
          <a:prstGeom prst="line">
            <a:avLst/>
          </a:prstGeom>
          <a:ln w="6120">
            <a:solidFill>
              <a:srgbClr val="000000"/>
            </a:solidFill>
            <a:miter/>
          </a:ln>
        </p:spPr>
        <p:style>
          <a:lnRef idx="0"/>
          <a:fillRef idx="0"/>
          <a:effectRef idx="0"/>
          <a:fontRef idx="minor"/>
        </p:style>
      </p:sp>
      <p:sp>
        <p:nvSpPr>
          <p:cNvPr id="794" name="Line 242"/>
          <p:cNvSpPr/>
          <p:nvPr/>
        </p:nvSpPr>
        <p:spPr>
          <a:xfrm flipV="1">
            <a:off x="2607480" y="4401000"/>
            <a:ext cx="360" cy="24120"/>
          </a:xfrm>
          <a:prstGeom prst="line">
            <a:avLst/>
          </a:prstGeom>
          <a:ln w="6120">
            <a:solidFill>
              <a:srgbClr val="000000"/>
            </a:solidFill>
            <a:miter/>
          </a:ln>
        </p:spPr>
        <p:style>
          <a:lnRef idx="0"/>
          <a:fillRef idx="0"/>
          <a:effectRef idx="0"/>
          <a:fontRef idx="minor"/>
        </p:style>
      </p:sp>
      <p:sp>
        <p:nvSpPr>
          <p:cNvPr id="795" name="Line 243"/>
          <p:cNvSpPr/>
          <p:nvPr/>
        </p:nvSpPr>
        <p:spPr>
          <a:xfrm flipV="1">
            <a:off x="2607480" y="4369680"/>
            <a:ext cx="360" cy="23760"/>
          </a:xfrm>
          <a:prstGeom prst="line">
            <a:avLst/>
          </a:prstGeom>
          <a:ln w="6120">
            <a:solidFill>
              <a:srgbClr val="000000"/>
            </a:solidFill>
            <a:miter/>
          </a:ln>
        </p:spPr>
        <p:style>
          <a:lnRef idx="0"/>
          <a:fillRef idx="0"/>
          <a:effectRef idx="0"/>
          <a:fontRef idx="minor"/>
        </p:style>
      </p:sp>
      <p:sp>
        <p:nvSpPr>
          <p:cNvPr id="796" name="Line 244"/>
          <p:cNvSpPr/>
          <p:nvPr/>
        </p:nvSpPr>
        <p:spPr>
          <a:xfrm flipV="1">
            <a:off x="2607480" y="4345560"/>
            <a:ext cx="360" cy="16200"/>
          </a:xfrm>
          <a:prstGeom prst="line">
            <a:avLst/>
          </a:prstGeom>
          <a:ln w="6120">
            <a:solidFill>
              <a:srgbClr val="000000"/>
            </a:solidFill>
            <a:miter/>
          </a:ln>
        </p:spPr>
        <p:style>
          <a:lnRef idx="0"/>
          <a:fillRef idx="0"/>
          <a:effectRef idx="0"/>
          <a:fontRef idx="minor"/>
        </p:style>
      </p:sp>
      <p:sp>
        <p:nvSpPr>
          <p:cNvPr id="797" name="Line 245"/>
          <p:cNvSpPr/>
          <p:nvPr/>
        </p:nvSpPr>
        <p:spPr>
          <a:xfrm flipV="1">
            <a:off x="2638080" y="4401000"/>
            <a:ext cx="360" cy="24120"/>
          </a:xfrm>
          <a:prstGeom prst="line">
            <a:avLst/>
          </a:prstGeom>
          <a:ln w="6120">
            <a:solidFill>
              <a:srgbClr val="000000"/>
            </a:solidFill>
            <a:miter/>
          </a:ln>
        </p:spPr>
        <p:style>
          <a:lnRef idx="0"/>
          <a:fillRef idx="0"/>
          <a:effectRef idx="0"/>
          <a:fontRef idx="minor"/>
        </p:style>
      </p:sp>
      <p:sp>
        <p:nvSpPr>
          <p:cNvPr id="798" name="Line 246"/>
          <p:cNvSpPr/>
          <p:nvPr/>
        </p:nvSpPr>
        <p:spPr>
          <a:xfrm flipV="1">
            <a:off x="2638080" y="4369680"/>
            <a:ext cx="360" cy="23760"/>
          </a:xfrm>
          <a:prstGeom prst="line">
            <a:avLst/>
          </a:prstGeom>
          <a:ln w="6120">
            <a:solidFill>
              <a:srgbClr val="000000"/>
            </a:solidFill>
            <a:miter/>
          </a:ln>
        </p:spPr>
        <p:style>
          <a:lnRef idx="0"/>
          <a:fillRef idx="0"/>
          <a:effectRef idx="0"/>
          <a:fontRef idx="minor"/>
        </p:style>
      </p:sp>
      <p:sp>
        <p:nvSpPr>
          <p:cNvPr id="799" name="Line 247"/>
          <p:cNvSpPr/>
          <p:nvPr/>
        </p:nvSpPr>
        <p:spPr>
          <a:xfrm flipV="1">
            <a:off x="2638080" y="4345560"/>
            <a:ext cx="360" cy="16200"/>
          </a:xfrm>
          <a:prstGeom prst="line">
            <a:avLst/>
          </a:prstGeom>
          <a:ln w="6120">
            <a:solidFill>
              <a:srgbClr val="000000"/>
            </a:solidFill>
            <a:miter/>
          </a:ln>
        </p:spPr>
        <p:style>
          <a:lnRef idx="0"/>
          <a:fillRef idx="0"/>
          <a:effectRef idx="0"/>
          <a:fontRef idx="minor"/>
        </p:style>
      </p:sp>
      <p:sp>
        <p:nvSpPr>
          <p:cNvPr id="800" name="Line 248"/>
          <p:cNvSpPr/>
          <p:nvPr/>
        </p:nvSpPr>
        <p:spPr>
          <a:xfrm>
            <a:off x="2602440" y="4406040"/>
            <a:ext cx="8280" cy="360"/>
          </a:xfrm>
          <a:prstGeom prst="line">
            <a:avLst/>
          </a:prstGeom>
          <a:ln w="6120">
            <a:solidFill>
              <a:srgbClr val="000000"/>
            </a:solidFill>
            <a:miter/>
          </a:ln>
        </p:spPr>
        <p:style>
          <a:lnRef idx="0"/>
          <a:fillRef idx="0"/>
          <a:effectRef idx="0"/>
          <a:fontRef idx="minor"/>
        </p:style>
      </p:sp>
      <p:sp>
        <p:nvSpPr>
          <p:cNvPr id="801" name="Line 249"/>
          <p:cNvSpPr/>
          <p:nvPr/>
        </p:nvSpPr>
        <p:spPr>
          <a:xfrm>
            <a:off x="2618280" y="4406040"/>
            <a:ext cx="7560" cy="360"/>
          </a:xfrm>
          <a:prstGeom prst="line">
            <a:avLst/>
          </a:prstGeom>
          <a:ln w="6120">
            <a:solidFill>
              <a:srgbClr val="000000"/>
            </a:solidFill>
            <a:miter/>
          </a:ln>
        </p:spPr>
        <p:style>
          <a:lnRef idx="0"/>
          <a:fillRef idx="0"/>
          <a:effectRef idx="0"/>
          <a:fontRef idx="minor"/>
        </p:style>
      </p:sp>
      <p:sp>
        <p:nvSpPr>
          <p:cNvPr id="802" name="Line 250"/>
          <p:cNvSpPr/>
          <p:nvPr/>
        </p:nvSpPr>
        <p:spPr>
          <a:xfrm>
            <a:off x="2634120" y="4406040"/>
            <a:ext cx="7560" cy="360"/>
          </a:xfrm>
          <a:prstGeom prst="line">
            <a:avLst/>
          </a:prstGeom>
          <a:ln w="6120">
            <a:solidFill>
              <a:srgbClr val="000000"/>
            </a:solidFill>
            <a:miter/>
          </a:ln>
        </p:spPr>
        <p:style>
          <a:lnRef idx="0"/>
          <a:fillRef idx="0"/>
          <a:effectRef idx="0"/>
          <a:fontRef idx="minor"/>
        </p:style>
      </p:sp>
      <p:sp>
        <p:nvSpPr>
          <p:cNvPr id="803" name="Line 251"/>
          <p:cNvSpPr/>
          <p:nvPr/>
        </p:nvSpPr>
        <p:spPr>
          <a:xfrm>
            <a:off x="2649240" y="4406040"/>
            <a:ext cx="8280" cy="360"/>
          </a:xfrm>
          <a:prstGeom prst="line">
            <a:avLst/>
          </a:prstGeom>
          <a:ln w="6120">
            <a:solidFill>
              <a:srgbClr val="000000"/>
            </a:solidFill>
            <a:miter/>
          </a:ln>
        </p:spPr>
        <p:style>
          <a:lnRef idx="0"/>
          <a:fillRef idx="0"/>
          <a:effectRef idx="0"/>
          <a:fontRef idx="minor"/>
        </p:style>
      </p:sp>
      <p:sp>
        <p:nvSpPr>
          <p:cNvPr id="804" name="Line 252"/>
          <p:cNvSpPr/>
          <p:nvPr/>
        </p:nvSpPr>
        <p:spPr>
          <a:xfrm>
            <a:off x="2602440" y="4389840"/>
            <a:ext cx="8280" cy="360"/>
          </a:xfrm>
          <a:prstGeom prst="line">
            <a:avLst/>
          </a:prstGeom>
          <a:ln w="6120">
            <a:solidFill>
              <a:srgbClr val="000000"/>
            </a:solidFill>
            <a:miter/>
          </a:ln>
        </p:spPr>
        <p:style>
          <a:lnRef idx="0"/>
          <a:fillRef idx="0"/>
          <a:effectRef idx="0"/>
          <a:fontRef idx="minor"/>
        </p:style>
      </p:sp>
      <p:sp>
        <p:nvSpPr>
          <p:cNvPr id="805" name="Line 253"/>
          <p:cNvSpPr/>
          <p:nvPr/>
        </p:nvSpPr>
        <p:spPr>
          <a:xfrm>
            <a:off x="2618280" y="4389840"/>
            <a:ext cx="7560" cy="360"/>
          </a:xfrm>
          <a:prstGeom prst="line">
            <a:avLst/>
          </a:prstGeom>
          <a:ln w="6120">
            <a:solidFill>
              <a:srgbClr val="000000"/>
            </a:solidFill>
            <a:miter/>
          </a:ln>
        </p:spPr>
        <p:style>
          <a:lnRef idx="0"/>
          <a:fillRef idx="0"/>
          <a:effectRef idx="0"/>
          <a:fontRef idx="minor"/>
        </p:style>
      </p:sp>
      <p:sp>
        <p:nvSpPr>
          <p:cNvPr id="806" name="Line 254"/>
          <p:cNvSpPr/>
          <p:nvPr/>
        </p:nvSpPr>
        <p:spPr>
          <a:xfrm>
            <a:off x="2634120" y="4389840"/>
            <a:ext cx="7560" cy="360"/>
          </a:xfrm>
          <a:prstGeom prst="line">
            <a:avLst/>
          </a:prstGeom>
          <a:ln w="6120">
            <a:solidFill>
              <a:srgbClr val="000000"/>
            </a:solidFill>
            <a:miter/>
          </a:ln>
        </p:spPr>
        <p:style>
          <a:lnRef idx="0"/>
          <a:fillRef idx="0"/>
          <a:effectRef idx="0"/>
          <a:fontRef idx="minor"/>
        </p:style>
      </p:sp>
      <p:sp>
        <p:nvSpPr>
          <p:cNvPr id="807" name="Line 255"/>
          <p:cNvSpPr/>
          <p:nvPr/>
        </p:nvSpPr>
        <p:spPr>
          <a:xfrm>
            <a:off x="2649240" y="4389840"/>
            <a:ext cx="8280" cy="360"/>
          </a:xfrm>
          <a:prstGeom prst="line">
            <a:avLst/>
          </a:prstGeom>
          <a:ln w="6120">
            <a:solidFill>
              <a:srgbClr val="000000"/>
            </a:solidFill>
            <a:miter/>
          </a:ln>
        </p:spPr>
        <p:style>
          <a:lnRef idx="0"/>
          <a:fillRef idx="0"/>
          <a:effectRef idx="0"/>
          <a:fontRef idx="minor"/>
        </p:style>
      </p:sp>
      <p:sp>
        <p:nvSpPr>
          <p:cNvPr id="808" name="Line 256"/>
          <p:cNvSpPr/>
          <p:nvPr/>
        </p:nvSpPr>
        <p:spPr>
          <a:xfrm>
            <a:off x="2602440" y="4373640"/>
            <a:ext cx="8280" cy="360"/>
          </a:xfrm>
          <a:prstGeom prst="line">
            <a:avLst/>
          </a:prstGeom>
          <a:ln w="6120">
            <a:solidFill>
              <a:srgbClr val="000000"/>
            </a:solidFill>
            <a:miter/>
          </a:ln>
        </p:spPr>
        <p:style>
          <a:lnRef idx="0"/>
          <a:fillRef idx="0"/>
          <a:effectRef idx="0"/>
          <a:fontRef idx="minor"/>
        </p:style>
      </p:sp>
      <p:sp>
        <p:nvSpPr>
          <p:cNvPr id="809" name="Line 257"/>
          <p:cNvSpPr/>
          <p:nvPr/>
        </p:nvSpPr>
        <p:spPr>
          <a:xfrm>
            <a:off x="2618280" y="4373640"/>
            <a:ext cx="7560" cy="360"/>
          </a:xfrm>
          <a:prstGeom prst="line">
            <a:avLst/>
          </a:prstGeom>
          <a:ln w="6120">
            <a:solidFill>
              <a:srgbClr val="000000"/>
            </a:solidFill>
            <a:miter/>
          </a:ln>
        </p:spPr>
        <p:style>
          <a:lnRef idx="0"/>
          <a:fillRef idx="0"/>
          <a:effectRef idx="0"/>
          <a:fontRef idx="minor"/>
        </p:style>
      </p:sp>
      <p:sp>
        <p:nvSpPr>
          <p:cNvPr id="810" name="Line 258"/>
          <p:cNvSpPr/>
          <p:nvPr/>
        </p:nvSpPr>
        <p:spPr>
          <a:xfrm>
            <a:off x="2634120" y="4373640"/>
            <a:ext cx="7560" cy="360"/>
          </a:xfrm>
          <a:prstGeom prst="line">
            <a:avLst/>
          </a:prstGeom>
          <a:ln w="6120">
            <a:solidFill>
              <a:srgbClr val="000000"/>
            </a:solidFill>
            <a:miter/>
          </a:ln>
        </p:spPr>
        <p:style>
          <a:lnRef idx="0"/>
          <a:fillRef idx="0"/>
          <a:effectRef idx="0"/>
          <a:fontRef idx="minor"/>
        </p:style>
      </p:sp>
      <p:sp>
        <p:nvSpPr>
          <p:cNvPr id="811" name="Line 259"/>
          <p:cNvSpPr/>
          <p:nvPr/>
        </p:nvSpPr>
        <p:spPr>
          <a:xfrm>
            <a:off x="2649240" y="4373640"/>
            <a:ext cx="8280" cy="360"/>
          </a:xfrm>
          <a:prstGeom prst="line">
            <a:avLst/>
          </a:prstGeom>
          <a:ln w="6120">
            <a:solidFill>
              <a:srgbClr val="000000"/>
            </a:solidFill>
            <a:miter/>
          </a:ln>
        </p:spPr>
        <p:style>
          <a:lnRef idx="0"/>
          <a:fillRef idx="0"/>
          <a:effectRef idx="0"/>
          <a:fontRef idx="minor"/>
        </p:style>
      </p:sp>
      <p:sp>
        <p:nvSpPr>
          <p:cNvPr id="812" name="Line 260"/>
          <p:cNvSpPr/>
          <p:nvPr/>
        </p:nvSpPr>
        <p:spPr>
          <a:xfrm>
            <a:off x="2673360" y="4398480"/>
            <a:ext cx="23040" cy="360"/>
          </a:xfrm>
          <a:prstGeom prst="line">
            <a:avLst/>
          </a:prstGeom>
          <a:ln w="6120">
            <a:solidFill>
              <a:srgbClr val="000000"/>
            </a:solidFill>
            <a:miter/>
          </a:ln>
        </p:spPr>
        <p:style>
          <a:lnRef idx="0"/>
          <a:fillRef idx="0"/>
          <a:effectRef idx="0"/>
          <a:fontRef idx="minor"/>
        </p:style>
      </p:sp>
      <p:sp>
        <p:nvSpPr>
          <p:cNvPr id="813" name="Line 261"/>
          <p:cNvSpPr/>
          <p:nvPr/>
        </p:nvSpPr>
        <p:spPr>
          <a:xfrm>
            <a:off x="2703960" y="4398480"/>
            <a:ext cx="23400" cy="360"/>
          </a:xfrm>
          <a:prstGeom prst="line">
            <a:avLst/>
          </a:prstGeom>
          <a:ln w="6120">
            <a:solidFill>
              <a:srgbClr val="000000"/>
            </a:solidFill>
            <a:miter/>
          </a:ln>
        </p:spPr>
        <p:style>
          <a:lnRef idx="0"/>
          <a:fillRef idx="0"/>
          <a:effectRef idx="0"/>
          <a:fontRef idx="minor"/>
        </p:style>
      </p:sp>
      <p:sp>
        <p:nvSpPr>
          <p:cNvPr id="814" name="Line 262"/>
          <p:cNvSpPr/>
          <p:nvPr/>
        </p:nvSpPr>
        <p:spPr>
          <a:xfrm>
            <a:off x="2657520" y="4382280"/>
            <a:ext cx="23040" cy="360"/>
          </a:xfrm>
          <a:prstGeom prst="line">
            <a:avLst/>
          </a:prstGeom>
          <a:ln w="6120">
            <a:solidFill>
              <a:srgbClr val="000000"/>
            </a:solidFill>
            <a:miter/>
          </a:ln>
        </p:spPr>
        <p:style>
          <a:lnRef idx="0"/>
          <a:fillRef idx="0"/>
          <a:effectRef idx="0"/>
          <a:fontRef idx="minor"/>
        </p:style>
      </p:sp>
      <p:sp>
        <p:nvSpPr>
          <p:cNvPr id="815" name="Line 263"/>
          <p:cNvSpPr/>
          <p:nvPr/>
        </p:nvSpPr>
        <p:spPr>
          <a:xfrm>
            <a:off x="2688120" y="4382280"/>
            <a:ext cx="23400" cy="360"/>
          </a:xfrm>
          <a:prstGeom prst="line">
            <a:avLst/>
          </a:prstGeom>
          <a:ln w="6120">
            <a:solidFill>
              <a:srgbClr val="000000"/>
            </a:solidFill>
            <a:miter/>
          </a:ln>
        </p:spPr>
        <p:style>
          <a:lnRef idx="0"/>
          <a:fillRef idx="0"/>
          <a:effectRef idx="0"/>
          <a:fontRef idx="minor"/>
        </p:style>
      </p:sp>
      <p:sp>
        <p:nvSpPr>
          <p:cNvPr id="816" name="Line 264"/>
          <p:cNvSpPr/>
          <p:nvPr/>
        </p:nvSpPr>
        <p:spPr>
          <a:xfrm>
            <a:off x="2719800" y="4382280"/>
            <a:ext cx="7560" cy="360"/>
          </a:xfrm>
          <a:prstGeom prst="line">
            <a:avLst/>
          </a:prstGeom>
          <a:ln w="6120">
            <a:solidFill>
              <a:srgbClr val="000000"/>
            </a:solidFill>
            <a:miter/>
          </a:ln>
        </p:spPr>
        <p:style>
          <a:lnRef idx="0"/>
          <a:fillRef idx="0"/>
          <a:effectRef idx="0"/>
          <a:fontRef idx="minor"/>
        </p:style>
      </p:sp>
      <p:sp>
        <p:nvSpPr>
          <p:cNvPr id="817" name="Line 265"/>
          <p:cNvSpPr/>
          <p:nvPr/>
        </p:nvSpPr>
        <p:spPr>
          <a:xfrm>
            <a:off x="2673360" y="4365720"/>
            <a:ext cx="23040" cy="360"/>
          </a:xfrm>
          <a:prstGeom prst="line">
            <a:avLst/>
          </a:prstGeom>
          <a:ln w="6120">
            <a:solidFill>
              <a:srgbClr val="000000"/>
            </a:solidFill>
            <a:miter/>
          </a:ln>
        </p:spPr>
        <p:style>
          <a:lnRef idx="0"/>
          <a:fillRef idx="0"/>
          <a:effectRef idx="0"/>
          <a:fontRef idx="minor"/>
        </p:style>
      </p:sp>
      <p:sp>
        <p:nvSpPr>
          <p:cNvPr id="818" name="Line 266"/>
          <p:cNvSpPr/>
          <p:nvPr/>
        </p:nvSpPr>
        <p:spPr>
          <a:xfrm>
            <a:off x="2703960" y="4365720"/>
            <a:ext cx="23400" cy="360"/>
          </a:xfrm>
          <a:prstGeom prst="line">
            <a:avLst/>
          </a:prstGeom>
          <a:ln w="6120">
            <a:solidFill>
              <a:srgbClr val="000000"/>
            </a:solidFill>
            <a:miter/>
          </a:ln>
        </p:spPr>
        <p:style>
          <a:lnRef idx="0"/>
          <a:fillRef idx="0"/>
          <a:effectRef idx="0"/>
          <a:fontRef idx="minor"/>
        </p:style>
      </p:sp>
      <p:sp>
        <p:nvSpPr>
          <p:cNvPr id="819" name="Line 267"/>
          <p:cNvSpPr/>
          <p:nvPr/>
        </p:nvSpPr>
        <p:spPr>
          <a:xfrm flipV="1">
            <a:off x="2684160" y="4385880"/>
            <a:ext cx="360" cy="23760"/>
          </a:xfrm>
          <a:prstGeom prst="line">
            <a:avLst/>
          </a:prstGeom>
          <a:ln w="6120">
            <a:solidFill>
              <a:srgbClr val="000000"/>
            </a:solidFill>
            <a:miter/>
          </a:ln>
        </p:spPr>
        <p:style>
          <a:lnRef idx="0"/>
          <a:fillRef idx="0"/>
          <a:effectRef idx="0"/>
          <a:fontRef idx="minor"/>
        </p:style>
      </p:sp>
      <p:sp>
        <p:nvSpPr>
          <p:cNvPr id="820" name="Line 268"/>
          <p:cNvSpPr/>
          <p:nvPr/>
        </p:nvSpPr>
        <p:spPr>
          <a:xfrm flipV="1">
            <a:off x="2684160" y="4353120"/>
            <a:ext cx="360" cy="24120"/>
          </a:xfrm>
          <a:prstGeom prst="line">
            <a:avLst/>
          </a:prstGeom>
          <a:ln w="6120">
            <a:solidFill>
              <a:srgbClr val="000000"/>
            </a:solidFill>
            <a:miter/>
          </a:ln>
        </p:spPr>
        <p:style>
          <a:lnRef idx="0"/>
          <a:fillRef idx="0"/>
          <a:effectRef idx="0"/>
          <a:fontRef idx="minor"/>
        </p:style>
      </p:sp>
      <p:sp>
        <p:nvSpPr>
          <p:cNvPr id="821" name="Line 269"/>
          <p:cNvSpPr/>
          <p:nvPr/>
        </p:nvSpPr>
        <p:spPr>
          <a:xfrm flipV="1">
            <a:off x="2715840" y="4385880"/>
            <a:ext cx="360" cy="23760"/>
          </a:xfrm>
          <a:prstGeom prst="line">
            <a:avLst/>
          </a:prstGeom>
          <a:ln w="6120">
            <a:solidFill>
              <a:srgbClr val="000000"/>
            </a:solidFill>
            <a:miter/>
          </a:ln>
        </p:spPr>
        <p:style>
          <a:lnRef idx="0"/>
          <a:fillRef idx="0"/>
          <a:effectRef idx="0"/>
          <a:fontRef idx="minor"/>
        </p:style>
      </p:sp>
      <p:sp>
        <p:nvSpPr>
          <p:cNvPr id="822" name="Line 270"/>
          <p:cNvSpPr/>
          <p:nvPr/>
        </p:nvSpPr>
        <p:spPr>
          <a:xfrm flipV="1">
            <a:off x="2715840" y="4353120"/>
            <a:ext cx="360" cy="24120"/>
          </a:xfrm>
          <a:prstGeom prst="line">
            <a:avLst/>
          </a:prstGeom>
          <a:ln w="6120">
            <a:solidFill>
              <a:srgbClr val="000000"/>
            </a:solidFill>
            <a:miter/>
          </a:ln>
        </p:spPr>
        <p:style>
          <a:lnRef idx="0"/>
          <a:fillRef idx="0"/>
          <a:effectRef idx="0"/>
          <a:fontRef idx="minor"/>
        </p:style>
      </p:sp>
      <p:sp>
        <p:nvSpPr>
          <p:cNvPr id="823" name="Line 271"/>
          <p:cNvSpPr/>
          <p:nvPr/>
        </p:nvSpPr>
        <p:spPr>
          <a:xfrm flipV="1">
            <a:off x="2669760" y="4401000"/>
            <a:ext cx="360" cy="24120"/>
          </a:xfrm>
          <a:prstGeom prst="line">
            <a:avLst/>
          </a:prstGeom>
          <a:ln w="6120">
            <a:solidFill>
              <a:srgbClr val="000000"/>
            </a:solidFill>
            <a:miter/>
          </a:ln>
        </p:spPr>
        <p:style>
          <a:lnRef idx="0"/>
          <a:fillRef idx="0"/>
          <a:effectRef idx="0"/>
          <a:fontRef idx="minor"/>
        </p:style>
      </p:sp>
      <p:sp>
        <p:nvSpPr>
          <p:cNvPr id="824" name="Line 272"/>
          <p:cNvSpPr/>
          <p:nvPr/>
        </p:nvSpPr>
        <p:spPr>
          <a:xfrm flipV="1">
            <a:off x="2669760" y="4369680"/>
            <a:ext cx="360" cy="23760"/>
          </a:xfrm>
          <a:prstGeom prst="line">
            <a:avLst/>
          </a:prstGeom>
          <a:ln w="6120">
            <a:solidFill>
              <a:srgbClr val="000000"/>
            </a:solidFill>
            <a:miter/>
          </a:ln>
        </p:spPr>
        <p:style>
          <a:lnRef idx="0"/>
          <a:fillRef idx="0"/>
          <a:effectRef idx="0"/>
          <a:fontRef idx="minor"/>
        </p:style>
      </p:sp>
      <p:sp>
        <p:nvSpPr>
          <p:cNvPr id="825" name="Line 273"/>
          <p:cNvSpPr/>
          <p:nvPr/>
        </p:nvSpPr>
        <p:spPr>
          <a:xfrm flipV="1">
            <a:off x="2669760" y="4345560"/>
            <a:ext cx="360" cy="16200"/>
          </a:xfrm>
          <a:prstGeom prst="line">
            <a:avLst/>
          </a:prstGeom>
          <a:ln w="6120">
            <a:solidFill>
              <a:srgbClr val="000000"/>
            </a:solidFill>
            <a:miter/>
          </a:ln>
        </p:spPr>
        <p:style>
          <a:lnRef idx="0"/>
          <a:fillRef idx="0"/>
          <a:effectRef idx="0"/>
          <a:fontRef idx="minor"/>
        </p:style>
      </p:sp>
      <p:sp>
        <p:nvSpPr>
          <p:cNvPr id="826" name="Line 274"/>
          <p:cNvSpPr/>
          <p:nvPr/>
        </p:nvSpPr>
        <p:spPr>
          <a:xfrm flipV="1">
            <a:off x="2700000" y="4401000"/>
            <a:ext cx="360" cy="24120"/>
          </a:xfrm>
          <a:prstGeom prst="line">
            <a:avLst/>
          </a:prstGeom>
          <a:ln w="6120">
            <a:solidFill>
              <a:srgbClr val="000000"/>
            </a:solidFill>
            <a:miter/>
          </a:ln>
        </p:spPr>
        <p:style>
          <a:lnRef idx="0"/>
          <a:fillRef idx="0"/>
          <a:effectRef idx="0"/>
          <a:fontRef idx="minor"/>
        </p:style>
      </p:sp>
      <p:sp>
        <p:nvSpPr>
          <p:cNvPr id="827" name="Line 275"/>
          <p:cNvSpPr/>
          <p:nvPr/>
        </p:nvSpPr>
        <p:spPr>
          <a:xfrm flipV="1">
            <a:off x="2700000" y="4369680"/>
            <a:ext cx="360" cy="23760"/>
          </a:xfrm>
          <a:prstGeom prst="line">
            <a:avLst/>
          </a:prstGeom>
          <a:ln w="6120">
            <a:solidFill>
              <a:srgbClr val="000000"/>
            </a:solidFill>
            <a:miter/>
          </a:ln>
        </p:spPr>
        <p:style>
          <a:lnRef idx="0"/>
          <a:fillRef idx="0"/>
          <a:effectRef idx="0"/>
          <a:fontRef idx="minor"/>
        </p:style>
      </p:sp>
      <p:sp>
        <p:nvSpPr>
          <p:cNvPr id="828" name="Line 276"/>
          <p:cNvSpPr/>
          <p:nvPr/>
        </p:nvSpPr>
        <p:spPr>
          <a:xfrm flipV="1">
            <a:off x="2700000" y="4345560"/>
            <a:ext cx="360" cy="16200"/>
          </a:xfrm>
          <a:prstGeom prst="line">
            <a:avLst/>
          </a:prstGeom>
          <a:ln w="6120">
            <a:solidFill>
              <a:srgbClr val="000000"/>
            </a:solidFill>
            <a:miter/>
          </a:ln>
        </p:spPr>
        <p:style>
          <a:lnRef idx="0"/>
          <a:fillRef idx="0"/>
          <a:effectRef idx="0"/>
          <a:fontRef idx="minor"/>
        </p:style>
      </p:sp>
      <p:sp>
        <p:nvSpPr>
          <p:cNvPr id="829" name="Line 277"/>
          <p:cNvSpPr/>
          <p:nvPr/>
        </p:nvSpPr>
        <p:spPr>
          <a:xfrm>
            <a:off x="2665080" y="4406040"/>
            <a:ext cx="8280" cy="360"/>
          </a:xfrm>
          <a:prstGeom prst="line">
            <a:avLst/>
          </a:prstGeom>
          <a:ln w="6120">
            <a:solidFill>
              <a:srgbClr val="000000"/>
            </a:solidFill>
            <a:miter/>
          </a:ln>
        </p:spPr>
        <p:style>
          <a:lnRef idx="0"/>
          <a:fillRef idx="0"/>
          <a:effectRef idx="0"/>
          <a:fontRef idx="minor"/>
        </p:style>
      </p:sp>
      <p:sp>
        <p:nvSpPr>
          <p:cNvPr id="830" name="Line 278"/>
          <p:cNvSpPr/>
          <p:nvPr/>
        </p:nvSpPr>
        <p:spPr>
          <a:xfrm>
            <a:off x="2680560" y="4406040"/>
            <a:ext cx="7560" cy="360"/>
          </a:xfrm>
          <a:prstGeom prst="line">
            <a:avLst/>
          </a:prstGeom>
          <a:ln w="6120">
            <a:solidFill>
              <a:srgbClr val="000000"/>
            </a:solidFill>
            <a:miter/>
          </a:ln>
        </p:spPr>
        <p:style>
          <a:lnRef idx="0"/>
          <a:fillRef idx="0"/>
          <a:effectRef idx="0"/>
          <a:fontRef idx="minor"/>
        </p:style>
      </p:sp>
      <p:sp>
        <p:nvSpPr>
          <p:cNvPr id="831" name="Line 279"/>
          <p:cNvSpPr/>
          <p:nvPr/>
        </p:nvSpPr>
        <p:spPr>
          <a:xfrm>
            <a:off x="2696400" y="4406040"/>
            <a:ext cx="7560" cy="360"/>
          </a:xfrm>
          <a:prstGeom prst="line">
            <a:avLst/>
          </a:prstGeom>
          <a:ln w="6120">
            <a:solidFill>
              <a:srgbClr val="000000"/>
            </a:solidFill>
            <a:miter/>
          </a:ln>
        </p:spPr>
        <p:style>
          <a:lnRef idx="0"/>
          <a:fillRef idx="0"/>
          <a:effectRef idx="0"/>
          <a:fontRef idx="minor"/>
        </p:style>
      </p:sp>
      <p:sp>
        <p:nvSpPr>
          <p:cNvPr id="832" name="Line 280"/>
          <p:cNvSpPr/>
          <p:nvPr/>
        </p:nvSpPr>
        <p:spPr>
          <a:xfrm>
            <a:off x="2711520" y="4406040"/>
            <a:ext cx="8280" cy="360"/>
          </a:xfrm>
          <a:prstGeom prst="line">
            <a:avLst/>
          </a:prstGeom>
          <a:ln w="6120">
            <a:solidFill>
              <a:srgbClr val="000000"/>
            </a:solidFill>
            <a:miter/>
          </a:ln>
        </p:spPr>
        <p:style>
          <a:lnRef idx="0"/>
          <a:fillRef idx="0"/>
          <a:effectRef idx="0"/>
          <a:fontRef idx="minor"/>
        </p:style>
      </p:sp>
      <p:sp>
        <p:nvSpPr>
          <p:cNvPr id="833" name="Line 281"/>
          <p:cNvSpPr/>
          <p:nvPr/>
        </p:nvSpPr>
        <p:spPr>
          <a:xfrm>
            <a:off x="2665080" y="4389840"/>
            <a:ext cx="8280" cy="360"/>
          </a:xfrm>
          <a:prstGeom prst="line">
            <a:avLst/>
          </a:prstGeom>
          <a:ln w="6120">
            <a:solidFill>
              <a:srgbClr val="000000"/>
            </a:solidFill>
            <a:miter/>
          </a:ln>
        </p:spPr>
        <p:style>
          <a:lnRef idx="0"/>
          <a:fillRef idx="0"/>
          <a:effectRef idx="0"/>
          <a:fontRef idx="minor"/>
        </p:style>
      </p:sp>
      <p:sp>
        <p:nvSpPr>
          <p:cNvPr id="834" name="Line 282"/>
          <p:cNvSpPr/>
          <p:nvPr/>
        </p:nvSpPr>
        <p:spPr>
          <a:xfrm>
            <a:off x="2680560" y="4389840"/>
            <a:ext cx="7560" cy="360"/>
          </a:xfrm>
          <a:prstGeom prst="line">
            <a:avLst/>
          </a:prstGeom>
          <a:ln w="6120">
            <a:solidFill>
              <a:srgbClr val="000000"/>
            </a:solidFill>
            <a:miter/>
          </a:ln>
        </p:spPr>
        <p:style>
          <a:lnRef idx="0"/>
          <a:fillRef idx="0"/>
          <a:effectRef idx="0"/>
          <a:fontRef idx="minor"/>
        </p:style>
      </p:sp>
      <p:sp>
        <p:nvSpPr>
          <p:cNvPr id="835" name="Line 283"/>
          <p:cNvSpPr/>
          <p:nvPr/>
        </p:nvSpPr>
        <p:spPr>
          <a:xfrm>
            <a:off x="2696400" y="4389840"/>
            <a:ext cx="7560" cy="360"/>
          </a:xfrm>
          <a:prstGeom prst="line">
            <a:avLst/>
          </a:prstGeom>
          <a:ln w="6120">
            <a:solidFill>
              <a:srgbClr val="000000"/>
            </a:solidFill>
            <a:miter/>
          </a:ln>
        </p:spPr>
        <p:style>
          <a:lnRef idx="0"/>
          <a:fillRef idx="0"/>
          <a:effectRef idx="0"/>
          <a:fontRef idx="minor"/>
        </p:style>
      </p:sp>
      <p:sp>
        <p:nvSpPr>
          <p:cNvPr id="836" name="Line 284"/>
          <p:cNvSpPr/>
          <p:nvPr/>
        </p:nvSpPr>
        <p:spPr>
          <a:xfrm>
            <a:off x="2711520" y="4389840"/>
            <a:ext cx="8280" cy="360"/>
          </a:xfrm>
          <a:prstGeom prst="line">
            <a:avLst/>
          </a:prstGeom>
          <a:ln w="6120">
            <a:solidFill>
              <a:srgbClr val="000000"/>
            </a:solidFill>
            <a:miter/>
          </a:ln>
        </p:spPr>
        <p:style>
          <a:lnRef idx="0"/>
          <a:fillRef idx="0"/>
          <a:effectRef idx="0"/>
          <a:fontRef idx="minor"/>
        </p:style>
      </p:sp>
      <p:sp>
        <p:nvSpPr>
          <p:cNvPr id="837" name="Line 285"/>
          <p:cNvSpPr/>
          <p:nvPr/>
        </p:nvSpPr>
        <p:spPr>
          <a:xfrm>
            <a:off x="2665080" y="4373640"/>
            <a:ext cx="8280" cy="360"/>
          </a:xfrm>
          <a:prstGeom prst="line">
            <a:avLst/>
          </a:prstGeom>
          <a:ln w="6120">
            <a:solidFill>
              <a:srgbClr val="000000"/>
            </a:solidFill>
            <a:miter/>
          </a:ln>
        </p:spPr>
        <p:style>
          <a:lnRef idx="0"/>
          <a:fillRef idx="0"/>
          <a:effectRef idx="0"/>
          <a:fontRef idx="minor"/>
        </p:style>
      </p:sp>
      <p:sp>
        <p:nvSpPr>
          <p:cNvPr id="838" name="Line 286"/>
          <p:cNvSpPr/>
          <p:nvPr/>
        </p:nvSpPr>
        <p:spPr>
          <a:xfrm>
            <a:off x="2680560" y="4373640"/>
            <a:ext cx="7560" cy="360"/>
          </a:xfrm>
          <a:prstGeom prst="line">
            <a:avLst/>
          </a:prstGeom>
          <a:ln w="6120">
            <a:solidFill>
              <a:srgbClr val="000000"/>
            </a:solidFill>
            <a:miter/>
          </a:ln>
        </p:spPr>
        <p:style>
          <a:lnRef idx="0"/>
          <a:fillRef idx="0"/>
          <a:effectRef idx="0"/>
          <a:fontRef idx="minor"/>
        </p:style>
      </p:sp>
      <p:sp>
        <p:nvSpPr>
          <p:cNvPr id="839" name="Line 287"/>
          <p:cNvSpPr/>
          <p:nvPr/>
        </p:nvSpPr>
        <p:spPr>
          <a:xfrm>
            <a:off x="2696400" y="4373640"/>
            <a:ext cx="7560" cy="360"/>
          </a:xfrm>
          <a:prstGeom prst="line">
            <a:avLst/>
          </a:prstGeom>
          <a:ln w="6120">
            <a:solidFill>
              <a:srgbClr val="000000"/>
            </a:solidFill>
            <a:miter/>
          </a:ln>
        </p:spPr>
        <p:style>
          <a:lnRef idx="0"/>
          <a:fillRef idx="0"/>
          <a:effectRef idx="0"/>
          <a:fontRef idx="minor"/>
        </p:style>
      </p:sp>
      <p:sp>
        <p:nvSpPr>
          <p:cNvPr id="840" name="Line 288"/>
          <p:cNvSpPr/>
          <p:nvPr/>
        </p:nvSpPr>
        <p:spPr>
          <a:xfrm>
            <a:off x="2711520" y="4373640"/>
            <a:ext cx="8280" cy="360"/>
          </a:xfrm>
          <a:prstGeom prst="line">
            <a:avLst/>
          </a:prstGeom>
          <a:ln w="6120">
            <a:solidFill>
              <a:srgbClr val="000000"/>
            </a:solidFill>
            <a:miter/>
          </a:ln>
        </p:spPr>
        <p:style>
          <a:lnRef idx="0"/>
          <a:fillRef idx="0"/>
          <a:effectRef idx="0"/>
          <a:fontRef idx="minor"/>
        </p:style>
      </p:sp>
      <p:sp>
        <p:nvSpPr>
          <p:cNvPr id="841" name="Line 289"/>
          <p:cNvSpPr/>
          <p:nvPr/>
        </p:nvSpPr>
        <p:spPr>
          <a:xfrm>
            <a:off x="2735640" y="4398480"/>
            <a:ext cx="23400" cy="360"/>
          </a:xfrm>
          <a:prstGeom prst="line">
            <a:avLst/>
          </a:prstGeom>
          <a:ln w="6120">
            <a:solidFill>
              <a:srgbClr val="000000"/>
            </a:solidFill>
            <a:miter/>
          </a:ln>
        </p:spPr>
        <p:style>
          <a:lnRef idx="0"/>
          <a:fillRef idx="0"/>
          <a:effectRef idx="0"/>
          <a:fontRef idx="minor"/>
        </p:style>
      </p:sp>
      <p:sp>
        <p:nvSpPr>
          <p:cNvPr id="842" name="Line 290"/>
          <p:cNvSpPr/>
          <p:nvPr/>
        </p:nvSpPr>
        <p:spPr>
          <a:xfrm>
            <a:off x="2766240" y="4398480"/>
            <a:ext cx="23400" cy="360"/>
          </a:xfrm>
          <a:prstGeom prst="line">
            <a:avLst/>
          </a:prstGeom>
          <a:ln w="6120">
            <a:solidFill>
              <a:srgbClr val="000000"/>
            </a:solidFill>
            <a:miter/>
          </a:ln>
        </p:spPr>
        <p:style>
          <a:lnRef idx="0"/>
          <a:fillRef idx="0"/>
          <a:effectRef idx="0"/>
          <a:fontRef idx="minor"/>
        </p:style>
      </p:sp>
      <p:sp>
        <p:nvSpPr>
          <p:cNvPr id="843" name="Line 291"/>
          <p:cNvSpPr/>
          <p:nvPr/>
        </p:nvSpPr>
        <p:spPr>
          <a:xfrm>
            <a:off x="2719800" y="4382280"/>
            <a:ext cx="23400" cy="360"/>
          </a:xfrm>
          <a:prstGeom prst="line">
            <a:avLst/>
          </a:prstGeom>
          <a:ln w="6120">
            <a:solidFill>
              <a:srgbClr val="000000"/>
            </a:solidFill>
            <a:miter/>
          </a:ln>
        </p:spPr>
        <p:style>
          <a:lnRef idx="0"/>
          <a:fillRef idx="0"/>
          <a:effectRef idx="0"/>
          <a:fontRef idx="minor"/>
        </p:style>
      </p:sp>
      <p:sp>
        <p:nvSpPr>
          <p:cNvPr id="844" name="Line 292"/>
          <p:cNvSpPr/>
          <p:nvPr/>
        </p:nvSpPr>
        <p:spPr>
          <a:xfrm>
            <a:off x="2750400" y="4382280"/>
            <a:ext cx="23400" cy="360"/>
          </a:xfrm>
          <a:prstGeom prst="line">
            <a:avLst/>
          </a:prstGeom>
          <a:ln w="6120">
            <a:solidFill>
              <a:srgbClr val="000000"/>
            </a:solidFill>
            <a:miter/>
          </a:ln>
        </p:spPr>
        <p:style>
          <a:lnRef idx="0"/>
          <a:fillRef idx="0"/>
          <a:effectRef idx="0"/>
          <a:fontRef idx="minor"/>
        </p:style>
      </p:sp>
      <p:sp>
        <p:nvSpPr>
          <p:cNvPr id="845" name="Line 293"/>
          <p:cNvSpPr/>
          <p:nvPr/>
        </p:nvSpPr>
        <p:spPr>
          <a:xfrm>
            <a:off x="2782080" y="4382280"/>
            <a:ext cx="7560" cy="360"/>
          </a:xfrm>
          <a:prstGeom prst="line">
            <a:avLst/>
          </a:prstGeom>
          <a:ln w="6120">
            <a:solidFill>
              <a:srgbClr val="000000"/>
            </a:solidFill>
            <a:miter/>
          </a:ln>
        </p:spPr>
        <p:style>
          <a:lnRef idx="0"/>
          <a:fillRef idx="0"/>
          <a:effectRef idx="0"/>
          <a:fontRef idx="minor"/>
        </p:style>
      </p:sp>
      <p:sp>
        <p:nvSpPr>
          <p:cNvPr id="846" name="Line 294"/>
          <p:cNvSpPr/>
          <p:nvPr/>
        </p:nvSpPr>
        <p:spPr>
          <a:xfrm>
            <a:off x="2735640" y="4365720"/>
            <a:ext cx="23400" cy="360"/>
          </a:xfrm>
          <a:prstGeom prst="line">
            <a:avLst/>
          </a:prstGeom>
          <a:ln w="6120">
            <a:solidFill>
              <a:srgbClr val="000000"/>
            </a:solidFill>
            <a:miter/>
          </a:ln>
        </p:spPr>
        <p:style>
          <a:lnRef idx="0"/>
          <a:fillRef idx="0"/>
          <a:effectRef idx="0"/>
          <a:fontRef idx="minor"/>
        </p:style>
      </p:sp>
      <p:sp>
        <p:nvSpPr>
          <p:cNvPr id="847" name="Line 295"/>
          <p:cNvSpPr/>
          <p:nvPr/>
        </p:nvSpPr>
        <p:spPr>
          <a:xfrm>
            <a:off x="2766240" y="4365720"/>
            <a:ext cx="23400" cy="360"/>
          </a:xfrm>
          <a:prstGeom prst="line">
            <a:avLst/>
          </a:prstGeom>
          <a:ln w="6120">
            <a:solidFill>
              <a:srgbClr val="000000"/>
            </a:solidFill>
            <a:miter/>
          </a:ln>
        </p:spPr>
        <p:style>
          <a:lnRef idx="0"/>
          <a:fillRef idx="0"/>
          <a:effectRef idx="0"/>
          <a:fontRef idx="minor"/>
        </p:style>
      </p:sp>
      <p:sp>
        <p:nvSpPr>
          <p:cNvPr id="848" name="Line 296"/>
          <p:cNvSpPr/>
          <p:nvPr/>
        </p:nvSpPr>
        <p:spPr>
          <a:xfrm flipV="1">
            <a:off x="2746800" y="4385880"/>
            <a:ext cx="360" cy="23760"/>
          </a:xfrm>
          <a:prstGeom prst="line">
            <a:avLst/>
          </a:prstGeom>
          <a:ln w="6120">
            <a:solidFill>
              <a:srgbClr val="000000"/>
            </a:solidFill>
            <a:miter/>
          </a:ln>
        </p:spPr>
        <p:style>
          <a:lnRef idx="0"/>
          <a:fillRef idx="0"/>
          <a:effectRef idx="0"/>
          <a:fontRef idx="minor"/>
        </p:style>
      </p:sp>
      <p:sp>
        <p:nvSpPr>
          <p:cNvPr id="849" name="Line 297"/>
          <p:cNvSpPr/>
          <p:nvPr/>
        </p:nvSpPr>
        <p:spPr>
          <a:xfrm flipV="1">
            <a:off x="2746800" y="4353120"/>
            <a:ext cx="360" cy="24120"/>
          </a:xfrm>
          <a:prstGeom prst="line">
            <a:avLst/>
          </a:prstGeom>
          <a:ln w="6120">
            <a:solidFill>
              <a:srgbClr val="000000"/>
            </a:solidFill>
            <a:miter/>
          </a:ln>
        </p:spPr>
        <p:style>
          <a:lnRef idx="0"/>
          <a:fillRef idx="0"/>
          <a:effectRef idx="0"/>
          <a:fontRef idx="minor"/>
        </p:style>
      </p:sp>
      <p:sp>
        <p:nvSpPr>
          <p:cNvPr id="850" name="Line 298"/>
          <p:cNvSpPr/>
          <p:nvPr/>
        </p:nvSpPr>
        <p:spPr>
          <a:xfrm flipV="1">
            <a:off x="2777400" y="4385880"/>
            <a:ext cx="360" cy="23760"/>
          </a:xfrm>
          <a:prstGeom prst="line">
            <a:avLst/>
          </a:prstGeom>
          <a:ln w="6120">
            <a:solidFill>
              <a:srgbClr val="000000"/>
            </a:solidFill>
            <a:miter/>
          </a:ln>
        </p:spPr>
        <p:style>
          <a:lnRef idx="0"/>
          <a:fillRef idx="0"/>
          <a:effectRef idx="0"/>
          <a:fontRef idx="minor"/>
        </p:style>
      </p:sp>
      <p:sp>
        <p:nvSpPr>
          <p:cNvPr id="851" name="Line 299"/>
          <p:cNvSpPr/>
          <p:nvPr/>
        </p:nvSpPr>
        <p:spPr>
          <a:xfrm flipV="1">
            <a:off x="2777400" y="4353120"/>
            <a:ext cx="360" cy="24120"/>
          </a:xfrm>
          <a:prstGeom prst="line">
            <a:avLst/>
          </a:prstGeom>
          <a:ln w="6120">
            <a:solidFill>
              <a:srgbClr val="000000"/>
            </a:solidFill>
            <a:miter/>
          </a:ln>
        </p:spPr>
        <p:style>
          <a:lnRef idx="0"/>
          <a:fillRef idx="0"/>
          <a:effectRef idx="0"/>
          <a:fontRef idx="minor"/>
        </p:style>
      </p:sp>
      <p:sp>
        <p:nvSpPr>
          <p:cNvPr id="852" name="Line 300"/>
          <p:cNvSpPr/>
          <p:nvPr/>
        </p:nvSpPr>
        <p:spPr>
          <a:xfrm flipV="1">
            <a:off x="2730960" y="4401000"/>
            <a:ext cx="360" cy="24120"/>
          </a:xfrm>
          <a:prstGeom prst="line">
            <a:avLst/>
          </a:prstGeom>
          <a:ln w="6120">
            <a:solidFill>
              <a:srgbClr val="000000"/>
            </a:solidFill>
            <a:miter/>
          </a:ln>
        </p:spPr>
        <p:style>
          <a:lnRef idx="0"/>
          <a:fillRef idx="0"/>
          <a:effectRef idx="0"/>
          <a:fontRef idx="minor"/>
        </p:style>
      </p:sp>
      <p:sp>
        <p:nvSpPr>
          <p:cNvPr id="853" name="Line 301"/>
          <p:cNvSpPr/>
          <p:nvPr/>
        </p:nvSpPr>
        <p:spPr>
          <a:xfrm flipV="1">
            <a:off x="2730960" y="4369680"/>
            <a:ext cx="360" cy="23760"/>
          </a:xfrm>
          <a:prstGeom prst="line">
            <a:avLst/>
          </a:prstGeom>
          <a:ln w="6120">
            <a:solidFill>
              <a:srgbClr val="000000"/>
            </a:solidFill>
            <a:miter/>
          </a:ln>
        </p:spPr>
        <p:style>
          <a:lnRef idx="0"/>
          <a:fillRef idx="0"/>
          <a:effectRef idx="0"/>
          <a:fontRef idx="minor"/>
        </p:style>
      </p:sp>
      <p:sp>
        <p:nvSpPr>
          <p:cNvPr id="854" name="Line 302"/>
          <p:cNvSpPr/>
          <p:nvPr/>
        </p:nvSpPr>
        <p:spPr>
          <a:xfrm flipV="1">
            <a:off x="2730960" y="4345560"/>
            <a:ext cx="360" cy="16200"/>
          </a:xfrm>
          <a:prstGeom prst="line">
            <a:avLst/>
          </a:prstGeom>
          <a:ln w="6120">
            <a:solidFill>
              <a:srgbClr val="000000"/>
            </a:solidFill>
            <a:miter/>
          </a:ln>
        </p:spPr>
        <p:style>
          <a:lnRef idx="0"/>
          <a:fillRef idx="0"/>
          <a:effectRef idx="0"/>
          <a:fontRef idx="minor"/>
        </p:style>
      </p:sp>
      <p:sp>
        <p:nvSpPr>
          <p:cNvPr id="855" name="Line 303"/>
          <p:cNvSpPr/>
          <p:nvPr/>
        </p:nvSpPr>
        <p:spPr>
          <a:xfrm flipV="1">
            <a:off x="2762280" y="4401000"/>
            <a:ext cx="360" cy="24120"/>
          </a:xfrm>
          <a:prstGeom prst="line">
            <a:avLst/>
          </a:prstGeom>
          <a:ln w="6120">
            <a:solidFill>
              <a:srgbClr val="000000"/>
            </a:solidFill>
            <a:miter/>
          </a:ln>
        </p:spPr>
        <p:style>
          <a:lnRef idx="0"/>
          <a:fillRef idx="0"/>
          <a:effectRef idx="0"/>
          <a:fontRef idx="minor"/>
        </p:style>
      </p:sp>
      <p:sp>
        <p:nvSpPr>
          <p:cNvPr id="856" name="Line 304"/>
          <p:cNvSpPr/>
          <p:nvPr/>
        </p:nvSpPr>
        <p:spPr>
          <a:xfrm flipV="1">
            <a:off x="2762280" y="4369680"/>
            <a:ext cx="360" cy="23760"/>
          </a:xfrm>
          <a:prstGeom prst="line">
            <a:avLst/>
          </a:prstGeom>
          <a:ln w="6120">
            <a:solidFill>
              <a:srgbClr val="000000"/>
            </a:solidFill>
            <a:miter/>
          </a:ln>
        </p:spPr>
        <p:style>
          <a:lnRef idx="0"/>
          <a:fillRef idx="0"/>
          <a:effectRef idx="0"/>
          <a:fontRef idx="minor"/>
        </p:style>
      </p:sp>
      <p:sp>
        <p:nvSpPr>
          <p:cNvPr id="857" name="Line 305"/>
          <p:cNvSpPr/>
          <p:nvPr/>
        </p:nvSpPr>
        <p:spPr>
          <a:xfrm flipV="1">
            <a:off x="2762280" y="4345560"/>
            <a:ext cx="360" cy="16200"/>
          </a:xfrm>
          <a:prstGeom prst="line">
            <a:avLst/>
          </a:prstGeom>
          <a:ln w="6120">
            <a:solidFill>
              <a:srgbClr val="000000"/>
            </a:solidFill>
            <a:miter/>
          </a:ln>
        </p:spPr>
        <p:style>
          <a:lnRef idx="0"/>
          <a:fillRef idx="0"/>
          <a:effectRef idx="0"/>
          <a:fontRef idx="minor"/>
        </p:style>
      </p:sp>
      <p:sp>
        <p:nvSpPr>
          <p:cNvPr id="858" name="Line 306"/>
          <p:cNvSpPr/>
          <p:nvPr/>
        </p:nvSpPr>
        <p:spPr>
          <a:xfrm>
            <a:off x="2727360" y="4406040"/>
            <a:ext cx="8280" cy="360"/>
          </a:xfrm>
          <a:prstGeom prst="line">
            <a:avLst/>
          </a:prstGeom>
          <a:ln w="6120">
            <a:solidFill>
              <a:srgbClr val="000000"/>
            </a:solidFill>
            <a:miter/>
          </a:ln>
        </p:spPr>
        <p:style>
          <a:lnRef idx="0"/>
          <a:fillRef idx="0"/>
          <a:effectRef idx="0"/>
          <a:fontRef idx="minor"/>
        </p:style>
      </p:sp>
      <p:sp>
        <p:nvSpPr>
          <p:cNvPr id="859" name="Line 307"/>
          <p:cNvSpPr/>
          <p:nvPr/>
        </p:nvSpPr>
        <p:spPr>
          <a:xfrm>
            <a:off x="2743200" y="4406040"/>
            <a:ext cx="7200" cy="360"/>
          </a:xfrm>
          <a:prstGeom prst="line">
            <a:avLst/>
          </a:prstGeom>
          <a:ln w="6120">
            <a:solidFill>
              <a:srgbClr val="000000"/>
            </a:solidFill>
            <a:miter/>
          </a:ln>
        </p:spPr>
        <p:style>
          <a:lnRef idx="0"/>
          <a:fillRef idx="0"/>
          <a:effectRef idx="0"/>
          <a:fontRef idx="minor"/>
        </p:style>
      </p:sp>
      <p:sp>
        <p:nvSpPr>
          <p:cNvPr id="860" name="Line 308"/>
          <p:cNvSpPr/>
          <p:nvPr/>
        </p:nvSpPr>
        <p:spPr>
          <a:xfrm>
            <a:off x="2759040" y="4406040"/>
            <a:ext cx="7200" cy="360"/>
          </a:xfrm>
          <a:prstGeom prst="line">
            <a:avLst/>
          </a:prstGeom>
          <a:ln w="6120">
            <a:solidFill>
              <a:srgbClr val="000000"/>
            </a:solidFill>
            <a:miter/>
          </a:ln>
        </p:spPr>
        <p:style>
          <a:lnRef idx="0"/>
          <a:fillRef idx="0"/>
          <a:effectRef idx="0"/>
          <a:fontRef idx="minor"/>
        </p:style>
      </p:sp>
      <p:sp>
        <p:nvSpPr>
          <p:cNvPr id="861" name="Line 309"/>
          <p:cNvSpPr/>
          <p:nvPr/>
        </p:nvSpPr>
        <p:spPr>
          <a:xfrm>
            <a:off x="2773800" y="4406040"/>
            <a:ext cx="8280" cy="360"/>
          </a:xfrm>
          <a:prstGeom prst="line">
            <a:avLst/>
          </a:prstGeom>
          <a:ln w="6120">
            <a:solidFill>
              <a:srgbClr val="000000"/>
            </a:solidFill>
            <a:miter/>
          </a:ln>
        </p:spPr>
        <p:style>
          <a:lnRef idx="0"/>
          <a:fillRef idx="0"/>
          <a:effectRef idx="0"/>
          <a:fontRef idx="minor"/>
        </p:style>
      </p:sp>
      <p:sp>
        <p:nvSpPr>
          <p:cNvPr id="862" name="Line 310"/>
          <p:cNvSpPr/>
          <p:nvPr/>
        </p:nvSpPr>
        <p:spPr>
          <a:xfrm>
            <a:off x="2727360" y="4389840"/>
            <a:ext cx="8280" cy="360"/>
          </a:xfrm>
          <a:prstGeom prst="line">
            <a:avLst/>
          </a:prstGeom>
          <a:ln w="6120">
            <a:solidFill>
              <a:srgbClr val="000000"/>
            </a:solidFill>
            <a:miter/>
          </a:ln>
        </p:spPr>
        <p:style>
          <a:lnRef idx="0"/>
          <a:fillRef idx="0"/>
          <a:effectRef idx="0"/>
          <a:fontRef idx="minor"/>
        </p:style>
      </p:sp>
      <p:sp>
        <p:nvSpPr>
          <p:cNvPr id="863" name="Line 311"/>
          <p:cNvSpPr/>
          <p:nvPr/>
        </p:nvSpPr>
        <p:spPr>
          <a:xfrm>
            <a:off x="2743200" y="4389840"/>
            <a:ext cx="7200" cy="360"/>
          </a:xfrm>
          <a:prstGeom prst="line">
            <a:avLst/>
          </a:prstGeom>
          <a:ln w="6120">
            <a:solidFill>
              <a:srgbClr val="000000"/>
            </a:solidFill>
            <a:miter/>
          </a:ln>
        </p:spPr>
        <p:style>
          <a:lnRef idx="0"/>
          <a:fillRef idx="0"/>
          <a:effectRef idx="0"/>
          <a:fontRef idx="minor"/>
        </p:style>
      </p:sp>
      <p:sp>
        <p:nvSpPr>
          <p:cNvPr id="864" name="Line 312"/>
          <p:cNvSpPr/>
          <p:nvPr/>
        </p:nvSpPr>
        <p:spPr>
          <a:xfrm>
            <a:off x="2759040" y="4389840"/>
            <a:ext cx="7200" cy="360"/>
          </a:xfrm>
          <a:prstGeom prst="line">
            <a:avLst/>
          </a:prstGeom>
          <a:ln w="6120">
            <a:solidFill>
              <a:srgbClr val="000000"/>
            </a:solidFill>
            <a:miter/>
          </a:ln>
        </p:spPr>
        <p:style>
          <a:lnRef idx="0"/>
          <a:fillRef idx="0"/>
          <a:effectRef idx="0"/>
          <a:fontRef idx="minor"/>
        </p:style>
      </p:sp>
      <p:sp>
        <p:nvSpPr>
          <p:cNvPr id="865" name="Line 313"/>
          <p:cNvSpPr/>
          <p:nvPr/>
        </p:nvSpPr>
        <p:spPr>
          <a:xfrm>
            <a:off x="2773800" y="4389840"/>
            <a:ext cx="8280" cy="360"/>
          </a:xfrm>
          <a:prstGeom prst="line">
            <a:avLst/>
          </a:prstGeom>
          <a:ln w="6120">
            <a:solidFill>
              <a:srgbClr val="000000"/>
            </a:solidFill>
            <a:miter/>
          </a:ln>
        </p:spPr>
        <p:style>
          <a:lnRef idx="0"/>
          <a:fillRef idx="0"/>
          <a:effectRef idx="0"/>
          <a:fontRef idx="minor"/>
        </p:style>
      </p:sp>
      <p:sp>
        <p:nvSpPr>
          <p:cNvPr id="866" name="Line 314"/>
          <p:cNvSpPr/>
          <p:nvPr/>
        </p:nvSpPr>
        <p:spPr>
          <a:xfrm>
            <a:off x="2727360" y="4373640"/>
            <a:ext cx="8280" cy="360"/>
          </a:xfrm>
          <a:prstGeom prst="line">
            <a:avLst/>
          </a:prstGeom>
          <a:ln w="6120">
            <a:solidFill>
              <a:srgbClr val="000000"/>
            </a:solidFill>
            <a:miter/>
          </a:ln>
        </p:spPr>
        <p:style>
          <a:lnRef idx="0"/>
          <a:fillRef idx="0"/>
          <a:effectRef idx="0"/>
          <a:fontRef idx="minor"/>
        </p:style>
      </p:sp>
      <p:sp>
        <p:nvSpPr>
          <p:cNvPr id="867" name="Line 315"/>
          <p:cNvSpPr/>
          <p:nvPr/>
        </p:nvSpPr>
        <p:spPr>
          <a:xfrm>
            <a:off x="2743200" y="4373640"/>
            <a:ext cx="7200" cy="360"/>
          </a:xfrm>
          <a:prstGeom prst="line">
            <a:avLst/>
          </a:prstGeom>
          <a:ln w="6120">
            <a:solidFill>
              <a:srgbClr val="000000"/>
            </a:solidFill>
            <a:miter/>
          </a:ln>
        </p:spPr>
        <p:style>
          <a:lnRef idx="0"/>
          <a:fillRef idx="0"/>
          <a:effectRef idx="0"/>
          <a:fontRef idx="minor"/>
        </p:style>
      </p:sp>
      <p:sp>
        <p:nvSpPr>
          <p:cNvPr id="868" name="Line 316"/>
          <p:cNvSpPr/>
          <p:nvPr/>
        </p:nvSpPr>
        <p:spPr>
          <a:xfrm>
            <a:off x="2759040" y="4373640"/>
            <a:ext cx="7200" cy="360"/>
          </a:xfrm>
          <a:prstGeom prst="line">
            <a:avLst/>
          </a:prstGeom>
          <a:ln w="6120">
            <a:solidFill>
              <a:srgbClr val="000000"/>
            </a:solidFill>
            <a:miter/>
          </a:ln>
        </p:spPr>
        <p:style>
          <a:lnRef idx="0"/>
          <a:fillRef idx="0"/>
          <a:effectRef idx="0"/>
          <a:fontRef idx="minor"/>
        </p:style>
      </p:sp>
      <p:sp>
        <p:nvSpPr>
          <p:cNvPr id="869" name="Line 318"/>
          <p:cNvSpPr/>
          <p:nvPr/>
        </p:nvSpPr>
        <p:spPr>
          <a:xfrm>
            <a:off x="2773800" y="4373640"/>
            <a:ext cx="8280" cy="360"/>
          </a:xfrm>
          <a:prstGeom prst="line">
            <a:avLst/>
          </a:prstGeom>
          <a:ln w="6120">
            <a:solidFill>
              <a:srgbClr val="000000"/>
            </a:solidFill>
            <a:miter/>
          </a:ln>
        </p:spPr>
        <p:style>
          <a:lnRef idx="0"/>
          <a:fillRef idx="0"/>
          <a:effectRef idx="0"/>
          <a:fontRef idx="minor"/>
        </p:style>
      </p:sp>
      <p:sp>
        <p:nvSpPr>
          <p:cNvPr id="870" name="CustomShape 78"/>
          <p:cNvSpPr/>
          <p:nvPr/>
        </p:nvSpPr>
        <p:spPr>
          <a:xfrm>
            <a:off x="2602440" y="3506040"/>
            <a:ext cx="238680" cy="8280"/>
          </a:xfrm>
          <a:custGeom>
            <a:avLst/>
            <a:gdLst/>
            <a:ahLst/>
            <a:rect l="l" t="t" r="r" b="b"/>
            <a:pathLst>
              <a:path w="666" h="26">
                <a:moveTo>
                  <a:pt x="0" y="25"/>
                </a:moveTo>
                <a:lnTo>
                  <a:pt x="665" y="25"/>
                </a:lnTo>
                <a:lnTo>
                  <a:pt x="665" y="0"/>
                </a:lnTo>
                <a:lnTo>
                  <a:pt x="0" y="0"/>
                </a:lnTo>
                <a:lnTo>
                  <a:pt x="0" y="25"/>
                </a:lnTo>
                <a:close/>
              </a:path>
            </a:pathLst>
          </a:custGeom>
          <a:solidFill>
            <a:srgbClr val="ffffff"/>
          </a:solidFill>
          <a:ln w="0">
            <a:noFill/>
          </a:ln>
        </p:spPr>
        <p:style>
          <a:lnRef idx="0"/>
          <a:fillRef idx="0"/>
          <a:effectRef idx="0"/>
          <a:fontRef idx="minor"/>
        </p:style>
      </p:sp>
      <p:sp>
        <p:nvSpPr>
          <p:cNvPr id="871" name="Line 319"/>
          <p:cNvSpPr/>
          <p:nvPr/>
        </p:nvSpPr>
        <p:spPr>
          <a:xfrm>
            <a:off x="2587680" y="3506040"/>
            <a:ext cx="23040" cy="360"/>
          </a:xfrm>
          <a:prstGeom prst="line">
            <a:avLst/>
          </a:prstGeom>
          <a:ln w="6120">
            <a:solidFill>
              <a:srgbClr val="000000"/>
            </a:solidFill>
            <a:miter/>
          </a:ln>
        </p:spPr>
        <p:style>
          <a:lnRef idx="0"/>
          <a:fillRef idx="0"/>
          <a:effectRef idx="0"/>
          <a:fontRef idx="minor"/>
        </p:style>
      </p:sp>
      <p:sp>
        <p:nvSpPr>
          <p:cNvPr id="872" name="Line 320"/>
          <p:cNvSpPr/>
          <p:nvPr/>
        </p:nvSpPr>
        <p:spPr>
          <a:xfrm>
            <a:off x="2618280" y="3506040"/>
            <a:ext cx="23400" cy="360"/>
          </a:xfrm>
          <a:prstGeom prst="line">
            <a:avLst/>
          </a:prstGeom>
          <a:ln w="6120">
            <a:solidFill>
              <a:srgbClr val="000000"/>
            </a:solidFill>
            <a:miter/>
          </a:ln>
        </p:spPr>
        <p:style>
          <a:lnRef idx="0"/>
          <a:fillRef idx="0"/>
          <a:effectRef idx="0"/>
          <a:fontRef idx="minor"/>
        </p:style>
      </p:sp>
      <p:sp>
        <p:nvSpPr>
          <p:cNvPr id="873" name="Line 321"/>
          <p:cNvSpPr/>
          <p:nvPr/>
        </p:nvSpPr>
        <p:spPr>
          <a:xfrm>
            <a:off x="2571840" y="3490920"/>
            <a:ext cx="23040" cy="360"/>
          </a:xfrm>
          <a:prstGeom prst="line">
            <a:avLst/>
          </a:prstGeom>
          <a:ln w="6120">
            <a:solidFill>
              <a:srgbClr val="000000"/>
            </a:solidFill>
            <a:miter/>
          </a:ln>
        </p:spPr>
        <p:style>
          <a:lnRef idx="0"/>
          <a:fillRef idx="0"/>
          <a:effectRef idx="0"/>
          <a:fontRef idx="minor"/>
        </p:style>
      </p:sp>
      <p:sp>
        <p:nvSpPr>
          <p:cNvPr id="874" name="Line 322"/>
          <p:cNvSpPr/>
          <p:nvPr/>
        </p:nvSpPr>
        <p:spPr>
          <a:xfrm>
            <a:off x="2602440" y="3490920"/>
            <a:ext cx="23400" cy="360"/>
          </a:xfrm>
          <a:prstGeom prst="line">
            <a:avLst/>
          </a:prstGeom>
          <a:ln w="6120">
            <a:solidFill>
              <a:srgbClr val="000000"/>
            </a:solidFill>
            <a:miter/>
          </a:ln>
        </p:spPr>
        <p:style>
          <a:lnRef idx="0"/>
          <a:fillRef idx="0"/>
          <a:effectRef idx="0"/>
          <a:fontRef idx="minor"/>
        </p:style>
      </p:sp>
      <p:sp>
        <p:nvSpPr>
          <p:cNvPr id="875" name="Line 323"/>
          <p:cNvSpPr/>
          <p:nvPr/>
        </p:nvSpPr>
        <p:spPr>
          <a:xfrm>
            <a:off x="2634120" y="3490920"/>
            <a:ext cx="7560" cy="360"/>
          </a:xfrm>
          <a:prstGeom prst="line">
            <a:avLst/>
          </a:prstGeom>
          <a:ln w="6120">
            <a:solidFill>
              <a:srgbClr val="000000"/>
            </a:solidFill>
            <a:miter/>
          </a:ln>
        </p:spPr>
        <p:style>
          <a:lnRef idx="0"/>
          <a:fillRef idx="0"/>
          <a:effectRef idx="0"/>
          <a:fontRef idx="minor"/>
        </p:style>
      </p:sp>
      <p:sp>
        <p:nvSpPr>
          <p:cNvPr id="876" name="Line 324"/>
          <p:cNvSpPr/>
          <p:nvPr/>
        </p:nvSpPr>
        <p:spPr>
          <a:xfrm>
            <a:off x="2587680" y="3474360"/>
            <a:ext cx="23040" cy="360"/>
          </a:xfrm>
          <a:prstGeom prst="line">
            <a:avLst/>
          </a:prstGeom>
          <a:ln w="6120">
            <a:solidFill>
              <a:srgbClr val="000000"/>
            </a:solidFill>
            <a:miter/>
          </a:ln>
        </p:spPr>
        <p:style>
          <a:lnRef idx="0"/>
          <a:fillRef idx="0"/>
          <a:effectRef idx="0"/>
          <a:fontRef idx="minor"/>
        </p:style>
      </p:sp>
      <p:sp>
        <p:nvSpPr>
          <p:cNvPr id="877" name="Line 325"/>
          <p:cNvSpPr/>
          <p:nvPr/>
        </p:nvSpPr>
        <p:spPr>
          <a:xfrm>
            <a:off x="2618280" y="3474360"/>
            <a:ext cx="23400" cy="360"/>
          </a:xfrm>
          <a:prstGeom prst="line">
            <a:avLst/>
          </a:prstGeom>
          <a:ln w="6120">
            <a:solidFill>
              <a:srgbClr val="000000"/>
            </a:solidFill>
            <a:miter/>
          </a:ln>
        </p:spPr>
        <p:style>
          <a:lnRef idx="0"/>
          <a:fillRef idx="0"/>
          <a:effectRef idx="0"/>
          <a:fontRef idx="minor"/>
        </p:style>
      </p:sp>
      <p:sp>
        <p:nvSpPr>
          <p:cNvPr id="878" name="Line 326"/>
          <p:cNvSpPr/>
          <p:nvPr/>
        </p:nvSpPr>
        <p:spPr>
          <a:xfrm flipV="1">
            <a:off x="2599920" y="3494520"/>
            <a:ext cx="360" cy="23760"/>
          </a:xfrm>
          <a:prstGeom prst="line">
            <a:avLst/>
          </a:prstGeom>
          <a:ln w="6120">
            <a:solidFill>
              <a:srgbClr val="000000"/>
            </a:solidFill>
            <a:miter/>
          </a:ln>
        </p:spPr>
        <p:style>
          <a:lnRef idx="0"/>
          <a:fillRef idx="0"/>
          <a:effectRef idx="0"/>
          <a:fontRef idx="minor"/>
        </p:style>
      </p:sp>
      <p:sp>
        <p:nvSpPr>
          <p:cNvPr id="879" name="Line 327"/>
          <p:cNvSpPr/>
          <p:nvPr/>
        </p:nvSpPr>
        <p:spPr>
          <a:xfrm flipV="1">
            <a:off x="2599920" y="3463200"/>
            <a:ext cx="360" cy="24120"/>
          </a:xfrm>
          <a:prstGeom prst="line">
            <a:avLst/>
          </a:prstGeom>
          <a:ln w="6120">
            <a:solidFill>
              <a:srgbClr val="000000"/>
            </a:solidFill>
            <a:miter/>
          </a:ln>
        </p:spPr>
        <p:style>
          <a:lnRef idx="0"/>
          <a:fillRef idx="0"/>
          <a:effectRef idx="0"/>
          <a:fontRef idx="minor"/>
        </p:style>
      </p:sp>
      <p:sp>
        <p:nvSpPr>
          <p:cNvPr id="880" name="Line 328"/>
          <p:cNvSpPr/>
          <p:nvPr/>
        </p:nvSpPr>
        <p:spPr>
          <a:xfrm flipV="1">
            <a:off x="2630520" y="3494520"/>
            <a:ext cx="360" cy="23760"/>
          </a:xfrm>
          <a:prstGeom prst="line">
            <a:avLst/>
          </a:prstGeom>
          <a:ln w="6120">
            <a:solidFill>
              <a:srgbClr val="000000"/>
            </a:solidFill>
            <a:miter/>
          </a:ln>
        </p:spPr>
        <p:style>
          <a:lnRef idx="0"/>
          <a:fillRef idx="0"/>
          <a:effectRef idx="0"/>
          <a:fontRef idx="minor"/>
        </p:style>
      </p:sp>
      <p:sp>
        <p:nvSpPr>
          <p:cNvPr id="881" name="Line 329"/>
          <p:cNvSpPr/>
          <p:nvPr/>
        </p:nvSpPr>
        <p:spPr>
          <a:xfrm flipV="1">
            <a:off x="2630520" y="3463200"/>
            <a:ext cx="360" cy="24120"/>
          </a:xfrm>
          <a:prstGeom prst="line">
            <a:avLst/>
          </a:prstGeom>
          <a:ln w="6120">
            <a:solidFill>
              <a:srgbClr val="000000"/>
            </a:solidFill>
            <a:miter/>
          </a:ln>
        </p:spPr>
        <p:style>
          <a:lnRef idx="0"/>
          <a:fillRef idx="0"/>
          <a:effectRef idx="0"/>
          <a:fontRef idx="minor"/>
        </p:style>
      </p:sp>
      <p:sp>
        <p:nvSpPr>
          <p:cNvPr id="882" name="Line 330"/>
          <p:cNvSpPr/>
          <p:nvPr/>
        </p:nvSpPr>
        <p:spPr>
          <a:xfrm flipV="1">
            <a:off x="2584080" y="3510720"/>
            <a:ext cx="360" cy="24120"/>
          </a:xfrm>
          <a:prstGeom prst="line">
            <a:avLst/>
          </a:prstGeom>
          <a:ln w="6120">
            <a:solidFill>
              <a:srgbClr val="000000"/>
            </a:solidFill>
            <a:miter/>
          </a:ln>
        </p:spPr>
        <p:style>
          <a:lnRef idx="0"/>
          <a:fillRef idx="0"/>
          <a:effectRef idx="0"/>
          <a:fontRef idx="minor"/>
        </p:style>
      </p:sp>
      <p:sp>
        <p:nvSpPr>
          <p:cNvPr id="883" name="Line 331"/>
          <p:cNvSpPr/>
          <p:nvPr/>
        </p:nvSpPr>
        <p:spPr>
          <a:xfrm flipV="1">
            <a:off x="2584080" y="3478680"/>
            <a:ext cx="360" cy="24840"/>
          </a:xfrm>
          <a:prstGeom prst="line">
            <a:avLst/>
          </a:prstGeom>
          <a:ln w="6120">
            <a:solidFill>
              <a:srgbClr val="000000"/>
            </a:solidFill>
            <a:miter/>
          </a:ln>
        </p:spPr>
        <p:style>
          <a:lnRef idx="0"/>
          <a:fillRef idx="0"/>
          <a:effectRef idx="0"/>
          <a:fontRef idx="minor"/>
        </p:style>
      </p:sp>
      <p:sp>
        <p:nvSpPr>
          <p:cNvPr id="884" name="Line 332"/>
          <p:cNvSpPr/>
          <p:nvPr/>
        </p:nvSpPr>
        <p:spPr>
          <a:xfrm flipV="1">
            <a:off x="2584080" y="3454560"/>
            <a:ext cx="360" cy="16200"/>
          </a:xfrm>
          <a:prstGeom prst="line">
            <a:avLst/>
          </a:prstGeom>
          <a:ln w="6120">
            <a:solidFill>
              <a:srgbClr val="000000"/>
            </a:solidFill>
            <a:miter/>
          </a:ln>
        </p:spPr>
        <p:style>
          <a:lnRef idx="0"/>
          <a:fillRef idx="0"/>
          <a:effectRef idx="0"/>
          <a:fontRef idx="minor"/>
        </p:style>
      </p:sp>
      <p:sp>
        <p:nvSpPr>
          <p:cNvPr id="885" name="Line 333"/>
          <p:cNvSpPr/>
          <p:nvPr/>
        </p:nvSpPr>
        <p:spPr>
          <a:xfrm flipV="1">
            <a:off x="2614680" y="3510720"/>
            <a:ext cx="360" cy="24120"/>
          </a:xfrm>
          <a:prstGeom prst="line">
            <a:avLst/>
          </a:prstGeom>
          <a:ln w="6120">
            <a:solidFill>
              <a:srgbClr val="000000"/>
            </a:solidFill>
            <a:miter/>
          </a:ln>
        </p:spPr>
        <p:style>
          <a:lnRef idx="0"/>
          <a:fillRef idx="0"/>
          <a:effectRef idx="0"/>
          <a:fontRef idx="minor"/>
        </p:style>
      </p:sp>
      <p:sp>
        <p:nvSpPr>
          <p:cNvPr id="886" name="Line 334"/>
          <p:cNvSpPr/>
          <p:nvPr/>
        </p:nvSpPr>
        <p:spPr>
          <a:xfrm flipV="1">
            <a:off x="2614680" y="3478680"/>
            <a:ext cx="360" cy="24840"/>
          </a:xfrm>
          <a:prstGeom prst="line">
            <a:avLst/>
          </a:prstGeom>
          <a:ln w="6120">
            <a:solidFill>
              <a:srgbClr val="000000"/>
            </a:solidFill>
            <a:miter/>
          </a:ln>
        </p:spPr>
        <p:style>
          <a:lnRef idx="0"/>
          <a:fillRef idx="0"/>
          <a:effectRef idx="0"/>
          <a:fontRef idx="minor"/>
        </p:style>
      </p:sp>
      <p:sp>
        <p:nvSpPr>
          <p:cNvPr id="887" name="Line 335"/>
          <p:cNvSpPr/>
          <p:nvPr/>
        </p:nvSpPr>
        <p:spPr>
          <a:xfrm flipV="1">
            <a:off x="2614680" y="3454560"/>
            <a:ext cx="360" cy="16200"/>
          </a:xfrm>
          <a:prstGeom prst="line">
            <a:avLst/>
          </a:prstGeom>
          <a:ln w="6120">
            <a:solidFill>
              <a:srgbClr val="000000"/>
            </a:solidFill>
            <a:miter/>
          </a:ln>
        </p:spPr>
        <p:style>
          <a:lnRef idx="0"/>
          <a:fillRef idx="0"/>
          <a:effectRef idx="0"/>
          <a:fontRef idx="minor"/>
        </p:style>
      </p:sp>
      <p:sp>
        <p:nvSpPr>
          <p:cNvPr id="888" name="Line 336"/>
          <p:cNvSpPr/>
          <p:nvPr/>
        </p:nvSpPr>
        <p:spPr>
          <a:xfrm>
            <a:off x="2579400" y="3514680"/>
            <a:ext cx="8280" cy="360"/>
          </a:xfrm>
          <a:prstGeom prst="line">
            <a:avLst/>
          </a:prstGeom>
          <a:ln w="6120">
            <a:solidFill>
              <a:srgbClr val="000000"/>
            </a:solidFill>
            <a:miter/>
          </a:ln>
        </p:spPr>
        <p:style>
          <a:lnRef idx="0"/>
          <a:fillRef idx="0"/>
          <a:effectRef idx="0"/>
          <a:fontRef idx="minor"/>
        </p:style>
      </p:sp>
      <p:sp>
        <p:nvSpPr>
          <p:cNvPr id="889" name="Line 337"/>
          <p:cNvSpPr/>
          <p:nvPr/>
        </p:nvSpPr>
        <p:spPr>
          <a:xfrm>
            <a:off x="2594880" y="3514680"/>
            <a:ext cx="7560" cy="360"/>
          </a:xfrm>
          <a:prstGeom prst="line">
            <a:avLst/>
          </a:prstGeom>
          <a:ln w="6120">
            <a:solidFill>
              <a:srgbClr val="000000"/>
            </a:solidFill>
            <a:miter/>
          </a:ln>
        </p:spPr>
        <p:style>
          <a:lnRef idx="0"/>
          <a:fillRef idx="0"/>
          <a:effectRef idx="0"/>
          <a:fontRef idx="minor"/>
        </p:style>
      </p:sp>
      <p:sp>
        <p:nvSpPr>
          <p:cNvPr id="890" name="Line 338"/>
          <p:cNvSpPr/>
          <p:nvPr/>
        </p:nvSpPr>
        <p:spPr>
          <a:xfrm>
            <a:off x="2610720" y="3514680"/>
            <a:ext cx="7560" cy="360"/>
          </a:xfrm>
          <a:prstGeom prst="line">
            <a:avLst/>
          </a:prstGeom>
          <a:ln w="6120">
            <a:solidFill>
              <a:srgbClr val="000000"/>
            </a:solidFill>
            <a:miter/>
          </a:ln>
        </p:spPr>
        <p:style>
          <a:lnRef idx="0"/>
          <a:fillRef idx="0"/>
          <a:effectRef idx="0"/>
          <a:fontRef idx="minor"/>
        </p:style>
      </p:sp>
      <p:sp>
        <p:nvSpPr>
          <p:cNvPr id="891" name="Line 339"/>
          <p:cNvSpPr/>
          <p:nvPr/>
        </p:nvSpPr>
        <p:spPr>
          <a:xfrm>
            <a:off x="2625840" y="3514680"/>
            <a:ext cx="8280" cy="360"/>
          </a:xfrm>
          <a:prstGeom prst="line">
            <a:avLst/>
          </a:prstGeom>
          <a:ln w="6120">
            <a:solidFill>
              <a:srgbClr val="000000"/>
            </a:solidFill>
            <a:miter/>
          </a:ln>
        </p:spPr>
        <p:style>
          <a:lnRef idx="0"/>
          <a:fillRef idx="0"/>
          <a:effectRef idx="0"/>
          <a:fontRef idx="minor"/>
        </p:style>
      </p:sp>
      <p:sp>
        <p:nvSpPr>
          <p:cNvPr id="892" name="Line 340"/>
          <p:cNvSpPr/>
          <p:nvPr/>
        </p:nvSpPr>
        <p:spPr>
          <a:xfrm>
            <a:off x="2579400" y="3498480"/>
            <a:ext cx="8280" cy="360"/>
          </a:xfrm>
          <a:prstGeom prst="line">
            <a:avLst/>
          </a:prstGeom>
          <a:ln w="6120">
            <a:solidFill>
              <a:srgbClr val="000000"/>
            </a:solidFill>
            <a:miter/>
          </a:ln>
        </p:spPr>
        <p:style>
          <a:lnRef idx="0"/>
          <a:fillRef idx="0"/>
          <a:effectRef idx="0"/>
          <a:fontRef idx="minor"/>
        </p:style>
      </p:sp>
      <p:sp>
        <p:nvSpPr>
          <p:cNvPr id="893" name="Line 341"/>
          <p:cNvSpPr/>
          <p:nvPr/>
        </p:nvSpPr>
        <p:spPr>
          <a:xfrm>
            <a:off x="2594880" y="3498480"/>
            <a:ext cx="7560" cy="360"/>
          </a:xfrm>
          <a:prstGeom prst="line">
            <a:avLst/>
          </a:prstGeom>
          <a:ln w="6120">
            <a:solidFill>
              <a:srgbClr val="000000"/>
            </a:solidFill>
            <a:miter/>
          </a:ln>
        </p:spPr>
        <p:style>
          <a:lnRef idx="0"/>
          <a:fillRef idx="0"/>
          <a:effectRef idx="0"/>
          <a:fontRef idx="minor"/>
        </p:style>
      </p:sp>
      <p:sp>
        <p:nvSpPr>
          <p:cNvPr id="894" name="Line 342"/>
          <p:cNvSpPr/>
          <p:nvPr/>
        </p:nvSpPr>
        <p:spPr>
          <a:xfrm>
            <a:off x="2610720" y="3498480"/>
            <a:ext cx="7560" cy="360"/>
          </a:xfrm>
          <a:prstGeom prst="line">
            <a:avLst/>
          </a:prstGeom>
          <a:ln w="6120">
            <a:solidFill>
              <a:srgbClr val="000000"/>
            </a:solidFill>
            <a:miter/>
          </a:ln>
        </p:spPr>
        <p:style>
          <a:lnRef idx="0"/>
          <a:fillRef idx="0"/>
          <a:effectRef idx="0"/>
          <a:fontRef idx="minor"/>
        </p:style>
      </p:sp>
      <p:sp>
        <p:nvSpPr>
          <p:cNvPr id="895" name="Line 343"/>
          <p:cNvSpPr/>
          <p:nvPr/>
        </p:nvSpPr>
        <p:spPr>
          <a:xfrm>
            <a:off x="2625840" y="3498480"/>
            <a:ext cx="8280" cy="360"/>
          </a:xfrm>
          <a:prstGeom prst="line">
            <a:avLst/>
          </a:prstGeom>
          <a:ln w="6120">
            <a:solidFill>
              <a:srgbClr val="000000"/>
            </a:solidFill>
            <a:miter/>
          </a:ln>
        </p:spPr>
        <p:style>
          <a:lnRef idx="0"/>
          <a:fillRef idx="0"/>
          <a:effectRef idx="0"/>
          <a:fontRef idx="minor"/>
        </p:style>
      </p:sp>
      <p:sp>
        <p:nvSpPr>
          <p:cNvPr id="896" name="Line 344"/>
          <p:cNvSpPr/>
          <p:nvPr/>
        </p:nvSpPr>
        <p:spPr>
          <a:xfrm>
            <a:off x="2579400" y="3482280"/>
            <a:ext cx="8280" cy="360"/>
          </a:xfrm>
          <a:prstGeom prst="line">
            <a:avLst/>
          </a:prstGeom>
          <a:ln w="6120">
            <a:solidFill>
              <a:srgbClr val="000000"/>
            </a:solidFill>
            <a:miter/>
          </a:ln>
        </p:spPr>
        <p:style>
          <a:lnRef idx="0"/>
          <a:fillRef idx="0"/>
          <a:effectRef idx="0"/>
          <a:fontRef idx="minor"/>
        </p:style>
      </p:sp>
      <p:sp>
        <p:nvSpPr>
          <p:cNvPr id="897" name="Line 345"/>
          <p:cNvSpPr/>
          <p:nvPr/>
        </p:nvSpPr>
        <p:spPr>
          <a:xfrm>
            <a:off x="2594880" y="3482280"/>
            <a:ext cx="7560" cy="360"/>
          </a:xfrm>
          <a:prstGeom prst="line">
            <a:avLst/>
          </a:prstGeom>
          <a:ln w="6120">
            <a:solidFill>
              <a:srgbClr val="000000"/>
            </a:solidFill>
            <a:miter/>
          </a:ln>
        </p:spPr>
        <p:style>
          <a:lnRef idx="0"/>
          <a:fillRef idx="0"/>
          <a:effectRef idx="0"/>
          <a:fontRef idx="minor"/>
        </p:style>
      </p:sp>
      <p:sp>
        <p:nvSpPr>
          <p:cNvPr id="898" name="Line 346"/>
          <p:cNvSpPr/>
          <p:nvPr/>
        </p:nvSpPr>
        <p:spPr>
          <a:xfrm>
            <a:off x="2610720" y="3482280"/>
            <a:ext cx="7560" cy="360"/>
          </a:xfrm>
          <a:prstGeom prst="line">
            <a:avLst/>
          </a:prstGeom>
          <a:ln w="6120">
            <a:solidFill>
              <a:srgbClr val="000000"/>
            </a:solidFill>
            <a:miter/>
          </a:ln>
        </p:spPr>
        <p:style>
          <a:lnRef idx="0"/>
          <a:fillRef idx="0"/>
          <a:effectRef idx="0"/>
          <a:fontRef idx="minor"/>
        </p:style>
      </p:sp>
      <p:sp>
        <p:nvSpPr>
          <p:cNvPr id="899" name="Line 347"/>
          <p:cNvSpPr/>
          <p:nvPr/>
        </p:nvSpPr>
        <p:spPr>
          <a:xfrm>
            <a:off x="2625840" y="3482280"/>
            <a:ext cx="8280" cy="360"/>
          </a:xfrm>
          <a:prstGeom prst="line">
            <a:avLst/>
          </a:prstGeom>
          <a:ln w="6120">
            <a:solidFill>
              <a:srgbClr val="000000"/>
            </a:solidFill>
            <a:miter/>
          </a:ln>
        </p:spPr>
        <p:style>
          <a:lnRef idx="0"/>
          <a:fillRef idx="0"/>
          <a:effectRef idx="0"/>
          <a:fontRef idx="minor"/>
        </p:style>
      </p:sp>
      <p:sp>
        <p:nvSpPr>
          <p:cNvPr id="900" name="Line 348"/>
          <p:cNvSpPr/>
          <p:nvPr/>
        </p:nvSpPr>
        <p:spPr>
          <a:xfrm>
            <a:off x="2649240" y="3506040"/>
            <a:ext cx="24120" cy="360"/>
          </a:xfrm>
          <a:prstGeom prst="line">
            <a:avLst/>
          </a:prstGeom>
          <a:ln w="6120">
            <a:solidFill>
              <a:srgbClr val="000000"/>
            </a:solidFill>
            <a:miter/>
          </a:ln>
        </p:spPr>
        <p:style>
          <a:lnRef idx="0"/>
          <a:fillRef idx="0"/>
          <a:effectRef idx="0"/>
          <a:fontRef idx="minor"/>
        </p:style>
      </p:sp>
      <p:sp>
        <p:nvSpPr>
          <p:cNvPr id="901" name="Line 349"/>
          <p:cNvSpPr/>
          <p:nvPr/>
        </p:nvSpPr>
        <p:spPr>
          <a:xfrm>
            <a:off x="2680560" y="3506040"/>
            <a:ext cx="23400" cy="360"/>
          </a:xfrm>
          <a:prstGeom prst="line">
            <a:avLst/>
          </a:prstGeom>
          <a:ln w="6120">
            <a:solidFill>
              <a:srgbClr val="000000"/>
            </a:solidFill>
            <a:miter/>
          </a:ln>
        </p:spPr>
        <p:style>
          <a:lnRef idx="0"/>
          <a:fillRef idx="0"/>
          <a:effectRef idx="0"/>
          <a:fontRef idx="minor"/>
        </p:style>
      </p:sp>
      <p:sp>
        <p:nvSpPr>
          <p:cNvPr id="902" name="Line 350"/>
          <p:cNvSpPr/>
          <p:nvPr/>
        </p:nvSpPr>
        <p:spPr>
          <a:xfrm>
            <a:off x="2634120" y="3490920"/>
            <a:ext cx="23400" cy="360"/>
          </a:xfrm>
          <a:prstGeom prst="line">
            <a:avLst/>
          </a:prstGeom>
          <a:ln w="6120">
            <a:solidFill>
              <a:srgbClr val="000000"/>
            </a:solidFill>
            <a:miter/>
          </a:ln>
        </p:spPr>
        <p:style>
          <a:lnRef idx="0"/>
          <a:fillRef idx="0"/>
          <a:effectRef idx="0"/>
          <a:fontRef idx="minor"/>
        </p:style>
      </p:sp>
      <p:sp>
        <p:nvSpPr>
          <p:cNvPr id="903" name="Line 351"/>
          <p:cNvSpPr/>
          <p:nvPr/>
        </p:nvSpPr>
        <p:spPr>
          <a:xfrm>
            <a:off x="2665080" y="3490920"/>
            <a:ext cx="23040" cy="360"/>
          </a:xfrm>
          <a:prstGeom prst="line">
            <a:avLst/>
          </a:prstGeom>
          <a:ln w="6120">
            <a:solidFill>
              <a:srgbClr val="000000"/>
            </a:solidFill>
            <a:miter/>
          </a:ln>
        </p:spPr>
        <p:style>
          <a:lnRef idx="0"/>
          <a:fillRef idx="0"/>
          <a:effectRef idx="0"/>
          <a:fontRef idx="minor"/>
        </p:style>
      </p:sp>
      <p:sp>
        <p:nvSpPr>
          <p:cNvPr id="904" name="Line 352"/>
          <p:cNvSpPr/>
          <p:nvPr/>
        </p:nvSpPr>
        <p:spPr>
          <a:xfrm>
            <a:off x="2696400" y="3490920"/>
            <a:ext cx="7560" cy="360"/>
          </a:xfrm>
          <a:prstGeom prst="line">
            <a:avLst/>
          </a:prstGeom>
          <a:ln w="6120">
            <a:solidFill>
              <a:srgbClr val="000000"/>
            </a:solidFill>
            <a:miter/>
          </a:ln>
        </p:spPr>
        <p:style>
          <a:lnRef idx="0"/>
          <a:fillRef idx="0"/>
          <a:effectRef idx="0"/>
          <a:fontRef idx="minor"/>
        </p:style>
      </p:sp>
      <p:sp>
        <p:nvSpPr>
          <p:cNvPr id="905" name="Line 353"/>
          <p:cNvSpPr/>
          <p:nvPr/>
        </p:nvSpPr>
        <p:spPr>
          <a:xfrm>
            <a:off x="2649240" y="3474360"/>
            <a:ext cx="24120" cy="360"/>
          </a:xfrm>
          <a:prstGeom prst="line">
            <a:avLst/>
          </a:prstGeom>
          <a:ln w="6120">
            <a:solidFill>
              <a:srgbClr val="000000"/>
            </a:solidFill>
            <a:miter/>
          </a:ln>
        </p:spPr>
        <p:style>
          <a:lnRef idx="0"/>
          <a:fillRef idx="0"/>
          <a:effectRef idx="0"/>
          <a:fontRef idx="minor"/>
        </p:style>
      </p:sp>
      <p:sp>
        <p:nvSpPr>
          <p:cNvPr id="906" name="Line 354"/>
          <p:cNvSpPr/>
          <p:nvPr/>
        </p:nvSpPr>
        <p:spPr>
          <a:xfrm>
            <a:off x="2680560" y="3474360"/>
            <a:ext cx="23400" cy="360"/>
          </a:xfrm>
          <a:prstGeom prst="line">
            <a:avLst/>
          </a:prstGeom>
          <a:ln w="6120">
            <a:solidFill>
              <a:srgbClr val="000000"/>
            </a:solidFill>
            <a:miter/>
          </a:ln>
        </p:spPr>
        <p:style>
          <a:lnRef idx="0"/>
          <a:fillRef idx="0"/>
          <a:effectRef idx="0"/>
          <a:fontRef idx="minor"/>
        </p:style>
      </p:sp>
      <p:sp>
        <p:nvSpPr>
          <p:cNvPr id="907" name="Line 355"/>
          <p:cNvSpPr/>
          <p:nvPr/>
        </p:nvSpPr>
        <p:spPr>
          <a:xfrm flipV="1">
            <a:off x="2661120" y="3494520"/>
            <a:ext cx="360" cy="23760"/>
          </a:xfrm>
          <a:prstGeom prst="line">
            <a:avLst/>
          </a:prstGeom>
          <a:ln w="6120">
            <a:solidFill>
              <a:srgbClr val="000000"/>
            </a:solidFill>
            <a:miter/>
          </a:ln>
        </p:spPr>
        <p:style>
          <a:lnRef idx="0"/>
          <a:fillRef idx="0"/>
          <a:effectRef idx="0"/>
          <a:fontRef idx="minor"/>
        </p:style>
      </p:sp>
      <p:sp>
        <p:nvSpPr>
          <p:cNvPr id="908" name="Line 356"/>
          <p:cNvSpPr/>
          <p:nvPr/>
        </p:nvSpPr>
        <p:spPr>
          <a:xfrm flipV="1">
            <a:off x="2661120" y="3463200"/>
            <a:ext cx="360" cy="24120"/>
          </a:xfrm>
          <a:prstGeom prst="line">
            <a:avLst/>
          </a:prstGeom>
          <a:ln w="6120">
            <a:solidFill>
              <a:srgbClr val="000000"/>
            </a:solidFill>
            <a:miter/>
          </a:ln>
        </p:spPr>
        <p:style>
          <a:lnRef idx="0"/>
          <a:fillRef idx="0"/>
          <a:effectRef idx="0"/>
          <a:fontRef idx="minor"/>
        </p:style>
      </p:sp>
      <p:sp>
        <p:nvSpPr>
          <p:cNvPr id="909" name="Line 357"/>
          <p:cNvSpPr/>
          <p:nvPr/>
        </p:nvSpPr>
        <p:spPr>
          <a:xfrm flipV="1">
            <a:off x="2692440" y="3494520"/>
            <a:ext cx="360" cy="23760"/>
          </a:xfrm>
          <a:prstGeom prst="line">
            <a:avLst/>
          </a:prstGeom>
          <a:ln w="6120">
            <a:solidFill>
              <a:srgbClr val="000000"/>
            </a:solidFill>
            <a:miter/>
          </a:ln>
        </p:spPr>
        <p:style>
          <a:lnRef idx="0"/>
          <a:fillRef idx="0"/>
          <a:effectRef idx="0"/>
          <a:fontRef idx="minor"/>
        </p:style>
      </p:sp>
      <p:sp>
        <p:nvSpPr>
          <p:cNvPr id="910" name="Line 358"/>
          <p:cNvSpPr/>
          <p:nvPr/>
        </p:nvSpPr>
        <p:spPr>
          <a:xfrm flipV="1">
            <a:off x="2692440" y="3463200"/>
            <a:ext cx="360" cy="24120"/>
          </a:xfrm>
          <a:prstGeom prst="line">
            <a:avLst/>
          </a:prstGeom>
          <a:ln w="6120">
            <a:solidFill>
              <a:srgbClr val="000000"/>
            </a:solidFill>
            <a:miter/>
          </a:ln>
        </p:spPr>
        <p:style>
          <a:lnRef idx="0"/>
          <a:fillRef idx="0"/>
          <a:effectRef idx="0"/>
          <a:fontRef idx="minor"/>
        </p:style>
      </p:sp>
      <p:sp>
        <p:nvSpPr>
          <p:cNvPr id="911" name="Line 359"/>
          <p:cNvSpPr/>
          <p:nvPr/>
        </p:nvSpPr>
        <p:spPr>
          <a:xfrm flipV="1">
            <a:off x="2646360" y="3510720"/>
            <a:ext cx="360" cy="24120"/>
          </a:xfrm>
          <a:prstGeom prst="line">
            <a:avLst/>
          </a:prstGeom>
          <a:ln w="6120">
            <a:solidFill>
              <a:srgbClr val="000000"/>
            </a:solidFill>
            <a:miter/>
          </a:ln>
        </p:spPr>
        <p:style>
          <a:lnRef idx="0"/>
          <a:fillRef idx="0"/>
          <a:effectRef idx="0"/>
          <a:fontRef idx="minor"/>
        </p:style>
      </p:sp>
      <p:sp>
        <p:nvSpPr>
          <p:cNvPr id="912" name="Line 360"/>
          <p:cNvSpPr/>
          <p:nvPr/>
        </p:nvSpPr>
        <p:spPr>
          <a:xfrm flipV="1">
            <a:off x="2646360" y="3478680"/>
            <a:ext cx="360" cy="24840"/>
          </a:xfrm>
          <a:prstGeom prst="line">
            <a:avLst/>
          </a:prstGeom>
          <a:ln w="6120">
            <a:solidFill>
              <a:srgbClr val="000000"/>
            </a:solidFill>
            <a:miter/>
          </a:ln>
        </p:spPr>
        <p:style>
          <a:lnRef idx="0"/>
          <a:fillRef idx="0"/>
          <a:effectRef idx="0"/>
          <a:fontRef idx="minor"/>
        </p:style>
      </p:sp>
      <p:sp>
        <p:nvSpPr>
          <p:cNvPr id="913" name="Line 361"/>
          <p:cNvSpPr/>
          <p:nvPr/>
        </p:nvSpPr>
        <p:spPr>
          <a:xfrm flipV="1">
            <a:off x="2646360" y="3454560"/>
            <a:ext cx="360" cy="16200"/>
          </a:xfrm>
          <a:prstGeom prst="line">
            <a:avLst/>
          </a:prstGeom>
          <a:ln w="6120">
            <a:solidFill>
              <a:srgbClr val="000000"/>
            </a:solidFill>
            <a:miter/>
          </a:ln>
        </p:spPr>
        <p:style>
          <a:lnRef idx="0"/>
          <a:fillRef idx="0"/>
          <a:effectRef idx="0"/>
          <a:fontRef idx="minor"/>
        </p:style>
      </p:sp>
      <p:sp>
        <p:nvSpPr>
          <p:cNvPr id="914" name="Line 362"/>
          <p:cNvSpPr/>
          <p:nvPr/>
        </p:nvSpPr>
        <p:spPr>
          <a:xfrm flipV="1">
            <a:off x="2676600" y="3510720"/>
            <a:ext cx="360" cy="24120"/>
          </a:xfrm>
          <a:prstGeom prst="line">
            <a:avLst/>
          </a:prstGeom>
          <a:ln w="6120">
            <a:solidFill>
              <a:srgbClr val="000000"/>
            </a:solidFill>
            <a:miter/>
          </a:ln>
        </p:spPr>
        <p:style>
          <a:lnRef idx="0"/>
          <a:fillRef idx="0"/>
          <a:effectRef idx="0"/>
          <a:fontRef idx="minor"/>
        </p:style>
      </p:sp>
      <p:sp>
        <p:nvSpPr>
          <p:cNvPr id="915" name="Line 363"/>
          <p:cNvSpPr/>
          <p:nvPr/>
        </p:nvSpPr>
        <p:spPr>
          <a:xfrm flipV="1">
            <a:off x="2676600" y="3478680"/>
            <a:ext cx="360" cy="24840"/>
          </a:xfrm>
          <a:prstGeom prst="line">
            <a:avLst/>
          </a:prstGeom>
          <a:ln w="6120">
            <a:solidFill>
              <a:srgbClr val="000000"/>
            </a:solidFill>
            <a:miter/>
          </a:ln>
        </p:spPr>
        <p:style>
          <a:lnRef idx="0"/>
          <a:fillRef idx="0"/>
          <a:effectRef idx="0"/>
          <a:fontRef idx="minor"/>
        </p:style>
      </p:sp>
      <p:sp>
        <p:nvSpPr>
          <p:cNvPr id="916" name="Line 364"/>
          <p:cNvSpPr/>
          <p:nvPr/>
        </p:nvSpPr>
        <p:spPr>
          <a:xfrm flipV="1">
            <a:off x="2676600" y="3454560"/>
            <a:ext cx="360" cy="16200"/>
          </a:xfrm>
          <a:prstGeom prst="line">
            <a:avLst/>
          </a:prstGeom>
          <a:ln w="6120">
            <a:solidFill>
              <a:srgbClr val="000000"/>
            </a:solidFill>
            <a:miter/>
          </a:ln>
        </p:spPr>
        <p:style>
          <a:lnRef idx="0"/>
          <a:fillRef idx="0"/>
          <a:effectRef idx="0"/>
          <a:fontRef idx="minor"/>
        </p:style>
      </p:sp>
      <p:sp>
        <p:nvSpPr>
          <p:cNvPr id="917" name="Line 365"/>
          <p:cNvSpPr/>
          <p:nvPr/>
        </p:nvSpPr>
        <p:spPr>
          <a:xfrm>
            <a:off x="2641680" y="3514680"/>
            <a:ext cx="7560" cy="360"/>
          </a:xfrm>
          <a:prstGeom prst="line">
            <a:avLst/>
          </a:prstGeom>
          <a:ln w="6120">
            <a:solidFill>
              <a:srgbClr val="000000"/>
            </a:solidFill>
            <a:miter/>
          </a:ln>
        </p:spPr>
        <p:style>
          <a:lnRef idx="0"/>
          <a:fillRef idx="0"/>
          <a:effectRef idx="0"/>
          <a:fontRef idx="minor"/>
        </p:style>
      </p:sp>
      <p:sp>
        <p:nvSpPr>
          <p:cNvPr id="918" name="Line 366"/>
          <p:cNvSpPr/>
          <p:nvPr/>
        </p:nvSpPr>
        <p:spPr>
          <a:xfrm>
            <a:off x="2657520" y="3514680"/>
            <a:ext cx="7560" cy="360"/>
          </a:xfrm>
          <a:prstGeom prst="line">
            <a:avLst/>
          </a:prstGeom>
          <a:ln w="6120">
            <a:solidFill>
              <a:srgbClr val="000000"/>
            </a:solidFill>
            <a:miter/>
          </a:ln>
        </p:spPr>
        <p:style>
          <a:lnRef idx="0"/>
          <a:fillRef idx="0"/>
          <a:effectRef idx="0"/>
          <a:fontRef idx="minor"/>
        </p:style>
      </p:sp>
      <p:sp>
        <p:nvSpPr>
          <p:cNvPr id="919" name="Line 367"/>
          <p:cNvSpPr/>
          <p:nvPr/>
        </p:nvSpPr>
        <p:spPr>
          <a:xfrm>
            <a:off x="2673360" y="3514680"/>
            <a:ext cx="7200" cy="360"/>
          </a:xfrm>
          <a:prstGeom prst="line">
            <a:avLst/>
          </a:prstGeom>
          <a:ln w="6120">
            <a:solidFill>
              <a:srgbClr val="000000"/>
            </a:solidFill>
            <a:miter/>
          </a:ln>
        </p:spPr>
        <p:style>
          <a:lnRef idx="0"/>
          <a:fillRef idx="0"/>
          <a:effectRef idx="0"/>
          <a:fontRef idx="minor"/>
        </p:style>
      </p:sp>
      <p:sp>
        <p:nvSpPr>
          <p:cNvPr id="920" name="Line 368"/>
          <p:cNvSpPr/>
          <p:nvPr/>
        </p:nvSpPr>
        <p:spPr>
          <a:xfrm>
            <a:off x="2688120" y="3514680"/>
            <a:ext cx="8280" cy="360"/>
          </a:xfrm>
          <a:prstGeom prst="line">
            <a:avLst/>
          </a:prstGeom>
          <a:ln w="6120">
            <a:solidFill>
              <a:srgbClr val="000000"/>
            </a:solidFill>
            <a:miter/>
          </a:ln>
        </p:spPr>
        <p:style>
          <a:lnRef idx="0"/>
          <a:fillRef idx="0"/>
          <a:effectRef idx="0"/>
          <a:fontRef idx="minor"/>
        </p:style>
      </p:sp>
      <p:sp>
        <p:nvSpPr>
          <p:cNvPr id="921" name="Line 369"/>
          <p:cNvSpPr/>
          <p:nvPr/>
        </p:nvSpPr>
        <p:spPr>
          <a:xfrm>
            <a:off x="2641680" y="3498480"/>
            <a:ext cx="7560" cy="360"/>
          </a:xfrm>
          <a:prstGeom prst="line">
            <a:avLst/>
          </a:prstGeom>
          <a:ln w="6120">
            <a:solidFill>
              <a:srgbClr val="000000"/>
            </a:solidFill>
            <a:miter/>
          </a:ln>
        </p:spPr>
        <p:style>
          <a:lnRef idx="0"/>
          <a:fillRef idx="0"/>
          <a:effectRef idx="0"/>
          <a:fontRef idx="minor"/>
        </p:style>
      </p:sp>
      <p:sp>
        <p:nvSpPr>
          <p:cNvPr id="922" name="Line 370"/>
          <p:cNvSpPr/>
          <p:nvPr/>
        </p:nvSpPr>
        <p:spPr>
          <a:xfrm>
            <a:off x="2657520" y="3498480"/>
            <a:ext cx="7560" cy="360"/>
          </a:xfrm>
          <a:prstGeom prst="line">
            <a:avLst/>
          </a:prstGeom>
          <a:ln w="6120">
            <a:solidFill>
              <a:srgbClr val="000000"/>
            </a:solidFill>
            <a:miter/>
          </a:ln>
        </p:spPr>
        <p:style>
          <a:lnRef idx="0"/>
          <a:fillRef idx="0"/>
          <a:effectRef idx="0"/>
          <a:fontRef idx="minor"/>
        </p:style>
      </p:sp>
      <p:sp>
        <p:nvSpPr>
          <p:cNvPr id="923" name="Line 371"/>
          <p:cNvSpPr/>
          <p:nvPr/>
        </p:nvSpPr>
        <p:spPr>
          <a:xfrm>
            <a:off x="2673360" y="3498480"/>
            <a:ext cx="7200" cy="360"/>
          </a:xfrm>
          <a:prstGeom prst="line">
            <a:avLst/>
          </a:prstGeom>
          <a:ln w="6120">
            <a:solidFill>
              <a:srgbClr val="000000"/>
            </a:solidFill>
            <a:miter/>
          </a:ln>
        </p:spPr>
        <p:style>
          <a:lnRef idx="0"/>
          <a:fillRef idx="0"/>
          <a:effectRef idx="0"/>
          <a:fontRef idx="minor"/>
        </p:style>
      </p:sp>
      <p:sp>
        <p:nvSpPr>
          <p:cNvPr id="924" name="Line 372"/>
          <p:cNvSpPr/>
          <p:nvPr/>
        </p:nvSpPr>
        <p:spPr>
          <a:xfrm>
            <a:off x="2688120" y="3498480"/>
            <a:ext cx="8280" cy="360"/>
          </a:xfrm>
          <a:prstGeom prst="line">
            <a:avLst/>
          </a:prstGeom>
          <a:ln w="6120">
            <a:solidFill>
              <a:srgbClr val="000000"/>
            </a:solidFill>
            <a:miter/>
          </a:ln>
        </p:spPr>
        <p:style>
          <a:lnRef idx="0"/>
          <a:fillRef idx="0"/>
          <a:effectRef idx="0"/>
          <a:fontRef idx="minor"/>
        </p:style>
      </p:sp>
      <p:sp>
        <p:nvSpPr>
          <p:cNvPr id="925" name="Line 373"/>
          <p:cNvSpPr/>
          <p:nvPr/>
        </p:nvSpPr>
        <p:spPr>
          <a:xfrm>
            <a:off x="2641680" y="3482280"/>
            <a:ext cx="7560" cy="360"/>
          </a:xfrm>
          <a:prstGeom prst="line">
            <a:avLst/>
          </a:prstGeom>
          <a:ln w="6120">
            <a:solidFill>
              <a:srgbClr val="000000"/>
            </a:solidFill>
            <a:miter/>
          </a:ln>
        </p:spPr>
        <p:style>
          <a:lnRef idx="0"/>
          <a:fillRef idx="0"/>
          <a:effectRef idx="0"/>
          <a:fontRef idx="minor"/>
        </p:style>
      </p:sp>
      <p:sp>
        <p:nvSpPr>
          <p:cNvPr id="926" name="Line 374"/>
          <p:cNvSpPr/>
          <p:nvPr/>
        </p:nvSpPr>
        <p:spPr>
          <a:xfrm>
            <a:off x="2657520" y="3482280"/>
            <a:ext cx="7560" cy="360"/>
          </a:xfrm>
          <a:prstGeom prst="line">
            <a:avLst/>
          </a:prstGeom>
          <a:ln w="6120">
            <a:solidFill>
              <a:srgbClr val="000000"/>
            </a:solidFill>
            <a:miter/>
          </a:ln>
        </p:spPr>
        <p:style>
          <a:lnRef idx="0"/>
          <a:fillRef idx="0"/>
          <a:effectRef idx="0"/>
          <a:fontRef idx="minor"/>
        </p:style>
      </p:sp>
      <p:sp>
        <p:nvSpPr>
          <p:cNvPr id="927" name="Line 375"/>
          <p:cNvSpPr/>
          <p:nvPr/>
        </p:nvSpPr>
        <p:spPr>
          <a:xfrm>
            <a:off x="2673360" y="3482280"/>
            <a:ext cx="7200" cy="360"/>
          </a:xfrm>
          <a:prstGeom prst="line">
            <a:avLst/>
          </a:prstGeom>
          <a:ln w="6120">
            <a:solidFill>
              <a:srgbClr val="000000"/>
            </a:solidFill>
            <a:miter/>
          </a:ln>
        </p:spPr>
        <p:style>
          <a:lnRef idx="0"/>
          <a:fillRef idx="0"/>
          <a:effectRef idx="0"/>
          <a:fontRef idx="minor"/>
        </p:style>
      </p:sp>
      <p:sp>
        <p:nvSpPr>
          <p:cNvPr id="928" name="Line 376"/>
          <p:cNvSpPr/>
          <p:nvPr/>
        </p:nvSpPr>
        <p:spPr>
          <a:xfrm>
            <a:off x="2688120" y="3482280"/>
            <a:ext cx="8280" cy="360"/>
          </a:xfrm>
          <a:prstGeom prst="line">
            <a:avLst/>
          </a:prstGeom>
          <a:ln w="6120">
            <a:solidFill>
              <a:srgbClr val="000000"/>
            </a:solidFill>
            <a:miter/>
          </a:ln>
        </p:spPr>
        <p:style>
          <a:lnRef idx="0"/>
          <a:fillRef idx="0"/>
          <a:effectRef idx="0"/>
          <a:fontRef idx="minor"/>
        </p:style>
      </p:sp>
      <p:sp>
        <p:nvSpPr>
          <p:cNvPr id="929" name="Line 377"/>
          <p:cNvSpPr/>
          <p:nvPr/>
        </p:nvSpPr>
        <p:spPr>
          <a:xfrm>
            <a:off x="2711520" y="3506040"/>
            <a:ext cx="24120" cy="360"/>
          </a:xfrm>
          <a:prstGeom prst="line">
            <a:avLst/>
          </a:prstGeom>
          <a:ln w="6120">
            <a:solidFill>
              <a:srgbClr val="000000"/>
            </a:solidFill>
            <a:miter/>
          </a:ln>
        </p:spPr>
        <p:style>
          <a:lnRef idx="0"/>
          <a:fillRef idx="0"/>
          <a:effectRef idx="0"/>
          <a:fontRef idx="minor"/>
        </p:style>
      </p:sp>
      <p:sp>
        <p:nvSpPr>
          <p:cNvPr id="930" name="Line 378"/>
          <p:cNvSpPr/>
          <p:nvPr/>
        </p:nvSpPr>
        <p:spPr>
          <a:xfrm>
            <a:off x="2743200" y="3506040"/>
            <a:ext cx="23040" cy="360"/>
          </a:xfrm>
          <a:prstGeom prst="line">
            <a:avLst/>
          </a:prstGeom>
          <a:ln w="6120">
            <a:solidFill>
              <a:srgbClr val="000000"/>
            </a:solidFill>
            <a:miter/>
          </a:ln>
        </p:spPr>
        <p:style>
          <a:lnRef idx="0"/>
          <a:fillRef idx="0"/>
          <a:effectRef idx="0"/>
          <a:fontRef idx="minor"/>
        </p:style>
      </p:sp>
      <p:sp>
        <p:nvSpPr>
          <p:cNvPr id="931" name="Line 379"/>
          <p:cNvSpPr/>
          <p:nvPr/>
        </p:nvSpPr>
        <p:spPr>
          <a:xfrm>
            <a:off x="2696400" y="3490920"/>
            <a:ext cx="23400" cy="360"/>
          </a:xfrm>
          <a:prstGeom prst="line">
            <a:avLst/>
          </a:prstGeom>
          <a:ln w="6120">
            <a:solidFill>
              <a:srgbClr val="000000"/>
            </a:solidFill>
            <a:miter/>
          </a:ln>
        </p:spPr>
        <p:style>
          <a:lnRef idx="0"/>
          <a:fillRef idx="0"/>
          <a:effectRef idx="0"/>
          <a:fontRef idx="minor"/>
        </p:style>
      </p:sp>
      <p:sp>
        <p:nvSpPr>
          <p:cNvPr id="932" name="Line 380"/>
          <p:cNvSpPr/>
          <p:nvPr/>
        </p:nvSpPr>
        <p:spPr>
          <a:xfrm>
            <a:off x="2727360" y="3490920"/>
            <a:ext cx="23040" cy="360"/>
          </a:xfrm>
          <a:prstGeom prst="line">
            <a:avLst/>
          </a:prstGeom>
          <a:ln w="6120">
            <a:solidFill>
              <a:srgbClr val="000000"/>
            </a:solidFill>
            <a:miter/>
          </a:ln>
        </p:spPr>
        <p:style>
          <a:lnRef idx="0"/>
          <a:fillRef idx="0"/>
          <a:effectRef idx="0"/>
          <a:fontRef idx="minor"/>
        </p:style>
      </p:sp>
      <p:sp>
        <p:nvSpPr>
          <p:cNvPr id="933" name="Line 381"/>
          <p:cNvSpPr/>
          <p:nvPr/>
        </p:nvSpPr>
        <p:spPr>
          <a:xfrm>
            <a:off x="2759040" y="3490920"/>
            <a:ext cx="7200" cy="360"/>
          </a:xfrm>
          <a:prstGeom prst="line">
            <a:avLst/>
          </a:prstGeom>
          <a:ln w="6120">
            <a:solidFill>
              <a:srgbClr val="000000"/>
            </a:solidFill>
            <a:miter/>
          </a:ln>
        </p:spPr>
        <p:style>
          <a:lnRef idx="0"/>
          <a:fillRef idx="0"/>
          <a:effectRef idx="0"/>
          <a:fontRef idx="minor"/>
        </p:style>
      </p:sp>
      <p:sp>
        <p:nvSpPr>
          <p:cNvPr id="934" name="Line 382"/>
          <p:cNvSpPr/>
          <p:nvPr/>
        </p:nvSpPr>
        <p:spPr>
          <a:xfrm>
            <a:off x="2711520" y="3474360"/>
            <a:ext cx="24120" cy="360"/>
          </a:xfrm>
          <a:prstGeom prst="line">
            <a:avLst/>
          </a:prstGeom>
          <a:ln w="6120">
            <a:solidFill>
              <a:srgbClr val="000000"/>
            </a:solidFill>
            <a:miter/>
          </a:ln>
        </p:spPr>
        <p:style>
          <a:lnRef idx="0"/>
          <a:fillRef idx="0"/>
          <a:effectRef idx="0"/>
          <a:fontRef idx="minor"/>
        </p:style>
      </p:sp>
      <p:sp>
        <p:nvSpPr>
          <p:cNvPr id="935" name="Line 383"/>
          <p:cNvSpPr/>
          <p:nvPr/>
        </p:nvSpPr>
        <p:spPr>
          <a:xfrm>
            <a:off x="2743200" y="3474360"/>
            <a:ext cx="23040" cy="360"/>
          </a:xfrm>
          <a:prstGeom prst="line">
            <a:avLst/>
          </a:prstGeom>
          <a:ln w="6120">
            <a:solidFill>
              <a:srgbClr val="000000"/>
            </a:solidFill>
            <a:miter/>
          </a:ln>
        </p:spPr>
        <p:style>
          <a:lnRef idx="0"/>
          <a:fillRef idx="0"/>
          <a:effectRef idx="0"/>
          <a:fontRef idx="minor"/>
        </p:style>
      </p:sp>
      <p:sp>
        <p:nvSpPr>
          <p:cNvPr id="936" name="Line 384"/>
          <p:cNvSpPr/>
          <p:nvPr/>
        </p:nvSpPr>
        <p:spPr>
          <a:xfrm flipV="1">
            <a:off x="2723400" y="3494520"/>
            <a:ext cx="360" cy="23760"/>
          </a:xfrm>
          <a:prstGeom prst="line">
            <a:avLst/>
          </a:prstGeom>
          <a:ln w="6120">
            <a:solidFill>
              <a:srgbClr val="000000"/>
            </a:solidFill>
            <a:miter/>
          </a:ln>
        </p:spPr>
        <p:style>
          <a:lnRef idx="0"/>
          <a:fillRef idx="0"/>
          <a:effectRef idx="0"/>
          <a:fontRef idx="minor"/>
        </p:style>
      </p:sp>
      <p:sp>
        <p:nvSpPr>
          <p:cNvPr id="937" name="Line 385"/>
          <p:cNvSpPr/>
          <p:nvPr/>
        </p:nvSpPr>
        <p:spPr>
          <a:xfrm flipV="1">
            <a:off x="2723400" y="3463200"/>
            <a:ext cx="360" cy="24120"/>
          </a:xfrm>
          <a:prstGeom prst="line">
            <a:avLst/>
          </a:prstGeom>
          <a:ln w="6120">
            <a:solidFill>
              <a:srgbClr val="000000"/>
            </a:solidFill>
            <a:miter/>
          </a:ln>
        </p:spPr>
        <p:style>
          <a:lnRef idx="0"/>
          <a:fillRef idx="0"/>
          <a:effectRef idx="0"/>
          <a:fontRef idx="minor"/>
        </p:style>
      </p:sp>
      <p:sp>
        <p:nvSpPr>
          <p:cNvPr id="938" name="Line 386"/>
          <p:cNvSpPr/>
          <p:nvPr/>
        </p:nvSpPr>
        <p:spPr>
          <a:xfrm flipV="1">
            <a:off x="2754000" y="3494520"/>
            <a:ext cx="360" cy="23760"/>
          </a:xfrm>
          <a:prstGeom prst="line">
            <a:avLst/>
          </a:prstGeom>
          <a:ln w="6120">
            <a:solidFill>
              <a:srgbClr val="000000"/>
            </a:solidFill>
            <a:miter/>
          </a:ln>
        </p:spPr>
        <p:style>
          <a:lnRef idx="0"/>
          <a:fillRef idx="0"/>
          <a:effectRef idx="0"/>
          <a:fontRef idx="minor"/>
        </p:style>
      </p:sp>
      <p:sp>
        <p:nvSpPr>
          <p:cNvPr id="939" name="Line 387"/>
          <p:cNvSpPr/>
          <p:nvPr/>
        </p:nvSpPr>
        <p:spPr>
          <a:xfrm flipV="1">
            <a:off x="2754000" y="3463200"/>
            <a:ext cx="360" cy="24120"/>
          </a:xfrm>
          <a:prstGeom prst="line">
            <a:avLst/>
          </a:prstGeom>
          <a:ln w="6120">
            <a:solidFill>
              <a:srgbClr val="000000"/>
            </a:solidFill>
            <a:miter/>
          </a:ln>
        </p:spPr>
        <p:style>
          <a:lnRef idx="0"/>
          <a:fillRef idx="0"/>
          <a:effectRef idx="0"/>
          <a:fontRef idx="minor"/>
        </p:style>
      </p:sp>
      <p:sp>
        <p:nvSpPr>
          <p:cNvPr id="940" name="Line 388"/>
          <p:cNvSpPr/>
          <p:nvPr/>
        </p:nvSpPr>
        <p:spPr>
          <a:xfrm flipV="1">
            <a:off x="2707560" y="3510720"/>
            <a:ext cx="360" cy="24120"/>
          </a:xfrm>
          <a:prstGeom prst="line">
            <a:avLst/>
          </a:prstGeom>
          <a:ln w="6120">
            <a:solidFill>
              <a:srgbClr val="000000"/>
            </a:solidFill>
            <a:miter/>
          </a:ln>
        </p:spPr>
        <p:style>
          <a:lnRef idx="0"/>
          <a:fillRef idx="0"/>
          <a:effectRef idx="0"/>
          <a:fontRef idx="minor"/>
        </p:style>
      </p:sp>
      <p:sp>
        <p:nvSpPr>
          <p:cNvPr id="941" name="Line 389"/>
          <p:cNvSpPr/>
          <p:nvPr/>
        </p:nvSpPr>
        <p:spPr>
          <a:xfrm flipV="1">
            <a:off x="2707560" y="3478680"/>
            <a:ext cx="360" cy="24840"/>
          </a:xfrm>
          <a:prstGeom prst="line">
            <a:avLst/>
          </a:prstGeom>
          <a:ln w="6120">
            <a:solidFill>
              <a:srgbClr val="000000"/>
            </a:solidFill>
            <a:miter/>
          </a:ln>
        </p:spPr>
        <p:style>
          <a:lnRef idx="0"/>
          <a:fillRef idx="0"/>
          <a:effectRef idx="0"/>
          <a:fontRef idx="minor"/>
        </p:style>
      </p:sp>
      <p:sp>
        <p:nvSpPr>
          <p:cNvPr id="942" name="Line 390"/>
          <p:cNvSpPr/>
          <p:nvPr/>
        </p:nvSpPr>
        <p:spPr>
          <a:xfrm flipV="1">
            <a:off x="2707560" y="3454560"/>
            <a:ext cx="360" cy="16200"/>
          </a:xfrm>
          <a:prstGeom prst="line">
            <a:avLst/>
          </a:prstGeom>
          <a:ln w="6120">
            <a:solidFill>
              <a:srgbClr val="000000"/>
            </a:solidFill>
            <a:miter/>
          </a:ln>
        </p:spPr>
        <p:style>
          <a:lnRef idx="0"/>
          <a:fillRef idx="0"/>
          <a:effectRef idx="0"/>
          <a:fontRef idx="minor"/>
        </p:style>
      </p:sp>
      <p:sp>
        <p:nvSpPr>
          <p:cNvPr id="943" name="Line 391"/>
          <p:cNvSpPr/>
          <p:nvPr/>
        </p:nvSpPr>
        <p:spPr>
          <a:xfrm flipV="1">
            <a:off x="2739240" y="3510720"/>
            <a:ext cx="360" cy="24120"/>
          </a:xfrm>
          <a:prstGeom prst="line">
            <a:avLst/>
          </a:prstGeom>
          <a:ln w="6120">
            <a:solidFill>
              <a:srgbClr val="000000"/>
            </a:solidFill>
            <a:miter/>
          </a:ln>
        </p:spPr>
        <p:style>
          <a:lnRef idx="0"/>
          <a:fillRef idx="0"/>
          <a:effectRef idx="0"/>
          <a:fontRef idx="minor"/>
        </p:style>
      </p:sp>
      <p:sp>
        <p:nvSpPr>
          <p:cNvPr id="944" name="Line 392"/>
          <p:cNvSpPr/>
          <p:nvPr/>
        </p:nvSpPr>
        <p:spPr>
          <a:xfrm flipV="1">
            <a:off x="2739240" y="3478680"/>
            <a:ext cx="360" cy="24840"/>
          </a:xfrm>
          <a:prstGeom prst="line">
            <a:avLst/>
          </a:prstGeom>
          <a:ln w="6120">
            <a:solidFill>
              <a:srgbClr val="000000"/>
            </a:solidFill>
            <a:miter/>
          </a:ln>
        </p:spPr>
        <p:style>
          <a:lnRef idx="0"/>
          <a:fillRef idx="0"/>
          <a:effectRef idx="0"/>
          <a:fontRef idx="minor"/>
        </p:style>
      </p:sp>
      <p:sp>
        <p:nvSpPr>
          <p:cNvPr id="945" name="Line 393"/>
          <p:cNvSpPr/>
          <p:nvPr/>
        </p:nvSpPr>
        <p:spPr>
          <a:xfrm flipV="1">
            <a:off x="2739240" y="3454560"/>
            <a:ext cx="360" cy="16200"/>
          </a:xfrm>
          <a:prstGeom prst="line">
            <a:avLst/>
          </a:prstGeom>
          <a:ln w="6120">
            <a:solidFill>
              <a:srgbClr val="000000"/>
            </a:solidFill>
            <a:miter/>
          </a:ln>
        </p:spPr>
        <p:style>
          <a:lnRef idx="0"/>
          <a:fillRef idx="0"/>
          <a:effectRef idx="0"/>
          <a:fontRef idx="minor"/>
        </p:style>
      </p:sp>
      <p:sp>
        <p:nvSpPr>
          <p:cNvPr id="946" name="Line 394"/>
          <p:cNvSpPr/>
          <p:nvPr/>
        </p:nvSpPr>
        <p:spPr>
          <a:xfrm>
            <a:off x="2703960" y="3514680"/>
            <a:ext cx="7560" cy="360"/>
          </a:xfrm>
          <a:prstGeom prst="line">
            <a:avLst/>
          </a:prstGeom>
          <a:ln w="6120">
            <a:solidFill>
              <a:srgbClr val="000000"/>
            </a:solidFill>
            <a:miter/>
          </a:ln>
        </p:spPr>
        <p:style>
          <a:lnRef idx="0"/>
          <a:fillRef idx="0"/>
          <a:effectRef idx="0"/>
          <a:fontRef idx="minor"/>
        </p:style>
      </p:sp>
      <p:sp>
        <p:nvSpPr>
          <p:cNvPr id="947" name="Line 395"/>
          <p:cNvSpPr/>
          <p:nvPr/>
        </p:nvSpPr>
        <p:spPr>
          <a:xfrm>
            <a:off x="2719800" y="3514680"/>
            <a:ext cx="7560" cy="360"/>
          </a:xfrm>
          <a:prstGeom prst="line">
            <a:avLst/>
          </a:prstGeom>
          <a:ln w="6120">
            <a:solidFill>
              <a:srgbClr val="000000"/>
            </a:solidFill>
            <a:miter/>
          </a:ln>
        </p:spPr>
        <p:style>
          <a:lnRef idx="0"/>
          <a:fillRef idx="0"/>
          <a:effectRef idx="0"/>
          <a:fontRef idx="minor"/>
        </p:style>
      </p:sp>
      <p:sp>
        <p:nvSpPr>
          <p:cNvPr id="948" name="Line 396"/>
          <p:cNvSpPr/>
          <p:nvPr/>
        </p:nvSpPr>
        <p:spPr>
          <a:xfrm>
            <a:off x="2735640" y="3514680"/>
            <a:ext cx="7560" cy="360"/>
          </a:xfrm>
          <a:prstGeom prst="line">
            <a:avLst/>
          </a:prstGeom>
          <a:ln w="6120">
            <a:solidFill>
              <a:srgbClr val="000000"/>
            </a:solidFill>
            <a:miter/>
          </a:ln>
        </p:spPr>
        <p:style>
          <a:lnRef idx="0"/>
          <a:fillRef idx="0"/>
          <a:effectRef idx="0"/>
          <a:fontRef idx="minor"/>
        </p:style>
      </p:sp>
      <p:sp>
        <p:nvSpPr>
          <p:cNvPr id="949" name="Line 397"/>
          <p:cNvSpPr/>
          <p:nvPr/>
        </p:nvSpPr>
        <p:spPr>
          <a:xfrm>
            <a:off x="2750400" y="3514680"/>
            <a:ext cx="8640" cy="360"/>
          </a:xfrm>
          <a:prstGeom prst="line">
            <a:avLst/>
          </a:prstGeom>
          <a:ln w="6120">
            <a:solidFill>
              <a:srgbClr val="000000"/>
            </a:solidFill>
            <a:miter/>
          </a:ln>
        </p:spPr>
        <p:style>
          <a:lnRef idx="0"/>
          <a:fillRef idx="0"/>
          <a:effectRef idx="0"/>
          <a:fontRef idx="minor"/>
        </p:style>
      </p:sp>
      <p:sp>
        <p:nvSpPr>
          <p:cNvPr id="950" name="Line 398"/>
          <p:cNvSpPr/>
          <p:nvPr/>
        </p:nvSpPr>
        <p:spPr>
          <a:xfrm>
            <a:off x="2703960" y="3498480"/>
            <a:ext cx="7560" cy="360"/>
          </a:xfrm>
          <a:prstGeom prst="line">
            <a:avLst/>
          </a:prstGeom>
          <a:ln w="6120">
            <a:solidFill>
              <a:srgbClr val="000000"/>
            </a:solidFill>
            <a:miter/>
          </a:ln>
        </p:spPr>
        <p:style>
          <a:lnRef idx="0"/>
          <a:fillRef idx="0"/>
          <a:effectRef idx="0"/>
          <a:fontRef idx="minor"/>
        </p:style>
      </p:sp>
      <p:sp>
        <p:nvSpPr>
          <p:cNvPr id="951" name="Line 399"/>
          <p:cNvSpPr/>
          <p:nvPr/>
        </p:nvSpPr>
        <p:spPr>
          <a:xfrm>
            <a:off x="2719800" y="3498480"/>
            <a:ext cx="7560" cy="360"/>
          </a:xfrm>
          <a:prstGeom prst="line">
            <a:avLst/>
          </a:prstGeom>
          <a:ln w="6120">
            <a:solidFill>
              <a:srgbClr val="000000"/>
            </a:solidFill>
            <a:miter/>
          </a:ln>
        </p:spPr>
        <p:style>
          <a:lnRef idx="0"/>
          <a:fillRef idx="0"/>
          <a:effectRef idx="0"/>
          <a:fontRef idx="minor"/>
        </p:style>
      </p:sp>
      <p:sp>
        <p:nvSpPr>
          <p:cNvPr id="952" name="Line 400"/>
          <p:cNvSpPr/>
          <p:nvPr/>
        </p:nvSpPr>
        <p:spPr>
          <a:xfrm>
            <a:off x="2735640" y="3498480"/>
            <a:ext cx="7560" cy="360"/>
          </a:xfrm>
          <a:prstGeom prst="line">
            <a:avLst/>
          </a:prstGeom>
          <a:ln w="6120">
            <a:solidFill>
              <a:srgbClr val="000000"/>
            </a:solidFill>
            <a:miter/>
          </a:ln>
        </p:spPr>
        <p:style>
          <a:lnRef idx="0"/>
          <a:fillRef idx="0"/>
          <a:effectRef idx="0"/>
          <a:fontRef idx="minor"/>
        </p:style>
      </p:sp>
      <p:sp>
        <p:nvSpPr>
          <p:cNvPr id="953" name="Line 401"/>
          <p:cNvSpPr/>
          <p:nvPr/>
        </p:nvSpPr>
        <p:spPr>
          <a:xfrm>
            <a:off x="2750400" y="3498480"/>
            <a:ext cx="8640" cy="360"/>
          </a:xfrm>
          <a:prstGeom prst="line">
            <a:avLst/>
          </a:prstGeom>
          <a:ln w="6120">
            <a:solidFill>
              <a:srgbClr val="000000"/>
            </a:solidFill>
            <a:miter/>
          </a:ln>
        </p:spPr>
        <p:style>
          <a:lnRef idx="0"/>
          <a:fillRef idx="0"/>
          <a:effectRef idx="0"/>
          <a:fontRef idx="minor"/>
        </p:style>
      </p:sp>
      <p:sp>
        <p:nvSpPr>
          <p:cNvPr id="954" name="Line 402"/>
          <p:cNvSpPr/>
          <p:nvPr/>
        </p:nvSpPr>
        <p:spPr>
          <a:xfrm>
            <a:off x="2703960" y="3482280"/>
            <a:ext cx="7560" cy="360"/>
          </a:xfrm>
          <a:prstGeom prst="line">
            <a:avLst/>
          </a:prstGeom>
          <a:ln w="6120">
            <a:solidFill>
              <a:srgbClr val="000000"/>
            </a:solidFill>
            <a:miter/>
          </a:ln>
        </p:spPr>
        <p:style>
          <a:lnRef idx="0"/>
          <a:fillRef idx="0"/>
          <a:effectRef idx="0"/>
          <a:fontRef idx="minor"/>
        </p:style>
      </p:sp>
      <p:sp>
        <p:nvSpPr>
          <p:cNvPr id="955" name="Line 403"/>
          <p:cNvSpPr/>
          <p:nvPr/>
        </p:nvSpPr>
        <p:spPr>
          <a:xfrm>
            <a:off x="2719800" y="3482280"/>
            <a:ext cx="7560" cy="360"/>
          </a:xfrm>
          <a:prstGeom prst="line">
            <a:avLst/>
          </a:prstGeom>
          <a:ln w="6120">
            <a:solidFill>
              <a:srgbClr val="000000"/>
            </a:solidFill>
            <a:miter/>
          </a:ln>
        </p:spPr>
        <p:style>
          <a:lnRef idx="0"/>
          <a:fillRef idx="0"/>
          <a:effectRef idx="0"/>
          <a:fontRef idx="minor"/>
        </p:style>
      </p:sp>
      <p:sp>
        <p:nvSpPr>
          <p:cNvPr id="956" name="Line 404"/>
          <p:cNvSpPr/>
          <p:nvPr/>
        </p:nvSpPr>
        <p:spPr>
          <a:xfrm>
            <a:off x="2735640" y="3482280"/>
            <a:ext cx="7560" cy="360"/>
          </a:xfrm>
          <a:prstGeom prst="line">
            <a:avLst/>
          </a:prstGeom>
          <a:ln w="6120">
            <a:solidFill>
              <a:srgbClr val="000000"/>
            </a:solidFill>
            <a:miter/>
          </a:ln>
        </p:spPr>
        <p:style>
          <a:lnRef idx="0"/>
          <a:fillRef idx="0"/>
          <a:effectRef idx="0"/>
          <a:fontRef idx="minor"/>
        </p:style>
      </p:sp>
      <p:sp>
        <p:nvSpPr>
          <p:cNvPr id="957" name="Line 405"/>
          <p:cNvSpPr/>
          <p:nvPr/>
        </p:nvSpPr>
        <p:spPr>
          <a:xfrm>
            <a:off x="2750400" y="3482280"/>
            <a:ext cx="8640" cy="360"/>
          </a:xfrm>
          <a:prstGeom prst="line">
            <a:avLst/>
          </a:prstGeom>
          <a:ln w="6120">
            <a:solidFill>
              <a:srgbClr val="000000"/>
            </a:solidFill>
            <a:miter/>
          </a:ln>
        </p:spPr>
        <p:style>
          <a:lnRef idx="0"/>
          <a:fillRef idx="0"/>
          <a:effectRef idx="0"/>
          <a:fontRef idx="minor"/>
        </p:style>
      </p:sp>
      <p:sp>
        <p:nvSpPr>
          <p:cNvPr id="958" name="Line 406"/>
          <p:cNvSpPr/>
          <p:nvPr/>
        </p:nvSpPr>
        <p:spPr>
          <a:xfrm>
            <a:off x="2773800" y="3506040"/>
            <a:ext cx="24120" cy="360"/>
          </a:xfrm>
          <a:prstGeom prst="line">
            <a:avLst/>
          </a:prstGeom>
          <a:ln w="6120">
            <a:solidFill>
              <a:srgbClr val="000000"/>
            </a:solidFill>
            <a:miter/>
          </a:ln>
        </p:spPr>
        <p:style>
          <a:lnRef idx="0"/>
          <a:fillRef idx="0"/>
          <a:effectRef idx="0"/>
          <a:fontRef idx="minor"/>
        </p:style>
      </p:sp>
      <p:sp>
        <p:nvSpPr>
          <p:cNvPr id="959" name="Line 407"/>
          <p:cNvSpPr/>
          <p:nvPr/>
        </p:nvSpPr>
        <p:spPr>
          <a:xfrm>
            <a:off x="2805480" y="3506040"/>
            <a:ext cx="22680" cy="360"/>
          </a:xfrm>
          <a:prstGeom prst="line">
            <a:avLst/>
          </a:prstGeom>
          <a:ln w="6120">
            <a:solidFill>
              <a:srgbClr val="000000"/>
            </a:solidFill>
            <a:miter/>
          </a:ln>
        </p:spPr>
        <p:style>
          <a:lnRef idx="0"/>
          <a:fillRef idx="0"/>
          <a:effectRef idx="0"/>
          <a:fontRef idx="minor"/>
        </p:style>
      </p:sp>
      <p:sp>
        <p:nvSpPr>
          <p:cNvPr id="960" name="Line 408"/>
          <p:cNvSpPr/>
          <p:nvPr/>
        </p:nvSpPr>
        <p:spPr>
          <a:xfrm>
            <a:off x="2759040" y="3490920"/>
            <a:ext cx="23040" cy="360"/>
          </a:xfrm>
          <a:prstGeom prst="line">
            <a:avLst/>
          </a:prstGeom>
          <a:ln w="6120">
            <a:solidFill>
              <a:srgbClr val="000000"/>
            </a:solidFill>
            <a:miter/>
          </a:ln>
        </p:spPr>
        <p:style>
          <a:lnRef idx="0"/>
          <a:fillRef idx="0"/>
          <a:effectRef idx="0"/>
          <a:fontRef idx="minor"/>
        </p:style>
      </p:sp>
      <p:sp>
        <p:nvSpPr>
          <p:cNvPr id="961" name="Line 409"/>
          <p:cNvSpPr/>
          <p:nvPr/>
        </p:nvSpPr>
        <p:spPr>
          <a:xfrm>
            <a:off x="2789640" y="3490920"/>
            <a:ext cx="23040" cy="360"/>
          </a:xfrm>
          <a:prstGeom prst="line">
            <a:avLst/>
          </a:prstGeom>
          <a:ln w="6120">
            <a:solidFill>
              <a:srgbClr val="000000"/>
            </a:solidFill>
            <a:miter/>
          </a:ln>
        </p:spPr>
        <p:style>
          <a:lnRef idx="0"/>
          <a:fillRef idx="0"/>
          <a:effectRef idx="0"/>
          <a:fontRef idx="minor"/>
        </p:style>
      </p:sp>
      <p:sp>
        <p:nvSpPr>
          <p:cNvPr id="962" name="Line 410"/>
          <p:cNvSpPr/>
          <p:nvPr/>
        </p:nvSpPr>
        <p:spPr>
          <a:xfrm>
            <a:off x="2821320" y="3490920"/>
            <a:ext cx="6840" cy="360"/>
          </a:xfrm>
          <a:prstGeom prst="line">
            <a:avLst/>
          </a:prstGeom>
          <a:ln w="6120">
            <a:solidFill>
              <a:srgbClr val="000000"/>
            </a:solidFill>
            <a:miter/>
          </a:ln>
        </p:spPr>
        <p:style>
          <a:lnRef idx="0"/>
          <a:fillRef idx="0"/>
          <a:effectRef idx="0"/>
          <a:fontRef idx="minor"/>
        </p:style>
      </p:sp>
      <p:sp>
        <p:nvSpPr>
          <p:cNvPr id="963" name="Line 411"/>
          <p:cNvSpPr/>
          <p:nvPr/>
        </p:nvSpPr>
        <p:spPr>
          <a:xfrm>
            <a:off x="2773800" y="3474360"/>
            <a:ext cx="24120" cy="360"/>
          </a:xfrm>
          <a:prstGeom prst="line">
            <a:avLst/>
          </a:prstGeom>
          <a:ln w="6120">
            <a:solidFill>
              <a:srgbClr val="000000"/>
            </a:solidFill>
            <a:miter/>
          </a:ln>
        </p:spPr>
        <p:style>
          <a:lnRef idx="0"/>
          <a:fillRef idx="0"/>
          <a:effectRef idx="0"/>
          <a:fontRef idx="minor"/>
        </p:style>
      </p:sp>
      <p:sp>
        <p:nvSpPr>
          <p:cNvPr id="964" name="Line 412"/>
          <p:cNvSpPr/>
          <p:nvPr/>
        </p:nvSpPr>
        <p:spPr>
          <a:xfrm>
            <a:off x="2805480" y="3474360"/>
            <a:ext cx="22680" cy="360"/>
          </a:xfrm>
          <a:prstGeom prst="line">
            <a:avLst/>
          </a:prstGeom>
          <a:ln w="6120">
            <a:solidFill>
              <a:srgbClr val="000000"/>
            </a:solidFill>
            <a:miter/>
          </a:ln>
        </p:spPr>
        <p:style>
          <a:lnRef idx="0"/>
          <a:fillRef idx="0"/>
          <a:effectRef idx="0"/>
          <a:fontRef idx="minor"/>
        </p:style>
      </p:sp>
      <p:sp>
        <p:nvSpPr>
          <p:cNvPr id="965" name="Line 413"/>
          <p:cNvSpPr/>
          <p:nvPr/>
        </p:nvSpPr>
        <p:spPr>
          <a:xfrm flipV="1">
            <a:off x="2785680" y="3494520"/>
            <a:ext cx="360" cy="23760"/>
          </a:xfrm>
          <a:prstGeom prst="line">
            <a:avLst/>
          </a:prstGeom>
          <a:ln w="6120">
            <a:solidFill>
              <a:srgbClr val="000000"/>
            </a:solidFill>
            <a:miter/>
          </a:ln>
        </p:spPr>
        <p:style>
          <a:lnRef idx="0"/>
          <a:fillRef idx="0"/>
          <a:effectRef idx="0"/>
          <a:fontRef idx="minor"/>
        </p:style>
      </p:sp>
      <p:sp>
        <p:nvSpPr>
          <p:cNvPr id="966" name="Line 414"/>
          <p:cNvSpPr/>
          <p:nvPr/>
        </p:nvSpPr>
        <p:spPr>
          <a:xfrm flipV="1">
            <a:off x="2785680" y="3463200"/>
            <a:ext cx="360" cy="24120"/>
          </a:xfrm>
          <a:prstGeom prst="line">
            <a:avLst/>
          </a:prstGeom>
          <a:ln w="6120">
            <a:solidFill>
              <a:srgbClr val="000000"/>
            </a:solidFill>
            <a:miter/>
          </a:ln>
        </p:spPr>
        <p:style>
          <a:lnRef idx="0"/>
          <a:fillRef idx="0"/>
          <a:effectRef idx="0"/>
          <a:fontRef idx="minor"/>
        </p:style>
      </p:sp>
      <p:sp>
        <p:nvSpPr>
          <p:cNvPr id="967" name="Line 415"/>
          <p:cNvSpPr/>
          <p:nvPr/>
        </p:nvSpPr>
        <p:spPr>
          <a:xfrm flipV="1">
            <a:off x="2816640" y="3494520"/>
            <a:ext cx="360" cy="23760"/>
          </a:xfrm>
          <a:prstGeom prst="line">
            <a:avLst/>
          </a:prstGeom>
          <a:ln w="6120">
            <a:solidFill>
              <a:srgbClr val="000000"/>
            </a:solidFill>
            <a:miter/>
          </a:ln>
        </p:spPr>
        <p:style>
          <a:lnRef idx="0"/>
          <a:fillRef idx="0"/>
          <a:effectRef idx="0"/>
          <a:fontRef idx="minor"/>
        </p:style>
      </p:sp>
      <p:sp>
        <p:nvSpPr>
          <p:cNvPr id="968" name="Line 416"/>
          <p:cNvSpPr/>
          <p:nvPr/>
        </p:nvSpPr>
        <p:spPr>
          <a:xfrm flipV="1">
            <a:off x="2816640" y="3463200"/>
            <a:ext cx="360" cy="24120"/>
          </a:xfrm>
          <a:prstGeom prst="line">
            <a:avLst/>
          </a:prstGeom>
          <a:ln w="6120">
            <a:solidFill>
              <a:srgbClr val="000000"/>
            </a:solidFill>
            <a:miter/>
          </a:ln>
        </p:spPr>
        <p:style>
          <a:lnRef idx="0"/>
          <a:fillRef idx="0"/>
          <a:effectRef idx="0"/>
          <a:fontRef idx="minor"/>
        </p:style>
      </p:sp>
      <p:sp>
        <p:nvSpPr>
          <p:cNvPr id="969" name="Line 417"/>
          <p:cNvSpPr/>
          <p:nvPr/>
        </p:nvSpPr>
        <p:spPr>
          <a:xfrm flipV="1">
            <a:off x="2769840" y="3510720"/>
            <a:ext cx="360" cy="24120"/>
          </a:xfrm>
          <a:prstGeom prst="line">
            <a:avLst/>
          </a:prstGeom>
          <a:ln w="6120">
            <a:solidFill>
              <a:srgbClr val="000000"/>
            </a:solidFill>
            <a:miter/>
          </a:ln>
        </p:spPr>
        <p:style>
          <a:lnRef idx="0"/>
          <a:fillRef idx="0"/>
          <a:effectRef idx="0"/>
          <a:fontRef idx="minor"/>
        </p:style>
      </p:sp>
      <p:sp>
        <p:nvSpPr>
          <p:cNvPr id="970" name="Line 418"/>
          <p:cNvSpPr/>
          <p:nvPr/>
        </p:nvSpPr>
        <p:spPr>
          <a:xfrm flipV="1">
            <a:off x="2769840" y="3478680"/>
            <a:ext cx="360" cy="24840"/>
          </a:xfrm>
          <a:prstGeom prst="line">
            <a:avLst/>
          </a:prstGeom>
          <a:ln w="6120">
            <a:solidFill>
              <a:srgbClr val="000000"/>
            </a:solidFill>
            <a:miter/>
          </a:ln>
        </p:spPr>
        <p:style>
          <a:lnRef idx="0"/>
          <a:fillRef idx="0"/>
          <a:effectRef idx="0"/>
          <a:fontRef idx="minor"/>
        </p:style>
      </p:sp>
      <p:sp>
        <p:nvSpPr>
          <p:cNvPr id="971" name="Line 419"/>
          <p:cNvSpPr/>
          <p:nvPr/>
        </p:nvSpPr>
        <p:spPr>
          <a:xfrm flipV="1">
            <a:off x="2769840" y="3454560"/>
            <a:ext cx="360" cy="16200"/>
          </a:xfrm>
          <a:prstGeom prst="line">
            <a:avLst/>
          </a:prstGeom>
          <a:ln w="6120">
            <a:solidFill>
              <a:srgbClr val="000000"/>
            </a:solidFill>
            <a:miter/>
          </a:ln>
        </p:spPr>
        <p:style>
          <a:lnRef idx="0"/>
          <a:fillRef idx="0"/>
          <a:effectRef idx="0"/>
          <a:fontRef idx="minor"/>
        </p:style>
      </p:sp>
      <p:sp>
        <p:nvSpPr>
          <p:cNvPr id="972" name="Line 420"/>
          <p:cNvSpPr/>
          <p:nvPr/>
        </p:nvSpPr>
        <p:spPr>
          <a:xfrm flipV="1">
            <a:off x="2800800" y="3510720"/>
            <a:ext cx="360" cy="24120"/>
          </a:xfrm>
          <a:prstGeom prst="line">
            <a:avLst/>
          </a:prstGeom>
          <a:ln w="6120">
            <a:solidFill>
              <a:srgbClr val="000000"/>
            </a:solidFill>
            <a:miter/>
          </a:ln>
        </p:spPr>
        <p:style>
          <a:lnRef idx="0"/>
          <a:fillRef idx="0"/>
          <a:effectRef idx="0"/>
          <a:fontRef idx="minor"/>
        </p:style>
      </p:sp>
      <p:sp>
        <p:nvSpPr>
          <p:cNvPr id="973" name="Line 421"/>
          <p:cNvSpPr/>
          <p:nvPr/>
        </p:nvSpPr>
        <p:spPr>
          <a:xfrm flipV="1">
            <a:off x="2800800" y="3478680"/>
            <a:ext cx="360" cy="24840"/>
          </a:xfrm>
          <a:prstGeom prst="line">
            <a:avLst/>
          </a:prstGeom>
          <a:ln w="6120">
            <a:solidFill>
              <a:srgbClr val="000000"/>
            </a:solidFill>
            <a:miter/>
          </a:ln>
        </p:spPr>
        <p:style>
          <a:lnRef idx="0"/>
          <a:fillRef idx="0"/>
          <a:effectRef idx="0"/>
          <a:fontRef idx="minor"/>
        </p:style>
      </p:sp>
      <p:sp>
        <p:nvSpPr>
          <p:cNvPr id="974" name="Line 422"/>
          <p:cNvSpPr/>
          <p:nvPr/>
        </p:nvSpPr>
        <p:spPr>
          <a:xfrm flipV="1">
            <a:off x="2800800" y="3454560"/>
            <a:ext cx="360" cy="16200"/>
          </a:xfrm>
          <a:prstGeom prst="line">
            <a:avLst/>
          </a:prstGeom>
          <a:ln w="6120">
            <a:solidFill>
              <a:srgbClr val="000000"/>
            </a:solidFill>
            <a:miter/>
          </a:ln>
        </p:spPr>
        <p:style>
          <a:lnRef idx="0"/>
          <a:fillRef idx="0"/>
          <a:effectRef idx="0"/>
          <a:fontRef idx="minor"/>
        </p:style>
      </p:sp>
      <p:sp>
        <p:nvSpPr>
          <p:cNvPr id="975" name="Line 423"/>
          <p:cNvSpPr/>
          <p:nvPr/>
        </p:nvSpPr>
        <p:spPr>
          <a:xfrm>
            <a:off x="2766240" y="3514680"/>
            <a:ext cx="7560" cy="360"/>
          </a:xfrm>
          <a:prstGeom prst="line">
            <a:avLst/>
          </a:prstGeom>
          <a:ln w="6120">
            <a:solidFill>
              <a:srgbClr val="000000"/>
            </a:solidFill>
            <a:miter/>
          </a:ln>
        </p:spPr>
        <p:style>
          <a:lnRef idx="0"/>
          <a:fillRef idx="0"/>
          <a:effectRef idx="0"/>
          <a:fontRef idx="minor"/>
        </p:style>
      </p:sp>
      <p:sp>
        <p:nvSpPr>
          <p:cNvPr id="976" name="Line 424"/>
          <p:cNvSpPr/>
          <p:nvPr/>
        </p:nvSpPr>
        <p:spPr>
          <a:xfrm>
            <a:off x="2782080" y="3514680"/>
            <a:ext cx="7560" cy="360"/>
          </a:xfrm>
          <a:prstGeom prst="line">
            <a:avLst/>
          </a:prstGeom>
          <a:ln w="6120">
            <a:solidFill>
              <a:srgbClr val="000000"/>
            </a:solidFill>
            <a:miter/>
          </a:ln>
        </p:spPr>
        <p:style>
          <a:lnRef idx="0"/>
          <a:fillRef idx="0"/>
          <a:effectRef idx="0"/>
          <a:fontRef idx="minor"/>
        </p:style>
      </p:sp>
      <p:sp>
        <p:nvSpPr>
          <p:cNvPr id="977" name="Line 425"/>
          <p:cNvSpPr/>
          <p:nvPr/>
        </p:nvSpPr>
        <p:spPr>
          <a:xfrm>
            <a:off x="2797920" y="3514680"/>
            <a:ext cx="7560" cy="360"/>
          </a:xfrm>
          <a:prstGeom prst="line">
            <a:avLst/>
          </a:prstGeom>
          <a:ln w="6120">
            <a:solidFill>
              <a:srgbClr val="000000"/>
            </a:solidFill>
            <a:miter/>
          </a:ln>
        </p:spPr>
        <p:style>
          <a:lnRef idx="0"/>
          <a:fillRef idx="0"/>
          <a:effectRef idx="0"/>
          <a:fontRef idx="minor"/>
        </p:style>
      </p:sp>
      <p:sp>
        <p:nvSpPr>
          <p:cNvPr id="978" name="Line 426"/>
          <p:cNvSpPr/>
          <p:nvPr/>
        </p:nvSpPr>
        <p:spPr>
          <a:xfrm>
            <a:off x="2812680" y="3514680"/>
            <a:ext cx="8640" cy="360"/>
          </a:xfrm>
          <a:prstGeom prst="line">
            <a:avLst/>
          </a:prstGeom>
          <a:ln w="6120">
            <a:solidFill>
              <a:srgbClr val="000000"/>
            </a:solidFill>
            <a:miter/>
          </a:ln>
        </p:spPr>
        <p:style>
          <a:lnRef idx="0"/>
          <a:fillRef idx="0"/>
          <a:effectRef idx="0"/>
          <a:fontRef idx="minor"/>
        </p:style>
      </p:sp>
      <p:sp>
        <p:nvSpPr>
          <p:cNvPr id="979" name="Line 427"/>
          <p:cNvSpPr/>
          <p:nvPr/>
        </p:nvSpPr>
        <p:spPr>
          <a:xfrm>
            <a:off x="2766240" y="3498480"/>
            <a:ext cx="7560" cy="360"/>
          </a:xfrm>
          <a:prstGeom prst="line">
            <a:avLst/>
          </a:prstGeom>
          <a:ln w="6120">
            <a:solidFill>
              <a:srgbClr val="000000"/>
            </a:solidFill>
            <a:miter/>
          </a:ln>
        </p:spPr>
        <p:style>
          <a:lnRef idx="0"/>
          <a:fillRef idx="0"/>
          <a:effectRef idx="0"/>
          <a:fontRef idx="minor"/>
        </p:style>
      </p:sp>
      <p:sp>
        <p:nvSpPr>
          <p:cNvPr id="980" name="Line 428"/>
          <p:cNvSpPr/>
          <p:nvPr/>
        </p:nvSpPr>
        <p:spPr>
          <a:xfrm>
            <a:off x="2782080" y="3498480"/>
            <a:ext cx="7560" cy="360"/>
          </a:xfrm>
          <a:prstGeom prst="line">
            <a:avLst/>
          </a:prstGeom>
          <a:ln w="6120">
            <a:solidFill>
              <a:srgbClr val="000000"/>
            </a:solidFill>
            <a:miter/>
          </a:ln>
        </p:spPr>
        <p:style>
          <a:lnRef idx="0"/>
          <a:fillRef idx="0"/>
          <a:effectRef idx="0"/>
          <a:fontRef idx="minor"/>
        </p:style>
      </p:sp>
      <p:sp>
        <p:nvSpPr>
          <p:cNvPr id="981" name="Line 429"/>
          <p:cNvSpPr/>
          <p:nvPr/>
        </p:nvSpPr>
        <p:spPr>
          <a:xfrm>
            <a:off x="2797920" y="3498480"/>
            <a:ext cx="7560" cy="360"/>
          </a:xfrm>
          <a:prstGeom prst="line">
            <a:avLst/>
          </a:prstGeom>
          <a:ln w="6120">
            <a:solidFill>
              <a:srgbClr val="000000"/>
            </a:solidFill>
            <a:miter/>
          </a:ln>
        </p:spPr>
        <p:style>
          <a:lnRef idx="0"/>
          <a:fillRef idx="0"/>
          <a:effectRef idx="0"/>
          <a:fontRef idx="minor"/>
        </p:style>
      </p:sp>
      <p:sp>
        <p:nvSpPr>
          <p:cNvPr id="982" name="Line 430"/>
          <p:cNvSpPr/>
          <p:nvPr/>
        </p:nvSpPr>
        <p:spPr>
          <a:xfrm>
            <a:off x="2812680" y="3498480"/>
            <a:ext cx="8640" cy="360"/>
          </a:xfrm>
          <a:prstGeom prst="line">
            <a:avLst/>
          </a:prstGeom>
          <a:ln w="6120">
            <a:solidFill>
              <a:srgbClr val="000000"/>
            </a:solidFill>
            <a:miter/>
          </a:ln>
        </p:spPr>
        <p:style>
          <a:lnRef idx="0"/>
          <a:fillRef idx="0"/>
          <a:effectRef idx="0"/>
          <a:fontRef idx="minor"/>
        </p:style>
      </p:sp>
      <p:sp>
        <p:nvSpPr>
          <p:cNvPr id="983" name="Line 431"/>
          <p:cNvSpPr/>
          <p:nvPr/>
        </p:nvSpPr>
        <p:spPr>
          <a:xfrm>
            <a:off x="2766240" y="3482280"/>
            <a:ext cx="7560" cy="360"/>
          </a:xfrm>
          <a:prstGeom prst="line">
            <a:avLst/>
          </a:prstGeom>
          <a:ln w="6120">
            <a:solidFill>
              <a:srgbClr val="000000"/>
            </a:solidFill>
            <a:miter/>
          </a:ln>
        </p:spPr>
        <p:style>
          <a:lnRef idx="0"/>
          <a:fillRef idx="0"/>
          <a:effectRef idx="0"/>
          <a:fontRef idx="minor"/>
        </p:style>
      </p:sp>
      <p:sp>
        <p:nvSpPr>
          <p:cNvPr id="984" name="Line 432"/>
          <p:cNvSpPr/>
          <p:nvPr/>
        </p:nvSpPr>
        <p:spPr>
          <a:xfrm>
            <a:off x="2782080" y="3482280"/>
            <a:ext cx="7560" cy="360"/>
          </a:xfrm>
          <a:prstGeom prst="line">
            <a:avLst/>
          </a:prstGeom>
          <a:ln w="6120">
            <a:solidFill>
              <a:srgbClr val="000000"/>
            </a:solidFill>
            <a:miter/>
          </a:ln>
        </p:spPr>
        <p:style>
          <a:lnRef idx="0"/>
          <a:fillRef idx="0"/>
          <a:effectRef idx="0"/>
          <a:fontRef idx="minor"/>
        </p:style>
      </p:sp>
      <p:sp>
        <p:nvSpPr>
          <p:cNvPr id="985" name="Line 433"/>
          <p:cNvSpPr/>
          <p:nvPr/>
        </p:nvSpPr>
        <p:spPr>
          <a:xfrm>
            <a:off x="2797920" y="3482280"/>
            <a:ext cx="7560" cy="360"/>
          </a:xfrm>
          <a:prstGeom prst="line">
            <a:avLst/>
          </a:prstGeom>
          <a:ln w="6120">
            <a:solidFill>
              <a:srgbClr val="000000"/>
            </a:solidFill>
            <a:miter/>
          </a:ln>
        </p:spPr>
        <p:style>
          <a:lnRef idx="0"/>
          <a:fillRef idx="0"/>
          <a:effectRef idx="0"/>
          <a:fontRef idx="minor"/>
        </p:style>
      </p:sp>
      <p:sp>
        <p:nvSpPr>
          <p:cNvPr id="986" name="Line 434"/>
          <p:cNvSpPr/>
          <p:nvPr/>
        </p:nvSpPr>
        <p:spPr>
          <a:xfrm>
            <a:off x="2812680" y="3482280"/>
            <a:ext cx="8640" cy="360"/>
          </a:xfrm>
          <a:prstGeom prst="line">
            <a:avLst/>
          </a:prstGeom>
          <a:ln w="6120">
            <a:solidFill>
              <a:srgbClr val="000000"/>
            </a:solidFill>
            <a:miter/>
          </a:ln>
        </p:spPr>
        <p:style>
          <a:lnRef idx="0"/>
          <a:fillRef idx="0"/>
          <a:effectRef idx="0"/>
          <a:fontRef idx="minor"/>
        </p:style>
      </p:sp>
      <p:sp>
        <p:nvSpPr>
          <p:cNvPr id="987" name="Line 435"/>
          <p:cNvSpPr/>
          <p:nvPr/>
        </p:nvSpPr>
        <p:spPr>
          <a:xfrm>
            <a:off x="2835720" y="3506040"/>
            <a:ext cx="23400" cy="360"/>
          </a:xfrm>
          <a:prstGeom prst="line">
            <a:avLst/>
          </a:prstGeom>
          <a:ln w="6120">
            <a:solidFill>
              <a:srgbClr val="000000"/>
            </a:solidFill>
            <a:miter/>
          </a:ln>
        </p:spPr>
        <p:style>
          <a:lnRef idx="0"/>
          <a:fillRef idx="0"/>
          <a:effectRef idx="0"/>
          <a:fontRef idx="minor"/>
        </p:style>
      </p:sp>
      <p:sp>
        <p:nvSpPr>
          <p:cNvPr id="988" name="Line 436"/>
          <p:cNvSpPr/>
          <p:nvPr/>
        </p:nvSpPr>
        <p:spPr>
          <a:xfrm>
            <a:off x="2867400" y="3506040"/>
            <a:ext cx="23400" cy="360"/>
          </a:xfrm>
          <a:prstGeom prst="line">
            <a:avLst/>
          </a:prstGeom>
          <a:ln w="6120">
            <a:solidFill>
              <a:srgbClr val="000000"/>
            </a:solidFill>
            <a:miter/>
          </a:ln>
        </p:spPr>
        <p:style>
          <a:lnRef idx="0"/>
          <a:fillRef idx="0"/>
          <a:effectRef idx="0"/>
          <a:fontRef idx="minor"/>
        </p:style>
      </p:sp>
      <p:sp>
        <p:nvSpPr>
          <p:cNvPr id="989" name="Line 437"/>
          <p:cNvSpPr/>
          <p:nvPr/>
        </p:nvSpPr>
        <p:spPr>
          <a:xfrm>
            <a:off x="2821320" y="3490920"/>
            <a:ext cx="22680" cy="360"/>
          </a:xfrm>
          <a:prstGeom prst="line">
            <a:avLst/>
          </a:prstGeom>
          <a:ln w="6120">
            <a:solidFill>
              <a:srgbClr val="000000"/>
            </a:solidFill>
            <a:miter/>
          </a:ln>
        </p:spPr>
        <p:style>
          <a:lnRef idx="0"/>
          <a:fillRef idx="0"/>
          <a:effectRef idx="0"/>
          <a:fontRef idx="minor"/>
        </p:style>
      </p:sp>
      <p:sp>
        <p:nvSpPr>
          <p:cNvPr id="990" name="Line 438"/>
          <p:cNvSpPr/>
          <p:nvPr/>
        </p:nvSpPr>
        <p:spPr>
          <a:xfrm>
            <a:off x="2851560" y="3490920"/>
            <a:ext cx="23400" cy="360"/>
          </a:xfrm>
          <a:prstGeom prst="line">
            <a:avLst/>
          </a:prstGeom>
          <a:ln w="6120">
            <a:solidFill>
              <a:srgbClr val="000000"/>
            </a:solidFill>
            <a:miter/>
          </a:ln>
        </p:spPr>
        <p:style>
          <a:lnRef idx="0"/>
          <a:fillRef idx="0"/>
          <a:effectRef idx="0"/>
          <a:fontRef idx="minor"/>
        </p:style>
      </p:sp>
      <p:sp>
        <p:nvSpPr>
          <p:cNvPr id="991" name="Line 439"/>
          <p:cNvSpPr/>
          <p:nvPr/>
        </p:nvSpPr>
        <p:spPr>
          <a:xfrm>
            <a:off x="2882520" y="3490920"/>
            <a:ext cx="8280" cy="360"/>
          </a:xfrm>
          <a:prstGeom prst="line">
            <a:avLst/>
          </a:prstGeom>
          <a:ln w="6120">
            <a:solidFill>
              <a:srgbClr val="000000"/>
            </a:solidFill>
            <a:miter/>
          </a:ln>
        </p:spPr>
        <p:style>
          <a:lnRef idx="0"/>
          <a:fillRef idx="0"/>
          <a:effectRef idx="0"/>
          <a:fontRef idx="minor"/>
        </p:style>
      </p:sp>
      <p:sp>
        <p:nvSpPr>
          <p:cNvPr id="992" name="Line 440"/>
          <p:cNvSpPr/>
          <p:nvPr/>
        </p:nvSpPr>
        <p:spPr>
          <a:xfrm>
            <a:off x="2835720" y="3474360"/>
            <a:ext cx="23400" cy="360"/>
          </a:xfrm>
          <a:prstGeom prst="line">
            <a:avLst/>
          </a:prstGeom>
          <a:ln w="6120">
            <a:solidFill>
              <a:srgbClr val="000000"/>
            </a:solidFill>
            <a:miter/>
          </a:ln>
        </p:spPr>
        <p:style>
          <a:lnRef idx="0"/>
          <a:fillRef idx="0"/>
          <a:effectRef idx="0"/>
          <a:fontRef idx="minor"/>
        </p:style>
      </p:sp>
      <p:sp>
        <p:nvSpPr>
          <p:cNvPr id="993" name="Line 441"/>
          <p:cNvSpPr/>
          <p:nvPr/>
        </p:nvSpPr>
        <p:spPr>
          <a:xfrm>
            <a:off x="2867400" y="3474360"/>
            <a:ext cx="23400" cy="360"/>
          </a:xfrm>
          <a:prstGeom prst="line">
            <a:avLst/>
          </a:prstGeom>
          <a:ln w="6120">
            <a:solidFill>
              <a:srgbClr val="000000"/>
            </a:solidFill>
            <a:miter/>
          </a:ln>
        </p:spPr>
        <p:style>
          <a:lnRef idx="0"/>
          <a:fillRef idx="0"/>
          <a:effectRef idx="0"/>
          <a:fontRef idx="minor"/>
        </p:style>
      </p:sp>
      <p:sp>
        <p:nvSpPr>
          <p:cNvPr id="994" name="Line 442"/>
          <p:cNvSpPr/>
          <p:nvPr/>
        </p:nvSpPr>
        <p:spPr>
          <a:xfrm flipV="1">
            <a:off x="2847240" y="3494520"/>
            <a:ext cx="360" cy="23760"/>
          </a:xfrm>
          <a:prstGeom prst="line">
            <a:avLst/>
          </a:prstGeom>
          <a:ln w="6120">
            <a:solidFill>
              <a:srgbClr val="000000"/>
            </a:solidFill>
            <a:miter/>
          </a:ln>
        </p:spPr>
        <p:style>
          <a:lnRef idx="0"/>
          <a:fillRef idx="0"/>
          <a:effectRef idx="0"/>
          <a:fontRef idx="minor"/>
        </p:style>
      </p:sp>
      <p:sp>
        <p:nvSpPr>
          <p:cNvPr id="995" name="Line 443"/>
          <p:cNvSpPr/>
          <p:nvPr/>
        </p:nvSpPr>
        <p:spPr>
          <a:xfrm flipV="1">
            <a:off x="2847240" y="3463200"/>
            <a:ext cx="360" cy="24120"/>
          </a:xfrm>
          <a:prstGeom prst="line">
            <a:avLst/>
          </a:prstGeom>
          <a:ln w="6120">
            <a:solidFill>
              <a:srgbClr val="000000"/>
            </a:solidFill>
            <a:miter/>
          </a:ln>
        </p:spPr>
        <p:style>
          <a:lnRef idx="0"/>
          <a:fillRef idx="0"/>
          <a:effectRef idx="0"/>
          <a:fontRef idx="minor"/>
        </p:style>
      </p:sp>
      <p:sp>
        <p:nvSpPr>
          <p:cNvPr id="996" name="Line 444"/>
          <p:cNvSpPr/>
          <p:nvPr/>
        </p:nvSpPr>
        <p:spPr>
          <a:xfrm flipV="1">
            <a:off x="2878920" y="3494520"/>
            <a:ext cx="360" cy="23760"/>
          </a:xfrm>
          <a:prstGeom prst="line">
            <a:avLst/>
          </a:prstGeom>
          <a:ln w="6120">
            <a:solidFill>
              <a:srgbClr val="000000"/>
            </a:solidFill>
            <a:miter/>
          </a:ln>
        </p:spPr>
        <p:style>
          <a:lnRef idx="0"/>
          <a:fillRef idx="0"/>
          <a:effectRef idx="0"/>
          <a:fontRef idx="minor"/>
        </p:style>
      </p:sp>
      <p:sp>
        <p:nvSpPr>
          <p:cNvPr id="997" name="Line 445"/>
          <p:cNvSpPr/>
          <p:nvPr/>
        </p:nvSpPr>
        <p:spPr>
          <a:xfrm flipV="1">
            <a:off x="2878920" y="3463200"/>
            <a:ext cx="360" cy="24120"/>
          </a:xfrm>
          <a:prstGeom prst="line">
            <a:avLst/>
          </a:prstGeom>
          <a:ln w="6120">
            <a:solidFill>
              <a:srgbClr val="000000"/>
            </a:solidFill>
            <a:miter/>
          </a:ln>
        </p:spPr>
        <p:style>
          <a:lnRef idx="0"/>
          <a:fillRef idx="0"/>
          <a:effectRef idx="0"/>
          <a:fontRef idx="minor"/>
        </p:style>
      </p:sp>
      <p:sp>
        <p:nvSpPr>
          <p:cNvPr id="998" name="Line 446"/>
          <p:cNvSpPr/>
          <p:nvPr/>
        </p:nvSpPr>
        <p:spPr>
          <a:xfrm flipV="1">
            <a:off x="2832120" y="3510720"/>
            <a:ext cx="360" cy="24120"/>
          </a:xfrm>
          <a:prstGeom prst="line">
            <a:avLst/>
          </a:prstGeom>
          <a:ln w="6120">
            <a:solidFill>
              <a:srgbClr val="000000"/>
            </a:solidFill>
            <a:miter/>
          </a:ln>
        </p:spPr>
        <p:style>
          <a:lnRef idx="0"/>
          <a:fillRef idx="0"/>
          <a:effectRef idx="0"/>
          <a:fontRef idx="minor"/>
        </p:style>
      </p:sp>
      <p:sp>
        <p:nvSpPr>
          <p:cNvPr id="999" name="Line 447"/>
          <p:cNvSpPr/>
          <p:nvPr/>
        </p:nvSpPr>
        <p:spPr>
          <a:xfrm flipV="1">
            <a:off x="2832120" y="3478680"/>
            <a:ext cx="360" cy="24840"/>
          </a:xfrm>
          <a:prstGeom prst="line">
            <a:avLst/>
          </a:prstGeom>
          <a:ln w="6120">
            <a:solidFill>
              <a:srgbClr val="000000"/>
            </a:solidFill>
            <a:miter/>
          </a:ln>
        </p:spPr>
        <p:style>
          <a:lnRef idx="0"/>
          <a:fillRef idx="0"/>
          <a:effectRef idx="0"/>
          <a:fontRef idx="minor"/>
        </p:style>
      </p:sp>
      <p:sp>
        <p:nvSpPr>
          <p:cNvPr id="1000" name="Line 448"/>
          <p:cNvSpPr/>
          <p:nvPr/>
        </p:nvSpPr>
        <p:spPr>
          <a:xfrm flipV="1">
            <a:off x="2832120" y="3454560"/>
            <a:ext cx="360" cy="16200"/>
          </a:xfrm>
          <a:prstGeom prst="line">
            <a:avLst/>
          </a:prstGeom>
          <a:ln w="6120">
            <a:solidFill>
              <a:srgbClr val="000000"/>
            </a:solidFill>
            <a:miter/>
          </a:ln>
        </p:spPr>
        <p:style>
          <a:lnRef idx="0"/>
          <a:fillRef idx="0"/>
          <a:effectRef idx="0"/>
          <a:fontRef idx="minor"/>
        </p:style>
      </p:sp>
      <p:sp>
        <p:nvSpPr>
          <p:cNvPr id="1001" name="Line 449"/>
          <p:cNvSpPr/>
          <p:nvPr/>
        </p:nvSpPr>
        <p:spPr>
          <a:xfrm flipV="1">
            <a:off x="2863080" y="3510720"/>
            <a:ext cx="360" cy="24120"/>
          </a:xfrm>
          <a:prstGeom prst="line">
            <a:avLst/>
          </a:prstGeom>
          <a:ln w="6120">
            <a:solidFill>
              <a:srgbClr val="000000"/>
            </a:solidFill>
            <a:miter/>
          </a:ln>
        </p:spPr>
        <p:style>
          <a:lnRef idx="0"/>
          <a:fillRef idx="0"/>
          <a:effectRef idx="0"/>
          <a:fontRef idx="minor"/>
        </p:style>
      </p:sp>
      <p:sp>
        <p:nvSpPr>
          <p:cNvPr id="1002" name="Line 450"/>
          <p:cNvSpPr/>
          <p:nvPr/>
        </p:nvSpPr>
        <p:spPr>
          <a:xfrm flipV="1">
            <a:off x="2863080" y="3478680"/>
            <a:ext cx="360" cy="24840"/>
          </a:xfrm>
          <a:prstGeom prst="line">
            <a:avLst/>
          </a:prstGeom>
          <a:ln w="6120">
            <a:solidFill>
              <a:srgbClr val="000000"/>
            </a:solidFill>
            <a:miter/>
          </a:ln>
        </p:spPr>
        <p:style>
          <a:lnRef idx="0"/>
          <a:fillRef idx="0"/>
          <a:effectRef idx="0"/>
          <a:fontRef idx="minor"/>
        </p:style>
      </p:sp>
      <p:sp>
        <p:nvSpPr>
          <p:cNvPr id="1003" name="Line 451"/>
          <p:cNvSpPr/>
          <p:nvPr/>
        </p:nvSpPr>
        <p:spPr>
          <a:xfrm flipV="1">
            <a:off x="2863080" y="3454560"/>
            <a:ext cx="360" cy="16200"/>
          </a:xfrm>
          <a:prstGeom prst="line">
            <a:avLst/>
          </a:prstGeom>
          <a:ln w="6120">
            <a:solidFill>
              <a:srgbClr val="000000"/>
            </a:solidFill>
            <a:miter/>
          </a:ln>
        </p:spPr>
        <p:style>
          <a:lnRef idx="0"/>
          <a:fillRef idx="0"/>
          <a:effectRef idx="0"/>
          <a:fontRef idx="minor"/>
        </p:style>
      </p:sp>
      <p:sp>
        <p:nvSpPr>
          <p:cNvPr id="1004" name="Line 452"/>
          <p:cNvSpPr/>
          <p:nvPr/>
        </p:nvSpPr>
        <p:spPr>
          <a:xfrm>
            <a:off x="2828160" y="3514680"/>
            <a:ext cx="7560" cy="360"/>
          </a:xfrm>
          <a:prstGeom prst="line">
            <a:avLst/>
          </a:prstGeom>
          <a:ln w="6120">
            <a:solidFill>
              <a:srgbClr val="000000"/>
            </a:solidFill>
            <a:miter/>
          </a:ln>
        </p:spPr>
        <p:style>
          <a:lnRef idx="0"/>
          <a:fillRef idx="0"/>
          <a:effectRef idx="0"/>
          <a:fontRef idx="minor"/>
        </p:style>
      </p:sp>
      <p:sp>
        <p:nvSpPr>
          <p:cNvPr id="1005" name="Line 453"/>
          <p:cNvSpPr/>
          <p:nvPr/>
        </p:nvSpPr>
        <p:spPr>
          <a:xfrm>
            <a:off x="2844000" y="3514680"/>
            <a:ext cx="7560" cy="360"/>
          </a:xfrm>
          <a:prstGeom prst="line">
            <a:avLst/>
          </a:prstGeom>
          <a:ln w="6120">
            <a:solidFill>
              <a:srgbClr val="000000"/>
            </a:solidFill>
            <a:miter/>
          </a:ln>
        </p:spPr>
        <p:style>
          <a:lnRef idx="0"/>
          <a:fillRef idx="0"/>
          <a:effectRef idx="0"/>
          <a:fontRef idx="minor"/>
        </p:style>
      </p:sp>
      <p:sp>
        <p:nvSpPr>
          <p:cNvPr id="1006" name="Line 454"/>
          <p:cNvSpPr/>
          <p:nvPr/>
        </p:nvSpPr>
        <p:spPr>
          <a:xfrm>
            <a:off x="2859120" y="3514680"/>
            <a:ext cx="8280" cy="360"/>
          </a:xfrm>
          <a:prstGeom prst="line">
            <a:avLst/>
          </a:prstGeom>
          <a:ln w="6120">
            <a:solidFill>
              <a:srgbClr val="000000"/>
            </a:solidFill>
            <a:miter/>
          </a:ln>
        </p:spPr>
        <p:style>
          <a:lnRef idx="0"/>
          <a:fillRef idx="0"/>
          <a:effectRef idx="0"/>
          <a:fontRef idx="minor"/>
        </p:style>
      </p:sp>
      <p:sp>
        <p:nvSpPr>
          <p:cNvPr id="1007" name="Line 455"/>
          <p:cNvSpPr/>
          <p:nvPr/>
        </p:nvSpPr>
        <p:spPr>
          <a:xfrm>
            <a:off x="2874960" y="3514680"/>
            <a:ext cx="7560" cy="360"/>
          </a:xfrm>
          <a:prstGeom prst="line">
            <a:avLst/>
          </a:prstGeom>
          <a:ln w="6120">
            <a:solidFill>
              <a:srgbClr val="000000"/>
            </a:solidFill>
            <a:miter/>
          </a:ln>
        </p:spPr>
        <p:style>
          <a:lnRef idx="0"/>
          <a:fillRef idx="0"/>
          <a:effectRef idx="0"/>
          <a:fontRef idx="minor"/>
        </p:style>
      </p:sp>
      <p:sp>
        <p:nvSpPr>
          <p:cNvPr id="1008" name="Line 456"/>
          <p:cNvSpPr/>
          <p:nvPr/>
        </p:nvSpPr>
        <p:spPr>
          <a:xfrm>
            <a:off x="2828160" y="3498480"/>
            <a:ext cx="7560" cy="360"/>
          </a:xfrm>
          <a:prstGeom prst="line">
            <a:avLst/>
          </a:prstGeom>
          <a:ln w="6120">
            <a:solidFill>
              <a:srgbClr val="000000"/>
            </a:solidFill>
            <a:miter/>
          </a:ln>
        </p:spPr>
        <p:style>
          <a:lnRef idx="0"/>
          <a:fillRef idx="0"/>
          <a:effectRef idx="0"/>
          <a:fontRef idx="minor"/>
        </p:style>
      </p:sp>
      <p:sp>
        <p:nvSpPr>
          <p:cNvPr id="1009" name="Line 457"/>
          <p:cNvSpPr/>
          <p:nvPr/>
        </p:nvSpPr>
        <p:spPr>
          <a:xfrm>
            <a:off x="2844000" y="3498480"/>
            <a:ext cx="7560" cy="360"/>
          </a:xfrm>
          <a:prstGeom prst="line">
            <a:avLst/>
          </a:prstGeom>
          <a:ln w="6120">
            <a:solidFill>
              <a:srgbClr val="000000"/>
            </a:solidFill>
            <a:miter/>
          </a:ln>
        </p:spPr>
        <p:style>
          <a:lnRef idx="0"/>
          <a:fillRef idx="0"/>
          <a:effectRef idx="0"/>
          <a:fontRef idx="minor"/>
        </p:style>
      </p:sp>
      <p:sp>
        <p:nvSpPr>
          <p:cNvPr id="1010" name="Line 458"/>
          <p:cNvSpPr/>
          <p:nvPr/>
        </p:nvSpPr>
        <p:spPr>
          <a:xfrm>
            <a:off x="2859120" y="3498480"/>
            <a:ext cx="8280" cy="360"/>
          </a:xfrm>
          <a:prstGeom prst="line">
            <a:avLst/>
          </a:prstGeom>
          <a:ln w="6120">
            <a:solidFill>
              <a:srgbClr val="000000"/>
            </a:solidFill>
            <a:miter/>
          </a:ln>
        </p:spPr>
        <p:style>
          <a:lnRef idx="0"/>
          <a:fillRef idx="0"/>
          <a:effectRef idx="0"/>
          <a:fontRef idx="minor"/>
        </p:style>
      </p:sp>
      <p:sp>
        <p:nvSpPr>
          <p:cNvPr id="1011" name="Line 459"/>
          <p:cNvSpPr/>
          <p:nvPr/>
        </p:nvSpPr>
        <p:spPr>
          <a:xfrm>
            <a:off x="2874960" y="3498480"/>
            <a:ext cx="7560" cy="360"/>
          </a:xfrm>
          <a:prstGeom prst="line">
            <a:avLst/>
          </a:prstGeom>
          <a:ln w="6120">
            <a:solidFill>
              <a:srgbClr val="000000"/>
            </a:solidFill>
            <a:miter/>
          </a:ln>
        </p:spPr>
        <p:style>
          <a:lnRef idx="0"/>
          <a:fillRef idx="0"/>
          <a:effectRef idx="0"/>
          <a:fontRef idx="minor"/>
        </p:style>
      </p:sp>
      <p:sp>
        <p:nvSpPr>
          <p:cNvPr id="1012" name="Line 460"/>
          <p:cNvSpPr/>
          <p:nvPr/>
        </p:nvSpPr>
        <p:spPr>
          <a:xfrm>
            <a:off x="2828160" y="3482280"/>
            <a:ext cx="7560" cy="360"/>
          </a:xfrm>
          <a:prstGeom prst="line">
            <a:avLst/>
          </a:prstGeom>
          <a:ln w="6120">
            <a:solidFill>
              <a:srgbClr val="000000"/>
            </a:solidFill>
            <a:miter/>
          </a:ln>
        </p:spPr>
        <p:style>
          <a:lnRef idx="0"/>
          <a:fillRef idx="0"/>
          <a:effectRef idx="0"/>
          <a:fontRef idx="minor"/>
        </p:style>
      </p:sp>
      <p:sp>
        <p:nvSpPr>
          <p:cNvPr id="1013" name="Line 461"/>
          <p:cNvSpPr/>
          <p:nvPr/>
        </p:nvSpPr>
        <p:spPr>
          <a:xfrm>
            <a:off x="2844000" y="3482280"/>
            <a:ext cx="7560" cy="360"/>
          </a:xfrm>
          <a:prstGeom prst="line">
            <a:avLst/>
          </a:prstGeom>
          <a:ln w="6120">
            <a:solidFill>
              <a:srgbClr val="000000"/>
            </a:solidFill>
            <a:miter/>
          </a:ln>
        </p:spPr>
        <p:style>
          <a:lnRef idx="0"/>
          <a:fillRef idx="0"/>
          <a:effectRef idx="0"/>
          <a:fontRef idx="minor"/>
        </p:style>
      </p:sp>
      <p:sp>
        <p:nvSpPr>
          <p:cNvPr id="1014" name="Line 462"/>
          <p:cNvSpPr/>
          <p:nvPr/>
        </p:nvSpPr>
        <p:spPr>
          <a:xfrm>
            <a:off x="2859120" y="3482280"/>
            <a:ext cx="8280" cy="360"/>
          </a:xfrm>
          <a:prstGeom prst="line">
            <a:avLst/>
          </a:prstGeom>
          <a:ln w="6120">
            <a:solidFill>
              <a:srgbClr val="000000"/>
            </a:solidFill>
            <a:miter/>
          </a:ln>
        </p:spPr>
        <p:style>
          <a:lnRef idx="0"/>
          <a:fillRef idx="0"/>
          <a:effectRef idx="0"/>
          <a:fontRef idx="minor"/>
        </p:style>
      </p:sp>
      <p:sp>
        <p:nvSpPr>
          <p:cNvPr id="1015" name="Line 463"/>
          <p:cNvSpPr/>
          <p:nvPr/>
        </p:nvSpPr>
        <p:spPr>
          <a:xfrm>
            <a:off x="2874960" y="3482280"/>
            <a:ext cx="7560" cy="360"/>
          </a:xfrm>
          <a:prstGeom prst="line">
            <a:avLst/>
          </a:prstGeom>
          <a:ln w="6120">
            <a:solidFill>
              <a:srgbClr val="000000"/>
            </a:solidFill>
            <a:miter/>
          </a:ln>
        </p:spPr>
        <p:style>
          <a:lnRef idx="0"/>
          <a:fillRef idx="0"/>
          <a:effectRef idx="0"/>
          <a:fontRef idx="minor"/>
        </p:style>
      </p:sp>
      <p:pic>
        <p:nvPicPr>
          <p:cNvPr id="1016" name="Picture 36" descr=""/>
          <p:cNvPicPr/>
          <p:nvPr/>
        </p:nvPicPr>
        <p:blipFill>
          <a:blip r:embed="rId12"/>
          <a:stretch/>
        </p:blipFill>
        <p:spPr>
          <a:xfrm>
            <a:off x="1999440" y="3810600"/>
            <a:ext cx="72720" cy="126720"/>
          </a:xfrm>
          <a:prstGeom prst="rect">
            <a:avLst/>
          </a:prstGeom>
          <a:ln w="0">
            <a:noFill/>
          </a:ln>
        </p:spPr>
      </p:pic>
      <p:pic>
        <p:nvPicPr>
          <p:cNvPr id="1017" name="Picture 37" descr=""/>
          <p:cNvPicPr/>
          <p:nvPr/>
        </p:nvPicPr>
        <p:blipFill>
          <a:blip r:embed="rId13"/>
          <a:stretch/>
        </p:blipFill>
        <p:spPr>
          <a:xfrm>
            <a:off x="2177640" y="3794760"/>
            <a:ext cx="80280" cy="134640"/>
          </a:xfrm>
          <a:prstGeom prst="rect">
            <a:avLst/>
          </a:prstGeom>
          <a:ln w="0">
            <a:noFill/>
          </a:ln>
        </p:spPr>
      </p:pic>
      <p:pic>
        <p:nvPicPr>
          <p:cNvPr id="1018" name="Picture 38" descr=""/>
          <p:cNvPicPr/>
          <p:nvPr/>
        </p:nvPicPr>
        <p:blipFill>
          <a:blip r:embed="rId14"/>
          <a:stretch/>
        </p:blipFill>
        <p:spPr>
          <a:xfrm>
            <a:off x="2356560" y="3794760"/>
            <a:ext cx="80280" cy="134640"/>
          </a:xfrm>
          <a:prstGeom prst="rect">
            <a:avLst/>
          </a:prstGeom>
          <a:ln w="0">
            <a:noFill/>
          </a:ln>
        </p:spPr>
      </p:pic>
      <p:pic>
        <p:nvPicPr>
          <p:cNvPr id="1019" name="Picture 39" descr=""/>
          <p:cNvPicPr/>
          <p:nvPr/>
        </p:nvPicPr>
        <p:blipFill>
          <a:blip r:embed="rId15"/>
          <a:stretch/>
        </p:blipFill>
        <p:spPr>
          <a:xfrm>
            <a:off x="2861280" y="3594240"/>
            <a:ext cx="162360" cy="752040"/>
          </a:xfrm>
          <a:prstGeom prst="rect">
            <a:avLst/>
          </a:prstGeom>
          <a:ln w="0">
            <a:noFill/>
          </a:ln>
        </p:spPr>
      </p:pic>
      <p:pic>
        <p:nvPicPr>
          <p:cNvPr id="1020" name="Picture 40" descr=""/>
          <p:cNvPicPr/>
          <p:nvPr/>
        </p:nvPicPr>
        <p:blipFill>
          <a:blip r:embed="rId16"/>
          <a:stretch/>
        </p:blipFill>
        <p:spPr>
          <a:xfrm>
            <a:off x="3039480" y="3594240"/>
            <a:ext cx="162360" cy="752040"/>
          </a:xfrm>
          <a:prstGeom prst="rect">
            <a:avLst/>
          </a:prstGeom>
          <a:ln w="0">
            <a:noFill/>
          </a:ln>
        </p:spPr>
      </p:pic>
      <p:pic>
        <p:nvPicPr>
          <p:cNvPr id="1021" name="Picture 41" descr=""/>
          <p:cNvPicPr/>
          <p:nvPr/>
        </p:nvPicPr>
        <p:blipFill>
          <a:blip r:embed="rId17"/>
          <a:stretch/>
        </p:blipFill>
        <p:spPr>
          <a:xfrm>
            <a:off x="3218400" y="3594240"/>
            <a:ext cx="169560" cy="752040"/>
          </a:xfrm>
          <a:prstGeom prst="rect">
            <a:avLst/>
          </a:prstGeom>
          <a:ln w="0">
            <a:noFill/>
          </a:ln>
        </p:spPr>
      </p:pic>
      <p:pic>
        <p:nvPicPr>
          <p:cNvPr id="1022" name="Picture 42" descr=""/>
          <p:cNvPicPr/>
          <p:nvPr/>
        </p:nvPicPr>
        <p:blipFill>
          <a:blip r:embed="rId18"/>
          <a:stretch/>
        </p:blipFill>
        <p:spPr>
          <a:xfrm>
            <a:off x="2915280" y="3803400"/>
            <a:ext cx="80280" cy="126000"/>
          </a:xfrm>
          <a:prstGeom prst="rect">
            <a:avLst/>
          </a:prstGeom>
          <a:ln w="0">
            <a:noFill/>
          </a:ln>
        </p:spPr>
      </p:pic>
      <p:pic>
        <p:nvPicPr>
          <p:cNvPr id="1023" name="Picture 43" descr=""/>
          <p:cNvPicPr/>
          <p:nvPr/>
        </p:nvPicPr>
        <p:blipFill>
          <a:blip r:embed="rId19"/>
          <a:stretch/>
        </p:blipFill>
        <p:spPr>
          <a:xfrm>
            <a:off x="3101040" y="3794760"/>
            <a:ext cx="72720" cy="126720"/>
          </a:xfrm>
          <a:prstGeom prst="rect">
            <a:avLst/>
          </a:prstGeom>
          <a:ln w="0">
            <a:noFill/>
          </a:ln>
        </p:spPr>
      </p:pic>
      <p:pic>
        <p:nvPicPr>
          <p:cNvPr id="1024" name="Picture 44" descr=""/>
          <p:cNvPicPr/>
          <p:nvPr/>
        </p:nvPicPr>
        <p:blipFill>
          <a:blip r:embed="rId20"/>
          <a:stretch/>
        </p:blipFill>
        <p:spPr>
          <a:xfrm>
            <a:off x="3280680" y="3794760"/>
            <a:ext cx="72720" cy="126720"/>
          </a:xfrm>
          <a:prstGeom prst="rect">
            <a:avLst/>
          </a:prstGeom>
          <a:ln w="0">
            <a:noFill/>
          </a:ln>
        </p:spPr>
      </p:pic>
      <p:sp>
        <p:nvSpPr>
          <p:cNvPr id="1025" name="Line 883"/>
          <p:cNvSpPr/>
          <p:nvPr/>
        </p:nvSpPr>
        <p:spPr>
          <a:xfrm flipH="1">
            <a:off x="2976480" y="4375440"/>
            <a:ext cx="225000" cy="360"/>
          </a:xfrm>
          <a:prstGeom prst="line">
            <a:avLst/>
          </a:prstGeom>
          <a:ln w="6120">
            <a:solidFill>
              <a:srgbClr val="000000"/>
            </a:solidFill>
            <a:round/>
          </a:ln>
        </p:spPr>
        <p:style>
          <a:lnRef idx="0"/>
          <a:fillRef idx="0"/>
          <a:effectRef idx="0"/>
          <a:fontRef idx="minor"/>
        </p:style>
      </p:sp>
      <p:sp>
        <p:nvSpPr>
          <p:cNvPr id="1026" name="CustomShape 79"/>
          <p:cNvSpPr/>
          <p:nvPr/>
        </p:nvSpPr>
        <p:spPr>
          <a:xfrm>
            <a:off x="2961360" y="4351320"/>
            <a:ext cx="46440" cy="47880"/>
          </a:xfrm>
          <a:custGeom>
            <a:avLst/>
            <a:gdLst/>
            <a:ahLst/>
            <a:rect l="l" t="t" r="r" b="b"/>
            <a:pathLst>
              <a:path w="132" h="136">
                <a:moveTo>
                  <a:pt x="131" y="135"/>
                </a:moveTo>
                <a:lnTo>
                  <a:pt x="0" y="67"/>
                </a:lnTo>
                <a:lnTo>
                  <a:pt x="131" y="0"/>
                </a:lnTo>
                <a:lnTo>
                  <a:pt x="131" y="135"/>
                </a:lnTo>
                <a:close/>
              </a:path>
            </a:pathLst>
          </a:custGeom>
          <a:solidFill>
            <a:srgbClr val="000000"/>
          </a:solidFill>
          <a:ln w="0">
            <a:noFill/>
          </a:ln>
        </p:spPr>
        <p:style>
          <a:lnRef idx="0"/>
          <a:fillRef idx="0"/>
          <a:effectRef idx="0"/>
          <a:fontRef idx="minor"/>
        </p:style>
      </p:sp>
      <p:pic>
        <p:nvPicPr>
          <p:cNvPr id="1027" name="Picture 45" descr=""/>
          <p:cNvPicPr/>
          <p:nvPr/>
        </p:nvPicPr>
        <p:blipFill>
          <a:blip r:embed="rId21"/>
          <a:stretch/>
        </p:blipFill>
        <p:spPr>
          <a:xfrm>
            <a:off x="1719360" y="3786840"/>
            <a:ext cx="155160" cy="158400"/>
          </a:xfrm>
          <a:prstGeom prst="rect">
            <a:avLst/>
          </a:prstGeom>
          <a:ln w="0">
            <a:noFill/>
          </a:ln>
        </p:spPr>
      </p:pic>
      <p:pic>
        <p:nvPicPr>
          <p:cNvPr id="1028" name="Picture 46" descr=""/>
          <p:cNvPicPr/>
          <p:nvPr/>
        </p:nvPicPr>
        <p:blipFill>
          <a:blip r:embed="rId22"/>
          <a:stretch/>
        </p:blipFill>
        <p:spPr>
          <a:xfrm>
            <a:off x="1766160" y="3730320"/>
            <a:ext cx="72720" cy="262800"/>
          </a:xfrm>
          <a:prstGeom prst="rect">
            <a:avLst/>
          </a:prstGeom>
          <a:ln w="0">
            <a:noFill/>
          </a:ln>
        </p:spPr>
      </p:pic>
      <p:sp>
        <p:nvSpPr>
          <p:cNvPr id="1029" name="CustomShape 80"/>
          <p:cNvSpPr/>
          <p:nvPr/>
        </p:nvSpPr>
        <p:spPr>
          <a:xfrm>
            <a:off x="4465440" y="3277440"/>
            <a:ext cx="313560" cy="1296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700" spc="-1" strike="noStrike">
                <a:solidFill>
                  <a:srgbClr val="004479"/>
                </a:solidFill>
                <a:latin typeface="Verdana"/>
                <a:ea typeface="DejaVu Sans"/>
              </a:rPr>
              <a:t>board</a:t>
            </a:r>
            <a:endParaRPr b="0" lang="en-GB" sz="700" spc="-1" strike="noStrike">
              <a:latin typeface="Arial"/>
            </a:endParaRPr>
          </a:p>
        </p:txBody>
      </p:sp>
      <p:pic>
        <p:nvPicPr>
          <p:cNvPr id="1030" name="Picture 47" descr=""/>
          <p:cNvPicPr/>
          <p:nvPr/>
        </p:nvPicPr>
        <p:blipFill>
          <a:blip r:embed="rId23"/>
          <a:stretch/>
        </p:blipFill>
        <p:spPr>
          <a:xfrm>
            <a:off x="3613320" y="3794760"/>
            <a:ext cx="154800" cy="158040"/>
          </a:xfrm>
          <a:prstGeom prst="rect">
            <a:avLst/>
          </a:prstGeom>
          <a:ln w="0">
            <a:noFill/>
          </a:ln>
        </p:spPr>
      </p:pic>
      <p:pic>
        <p:nvPicPr>
          <p:cNvPr id="1031" name="Picture 48" descr=""/>
          <p:cNvPicPr/>
          <p:nvPr/>
        </p:nvPicPr>
        <p:blipFill>
          <a:blip r:embed="rId24"/>
          <a:stretch/>
        </p:blipFill>
        <p:spPr>
          <a:xfrm>
            <a:off x="3660840" y="3738240"/>
            <a:ext cx="72720" cy="262440"/>
          </a:xfrm>
          <a:prstGeom prst="rect">
            <a:avLst/>
          </a:prstGeom>
          <a:ln w="0">
            <a:noFill/>
          </a:ln>
        </p:spPr>
      </p:pic>
      <p:sp>
        <p:nvSpPr>
          <p:cNvPr id="1032" name="CustomShape 81"/>
          <p:cNvSpPr/>
          <p:nvPr/>
        </p:nvSpPr>
        <p:spPr>
          <a:xfrm>
            <a:off x="1965600" y="3405600"/>
            <a:ext cx="35280" cy="266760"/>
          </a:xfrm>
          <a:custGeom>
            <a:avLst/>
            <a:gdLst/>
            <a:ahLst/>
            <a:rect l="l" t="t" r="r" b="b"/>
            <a:pathLst>
              <a:path w="101" h="744">
                <a:moveTo>
                  <a:pt x="8" y="103"/>
                </a:moveTo>
                <a:lnTo>
                  <a:pt x="0" y="0"/>
                </a:lnTo>
                <a:lnTo>
                  <a:pt x="94" y="712"/>
                </a:lnTo>
                <a:lnTo>
                  <a:pt x="100" y="743"/>
                </a:lnTo>
              </a:path>
            </a:pathLst>
          </a:custGeom>
          <a:noFill/>
          <a:ln w="18720">
            <a:solidFill>
              <a:srgbClr val="004479"/>
            </a:solidFill>
            <a:round/>
          </a:ln>
        </p:spPr>
        <p:style>
          <a:lnRef idx="0"/>
          <a:fillRef idx="0"/>
          <a:effectRef idx="0"/>
          <a:fontRef idx="minor"/>
        </p:style>
      </p:sp>
      <p:sp>
        <p:nvSpPr>
          <p:cNvPr id="1033" name="CustomShape 82"/>
          <p:cNvSpPr/>
          <p:nvPr/>
        </p:nvSpPr>
        <p:spPr>
          <a:xfrm>
            <a:off x="1962720" y="3656160"/>
            <a:ext cx="72360" cy="79560"/>
          </a:xfrm>
          <a:custGeom>
            <a:avLst/>
            <a:gdLst/>
            <a:ahLst/>
            <a:rect l="l" t="t" r="r" b="b"/>
            <a:pathLst>
              <a:path w="204" h="224">
                <a:moveTo>
                  <a:pt x="203" y="0"/>
                </a:moveTo>
                <a:lnTo>
                  <a:pt x="130" y="223"/>
                </a:lnTo>
                <a:lnTo>
                  <a:pt x="0" y="27"/>
                </a:lnTo>
                <a:lnTo>
                  <a:pt x="203" y="0"/>
                </a:lnTo>
                <a:close/>
              </a:path>
            </a:pathLst>
          </a:custGeom>
          <a:solidFill>
            <a:srgbClr val="004479"/>
          </a:solidFill>
          <a:ln w="0">
            <a:noFill/>
          </a:ln>
        </p:spPr>
        <p:style>
          <a:lnRef idx="0"/>
          <a:fillRef idx="0"/>
          <a:effectRef idx="0"/>
          <a:fontRef idx="minor"/>
        </p:style>
      </p:sp>
      <p:sp>
        <p:nvSpPr>
          <p:cNvPr id="1034" name="CustomShape 83"/>
          <p:cNvSpPr/>
          <p:nvPr/>
        </p:nvSpPr>
        <p:spPr>
          <a:xfrm>
            <a:off x="2526480" y="3667680"/>
            <a:ext cx="251280" cy="1238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1" lang="en-GB" sz="700" spc="-1" strike="noStrike">
                <a:solidFill>
                  <a:srgbClr val="000000"/>
                </a:solidFill>
                <a:latin typeface="Arial"/>
                <a:ea typeface="DejaVu Sans"/>
              </a:rPr>
              <a:t>DUT </a:t>
            </a:r>
            <a:endParaRPr b="0" lang="en-GB" sz="700" spc="-1" strike="noStrike">
              <a:latin typeface="Arial"/>
            </a:endParaRPr>
          </a:p>
        </p:txBody>
      </p:sp>
      <p:sp>
        <p:nvSpPr>
          <p:cNvPr id="1035" name="CustomShape 84"/>
          <p:cNvSpPr/>
          <p:nvPr/>
        </p:nvSpPr>
        <p:spPr>
          <a:xfrm>
            <a:off x="1284120" y="3886560"/>
            <a:ext cx="153720" cy="17748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1000" spc="-1" strike="noStrike">
                <a:solidFill>
                  <a:srgbClr val="041daa"/>
                </a:solidFill>
                <a:latin typeface="Arial"/>
                <a:ea typeface="DejaVu Sans"/>
              </a:rPr>
              <a:t>e</a:t>
            </a:r>
            <a:endParaRPr b="0" lang="en-GB" sz="1000" spc="-1" strike="noStrike">
              <a:latin typeface="Arial"/>
            </a:endParaRPr>
          </a:p>
        </p:txBody>
      </p:sp>
      <p:sp>
        <p:nvSpPr>
          <p:cNvPr id="1036" name="CustomShape 85"/>
          <p:cNvSpPr/>
          <p:nvPr/>
        </p:nvSpPr>
        <p:spPr>
          <a:xfrm>
            <a:off x="4493880" y="5144040"/>
            <a:ext cx="467640" cy="437400"/>
          </a:xfrm>
          <a:custGeom>
            <a:avLst/>
            <a:gdLst/>
            <a:ahLst/>
            <a:rect l="l" t="t" r="r" b="b"/>
            <a:pathLst>
              <a:path w="1302" h="1218">
                <a:moveTo>
                  <a:pt x="0" y="0"/>
                </a:moveTo>
                <a:lnTo>
                  <a:pt x="23" y="24"/>
                </a:lnTo>
                <a:lnTo>
                  <a:pt x="1275" y="1193"/>
                </a:lnTo>
                <a:lnTo>
                  <a:pt x="1301" y="1217"/>
                </a:lnTo>
              </a:path>
            </a:pathLst>
          </a:custGeom>
          <a:noFill/>
          <a:ln w="18720">
            <a:solidFill>
              <a:srgbClr val="004479"/>
            </a:solidFill>
            <a:round/>
          </a:ln>
        </p:spPr>
        <p:style>
          <a:lnRef idx="0"/>
          <a:fillRef idx="0"/>
          <a:effectRef idx="0"/>
          <a:fontRef idx="minor"/>
        </p:style>
      </p:sp>
      <p:sp>
        <p:nvSpPr>
          <p:cNvPr id="1037" name="CustomShape 86"/>
          <p:cNvSpPr/>
          <p:nvPr/>
        </p:nvSpPr>
        <p:spPr>
          <a:xfrm>
            <a:off x="4447800" y="5100840"/>
            <a:ext cx="79560" cy="79200"/>
          </a:xfrm>
          <a:custGeom>
            <a:avLst/>
            <a:gdLst/>
            <a:ahLst/>
            <a:rect l="l" t="t" r="r" b="b"/>
            <a:pathLst>
              <a:path w="224" h="223">
                <a:moveTo>
                  <a:pt x="81" y="222"/>
                </a:moveTo>
                <a:lnTo>
                  <a:pt x="0" y="0"/>
                </a:lnTo>
                <a:lnTo>
                  <a:pt x="223" y="64"/>
                </a:lnTo>
                <a:lnTo>
                  <a:pt x="81" y="222"/>
                </a:lnTo>
                <a:close/>
              </a:path>
            </a:pathLst>
          </a:custGeom>
          <a:solidFill>
            <a:srgbClr val="004479"/>
          </a:solidFill>
          <a:ln w="0">
            <a:noFill/>
          </a:ln>
        </p:spPr>
        <p:style>
          <a:lnRef idx="0"/>
          <a:fillRef idx="0"/>
          <a:effectRef idx="0"/>
          <a:fontRef idx="minor"/>
        </p:style>
      </p:sp>
      <p:sp>
        <p:nvSpPr>
          <p:cNvPr id="1038" name="CustomShape 87"/>
          <p:cNvSpPr/>
          <p:nvPr/>
        </p:nvSpPr>
        <p:spPr>
          <a:xfrm>
            <a:off x="4928400" y="5545080"/>
            <a:ext cx="78840" cy="78120"/>
          </a:xfrm>
          <a:custGeom>
            <a:avLst/>
            <a:gdLst/>
            <a:ahLst/>
            <a:rect l="l" t="t" r="r" b="b"/>
            <a:pathLst>
              <a:path w="222" h="220">
                <a:moveTo>
                  <a:pt x="138" y="0"/>
                </a:moveTo>
                <a:lnTo>
                  <a:pt x="221" y="219"/>
                </a:lnTo>
                <a:lnTo>
                  <a:pt x="0" y="155"/>
                </a:lnTo>
                <a:lnTo>
                  <a:pt x="138" y="0"/>
                </a:lnTo>
                <a:close/>
              </a:path>
            </a:pathLst>
          </a:custGeom>
          <a:solidFill>
            <a:srgbClr val="004479"/>
          </a:solidFill>
          <a:ln w="0">
            <a:noFill/>
          </a:ln>
        </p:spPr>
        <p:style>
          <a:lnRef idx="0"/>
          <a:fillRef idx="0"/>
          <a:effectRef idx="0"/>
          <a:fontRef idx="minor"/>
        </p:style>
      </p:sp>
      <p:sp>
        <p:nvSpPr>
          <p:cNvPr id="1039" name="CustomShape 88"/>
          <p:cNvSpPr/>
          <p:nvPr/>
        </p:nvSpPr>
        <p:spPr>
          <a:xfrm>
            <a:off x="5189760" y="4102560"/>
            <a:ext cx="423720" cy="453600"/>
          </a:xfrm>
          <a:custGeom>
            <a:avLst/>
            <a:gdLst/>
            <a:ahLst/>
            <a:rect l="l" t="t" r="r" b="b"/>
            <a:pathLst>
              <a:path w="1180" h="1263">
                <a:moveTo>
                  <a:pt x="1179" y="1262"/>
                </a:moveTo>
                <a:lnTo>
                  <a:pt x="1158" y="1238"/>
                </a:lnTo>
                <a:lnTo>
                  <a:pt x="21" y="27"/>
                </a:lnTo>
                <a:lnTo>
                  <a:pt x="0" y="0"/>
                </a:lnTo>
              </a:path>
            </a:pathLst>
          </a:custGeom>
          <a:noFill/>
          <a:ln w="18720">
            <a:solidFill>
              <a:srgbClr val="004479"/>
            </a:solidFill>
            <a:round/>
          </a:ln>
        </p:spPr>
        <p:style>
          <a:lnRef idx="0"/>
          <a:fillRef idx="0"/>
          <a:effectRef idx="0"/>
          <a:fontRef idx="minor"/>
        </p:style>
      </p:sp>
      <p:sp>
        <p:nvSpPr>
          <p:cNvPr id="1040" name="CustomShape 89"/>
          <p:cNvSpPr/>
          <p:nvPr/>
        </p:nvSpPr>
        <p:spPr>
          <a:xfrm>
            <a:off x="5579280" y="4520880"/>
            <a:ext cx="77760" cy="81000"/>
          </a:xfrm>
          <a:custGeom>
            <a:avLst/>
            <a:gdLst/>
            <a:ahLst/>
            <a:rect l="l" t="t" r="r" b="b"/>
            <a:pathLst>
              <a:path w="219" h="228">
                <a:moveTo>
                  <a:pt x="148" y="0"/>
                </a:moveTo>
                <a:lnTo>
                  <a:pt x="218" y="227"/>
                </a:lnTo>
                <a:lnTo>
                  <a:pt x="0" y="146"/>
                </a:lnTo>
                <a:lnTo>
                  <a:pt x="148" y="0"/>
                </a:lnTo>
                <a:close/>
              </a:path>
            </a:pathLst>
          </a:custGeom>
          <a:solidFill>
            <a:srgbClr val="004479"/>
          </a:solidFill>
          <a:ln w="0">
            <a:noFill/>
          </a:ln>
        </p:spPr>
        <p:style>
          <a:lnRef idx="0"/>
          <a:fillRef idx="0"/>
          <a:effectRef idx="0"/>
          <a:fontRef idx="minor"/>
        </p:style>
      </p:sp>
      <p:sp>
        <p:nvSpPr>
          <p:cNvPr id="1041" name="CustomShape 90"/>
          <p:cNvSpPr/>
          <p:nvPr/>
        </p:nvSpPr>
        <p:spPr>
          <a:xfrm>
            <a:off x="5145840" y="4057560"/>
            <a:ext cx="77760" cy="80280"/>
          </a:xfrm>
          <a:custGeom>
            <a:avLst/>
            <a:gdLst/>
            <a:ahLst/>
            <a:rect l="l" t="t" r="r" b="b"/>
            <a:pathLst>
              <a:path w="219" h="226">
                <a:moveTo>
                  <a:pt x="69" y="225"/>
                </a:moveTo>
                <a:lnTo>
                  <a:pt x="0" y="0"/>
                </a:lnTo>
                <a:lnTo>
                  <a:pt x="218" y="78"/>
                </a:lnTo>
                <a:lnTo>
                  <a:pt x="69" y="225"/>
                </a:lnTo>
                <a:close/>
              </a:path>
            </a:pathLst>
          </a:custGeom>
          <a:solidFill>
            <a:srgbClr val="004479"/>
          </a:solidFill>
          <a:ln w="0">
            <a:noFill/>
          </a:ln>
        </p:spPr>
        <p:style>
          <a:lnRef idx="0"/>
          <a:fillRef idx="0"/>
          <a:effectRef idx="0"/>
          <a:fontRef idx="minor"/>
        </p:style>
      </p:sp>
      <p:sp>
        <p:nvSpPr>
          <p:cNvPr id="1042" name="CustomShape 91"/>
          <p:cNvSpPr/>
          <p:nvPr/>
        </p:nvSpPr>
        <p:spPr>
          <a:xfrm>
            <a:off x="2300400" y="4382280"/>
            <a:ext cx="35280" cy="266400"/>
          </a:xfrm>
          <a:custGeom>
            <a:avLst/>
            <a:gdLst/>
            <a:ahLst/>
            <a:rect l="l" t="t" r="r" b="b"/>
            <a:pathLst>
              <a:path w="101" h="743">
                <a:moveTo>
                  <a:pt x="89" y="637"/>
                </a:moveTo>
                <a:lnTo>
                  <a:pt x="100" y="742"/>
                </a:lnTo>
                <a:lnTo>
                  <a:pt x="5" y="31"/>
                </a:lnTo>
                <a:lnTo>
                  <a:pt x="0" y="0"/>
                </a:lnTo>
              </a:path>
            </a:pathLst>
          </a:custGeom>
          <a:noFill/>
          <a:ln w="18720">
            <a:solidFill>
              <a:srgbClr val="004479"/>
            </a:solidFill>
            <a:round/>
          </a:ln>
        </p:spPr>
        <p:style>
          <a:lnRef idx="0"/>
          <a:fillRef idx="0"/>
          <a:effectRef idx="0"/>
          <a:fontRef idx="minor"/>
        </p:style>
      </p:sp>
      <p:sp>
        <p:nvSpPr>
          <p:cNvPr id="1043" name="CustomShape 92"/>
          <p:cNvSpPr/>
          <p:nvPr/>
        </p:nvSpPr>
        <p:spPr>
          <a:xfrm>
            <a:off x="1369800" y="3888720"/>
            <a:ext cx="101880" cy="1202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670" spc="-1" strike="noStrike">
                <a:solidFill>
                  <a:srgbClr val="041daa"/>
                </a:solidFill>
                <a:latin typeface="Arial"/>
                <a:ea typeface="DejaVu Sans"/>
              </a:rPr>
              <a:t>-</a:t>
            </a:r>
            <a:endParaRPr b="0" lang="en-GB" sz="670" spc="-1" strike="noStrike">
              <a:latin typeface="Arial"/>
            </a:endParaRPr>
          </a:p>
        </p:txBody>
      </p:sp>
      <p:sp>
        <p:nvSpPr>
          <p:cNvPr id="1044" name="CustomShape 93"/>
          <p:cNvSpPr/>
          <p:nvPr/>
        </p:nvSpPr>
        <p:spPr>
          <a:xfrm>
            <a:off x="1742760" y="3242160"/>
            <a:ext cx="43524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Sensors</a:t>
            </a:r>
            <a:endParaRPr b="0" lang="en-GB" sz="910" spc="-1" strike="noStrike">
              <a:latin typeface="Arial"/>
            </a:endParaRPr>
          </a:p>
        </p:txBody>
      </p:sp>
      <p:sp>
        <p:nvSpPr>
          <p:cNvPr id="1045" name="CustomShape 94"/>
          <p:cNvSpPr/>
          <p:nvPr/>
        </p:nvSpPr>
        <p:spPr>
          <a:xfrm>
            <a:off x="1812240" y="4643640"/>
            <a:ext cx="127368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Mechanics to position </a:t>
            </a:r>
            <a:endParaRPr b="0" lang="en-GB" sz="910" spc="-1" strike="noStrike">
              <a:latin typeface="Arial"/>
            </a:endParaRPr>
          </a:p>
        </p:txBody>
      </p:sp>
      <p:sp>
        <p:nvSpPr>
          <p:cNvPr id="1046" name="CustomShape 95"/>
          <p:cNvSpPr/>
          <p:nvPr/>
        </p:nvSpPr>
        <p:spPr>
          <a:xfrm>
            <a:off x="1812240" y="4816800"/>
            <a:ext cx="61704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the sensors</a:t>
            </a:r>
            <a:endParaRPr b="0" lang="en-GB" sz="910" spc="-1" strike="noStrike">
              <a:latin typeface="Arial"/>
            </a:endParaRPr>
          </a:p>
        </p:txBody>
      </p:sp>
      <p:sp>
        <p:nvSpPr>
          <p:cNvPr id="1047" name="CustomShape 96"/>
          <p:cNvSpPr/>
          <p:nvPr/>
        </p:nvSpPr>
        <p:spPr>
          <a:xfrm>
            <a:off x="3249360" y="5820840"/>
            <a:ext cx="110232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Trigger Logic Unit </a:t>
            </a:r>
            <a:endParaRPr b="0" lang="en-GB" sz="910" spc="-1" strike="noStrike">
              <a:latin typeface="Arial"/>
            </a:endParaRPr>
          </a:p>
        </p:txBody>
      </p:sp>
      <p:sp>
        <p:nvSpPr>
          <p:cNvPr id="1048" name="CustomShape 97"/>
          <p:cNvSpPr/>
          <p:nvPr/>
        </p:nvSpPr>
        <p:spPr>
          <a:xfrm>
            <a:off x="5539320" y="5020920"/>
            <a:ext cx="69372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EUDAQ PC</a:t>
            </a:r>
            <a:endParaRPr b="0" lang="en-GB" sz="910" spc="-1" strike="noStrike">
              <a:latin typeface="Arial"/>
            </a:endParaRPr>
          </a:p>
        </p:txBody>
      </p:sp>
      <p:sp>
        <p:nvSpPr>
          <p:cNvPr id="1049" name="CustomShape 98"/>
          <p:cNvSpPr/>
          <p:nvPr/>
        </p:nvSpPr>
        <p:spPr>
          <a:xfrm>
            <a:off x="4919040" y="5941440"/>
            <a:ext cx="797760" cy="15876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Secondary PC</a:t>
            </a:r>
            <a:endParaRPr b="0" lang="en-GB" sz="910" spc="-1" strike="noStrike">
              <a:latin typeface="Arial"/>
            </a:endParaRPr>
          </a:p>
        </p:txBody>
      </p:sp>
      <p:sp>
        <p:nvSpPr>
          <p:cNvPr id="1050" name="CustomShape 99"/>
          <p:cNvSpPr/>
          <p:nvPr/>
        </p:nvSpPr>
        <p:spPr>
          <a:xfrm>
            <a:off x="4397760" y="4099680"/>
            <a:ext cx="46656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Readout</a:t>
            </a:r>
            <a:endParaRPr b="0" lang="en-GB" sz="910" spc="-1" strike="noStrike">
              <a:latin typeface="Arial"/>
            </a:endParaRPr>
          </a:p>
        </p:txBody>
      </p:sp>
      <p:sp>
        <p:nvSpPr>
          <p:cNvPr id="1051" name="CustomShape 100"/>
          <p:cNvSpPr/>
          <p:nvPr/>
        </p:nvSpPr>
        <p:spPr>
          <a:xfrm>
            <a:off x="4397760" y="4272840"/>
            <a:ext cx="61704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VME CPU</a:t>
            </a:r>
            <a:endParaRPr b="0" lang="en-GB" sz="910" spc="-1" strike="noStrike">
              <a:latin typeface="Arial"/>
            </a:endParaRPr>
          </a:p>
        </p:txBody>
      </p:sp>
      <p:sp>
        <p:nvSpPr>
          <p:cNvPr id="1052" name="CustomShape 101"/>
          <p:cNvSpPr/>
          <p:nvPr/>
        </p:nvSpPr>
        <p:spPr>
          <a:xfrm>
            <a:off x="5408640" y="4122720"/>
            <a:ext cx="578160" cy="15840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910" spc="-1" strike="noStrike">
                <a:solidFill>
                  <a:srgbClr val="000000"/>
                </a:solidFill>
                <a:latin typeface="TimesNewRoman"/>
                <a:ea typeface="DejaVu Sans"/>
              </a:rPr>
              <a:t>GBit ETH</a:t>
            </a:r>
            <a:endParaRPr b="0" lang="en-GB" sz="910" spc="-1" strike="noStrike">
              <a:latin typeface="Arial"/>
            </a:endParaRPr>
          </a:p>
        </p:txBody>
      </p:sp>
      <p:sp>
        <p:nvSpPr>
          <p:cNvPr id="1053" name="CustomShape 102"/>
          <p:cNvSpPr/>
          <p:nvPr/>
        </p:nvSpPr>
        <p:spPr>
          <a:xfrm>
            <a:off x="4662360" y="5200920"/>
            <a:ext cx="209880" cy="12348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700" spc="-1" strike="noStrike">
                <a:solidFill>
                  <a:srgbClr val="000000"/>
                </a:solidFill>
                <a:latin typeface="TimesNewRoman"/>
                <a:ea typeface="DejaVu Sans"/>
              </a:rPr>
              <a:t>USB</a:t>
            </a:r>
            <a:endParaRPr b="0" lang="en-GB" sz="700" spc="-1" strike="noStrike">
              <a:latin typeface="Arial"/>
            </a:endParaRPr>
          </a:p>
        </p:txBody>
      </p:sp>
      <p:sp>
        <p:nvSpPr>
          <p:cNvPr id="1054" name="CustomShape 103"/>
          <p:cNvSpPr/>
          <p:nvPr/>
        </p:nvSpPr>
        <p:spPr>
          <a:xfrm>
            <a:off x="5757840" y="5416920"/>
            <a:ext cx="208080" cy="1238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700" spc="-1" strike="noStrike">
                <a:solidFill>
                  <a:srgbClr val="000000"/>
                </a:solidFill>
                <a:latin typeface="TimesNewRoman"/>
                <a:ea typeface="DejaVu Sans"/>
              </a:rPr>
              <a:t>ETH</a:t>
            </a:r>
            <a:endParaRPr b="0" lang="en-GB" sz="700" spc="-1" strike="noStrike">
              <a:latin typeface="Arial"/>
            </a:endParaRPr>
          </a:p>
        </p:txBody>
      </p:sp>
      <p:sp>
        <p:nvSpPr>
          <p:cNvPr id="1055" name="CustomShape 104"/>
          <p:cNvSpPr/>
          <p:nvPr/>
        </p:nvSpPr>
        <p:spPr>
          <a:xfrm>
            <a:off x="4150440" y="4472280"/>
            <a:ext cx="280440" cy="12348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700" spc="-1" strike="noStrike">
                <a:solidFill>
                  <a:srgbClr val="000000"/>
                </a:solidFill>
                <a:latin typeface="TimesNewRoman"/>
                <a:ea typeface="DejaVu Sans"/>
              </a:rPr>
              <a:t>LVDS</a:t>
            </a:r>
            <a:endParaRPr b="0" lang="en-GB" sz="700" spc="-1" strike="noStrike">
              <a:latin typeface="Arial"/>
            </a:endParaRPr>
          </a:p>
        </p:txBody>
      </p:sp>
      <p:sp>
        <p:nvSpPr>
          <p:cNvPr id="1056" name="CustomShape 105"/>
          <p:cNvSpPr/>
          <p:nvPr/>
        </p:nvSpPr>
        <p:spPr>
          <a:xfrm>
            <a:off x="6294600" y="5783760"/>
            <a:ext cx="184320" cy="2120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1200" spc="-1" strike="noStrike">
                <a:solidFill>
                  <a:srgbClr val="000000"/>
                </a:solidFill>
                <a:latin typeface="TimesNewRoman"/>
                <a:ea typeface="DejaVu Sans"/>
              </a:rPr>
              <a:t> </a:t>
            </a:r>
            <a:endParaRPr b="0" lang="en-GB" sz="1200" spc="-1" strike="noStrike">
              <a:latin typeface="Arial"/>
            </a:endParaRPr>
          </a:p>
        </p:txBody>
      </p:sp>
      <p:sp>
        <p:nvSpPr>
          <p:cNvPr id="1057" name="CustomShape 106"/>
          <p:cNvSpPr/>
          <p:nvPr/>
        </p:nvSpPr>
        <p:spPr>
          <a:xfrm rot="16173600">
            <a:off x="5090760" y="4057920"/>
            <a:ext cx="3415680" cy="771840"/>
          </a:xfrm>
          <a:prstGeom prst="rect">
            <a:avLst/>
          </a:prstGeom>
          <a:noFill/>
          <a:ln w="0">
            <a:noFill/>
          </a:ln>
        </p:spPr>
        <p:style>
          <a:lnRef idx="0"/>
          <a:fillRef idx="0"/>
          <a:effectRef idx="0"/>
          <a:fontRef idx="minor"/>
        </p:style>
        <p:txBody>
          <a:bodyPr lIns="90000" rIns="90000" tIns="45000" bIns="45000" anchor="t">
            <a:noAutofit/>
          </a:bodyPr>
          <a:p>
            <a:pPr>
              <a:lnSpc>
                <a:spcPct val="100000"/>
              </a:lnSpc>
              <a:buNone/>
            </a:pPr>
            <a:r>
              <a:rPr b="0" lang="en-GB" sz="1200" spc="-1" strike="noStrike">
                <a:solidFill>
                  <a:srgbClr val="000000"/>
                </a:solidFill>
                <a:latin typeface="Arial"/>
                <a:ea typeface="DejaVu Sans"/>
              </a:rPr>
              <a:t>From: Infrastructure for Detector Research and Development towards the International Linear Collider. https://arxiv.org/abs/1201.4657</a:t>
            </a:r>
            <a:endParaRPr b="0" lang="en-GB" sz="12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8" name="CustomShape 11"/>
          <p:cNvSpPr/>
          <p:nvPr/>
        </p:nvSpPr>
        <p:spPr>
          <a:xfrm>
            <a:off x="3960000" y="0"/>
            <a:ext cx="5167800" cy="1143360"/>
          </a:xfrm>
          <a:prstGeom prst="rect">
            <a:avLst/>
          </a:prstGeom>
          <a:noFill/>
          <a:ln w="0">
            <a:noFill/>
          </a:ln>
        </p:spPr>
        <p:style>
          <a:lnRef idx="0"/>
          <a:fillRef idx="0"/>
          <a:effectRef idx="0"/>
          <a:fontRef idx="minor"/>
        </p:style>
        <p:txBody>
          <a:bodyPr lIns="0" rIns="0" tIns="0" bIns="0" anchor="ctr">
            <a:noAutofit/>
          </a:bodyPr>
          <a:p>
            <a:pPr>
              <a:lnSpc>
                <a:spcPct val="100000"/>
              </a:lnSpc>
              <a:buNone/>
            </a:pPr>
            <a:r>
              <a:rPr b="0" lang="en-US" sz="4000" spc="-1" strike="noStrike">
                <a:solidFill>
                  <a:srgbClr val="000000"/>
                </a:solidFill>
                <a:latin typeface="Arial"/>
                <a:ea typeface="DejaVu Sans"/>
              </a:rPr>
              <a:t>How?</a:t>
            </a:r>
            <a:endParaRPr b="0" lang="en-GB" sz="4000" spc="-1" strike="noStrike">
              <a:latin typeface="Arial"/>
            </a:endParaRPr>
          </a:p>
        </p:txBody>
      </p:sp>
      <p:sp>
        <p:nvSpPr>
          <p:cNvPr id="1059" name="CustomShape 21"/>
          <p:cNvSpPr/>
          <p:nvPr/>
        </p:nvSpPr>
        <p:spPr>
          <a:xfrm>
            <a:off x="360000" y="1440000"/>
            <a:ext cx="8227800" cy="4318920"/>
          </a:xfrm>
          <a:prstGeom prst="rect">
            <a:avLst/>
          </a:prstGeom>
          <a:noFill/>
          <a:ln w="0">
            <a:noFill/>
          </a:ln>
        </p:spPr>
        <p:style>
          <a:lnRef idx="0"/>
          <a:fillRef idx="0"/>
          <a:effectRef idx="0"/>
          <a:fontRef idx="minor"/>
        </p:style>
        <p:txBody>
          <a:bodyPr lIns="0" rIns="0" tIns="0" bIns="0" anchor="t">
            <a:normAutofit fontScale="73000"/>
          </a:bodyPr>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DejaVu Sans"/>
              </a:rPr>
              <a:t>Sensors in beam to detect passage of particles.</a:t>
            </a:r>
            <a:endParaRPr b="0" lang="en-GB" sz="2800" spc="-1" strike="noStrike">
              <a:latin typeface="Arial"/>
            </a:endParaRPr>
          </a:p>
          <a:p>
            <a:pPr lvl="1" marL="864000" indent="-323640">
              <a:lnSpc>
                <a:spcPct val="90000"/>
              </a:lnSpc>
              <a:spcBef>
                <a:spcPts val="1134"/>
              </a:spcBef>
              <a:buClr>
                <a:srgbClr val="000000"/>
              </a:buClr>
              <a:buSzPct val="75000"/>
              <a:buFont typeface="Symbol"/>
              <a:buChar char=""/>
            </a:pPr>
            <a:r>
              <a:rPr b="0" lang="en-US" sz="2000" spc="-1" strike="noStrike">
                <a:solidFill>
                  <a:srgbClr val="000000"/>
                </a:solidFill>
                <a:latin typeface="OpenSymbol"/>
                <a:ea typeface="OpenSymbol"/>
              </a:rPr>
              <a:t></a:t>
            </a:r>
            <a:r>
              <a:rPr b="0" lang="en-US" sz="2000" spc="-1" strike="noStrike">
                <a:solidFill>
                  <a:srgbClr val="000000"/>
                </a:solidFill>
                <a:latin typeface="Arial"/>
                <a:ea typeface="OpenSymbol"/>
              </a:rPr>
              <a:t> </a:t>
            </a:r>
            <a:r>
              <a:rPr b="0" lang="en-US" sz="2000" spc="-1" strike="noStrike">
                <a:solidFill>
                  <a:srgbClr val="000000"/>
                </a:solidFill>
                <a:latin typeface="Arial"/>
                <a:ea typeface="DejaVu Sans"/>
              </a:rPr>
              <a:t>Electrical signals </a:t>
            </a:r>
            <a:r>
              <a:rPr b="0" lang="en-US" sz="2000" spc="-1" strike="noStrike">
                <a:solidFill>
                  <a:srgbClr val="000000"/>
                </a:solidFill>
                <a:latin typeface="OpenSymbol"/>
                <a:ea typeface="OpenSymbol"/>
              </a:rPr>
              <a:t> </a:t>
            </a:r>
            <a:r>
              <a:rPr b="0" lang="en-US" sz="2000" spc="-1" strike="noStrike">
                <a:solidFill>
                  <a:srgbClr val="000000"/>
                </a:solidFill>
                <a:latin typeface="Arial"/>
                <a:ea typeface="OpenSymbol"/>
              </a:rPr>
              <a:t>conditioning</a:t>
            </a:r>
            <a:r>
              <a:rPr b="0" lang="en-US" sz="2000" spc="-1" strike="noStrike">
                <a:solidFill>
                  <a:srgbClr val="000000"/>
                </a:solidFill>
                <a:latin typeface="OpenSymbol"/>
                <a:ea typeface="OpenSymbol"/>
              </a:rPr>
              <a:t>  </a:t>
            </a:r>
            <a:r>
              <a:rPr b="0" lang="en-US" sz="2000" spc="-1" strike="noStrike">
                <a:solidFill>
                  <a:srgbClr val="000000"/>
                </a:solidFill>
                <a:latin typeface="Arial"/>
                <a:ea typeface="OpenSymbol"/>
              </a:rPr>
              <a:t>binary signal</a:t>
            </a:r>
            <a:endParaRPr b="0" lang="en-GB" sz="2000" spc="-1" strike="noStrike">
              <a:latin typeface="Arial"/>
            </a:endParaRPr>
          </a:p>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OpenSymbol"/>
              </a:rPr>
              <a:t>Combine binary signals from one or more beam sensor to produce a “trigger”</a:t>
            </a:r>
            <a:endParaRPr b="0" lang="en-GB" sz="2800" spc="-1" strike="noStrike">
              <a:latin typeface="Arial"/>
            </a:endParaRPr>
          </a:p>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OpenSymbol"/>
              </a:rPr>
              <a:t>Two choices:</a:t>
            </a:r>
            <a:endParaRPr b="0" lang="en-GB" sz="2800" spc="-1" strike="noStrike">
              <a:latin typeface="Arial"/>
            </a:endParaRPr>
          </a:p>
          <a:p>
            <a:pPr lvl="1" marL="864000" indent="-323640">
              <a:lnSpc>
                <a:spcPct val="100000"/>
              </a:lnSpc>
              <a:spcBef>
                <a:spcPts val="1134"/>
              </a:spcBef>
              <a:buClr>
                <a:srgbClr val="000000"/>
              </a:buClr>
              <a:buSzPct val="75000"/>
              <a:buFont typeface="Symbol"/>
              <a:buChar char=""/>
            </a:pPr>
            <a:r>
              <a:rPr b="0" lang="en-US" sz="2000" spc="-1" strike="noStrike">
                <a:solidFill>
                  <a:srgbClr val="000000"/>
                </a:solidFill>
                <a:latin typeface="Arial"/>
                <a:ea typeface="OpenSymbol"/>
              </a:rPr>
              <a:t>Distribute a trigger signal to beam telescope and DUT readout systems.</a:t>
            </a:r>
            <a:endParaRPr b="0" lang="en-GB" sz="2000" spc="-1" strike="noStrike">
              <a:latin typeface="Arial"/>
            </a:endParaRPr>
          </a:p>
          <a:p>
            <a:pPr lvl="2" marL="1296000" indent="-287640">
              <a:lnSpc>
                <a:spcPct val="100000"/>
              </a:lnSpc>
              <a:spcBef>
                <a:spcPts val="850"/>
              </a:spcBef>
              <a:buClr>
                <a:srgbClr val="000000"/>
              </a:buClr>
              <a:buSzPct val="45000"/>
              <a:buFont typeface="Wingdings" charset="2"/>
              <a:buChar char=""/>
            </a:pPr>
            <a:r>
              <a:rPr b="0" lang="en-US" sz="1800" spc="-1" strike="noStrike">
                <a:solidFill>
                  <a:srgbClr val="000000"/>
                </a:solidFill>
                <a:latin typeface="Arial"/>
                <a:ea typeface="OpenSymbol"/>
              </a:rPr>
              <a:t>Correlate data based on trigger number</a:t>
            </a:r>
            <a:endParaRPr b="0" lang="en-GB" sz="1800" spc="-1" strike="noStrike">
              <a:latin typeface="Arial"/>
            </a:endParaRPr>
          </a:p>
          <a:p>
            <a:pPr lvl="1" marL="864000" indent="-323640">
              <a:lnSpc>
                <a:spcPct val="100000"/>
              </a:lnSpc>
              <a:spcBef>
                <a:spcPts val="1134"/>
              </a:spcBef>
              <a:buClr>
                <a:srgbClr val="000000"/>
              </a:buClr>
              <a:buSzPct val="75000"/>
              <a:buFont typeface="Symbol"/>
              <a:buChar char=""/>
            </a:pPr>
            <a:r>
              <a:rPr b="0" lang="en-US" sz="2000" spc="-1" strike="noStrike">
                <a:solidFill>
                  <a:srgbClr val="000000"/>
                </a:solidFill>
                <a:latin typeface="Arial"/>
                <a:ea typeface="OpenSymbol"/>
              </a:rPr>
              <a:t>Distribute central clock/time-stamp to beam telescope and DUT</a:t>
            </a:r>
            <a:endParaRPr b="0" lang="en-GB" sz="2000" spc="-1" strike="noStrike">
              <a:latin typeface="Arial"/>
            </a:endParaRPr>
          </a:p>
          <a:p>
            <a:pPr lvl="2" marL="1296000" indent="-287640">
              <a:lnSpc>
                <a:spcPct val="100000"/>
              </a:lnSpc>
              <a:spcBef>
                <a:spcPts val="850"/>
              </a:spcBef>
              <a:buClr>
                <a:srgbClr val="000000"/>
              </a:buClr>
              <a:buSzPct val="45000"/>
              <a:buFont typeface="Wingdings" charset="2"/>
              <a:buChar char=""/>
            </a:pPr>
            <a:r>
              <a:rPr b="0" lang="en-US" sz="1800" spc="-1" strike="noStrike">
                <a:solidFill>
                  <a:srgbClr val="000000"/>
                </a:solidFill>
                <a:latin typeface="Arial"/>
                <a:ea typeface="OpenSymbol"/>
              </a:rPr>
              <a:t>Correlate based on timestamps.</a:t>
            </a:r>
            <a:endParaRPr b="0" lang="en-GB" sz="1800" spc="-1" strike="noStrike">
              <a:latin typeface="Arial"/>
            </a:endParaRPr>
          </a:p>
          <a:p>
            <a:pPr lvl="1" marL="864000" indent="-323640">
              <a:lnSpc>
                <a:spcPct val="100000"/>
              </a:lnSpc>
              <a:spcBef>
                <a:spcPts val="1134"/>
              </a:spcBef>
              <a:buClr>
                <a:srgbClr val="000000"/>
              </a:buClr>
              <a:buSzPct val="75000"/>
              <a:buFont typeface="Symbol"/>
              <a:buChar char=""/>
            </a:pPr>
            <a:r>
              <a:rPr b="0" lang="en-US" sz="2000" spc="-1" strike="noStrike">
                <a:solidFill>
                  <a:srgbClr val="000000"/>
                </a:solidFill>
                <a:latin typeface="Arial"/>
                <a:ea typeface="OpenSymbol"/>
              </a:rPr>
              <a:t>… </a:t>
            </a:r>
            <a:r>
              <a:rPr b="0" lang="en-US" sz="2000" spc="-1" strike="noStrike">
                <a:solidFill>
                  <a:srgbClr val="000000"/>
                </a:solidFill>
                <a:latin typeface="Arial"/>
                <a:ea typeface="OpenSymbol"/>
              </a:rPr>
              <a:t>can mix time-stamping and triggering: TLU records both trigger-number and time-stamp</a:t>
            </a:r>
            <a:endParaRPr b="0" lang="en-GB" sz="2000" spc="-1" strike="noStrike">
              <a:latin typeface="Arial"/>
            </a:endParaRPr>
          </a:p>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OpenSymbol"/>
              </a:rPr>
              <a:t>Implementation: Box with signal conditioning and an FPGA</a:t>
            </a:r>
            <a:endParaRPr b="0" lang="en-GB" sz="2800" spc="-1" strike="noStrike">
              <a:latin typeface="Arial"/>
            </a:endParaRPr>
          </a:p>
          <a:p>
            <a:pPr marL="432000" indent="-323640">
              <a:lnSpc>
                <a:spcPct val="100000"/>
              </a:lnSpc>
              <a:spcBef>
                <a:spcPts val="1417"/>
              </a:spcBef>
              <a:buClr>
                <a:srgbClr val="000000"/>
              </a:buClr>
              <a:buSzPct val="45000"/>
              <a:buFont typeface="Wingdings" charset="2"/>
              <a:buChar char=""/>
            </a:pPr>
            <a:r>
              <a:rPr b="0" lang="en-US" sz="2800" spc="-1" strike="noStrike">
                <a:solidFill>
                  <a:srgbClr val="000000"/>
                </a:solidFill>
                <a:latin typeface="Arial"/>
                <a:ea typeface="OpenSymbol"/>
              </a:rPr>
              <a:t>Make available to use in home labs – ease integration at beam-line</a:t>
            </a:r>
            <a:endParaRPr b="0" lang="en-GB" sz="2800" spc="-1" strike="noStrike">
              <a:latin typeface="Arial"/>
            </a:endParaRPr>
          </a:p>
        </p:txBody>
      </p:sp>
      <p:sp>
        <p:nvSpPr>
          <p:cNvPr id="1060" name="CustomShape 22"/>
          <p:cNvSpPr/>
          <p:nvPr/>
        </p:nvSpPr>
        <p:spPr>
          <a:xfrm>
            <a:off x="6294600" y="5783760"/>
            <a:ext cx="184320" cy="212040"/>
          </a:xfrm>
          <a:prstGeom prst="rect">
            <a:avLst/>
          </a:prstGeom>
          <a:noFill/>
          <a:ln w="0">
            <a:noFill/>
          </a:ln>
        </p:spPr>
        <p:style>
          <a:lnRef idx="0"/>
          <a:fillRef idx="0"/>
          <a:effectRef idx="0"/>
          <a:fontRef idx="minor"/>
        </p:style>
        <p:txBody>
          <a:bodyPr lIns="0" rIns="0" tIns="0" bIns="0" anchor="t">
            <a:noAutofit/>
          </a:bodyPr>
          <a:p>
            <a:pPr>
              <a:lnSpc>
                <a:spcPct val="100000"/>
              </a:lnSpc>
              <a:buNone/>
            </a:pPr>
            <a:r>
              <a:rPr b="0" lang="en-GB" sz="1200" spc="-1" strike="noStrike">
                <a:solidFill>
                  <a:srgbClr val="000000"/>
                </a:solidFill>
                <a:latin typeface="TimesNewRoman"/>
                <a:ea typeface="DejaVu Sans"/>
              </a:rPr>
              <a:t> </a:t>
            </a:r>
            <a:endParaRPr b="0" lang="en-GB" sz="12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1" name="TextShape 11"/>
          <p:cNvSpPr/>
          <p:nvPr/>
        </p:nvSpPr>
        <p:spPr>
          <a:xfrm>
            <a:off x="3960000" y="0"/>
            <a:ext cx="5167800" cy="114336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History - EUDET</a:t>
            </a:r>
            <a:endParaRPr b="0" lang="en-GB" sz="4400" spc="-1" strike="noStrike">
              <a:latin typeface="Arial"/>
            </a:endParaRPr>
          </a:p>
        </p:txBody>
      </p:sp>
      <p:sp>
        <p:nvSpPr>
          <p:cNvPr id="1062" name="TextShape 12"/>
          <p:cNvSpPr/>
          <p:nvPr/>
        </p:nvSpPr>
        <p:spPr>
          <a:xfrm>
            <a:off x="457200" y="1604520"/>
            <a:ext cx="3322080" cy="4154760"/>
          </a:xfrm>
          <a:prstGeom prst="rect">
            <a:avLst/>
          </a:prstGeom>
          <a:noFill/>
          <a:ln w="0">
            <a:noFill/>
          </a:ln>
        </p:spPr>
        <p:style>
          <a:lnRef idx="0"/>
          <a:fillRef idx="0"/>
          <a:effectRef idx="0"/>
          <a:fontRef idx="minor"/>
        </p:style>
        <p:txBody>
          <a:bodyPr lIns="0" rIns="0" tIns="0" bIns="0" anchor="t">
            <a:normAutofit fontScale="70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EUDET TLU </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Supporting beam tests for linear collider detector development at DESY</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Low rate ( &lt; 10kHz )</a:t>
            </a:r>
            <a:endParaRPr b="0" lang="en-GB" sz="24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Modest time precision</a:t>
            </a:r>
            <a:endParaRPr b="0" lang="en-GB" sz="24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RJ45 for trigger/busy</a:t>
            </a:r>
            <a:endParaRPr b="0" lang="en-GB" sz="2400" spc="-1" strike="noStrike">
              <a:latin typeface="Arial"/>
            </a:endParaRPr>
          </a:p>
          <a:p>
            <a:pPr lvl="3" marL="1728000" indent="-216000">
              <a:lnSpc>
                <a:spcPct val="100000"/>
              </a:lnSpc>
              <a:spcBef>
                <a:spcPts val="567"/>
              </a:spcBef>
              <a:buClr>
                <a:srgbClr val="000000"/>
              </a:buClr>
              <a:buSzPct val="75000"/>
              <a:buFont typeface="Symbol"/>
              <a:buChar char=""/>
            </a:pPr>
            <a:r>
              <a:rPr b="0" lang="en-GB" sz="2000" spc="-1" strike="noStrike">
                <a:solidFill>
                  <a:srgbClr val="000000"/>
                </a:solidFill>
                <a:latin typeface="Arial"/>
                <a:ea typeface="DejaVu Sans"/>
              </a:rPr>
              <a:t>LVDS</a:t>
            </a:r>
            <a:endParaRPr b="0" lang="en-GB" sz="20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See </a:t>
            </a:r>
            <a:r>
              <a:rPr b="0" lang="en-GB" sz="1400" spc="-1" strike="noStrike" u="sng">
                <a:solidFill>
                  <a:srgbClr val="0563c1"/>
                </a:solidFill>
                <a:uFillTx/>
                <a:latin typeface="Arial"/>
                <a:ea typeface="DejaVu Sans"/>
                <a:hlinkClick r:id="rId1"/>
              </a:rPr>
              <a:t>https://www.eudet.org/e26/e28/e42441/e57298/EUDET-MEMO-2009-04.pdf</a:t>
            </a:r>
            <a:endParaRPr b="0" lang="en-GB" sz="14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Many still in beam-lines and HEP institutes</a:t>
            </a:r>
            <a:endParaRPr b="0" lang="en-GB" sz="2800" spc="-1" strike="noStrike">
              <a:latin typeface="Arial"/>
            </a:endParaRPr>
          </a:p>
          <a:p>
            <a:pPr>
              <a:lnSpc>
                <a:spcPct val="100000"/>
              </a:lnSpc>
              <a:spcBef>
                <a:spcPts val="1134"/>
              </a:spcBef>
              <a:buNone/>
            </a:pPr>
            <a:endParaRPr b="0" lang="en-GB" sz="2800" spc="-1" strike="noStrike">
              <a:latin typeface="Arial"/>
            </a:endParaRPr>
          </a:p>
        </p:txBody>
      </p:sp>
      <p:pic>
        <p:nvPicPr>
          <p:cNvPr id="1063" name="Picture 1" descr=""/>
          <p:cNvPicPr/>
          <p:nvPr/>
        </p:nvPicPr>
        <p:blipFill>
          <a:blip r:embed="rId2"/>
          <a:stretch/>
        </p:blipFill>
        <p:spPr>
          <a:xfrm>
            <a:off x="3960000" y="1980000"/>
            <a:ext cx="4990680" cy="375228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4" name="Picture 907" descr=""/>
          <p:cNvPicPr/>
          <p:nvPr/>
        </p:nvPicPr>
        <p:blipFill>
          <a:blip r:embed="rId1"/>
          <a:stretch/>
        </p:blipFill>
        <p:spPr>
          <a:xfrm>
            <a:off x="4755240" y="1188000"/>
            <a:ext cx="4302000" cy="3036240"/>
          </a:xfrm>
          <a:prstGeom prst="rect">
            <a:avLst/>
          </a:prstGeom>
          <a:ln w="0">
            <a:noFill/>
          </a:ln>
        </p:spPr>
      </p:pic>
      <p:sp>
        <p:nvSpPr>
          <p:cNvPr id="1065" name="TextShape 6"/>
          <p:cNvSpPr/>
          <p:nvPr/>
        </p:nvSpPr>
        <p:spPr>
          <a:xfrm>
            <a:off x="3960000" y="0"/>
            <a:ext cx="5183280" cy="114408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History - AIDA-2020</a:t>
            </a:r>
            <a:endParaRPr b="0" lang="en-GB" sz="4400" spc="-1" strike="noStrike">
              <a:latin typeface="Arial"/>
            </a:endParaRPr>
          </a:p>
        </p:txBody>
      </p:sp>
      <p:sp>
        <p:nvSpPr>
          <p:cNvPr id="1066" name="TextShape 7"/>
          <p:cNvSpPr/>
          <p:nvPr/>
        </p:nvSpPr>
        <p:spPr>
          <a:xfrm>
            <a:off x="457200" y="1604520"/>
            <a:ext cx="3862080" cy="3976560"/>
          </a:xfrm>
          <a:prstGeom prst="rect">
            <a:avLst/>
          </a:prstGeom>
          <a:noFill/>
          <a:ln w="0">
            <a:noFill/>
          </a:ln>
        </p:spPr>
        <p:style>
          <a:lnRef idx="0"/>
          <a:fillRef idx="0"/>
          <a:effectRef idx="0"/>
          <a:fontRef idx="minor"/>
        </p:style>
        <p:txBody>
          <a:bodyPr lIns="0" rIns="0" tIns="0" bIns="0" anchor="t">
            <a:normAutofit fontScale="60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Current production version</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6 trigger inputs</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4 DUT connections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LVDS on HDMI</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But direction of each line can be swapped in hardware to allow different firmware mapping</a:t>
            </a:r>
            <a:endParaRPr b="0" lang="en-GB" sz="24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Low jitter clock</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Hardware permits optical distribution of clock/trigger</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 small desktop case or rack-mount case </a:t>
            </a:r>
            <a:endParaRPr b="0" lang="en-GB" sz="3200" spc="-1" strike="noStrike">
              <a:latin typeface="Arial"/>
            </a:endParaRPr>
          </a:p>
        </p:txBody>
      </p:sp>
      <p:pic>
        <p:nvPicPr>
          <p:cNvPr id="1067" name="Picture 2" descr=""/>
          <p:cNvPicPr/>
          <p:nvPr/>
        </p:nvPicPr>
        <p:blipFill>
          <a:blip r:embed="rId2"/>
          <a:stretch/>
        </p:blipFill>
        <p:spPr>
          <a:xfrm>
            <a:off x="4771440" y="3802320"/>
            <a:ext cx="4285800" cy="285696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8" name="TextShape 8"/>
          <p:cNvSpPr/>
          <p:nvPr/>
        </p:nvSpPr>
        <p:spPr>
          <a:xfrm>
            <a:off x="3780000" y="0"/>
            <a:ext cx="5168520" cy="114408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3200" spc="-1" strike="noStrike">
                <a:solidFill>
                  <a:srgbClr val="000000"/>
                </a:solidFill>
                <a:latin typeface="Arial"/>
                <a:ea typeface="DejaVu Sans"/>
              </a:rPr>
              <a:t>AIDA-2020 TLU – DUT Interfaces</a:t>
            </a:r>
            <a:endParaRPr b="0" lang="en-GB" sz="3200" spc="-1" strike="noStrike">
              <a:latin typeface="Arial"/>
            </a:endParaRPr>
          </a:p>
        </p:txBody>
      </p:sp>
      <p:sp>
        <p:nvSpPr>
          <p:cNvPr id="1069" name="TextShape 9"/>
          <p:cNvSpPr/>
          <p:nvPr/>
        </p:nvSpPr>
        <p:spPr>
          <a:xfrm>
            <a:off x="457200" y="1260000"/>
            <a:ext cx="8228520" cy="2699280"/>
          </a:xfrm>
          <a:prstGeom prst="rect">
            <a:avLst/>
          </a:prstGeom>
          <a:noFill/>
          <a:ln w="0">
            <a:noFill/>
          </a:ln>
        </p:spPr>
        <p:style>
          <a:lnRef idx="0"/>
          <a:fillRef idx="0"/>
          <a:effectRef idx="0"/>
          <a:fontRef idx="minor"/>
        </p:style>
        <p:txBody>
          <a:bodyPr lIns="0" rIns="0" tIns="0" bIns="0" anchor="t">
            <a:normAutofit fontScale="59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Two interface mode between TLU and DUT:</a:t>
            </a:r>
            <a:endParaRPr b="0" lang="en-GB" sz="3200" spc="-1" strike="noStrike">
              <a:latin typeface="Arial"/>
            </a:endParaRPr>
          </a:p>
          <a:p>
            <a:pPr lvl="3" marL="864000" indent="-216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a:t>
            </a:r>
            <a:r>
              <a:rPr b="0" lang="en-GB" sz="3200" spc="-1" strike="noStrike">
                <a:solidFill>
                  <a:srgbClr val="000000"/>
                </a:solidFill>
                <a:latin typeface="Arial"/>
                <a:ea typeface="DejaVu Sans"/>
              </a:rPr>
              <a:t>EUDET mode”</a:t>
            </a:r>
            <a:endParaRPr b="0" lang="en-GB" sz="3200" spc="-1" strike="noStrike">
              <a:latin typeface="Arial"/>
            </a:endParaRPr>
          </a:p>
          <a:p>
            <a:pPr lvl="5" marL="1296000" indent="-216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No common clock between TLU and DUT.</a:t>
            </a:r>
            <a:endParaRPr b="0" lang="en-GB" sz="2800" spc="-1" strike="noStrike">
              <a:latin typeface="Arial"/>
            </a:endParaRPr>
          </a:p>
          <a:p>
            <a:pPr lvl="5" marL="1296000" indent="-216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Trigger/Busy handshake</a:t>
            </a:r>
            <a:endParaRPr b="0" lang="en-GB" sz="2800" spc="-1" strike="noStrike">
              <a:latin typeface="Arial"/>
            </a:endParaRPr>
          </a:p>
          <a:p>
            <a:pPr lvl="5" marL="1296000" indent="-216000">
              <a:lnSpc>
                <a:spcPct val="100000"/>
              </a:lnSpc>
              <a:spcBef>
                <a:spcPts val="1134"/>
              </a:spcBef>
              <a:buClr>
                <a:srgbClr val="000000"/>
              </a:buClr>
              <a:buSzPct val="45000"/>
              <a:buFont typeface="Wingdings" charset="2"/>
              <a:buChar char=""/>
            </a:pPr>
            <a:r>
              <a:rPr b="0" lang="en-GB" sz="2800" spc="-1" strike="noStrike">
                <a:solidFill>
                  <a:srgbClr val="000000"/>
                </a:solidFill>
                <a:latin typeface="Arial"/>
                <a:ea typeface="DejaVu Sans"/>
              </a:rPr>
              <a:t>DUT can read out trigger number from TLU – event-by-event checking</a:t>
            </a:r>
            <a:endParaRPr b="0" lang="en-GB" sz="28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Common clock</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2800" spc="-1" strike="noStrike">
                <a:solidFill>
                  <a:srgbClr val="000000"/>
                </a:solidFill>
                <a:latin typeface="Arial"/>
                <a:ea typeface="DejaVu Sans"/>
              </a:rPr>
              <a:t>Permits higher trigger rate</a:t>
            </a:r>
            <a:endParaRPr b="0" lang="en-GB" sz="2800" spc="-1" strike="noStrike">
              <a:latin typeface="Arial"/>
            </a:endParaRPr>
          </a:p>
          <a:p>
            <a:pPr lvl="2" marL="1296000" indent="-288000">
              <a:lnSpc>
                <a:spcPct val="100000"/>
              </a:lnSpc>
              <a:spcBef>
                <a:spcPts val="850"/>
              </a:spcBef>
              <a:buClr>
                <a:srgbClr val="000000"/>
              </a:buClr>
              <a:buSzPct val="45000"/>
              <a:buFont typeface="Wingdings" charset="2"/>
              <a:buChar char=""/>
            </a:pPr>
            <a:r>
              <a:rPr b="0" lang="en-GB" sz="2400" spc="-1" strike="noStrike">
                <a:solidFill>
                  <a:srgbClr val="000000"/>
                </a:solidFill>
                <a:latin typeface="Arial"/>
                <a:ea typeface="DejaVu Sans"/>
              </a:rPr>
              <a:t>No event-by-event handshake. Cross-check on trigger timestamps.</a:t>
            </a:r>
            <a:endParaRPr b="0" lang="en-GB" sz="2400" spc="-1" strike="noStrike">
              <a:latin typeface="Arial"/>
            </a:endParaRPr>
          </a:p>
        </p:txBody>
      </p:sp>
      <p:pic>
        <p:nvPicPr>
          <p:cNvPr id="1070" name="Picture 5" descr=""/>
          <p:cNvPicPr/>
          <p:nvPr/>
        </p:nvPicPr>
        <p:blipFill>
          <a:blip r:embed="rId1"/>
          <a:stretch/>
        </p:blipFill>
        <p:spPr>
          <a:xfrm>
            <a:off x="4605120" y="3443040"/>
            <a:ext cx="0" cy="0"/>
          </a:xfrm>
          <a:prstGeom prst="rect">
            <a:avLst/>
          </a:prstGeom>
          <a:ln w="0">
            <a:noFill/>
          </a:ln>
        </p:spPr>
      </p:pic>
      <p:pic>
        <p:nvPicPr>
          <p:cNvPr id="1071" name="Picture 6" descr=""/>
          <p:cNvPicPr/>
          <p:nvPr/>
        </p:nvPicPr>
        <p:blipFill>
          <a:blip r:embed="rId2"/>
          <a:stretch/>
        </p:blipFill>
        <p:spPr>
          <a:xfrm>
            <a:off x="165240" y="4068000"/>
            <a:ext cx="8867880" cy="179928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2" name="TextShape 10"/>
          <p:cNvSpPr/>
          <p:nvPr/>
        </p:nvSpPr>
        <p:spPr>
          <a:xfrm>
            <a:off x="3780000" y="0"/>
            <a:ext cx="5348520" cy="1144080"/>
          </a:xfrm>
          <a:prstGeom prst="rect">
            <a:avLst/>
          </a:prstGeom>
          <a:noFill/>
          <a:ln w="0">
            <a:noFill/>
          </a:ln>
        </p:spPr>
        <p:style>
          <a:lnRef idx="0"/>
          <a:fillRef idx="0"/>
          <a:effectRef idx="0"/>
          <a:fontRef idx="minor"/>
        </p:style>
        <p:txBody>
          <a:bodyPr lIns="0" rIns="0" tIns="0" bIns="0" anchor="ctr">
            <a:noAutofit/>
          </a:bodyPr>
          <a:p>
            <a:pPr algn="ctr">
              <a:lnSpc>
                <a:spcPct val="100000"/>
              </a:lnSpc>
              <a:buNone/>
            </a:pPr>
            <a:r>
              <a:rPr b="0" lang="en-GB" sz="4400" spc="-1" strike="noStrike">
                <a:solidFill>
                  <a:srgbClr val="000000"/>
                </a:solidFill>
                <a:latin typeface="Arial"/>
                <a:ea typeface="DejaVu Sans"/>
              </a:rPr>
              <a:t>Trigger Logic</a:t>
            </a:r>
            <a:endParaRPr b="0" lang="en-GB" sz="4400" spc="-1" strike="noStrike">
              <a:latin typeface="Arial"/>
            </a:endParaRPr>
          </a:p>
        </p:txBody>
      </p:sp>
      <p:sp>
        <p:nvSpPr>
          <p:cNvPr id="1073" name="TextShape 13"/>
          <p:cNvSpPr/>
          <p:nvPr/>
        </p:nvSpPr>
        <p:spPr>
          <a:xfrm>
            <a:off x="410760" y="1260000"/>
            <a:ext cx="8228520" cy="1979280"/>
          </a:xfrm>
          <a:prstGeom prst="rect">
            <a:avLst/>
          </a:prstGeom>
          <a:noFill/>
          <a:ln w="0">
            <a:noFill/>
          </a:ln>
        </p:spPr>
        <p:style>
          <a:lnRef idx="0"/>
          <a:fillRef idx="0"/>
          <a:effectRef idx="0"/>
          <a:fontRef idx="minor"/>
        </p:style>
        <p:txBody>
          <a:bodyPr lIns="0" rIns="0" tIns="0" bIns="0" anchor="t">
            <a:normAutofit fontScale="44000"/>
          </a:bodyPr>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Inputs clocked at 160MHz (nominal)</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Input signals can be delayed and/or stretched in units of 1/160MHz</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DejaVu Sans"/>
              </a:rPr>
              <a:t>Signals from the 6 inputs fed into a look-up table</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Source Han Sans CN"/>
              </a:rPr>
              <a:t>LUT programmed with which combinations produce a trigger</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Source Han Sans CN"/>
              </a:rPr>
              <a:t>Trigger output moved to clock fed to DUT (40MHz nominal)</a:t>
            </a:r>
            <a:endParaRPr b="0" lang="en-GB" sz="3200" spc="-1" strike="noStrike">
              <a:latin typeface="Arial"/>
            </a:endParaRPr>
          </a:p>
          <a:p>
            <a:pPr marL="432000" indent="-324000">
              <a:lnSpc>
                <a:spcPct val="100000"/>
              </a:lnSpc>
              <a:spcBef>
                <a:spcPts val="1417"/>
              </a:spcBef>
              <a:buClr>
                <a:srgbClr val="000000"/>
              </a:buClr>
              <a:buSzPct val="45000"/>
              <a:buFont typeface="Wingdings" charset="2"/>
              <a:buChar char=""/>
            </a:pPr>
            <a:r>
              <a:rPr b="0" lang="en-GB" sz="3200" spc="-1" strike="noStrike">
                <a:solidFill>
                  <a:srgbClr val="000000"/>
                </a:solidFill>
                <a:latin typeface="Arial"/>
                <a:ea typeface="Source Han Sans CN"/>
              </a:rPr>
              <a:t>State of all inputs recorded at point that trigger “fires”</a:t>
            </a:r>
            <a:endParaRPr b="0" lang="en-GB" sz="3200" spc="-1" strike="noStrike">
              <a:latin typeface="Arial"/>
            </a:endParaRPr>
          </a:p>
          <a:p>
            <a:pPr lvl="1" marL="864000" indent="-324000">
              <a:lnSpc>
                <a:spcPct val="100000"/>
              </a:lnSpc>
              <a:spcBef>
                <a:spcPts val="1134"/>
              </a:spcBef>
              <a:buClr>
                <a:srgbClr val="000000"/>
              </a:buClr>
              <a:buSzPct val="75000"/>
              <a:buFont typeface="Symbol"/>
              <a:buChar char=""/>
            </a:pPr>
            <a:r>
              <a:rPr b="0" lang="en-GB" sz="3200" spc="-1" strike="noStrike">
                <a:solidFill>
                  <a:srgbClr val="000000"/>
                </a:solidFill>
                <a:latin typeface="Arial"/>
                <a:ea typeface="Source Han Sans CN"/>
              </a:rPr>
              <a:t>Can be used to tag events – e.g. Cherenkov information.</a:t>
            </a:r>
            <a:endParaRPr b="0" lang="en-GB" sz="3200" spc="-1" strike="noStrike">
              <a:latin typeface="Arial"/>
            </a:endParaRPr>
          </a:p>
        </p:txBody>
      </p:sp>
      <p:pic>
        <p:nvPicPr>
          <p:cNvPr id="1074" name="Picture 3" descr=""/>
          <p:cNvPicPr/>
          <p:nvPr/>
        </p:nvPicPr>
        <p:blipFill>
          <a:blip r:embed="rId1"/>
          <a:stretch/>
        </p:blipFill>
        <p:spPr>
          <a:xfrm>
            <a:off x="1378080" y="3331800"/>
            <a:ext cx="7657200" cy="339948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AIDA-2020_PowerPoint template-master file</Template>
  <TotalTime>4357</TotalTime>
  <Application>LibreOffice/7.3.4.2$Linux_X86_64 LibreOffice_project/30$Build-2</Application>
  <AppVersion>15.0000</AppVersion>
  <Words>2</Words>
  <Paragraphs>2</Paragraphs>
  <Company>CERN</Company>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2016-05-09T08:38:51Z</dcterms:created>
  <dc:creator>Sabrina El Yacoubi</dc:creator>
  <dc:description/>
  <dc:language>en-GB</dc:language>
  <cp:lastModifiedBy>David Cussans</cp:lastModifiedBy>
  <dcterms:modified xsi:type="dcterms:W3CDTF">2022-06-20T12:37:25Z</dcterms:modified>
  <cp:revision>30</cp:revision>
  <dc:subject/>
  <dc:title>PowerPoint Presentation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y fmtid="{D5CDD505-2E9C-101B-9397-08002B2CF9AE}" pid="3" name="PresentationFormat">
    <vt:lpwstr>On-screen Show (4:3)</vt:lpwstr>
  </property>
  <property fmtid="{D5CDD505-2E9C-101B-9397-08002B2CF9AE}" pid="4" name="Slides">
    <vt:r8>16</vt:r8>
  </property>
</Properties>
</file>