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8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ffice-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iehoek"/>
          <p:cNvSpPr/>
          <p:nvPr/>
        </p:nvSpPr>
        <p:spPr>
          <a:xfrm flipH="1" flipV="1">
            <a:off x="9152732" y="5711032"/>
            <a:ext cx="3039269" cy="1151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20320" marR="20320" defTabSz="4572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6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Driehoek"/>
          <p:cNvSpPr/>
          <p:nvPr/>
        </p:nvSpPr>
        <p:spPr>
          <a:xfrm>
            <a:off x="-96838" y="-13494"/>
            <a:ext cx="2188369" cy="815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20320" marR="20320" defTabSz="4572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6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452" y="152636"/>
            <a:ext cx="1720850" cy="104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1559496" y="168237"/>
            <a:ext cx="10616516" cy="8221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43472" y="1498395"/>
            <a:ext cx="10117138" cy="42124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ECFA3-DC13-42CD-AA40-9F2CC69C0BF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44729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ffice-thema k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iehoek"/>
          <p:cNvSpPr/>
          <p:nvPr/>
        </p:nvSpPr>
        <p:spPr>
          <a:xfrm rot="10800000" flipH="1">
            <a:off x="8519319" y="-8732"/>
            <a:ext cx="3672681" cy="5994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20320" marR="20320" defTabSz="4572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6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riehoek"/>
          <p:cNvSpPr/>
          <p:nvPr/>
        </p:nvSpPr>
        <p:spPr>
          <a:xfrm rot="10800000" flipH="1" flipV="1">
            <a:off x="4005263" y="4163219"/>
            <a:ext cx="8186738" cy="2727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20320" marR="20320" defTabSz="4572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6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Afbeelding" descr="Afbeeld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296652"/>
            <a:ext cx="1547800" cy="77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1199456" y="1340768"/>
            <a:ext cx="6588125" cy="42846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>
                <a:sym typeface="Minion Pro"/>
              </a:rPr>
              <a:t>Click icon to add media</a:t>
            </a:r>
            <a:endParaRPr lang="nl-NL" noProof="0" dirty="0">
              <a:sym typeface="Minion Pro"/>
            </a:endParaRPr>
          </a:p>
        </p:txBody>
      </p:sp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731404" y="264341"/>
            <a:ext cx="10616516" cy="8221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1807-DE35-46CE-9E12-80612063937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546336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1715502" y="6550819"/>
            <a:ext cx="379911" cy="375102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 defTabSz="412750" fontAlgn="auto" hangingPunct="0">
              <a:spcBef>
                <a:spcPts val="0"/>
              </a:spcBef>
              <a:spcAft>
                <a:spcPts val="0"/>
              </a:spcAft>
              <a:defRPr sz="1500" b="0" i="0" kern="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Candara"/>
              </a:defRPr>
            </a:lvl1pPr>
          </a:lstStyle>
          <a:p>
            <a:pPr>
              <a:defRPr/>
            </a:pPr>
            <a:fld id="{F6FDC733-73CF-4880-8845-05538CB5927C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1499394" y="225425"/>
            <a:ext cx="9228931" cy="822325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vert="horz" wrap="square" lIns="71437" tIns="71437" rIns="71437" bIns="714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>
                <a:sym typeface="Helvetica Neue"/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5011144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/>
  <p:hf hdr="0" ftr="0" dt="0"/>
  <p:txStyles>
    <p:titleStyle>
      <a:lvl1pPr marL="28575" algn="l" defTabSz="647700" rtl="0" eaLnBrk="1" fontAlgn="base" hangingPunct="1">
        <a:spcBef>
          <a:spcPct val="0"/>
        </a:spcBef>
        <a:spcAft>
          <a:spcPct val="0"/>
        </a:spcAft>
        <a:defRPr sz="445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1pPr>
      <a:lvl2pPr marL="28575" algn="l" defTabSz="647700" rtl="0" eaLnBrk="1" fontAlgn="base" hangingPunct="1">
        <a:spcBef>
          <a:spcPct val="0"/>
        </a:spcBef>
        <a:spcAft>
          <a:spcPct val="0"/>
        </a:spcAft>
        <a:defRPr sz="445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2pPr>
      <a:lvl3pPr marL="28575" algn="l" defTabSz="647700" rtl="0" eaLnBrk="1" fontAlgn="base" hangingPunct="1">
        <a:spcBef>
          <a:spcPct val="0"/>
        </a:spcBef>
        <a:spcAft>
          <a:spcPct val="0"/>
        </a:spcAft>
        <a:defRPr sz="445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3pPr>
      <a:lvl4pPr marL="28575" algn="l" defTabSz="647700" rtl="0" eaLnBrk="1" fontAlgn="base" hangingPunct="1">
        <a:spcBef>
          <a:spcPct val="0"/>
        </a:spcBef>
        <a:spcAft>
          <a:spcPct val="0"/>
        </a:spcAft>
        <a:defRPr sz="445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4pPr>
      <a:lvl5pPr marL="28575" algn="l" defTabSz="647700" rtl="0" eaLnBrk="1" fontAlgn="base" hangingPunct="1">
        <a:spcBef>
          <a:spcPct val="0"/>
        </a:spcBef>
        <a:spcAft>
          <a:spcPct val="0"/>
        </a:spcAft>
        <a:defRPr sz="445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5pPr>
      <a:lvl6pPr marL="28900" marR="28900" indent="571500" algn="l" defTabSz="6477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5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6pPr>
      <a:lvl7pPr marL="28900" marR="28900" indent="685800" algn="l" defTabSz="6477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5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7pPr>
      <a:lvl8pPr marL="28900" marR="28900" indent="800100" algn="l" defTabSz="6477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5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8pPr>
      <a:lvl9pPr marL="28900" marR="28900" indent="914400" algn="l" defTabSz="6477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5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313532" indent="-292894" algn="l" defTabSz="647700" rtl="0" eaLnBrk="1" fontAlgn="base" hangingPunct="1">
        <a:spcBef>
          <a:spcPts val="500"/>
        </a:spcBef>
        <a:spcAft>
          <a:spcPct val="0"/>
        </a:spcAft>
        <a:buSzPct val="100000"/>
        <a:buChar char="•"/>
        <a:defRPr sz="325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1pPr>
      <a:lvl2pPr marL="521494" indent="-273050" algn="l" defTabSz="647700" rtl="0" eaLnBrk="1" fontAlgn="base" hangingPunct="1">
        <a:spcBef>
          <a:spcPts val="500"/>
        </a:spcBef>
        <a:spcAft>
          <a:spcPct val="0"/>
        </a:spcAft>
        <a:buSzPct val="100000"/>
        <a:buChar char="•"/>
        <a:defRPr sz="3250">
          <a:solidFill>
            <a:schemeClr val="accent1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2pPr>
      <a:lvl3pPr marL="742157" indent="-265113" algn="l" defTabSz="647700" rtl="0" eaLnBrk="1" fontAlgn="base" hangingPunct="1">
        <a:spcBef>
          <a:spcPts val="500"/>
        </a:spcBef>
        <a:spcAft>
          <a:spcPct val="0"/>
        </a:spcAft>
        <a:buSzPct val="100000"/>
        <a:buChar char="•"/>
        <a:defRPr sz="325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3pPr>
      <a:lvl4pPr marL="1015207" indent="-309563" algn="l" defTabSz="647700" rtl="0" eaLnBrk="1" fontAlgn="base" hangingPunct="1">
        <a:spcBef>
          <a:spcPts val="500"/>
        </a:spcBef>
        <a:spcAft>
          <a:spcPct val="0"/>
        </a:spcAft>
        <a:buSzPct val="100000"/>
        <a:buChar char="•"/>
        <a:defRPr sz="325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4pPr>
      <a:lvl5pPr marL="1243807" indent="-309563" algn="l" defTabSz="647700" rtl="0" eaLnBrk="1" fontAlgn="base" hangingPunct="1">
        <a:spcBef>
          <a:spcPts val="500"/>
        </a:spcBef>
        <a:spcAft>
          <a:spcPct val="0"/>
        </a:spcAft>
        <a:buSzPct val="100000"/>
        <a:buChar char="•"/>
        <a:defRPr sz="325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5pPr>
      <a:lvl6pPr marL="1244282" marR="28900" indent="-309563" algn="l" defTabSz="647700" eaLnBrk="1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325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6pPr>
      <a:lvl7pPr marL="1244282" marR="28900" indent="-309563" algn="l" defTabSz="647700" eaLnBrk="1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325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7pPr>
      <a:lvl8pPr marL="1244282" marR="28900" indent="-309563" algn="l" defTabSz="647700" eaLnBrk="1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325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8pPr>
      <a:lvl9pPr marL="1244282" marR="28900" indent="-309563" algn="l" defTabSz="647700" eaLnBrk="1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325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9pPr>
    </p:bodyStyle>
    <p:other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1pPr>
      <a:lvl2pPr marL="0" marR="0" indent="1143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2pPr>
      <a:lvl3pPr marL="0" marR="0" indent="2286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3pPr>
      <a:lvl4pPr marL="0" marR="0" indent="3429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4pPr>
      <a:lvl5pPr marL="0" marR="0" indent="4572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5pPr>
      <a:lvl6pPr marL="0" marR="0" indent="5715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6pPr>
      <a:lvl7pPr marL="0" marR="0" indent="6858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7pPr>
      <a:lvl8pPr marL="0" marR="0" indent="8001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8pPr>
      <a:lvl9pPr marL="0" marR="0" indent="9144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168237"/>
            <a:ext cx="8568952" cy="82216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6">
                    <a:lumMod val="10000"/>
                  </a:schemeClr>
                </a:solidFill>
              </a:rPr>
              <a:t>Jan Visser</a:t>
            </a:r>
          </a:p>
        </p:txBody>
      </p:sp>
      <p:pic>
        <p:nvPicPr>
          <p:cNvPr id="6146" name="Picture 2" descr="Z:\Fotos\HERMES-Detektor2_in_Parkpos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62" y="1088740"/>
            <a:ext cx="3668986" cy="241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Z:\Fotos\HVEE_Tandetron-accelerato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r="19387"/>
          <a:stretch/>
        </p:blipFill>
        <p:spPr bwMode="auto">
          <a:xfrm>
            <a:off x="151715" y="4084228"/>
            <a:ext cx="3685022" cy="246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Z:\Fotos\DALSA-digital ca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1" b="16751"/>
          <a:stretch/>
        </p:blipFill>
        <p:spPr bwMode="auto">
          <a:xfrm>
            <a:off x="4452517" y="4043644"/>
            <a:ext cx="3433700" cy="234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Z:\Fotos\panalytical_xpert-pro_65890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6" t="5396" r="26231" b="60429"/>
          <a:stretch/>
        </p:blipFill>
        <p:spPr bwMode="auto">
          <a:xfrm>
            <a:off x="4371606" y="1088740"/>
            <a:ext cx="3442603" cy="241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Z:\Medipix\Hi-res-pics\vlieg-C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567" y="3506874"/>
            <a:ext cx="2449854" cy="244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Z:\Fotos\technology-banner-timepix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578" y="1462781"/>
            <a:ext cx="1589882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16" y="2839556"/>
            <a:ext cx="2281719" cy="58944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5400000">
            <a:off x="1798459" y="3484923"/>
            <a:ext cx="429367" cy="677579"/>
          </a:xfrm>
          <a:prstGeom prst="rightArrow">
            <a:avLst/>
          </a:prstGeom>
          <a:solidFill>
            <a:srgbClr val="FFFF00"/>
          </a:solidFill>
          <a:ln w="508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0" tIns="50790" rIns="50790" bIns="50790" numCol="1" spcCol="38099" rtlCol="0" anchor="ctr">
            <a:spAutoFit/>
          </a:bodyPr>
          <a:lstStyle/>
          <a:p>
            <a:pPr marL="20319" marR="20319" defTabSz="457114" hangingPunct="0"/>
            <a:endParaRPr lang="en-GB" sz="155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6059999" y="3628937"/>
            <a:ext cx="429367" cy="677579"/>
          </a:xfrm>
          <a:prstGeom prst="rightArrow">
            <a:avLst/>
          </a:prstGeom>
          <a:solidFill>
            <a:srgbClr val="FFFF00"/>
          </a:solidFill>
          <a:ln w="508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0" tIns="50790" rIns="50790" bIns="50790" numCol="1" spcCol="38099" rtlCol="0" anchor="ctr">
            <a:spAutoFit/>
          </a:bodyPr>
          <a:lstStyle/>
          <a:p>
            <a:pPr marL="20319" marR="20319" defTabSz="457114" hangingPunct="0"/>
            <a:endParaRPr lang="en-GB" sz="155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7800625" y="1959027"/>
            <a:ext cx="429367" cy="677579"/>
          </a:xfrm>
          <a:prstGeom prst="rightArrow">
            <a:avLst/>
          </a:prstGeom>
          <a:solidFill>
            <a:srgbClr val="FFFF00"/>
          </a:solidFill>
          <a:ln w="508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0" tIns="50790" rIns="50790" bIns="50790" numCol="1" spcCol="38099" rtlCol="0" anchor="ctr">
            <a:spAutoFit/>
          </a:bodyPr>
          <a:lstStyle/>
          <a:p>
            <a:pPr marL="20319" marR="20319" defTabSz="457114" hangingPunct="0"/>
            <a:endParaRPr lang="en-GB" sz="155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971776" y="4940832"/>
            <a:ext cx="429367" cy="677579"/>
          </a:xfrm>
          <a:prstGeom prst="rightArrow">
            <a:avLst/>
          </a:prstGeom>
          <a:solidFill>
            <a:srgbClr val="FFFF00"/>
          </a:solidFill>
          <a:ln w="508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0" tIns="50790" rIns="50790" bIns="50790" numCol="1" spcCol="38099" rtlCol="0" anchor="ctr">
            <a:spAutoFit/>
          </a:bodyPr>
          <a:lstStyle/>
          <a:p>
            <a:pPr marL="20319" marR="20319" defTabSz="457114" hangingPunct="0"/>
            <a:endParaRPr lang="en-GB" sz="155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8364252" y="296652"/>
            <a:ext cx="360040" cy="5904656"/>
          </a:xfrm>
          <a:prstGeom prst="leftBrace">
            <a:avLst/>
          </a:prstGeom>
          <a:noFill/>
          <a:ln w="508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09" tIns="22859" rIns="45709" bIns="22859" numCol="1" spcCol="38099" rtlCol="0" anchor="t">
            <a:noAutofit/>
          </a:bodyPr>
          <a:lstStyle/>
          <a:p>
            <a:pPr defTabSz="457114" latinLnBrk="1" hangingPunct="0"/>
            <a:endParaRPr lang="en-GB" sz="950">
              <a:solidFill>
                <a:srgbClr val="000000"/>
              </a:solidFill>
              <a:latin typeface="Helvetica Neue"/>
              <a:sym typeface="Helvetica Neue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FAA3C5C-D860-480E-9727-09477D6BA47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398" y="323265"/>
            <a:ext cx="893022" cy="8734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E90E34-03AC-4F88-BC48-CB39AEB89F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39" y="366023"/>
            <a:ext cx="686714" cy="68671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30DB133-0AF5-4741-AC78-40DB7977CF2C}"/>
              </a:ext>
            </a:extLst>
          </p:cNvPr>
          <p:cNvGrpSpPr/>
          <p:nvPr/>
        </p:nvGrpSpPr>
        <p:grpSpPr>
          <a:xfrm>
            <a:off x="10528746" y="1730887"/>
            <a:ext cx="1589882" cy="702463"/>
            <a:chOff x="19608824" y="7178656"/>
            <a:chExt cx="2448272" cy="104749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58D815-0682-4687-A4A8-110A28AF9266}"/>
                </a:ext>
              </a:extLst>
            </p:cNvPr>
            <p:cNvSpPr/>
            <p:nvPr/>
          </p:nvSpPr>
          <p:spPr>
            <a:xfrm>
              <a:off x="19608824" y="7230518"/>
              <a:ext cx="2448272" cy="995634"/>
            </a:xfrm>
            <a:prstGeom prst="rect">
              <a:avLst/>
            </a:prstGeom>
            <a:solidFill>
              <a:srgbClr val="1D93FF"/>
            </a:solidFill>
            <a:ln w="127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01600" tIns="101600" rIns="101600" bIns="101600" numCol="1" spcCol="38100" rtlCol="0" anchor="ctr">
              <a:spAutoFit/>
            </a:bodyPr>
            <a:lstStyle/>
            <a:p>
              <a:pPr marL="40639" marR="40639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5E22CBF-7500-487C-A90B-8B403AB8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6430" y="7178656"/>
              <a:ext cx="2197238" cy="8735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545941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ppresentatie-template">
  <a:themeElements>
    <a:clrScheme name="Huisstijl">
      <a:dk1>
        <a:srgbClr val="53585F"/>
      </a:dk1>
      <a:lt1>
        <a:srgbClr val="53585F"/>
      </a:lt1>
      <a:dk2>
        <a:srgbClr val="FFFFFF"/>
      </a:dk2>
      <a:lt2>
        <a:srgbClr val="F2F2F2"/>
      </a:lt2>
      <a:accent1>
        <a:srgbClr val="6F2576"/>
      </a:accent1>
      <a:accent2>
        <a:srgbClr val="E6344C"/>
      </a:accent2>
      <a:accent3>
        <a:srgbClr val="E3D88B"/>
      </a:accent3>
      <a:accent4>
        <a:srgbClr val="01B3C4"/>
      </a:accent4>
      <a:accent5>
        <a:srgbClr val="339966"/>
      </a:accent5>
      <a:accent6>
        <a:srgbClr val="DCDEE0"/>
      </a:accent6>
      <a:hlink>
        <a:srgbClr val="01B3C4"/>
      </a:hlink>
      <a:folHlink>
        <a:srgbClr val="E3D8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1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Candara</vt:lpstr>
      <vt:lpstr>Helvetica Neue</vt:lpstr>
      <vt:lpstr>Minion Pro</vt:lpstr>
      <vt:lpstr>pppresentatie-template</vt:lpstr>
      <vt:lpstr>Jan Visser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Visser</dc:title>
  <dc:creator>Jan</dc:creator>
  <cp:lastModifiedBy>Jan</cp:lastModifiedBy>
  <cp:revision>2</cp:revision>
  <dcterms:created xsi:type="dcterms:W3CDTF">2022-06-21T05:43:21Z</dcterms:created>
  <dcterms:modified xsi:type="dcterms:W3CDTF">2022-06-21T08:50:22Z</dcterms:modified>
</cp:coreProperties>
</file>