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74" r:id="rId3"/>
    <p:sldId id="302" r:id="rId4"/>
    <p:sldId id="313" r:id="rId5"/>
    <p:sldId id="303" r:id="rId6"/>
    <p:sldId id="304" r:id="rId7"/>
    <p:sldId id="297" r:id="rId8"/>
    <p:sldId id="306" r:id="rId9"/>
    <p:sldId id="305" r:id="rId10"/>
    <p:sldId id="314" r:id="rId11"/>
    <p:sldId id="307" r:id="rId12"/>
    <p:sldId id="309" r:id="rId13"/>
    <p:sldId id="315" r:id="rId14"/>
    <p:sldId id="322" r:id="rId15"/>
    <p:sldId id="324" r:id="rId16"/>
    <p:sldId id="323" r:id="rId17"/>
    <p:sldId id="317" r:id="rId18"/>
    <p:sldId id="318" r:id="rId19"/>
    <p:sldId id="319" r:id="rId20"/>
    <p:sldId id="299" r:id="rId21"/>
    <p:sldId id="325" r:id="rId22"/>
    <p:sldId id="326" r:id="rId23"/>
    <p:sldId id="321" r:id="rId24"/>
    <p:sldId id="300" r:id="rId25"/>
    <p:sldId id="320" r:id="rId26"/>
  </p:sldIdLst>
  <p:sldSz cx="9144000" cy="6858000" type="screen4x3"/>
  <p:notesSz cx="6718300" cy="986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9D1"/>
    <a:srgbClr val="0A0571"/>
    <a:srgbClr val="0C06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jjgras\Local%20Settings\Temporary%20Internet%20Files\Content.Outlook\O121GE85\BCT_DATA_MD4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jjgras\Local%20Settings\Temporary%20Internet%20Files\Content.Outlook\O121GE85\BCT_DATA_MD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6284242455696972E-2"/>
          <c:y val="7.3299224738393842E-2"/>
          <c:w val="0.79977344606014433"/>
          <c:h val="0.82128930094260877"/>
        </c:manualLayout>
      </c:layout>
      <c:scatterChart>
        <c:scatterStyle val="lineMarker"/>
        <c:ser>
          <c:idx val="0"/>
          <c:order val="0"/>
          <c:tx>
            <c:strRef>
              <c:f>TIMBER_DATA_!$C$1</c:f>
              <c:strCache>
                <c:ptCount val="1"/>
                <c:pt idx="0">
                  <c:v>PR.DCBEFEJE_1:INTENSITY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TIMBER_DATA_!$C$2:$C$458</c:f>
              <c:numCache>
                <c:formatCode>General</c:formatCode>
                <c:ptCount val="457"/>
                <c:pt idx="0">
                  <c:v>2206.44</c:v>
                </c:pt>
                <c:pt idx="1">
                  <c:v>2221.02</c:v>
                </c:pt>
                <c:pt idx="2">
                  <c:v>2204.0100000000002</c:v>
                </c:pt>
                <c:pt idx="3">
                  <c:v>2213.73</c:v>
                </c:pt>
                <c:pt idx="4">
                  <c:v>2208.8700000000003</c:v>
                </c:pt>
                <c:pt idx="5">
                  <c:v>2211.3000000000002</c:v>
                </c:pt>
                <c:pt idx="6">
                  <c:v>2184.5700000000002</c:v>
                </c:pt>
                <c:pt idx="7">
                  <c:v>2196.7199999999998</c:v>
                </c:pt>
                <c:pt idx="8">
                  <c:v>2213.73</c:v>
                </c:pt>
                <c:pt idx="9">
                  <c:v>2204.0100000000002</c:v>
                </c:pt>
                <c:pt idx="10">
                  <c:v>2184.5700000000002</c:v>
                </c:pt>
                <c:pt idx="11">
                  <c:v>2213.73</c:v>
                </c:pt>
                <c:pt idx="12">
                  <c:v>2194.29</c:v>
                </c:pt>
                <c:pt idx="13">
                  <c:v>2184.5700000000002</c:v>
                </c:pt>
                <c:pt idx="14">
                  <c:v>2179.71</c:v>
                </c:pt>
                <c:pt idx="15">
                  <c:v>2199.15</c:v>
                </c:pt>
                <c:pt idx="16">
                  <c:v>2179.71</c:v>
                </c:pt>
                <c:pt idx="17">
                  <c:v>2194.29</c:v>
                </c:pt>
                <c:pt idx="18">
                  <c:v>2179.71</c:v>
                </c:pt>
                <c:pt idx="19">
                  <c:v>2199.15</c:v>
                </c:pt>
                <c:pt idx="20">
                  <c:v>2204.0100000000002</c:v>
                </c:pt>
                <c:pt idx="21">
                  <c:v>2211.3000000000002</c:v>
                </c:pt>
                <c:pt idx="22">
                  <c:v>2208.8700000000003</c:v>
                </c:pt>
                <c:pt idx="23">
                  <c:v>2208.8700000000003</c:v>
                </c:pt>
                <c:pt idx="24">
                  <c:v>2187</c:v>
                </c:pt>
                <c:pt idx="25">
                  <c:v>2211.3000000000002</c:v>
                </c:pt>
                <c:pt idx="26">
                  <c:v>2201.58</c:v>
                </c:pt>
                <c:pt idx="27">
                  <c:v>2216.16</c:v>
                </c:pt>
                <c:pt idx="28">
                  <c:v>2184.5700000000002</c:v>
                </c:pt>
                <c:pt idx="29">
                  <c:v>2225.88</c:v>
                </c:pt>
                <c:pt idx="30">
                  <c:v>2167.56</c:v>
                </c:pt>
                <c:pt idx="31">
                  <c:v>2223.4499999999998</c:v>
                </c:pt>
                <c:pt idx="32">
                  <c:v>2189.4299999999998</c:v>
                </c:pt>
                <c:pt idx="33">
                  <c:v>2206.44</c:v>
                </c:pt>
                <c:pt idx="34">
                  <c:v>2199.15</c:v>
                </c:pt>
                <c:pt idx="35">
                  <c:v>2204.0100000000002</c:v>
                </c:pt>
                <c:pt idx="36">
                  <c:v>2194.29</c:v>
                </c:pt>
                <c:pt idx="37">
                  <c:v>2221.02</c:v>
                </c:pt>
                <c:pt idx="38">
                  <c:v>2187</c:v>
                </c:pt>
                <c:pt idx="39">
                  <c:v>2216.16</c:v>
                </c:pt>
                <c:pt idx="40">
                  <c:v>2196.7199999999998</c:v>
                </c:pt>
                <c:pt idx="41">
                  <c:v>2206.44</c:v>
                </c:pt>
                <c:pt idx="42">
                  <c:v>2182.14</c:v>
                </c:pt>
                <c:pt idx="43">
                  <c:v>2206.44</c:v>
                </c:pt>
                <c:pt idx="44">
                  <c:v>2162.6999999999998</c:v>
                </c:pt>
                <c:pt idx="45">
                  <c:v>2221.02</c:v>
                </c:pt>
                <c:pt idx="46">
                  <c:v>2184.5700000000002</c:v>
                </c:pt>
                <c:pt idx="47">
                  <c:v>2211.3000000000002</c:v>
                </c:pt>
                <c:pt idx="48">
                  <c:v>2179.71</c:v>
                </c:pt>
                <c:pt idx="49">
                  <c:v>2221.02</c:v>
                </c:pt>
                <c:pt idx="50">
                  <c:v>2208.8700000000003</c:v>
                </c:pt>
                <c:pt idx="51">
                  <c:v>2196.7199999999998</c:v>
                </c:pt>
                <c:pt idx="52">
                  <c:v>2223.4499999999998</c:v>
                </c:pt>
                <c:pt idx="53">
                  <c:v>2191.86</c:v>
                </c:pt>
                <c:pt idx="54">
                  <c:v>2196.7199999999998</c:v>
                </c:pt>
                <c:pt idx="55">
                  <c:v>2206.44</c:v>
                </c:pt>
                <c:pt idx="56">
                  <c:v>2216.16</c:v>
                </c:pt>
                <c:pt idx="57">
                  <c:v>2218.59</c:v>
                </c:pt>
                <c:pt idx="58">
                  <c:v>2194.29</c:v>
                </c:pt>
                <c:pt idx="59">
                  <c:v>2191.86</c:v>
                </c:pt>
                <c:pt idx="60">
                  <c:v>2206.44</c:v>
                </c:pt>
                <c:pt idx="61">
                  <c:v>2201.58</c:v>
                </c:pt>
                <c:pt idx="62">
                  <c:v>2201.58</c:v>
                </c:pt>
                <c:pt idx="63">
                  <c:v>2199.15</c:v>
                </c:pt>
                <c:pt idx="64">
                  <c:v>2213.73</c:v>
                </c:pt>
                <c:pt idx="65">
                  <c:v>2206.44</c:v>
                </c:pt>
                <c:pt idx="66">
                  <c:v>2216.16</c:v>
                </c:pt>
                <c:pt idx="67">
                  <c:v>2194.29</c:v>
                </c:pt>
                <c:pt idx="68">
                  <c:v>2204.0100000000002</c:v>
                </c:pt>
                <c:pt idx="69">
                  <c:v>2199.15</c:v>
                </c:pt>
                <c:pt idx="70">
                  <c:v>2225.88</c:v>
                </c:pt>
                <c:pt idx="71">
                  <c:v>2191.86</c:v>
                </c:pt>
                <c:pt idx="72">
                  <c:v>2216.16</c:v>
                </c:pt>
                <c:pt idx="73">
                  <c:v>2189.4299999999998</c:v>
                </c:pt>
                <c:pt idx="74">
                  <c:v>2225.88</c:v>
                </c:pt>
                <c:pt idx="75">
                  <c:v>2206.44</c:v>
                </c:pt>
                <c:pt idx="76">
                  <c:v>2189.4299999999998</c:v>
                </c:pt>
                <c:pt idx="77">
                  <c:v>2191.86</c:v>
                </c:pt>
                <c:pt idx="78">
                  <c:v>2199.15</c:v>
                </c:pt>
                <c:pt idx="79">
                  <c:v>2194.29</c:v>
                </c:pt>
                <c:pt idx="80">
                  <c:v>2189.4299999999998</c:v>
                </c:pt>
                <c:pt idx="81">
                  <c:v>2208.8700000000003</c:v>
                </c:pt>
                <c:pt idx="82">
                  <c:v>2191.86</c:v>
                </c:pt>
                <c:pt idx="83">
                  <c:v>2201.58</c:v>
                </c:pt>
                <c:pt idx="84">
                  <c:v>2206.44</c:v>
                </c:pt>
                <c:pt idx="85">
                  <c:v>2196.7199999999998</c:v>
                </c:pt>
                <c:pt idx="86">
                  <c:v>2206.44</c:v>
                </c:pt>
                <c:pt idx="87">
                  <c:v>2228.3100000000004</c:v>
                </c:pt>
                <c:pt idx="88">
                  <c:v>2174.8500000000004</c:v>
                </c:pt>
                <c:pt idx="89">
                  <c:v>2245.3200000000002</c:v>
                </c:pt>
                <c:pt idx="90">
                  <c:v>2199.15</c:v>
                </c:pt>
                <c:pt idx="91">
                  <c:v>2228.3100000000004</c:v>
                </c:pt>
                <c:pt idx="92">
                  <c:v>2204.0100000000002</c:v>
                </c:pt>
                <c:pt idx="93">
                  <c:v>2201.58</c:v>
                </c:pt>
                <c:pt idx="94">
                  <c:v>2211.3000000000002</c:v>
                </c:pt>
                <c:pt idx="95">
                  <c:v>2240.46</c:v>
                </c:pt>
                <c:pt idx="96">
                  <c:v>2211.3000000000002</c:v>
                </c:pt>
                <c:pt idx="97">
                  <c:v>2255.04</c:v>
                </c:pt>
                <c:pt idx="98">
                  <c:v>2218.59</c:v>
                </c:pt>
                <c:pt idx="99">
                  <c:v>2240.46</c:v>
                </c:pt>
                <c:pt idx="100">
                  <c:v>2213.73</c:v>
                </c:pt>
                <c:pt idx="101">
                  <c:v>2242.8900000000003</c:v>
                </c:pt>
                <c:pt idx="102">
                  <c:v>2201.58</c:v>
                </c:pt>
                <c:pt idx="103">
                  <c:v>2250.1799999999998</c:v>
                </c:pt>
                <c:pt idx="104">
                  <c:v>2199.15</c:v>
                </c:pt>
                <c:pt idx="105">
                  <c:v>2247.75</c:v>
                </c:pt>
                <c:pt idx="106">
                  <c:v>2216.16</c:v>
                </c:pt>
                <c:pt idx="107">
                  <c:v>2247.75</c:v>
                </c:pt>
                <c:pt idx="108">
                  <c:v>2213.73</c:v>
                </c:pt>
                <c:pt idx="109">
                  <c:v>2269.62</c:v>
                </c:pt>
                <c:pt idx="110">
                  <c:v>2172.42</c:v>
                </c:pt>
                <c:pt idx="111">
                  <c:v>2245.3200000000002</c:v>
                </c:pt>
                <c:pt idx="112">
                  <c:v>2216.16</c:v>
                </c:pt>
                <c:pt idx="113">
                  <c:v>2213.73</c:v>
                </c:pt>
                <c:pt idx="114">
                  <c:v>2211.3000000000002</c:v>
                </c:pt>
                <c:pt idx="115">
                  <c:v>2199.15</c:v>
                </c:pt>
                <c:pt idx="116">
                  <c:v>2206.44</c:v>
                </c:pt>
                <c:pt idx="117">
                  <c:v>2196.7199999999998</c:v>
                </c:pt>
                <c:pt idx="118">
                  <c:v>2211.3000000000002</c:v>
                </c:pt>
                <c:pt idx="119">
                  <c:v>2204.0100000000002</c:v>
                </c:pt>
                <c:pt idx="120">
                  <c:v>2191.86</c:v>
                </c:pt>
                <c:pt idx="121">
                  <c:v>2184.5700000000002</c:v>
                </c:pt>
                <c:pt idx="122">
                  <c:v>2204.0100000000002</c:v>
                </c:pt>
                <c:pt idx="123">
                  <c:v>2221.02</c:v>
                </c:pt>
                <c:pt idx="124">
                  <c:v>2204.0100000000002</c:v>
                </c:pt>
                <c:pt idx="125">
                  <c:v>2206.44</c:v>
                </c:pt>
                <c:pt idx="126">
                  <c:v>2211.3000000000002</c:v>
                </c:pt>
                <c:pt idx="127">
                  <c:v>2196.7199999999998</c:v>
                </c:pt>
                <c:pt idx="128">
                  <c:v>2216.16</c:v>
                </c:pt>
                <c:pt idx="129">
                  <c:v>2199.15</c:v>
                </c:pt>
                <c:pt idx="130">
                  <c:v>2208.8700000000003</c:v>
                </c:pt>
                <c:pt idx="131">
                  <c:v>2225.88</c:v>
                </c:pt>
                <c:pt idx="132">
                  <c:v>2194.29</c:v>
                </c:pt>
                <c:pt idx="133">
                  <c:v>2191.86</c:v>
                </c:pt>
                <c:pt idx="134">
                  <c:v>2211.3000000000002</c:v>
                </c:pt>
                <c:pt idx="135">
                  <c:v>2213.73</c:v>
                </c:pt>
                <c:pt idx="136">
                  <c:v>2221.02</c:v>
                </c:pt>
                <c:pt idx="137">
                  <c:v>2194.29</c:v>
                </c:pt>
                <c:pt idx="138">
                  <c:v>2211.3000000000002</c:v>
                </c:pt>
                <c:pt idx="139">
                  <c:v>2201.58</c:v>
                </c:pt>
                <c:pt idx="140">
                  <c:v>2204.0100000000002</c:v>
                </c:pt>
                <c:pt idx="141">
                  <c:v>2208.8700000000003</c:v>
                </c:pt>
                <c:pt idx="142">
                  <c:v>2206.44</c:v>
                </c:pt>
                <c:pt idx="143">
                  <c:v>2216.16</c:v>
                </c:pt>
                <c:pt idx="144">
                  <c:v>2201.58</c:v>
                </c:pt>
                <c:pt idx="145">
                  <c:v>2182.14</c:v>
                </c:pt>
                <c:pt idx="146">
                  <c:v>2223.4499999999998</c:v>
                </c:pt>
                <c:pt idx="147">
                  <c:v>2206.44</c:v>
                </c:pt>
                <c:pt idx="148">
                  <c:v>2201.58</c:v>
                </c:pt>
                <c:pt idx="149">
                  <c:v>2199.15</c:v>
                </c:pt>
                <c:pt idx="150">
                  <c:v>2218.59</c:v>
                </c:pt>
                <c:pt idx="151">
                  <c:v>2184.5700000000002</c:v>
                </c:pt>
                <c:pt idx="152">
                  <c:v>2201.58</c:v>
                </c:pt>
                <c:pt idx="153">
                  <c:v>2196.7199999999998</c:v>
                </c:pt>
                <c:pt idx="154">
                  <c:v>2162.6999999999998</c:v>
                </c:pt>
                <c:pt idx="155">
                  <c:v>2204.0100000000002</c:v>
                </c:pt>
                <c:pt idx="156">
                  <c:v>2204.0100000000002</c:v>
                </c:pt>
                <c:pt idx="157">
                  <c:v>2216.16</c:v>
                </c:pt>
                <c:pt idx="158">
                  <c:v>2213.73</c:v>
                </c:pt>
                <c:pt idx="159">
                  <c:v>2196.7199999999998</c:v>
                </c:pt>
                <c:pt idx="160">
                  <c:v>2194.29</c:v>
                </c:pt>
                <c:pt idx="161">
                  <c:v>2182.14</c:v>
                </c:pt>
                <c:pt idx="162">
                  <c:v>2206.44</c:v>
                </c:pt>
                <c:pt idx="163">
                  <c:v>2228.3100000000004</c:v>
                </c:pt>
                <c:pt idx="164">
                  <c:v>2189.4299999999998</c:v>
                </c:pt>
                <c:pt idx="165">
                  <c:v>2189.4299999999998</c:v>
                </c:pt>
                <c:pt idx="166">
                  <c:v>2191.86</c:v>
                </c:pt>
                <c:pt idx="167">
                  <c:v>2204.0100000000002</c:v>
                </c:pt>
                <c:pt idx="168">
                  <c:v>2189.4299999999998</c:v>
                </c:pt>
                <c:pt idx="169">
                  <c:v>2228.3100000000004</c:v>
                </c:pt>
                <c:pt idx="170">
                  <c:v>2184.5700000000002</c:v>
                </c:pt>
                <c:pt idx="171">
                  <c:v>2204.0100000000002</c:v>
                </c:pt>
                <c:pt idx="172">
                  <c:v>2204.0100000000002</c:v>
                </c:pt>
                <c:pt idx="173">
                  <c:v>2201.58</c:v>
                </c:pt>
                <c:pt idx="174">
                  <c:v>2187</c:v>
                </c:pt>
                <c:pt idx="175">
                  <c:v>2191.86</c:v>
                </c:pt>
                <c:pt idx="176">
                  <c:v>2196.7199999999998</c:v>
                </c:pt>
                <c:pt idx="177">
                  <c:v>2191.86</c:v>
                </c:pt>
                <c:pt idx="178">
                  <c:v>2187</c:v>
                </c:pt>
                <c:pt idx="179">
                  <c:v>2155.4100000000003</c:v>
                </c:pt>
                <c:pt idx="180">
                  <c:v>2157.84</c:v>
                </c:pt>
                <c:pt idx="181">
                  <c:v>2143.2599999999998</c:v>
                </c:pt>
                <c:pt idx="182">
                  <c:v>2179.71</c:v>
                </c:pt>
                <c:pt idx="183">
                  <c:v>2172.42</c:v>
                </c:pt>
                <c:pt idx="184">
                  <c:v>2206.44</c:v>
                </c:pt>
                <c:pt idx="185">
                  <c:v>2199.15</c:v>
                </c:pt>
                <c:pt idx="186">
                  <c:v>2191.86</c:v>
                </c:pt>
                <c:pt idx="187">
                  <c:v>2191.86</c:v>
                </c:pt>
                <c:pt idx="188">
                  <c:v>2174.8500000000004</c:v>
                </c:pt>
                <c:pt idx="189">
                  <c:v>2206.44</c:v>
                </c:pt>
                <c:pt idx="190">
                  <c:v>2201.58</c:v>
                </c:pt>
                <c:pt idx="191">
                  <c:v>2216.16</c:v>
                </c:pt>
                <c:pt idx="192">
                  <c:v>2191.86</c:v>
                </c:pt>
                <c:pt idx="193">
                  <c:v>2216.16</c:v>
                </c:pt>
                <c:pt idx="194">
                  <c:v>2211.3000000000002</c:v>
                </c:pt>
                <c:pt idx="195">
                  <c:v>2216.16</c:v>
                </c:pt>
                <c:pt idx="196">
                  <c:v>2201.58</c:v>
                </c:pt>
                <c:pt idx="197">
                  <c:v>2223.4499999999998</c:v>
                </c:pt>
                <c:pt idx="198">
                  <c:v>2194.29</c:v>
                </c:pt>
                <c:pt idx="199">
                  <c:v>2199.15</c:v>
                </c:pt>
                <c:pt idx="200">
                  <c:v>2208.8700000000003</c:v>
                </c:pt>
                <c:pt idx="201">
                  <c:v>2208.8700000000003</c:v>
                </c:pt>
                <c:pt idx="202">
                  <c:v>2199.15</c:v>
                </c:pt>
                <c:pt idx="203">
                  <c:v>2213.73</c:v>
                </c:pt>
                <c:pt idx="204">
                  <c:v>2194.29</c:v>
                </c:pt>
                <c:pt idx="205">
                  <c:v>2201.58</c:v>
                </c:pt>
                <c:pt idx="206">
                  <c:v>2184.5700000000002</c:v>
                </c:pt>
                <c:pt idx="207">
                  <c:v>2228.3100000000004</c:v>
                </c:pt>
                <c:pt idx="208">
                  <c:v>2187</c:v>
                </c:pt>
                <c:pt idx="209">
                  <c:v>2194.29</c:v>
                </c:pt>
                <c:pt idx="210">
                  <c:v>2194.29</c:v>
                </c:pt>
                <c:pt idx="211">
                  <c:v>2208.8700000000003</c:v>
                </c:pt>
                <c:pt idx="212">
                  <c:v>2196.7199999999998</c:v>
                </c:pt>
                <c:pt idx="213">
                  <c:v>2208.8700000000003</c:v>
                </c:pt>
                <c:pt idx="214">
                  <c:v>2187</c:v>
                </c:pt>
                <c:pt idx="215">
                  <c:v>2206.44</c:v>
                </c:pt>
                <c:pt idx="216">
                  <c:v>2184.5700000000002</c:v>
                </c:pt>
                <c:pt idx="217">
                  <c:v>2213.73</c:v>
                </c:pt>
                <c:pt idx="218">
                  <c:v>2177.2799999999997</c:v>
                </c:pt>
                <c:pt idx="219">
                  <c:v>2213.73</c:v>
                </c:pt>
                <c:pt idx="220">
                  <c:v>2194.29</c:v>
                </c:pt>
                <c:pt idx="221">
                  <c:v>2179.71</c:v>
                </c:pt>
                <c:pt idx="222">
                  <c:v>2204.0100000000002</c:v>
                </c:pt>
                <c:pt idx="223">
                  <c:v>2206.44</c:v>
                </c:pt>
                <c:pt idx="224">
                  <c:v>2196.7199999999998</c:v>
                </c:pt>
                <c:pt idx="225">
                  <c:v>2194.29</c:v>
                </c:pt>
                <c:pt idx="226">
                  <c:v>2172.42</c:v>
                </c:pt>
                <c:pt idx="227">
                  <c:v>2213.73</c:v>
                </c:pt>
                <c:pt idx="228">
                  <c:v>2194.29</c:v>
                </c:pt>
                <c:pt idx="229">
                  <c:v>2216.16</c:v>
                </c:pt>
                <c:pt idx="230">
                  <c:v>2204.0100000000002</c:v>
                </c:pt>
                <c:pt idx="231">
                  <c:v>2201.58</c:v>
                </c:pt>
                <c:pt idx="232">
                  <c:v>2174.8500000000004</c:v>
                </c:pt>
                <c:pt idx="233">
                  <c:v>2216.16</c:v>
                </c:pt>
                <c:pt idx="234">
                  <c:v>2199.15</c:v>
                </c:pt>
                <c:pt idx="235">
                  <c:v>2204.0100000000002</c:v>
                </c:pt>
                <c:pt idx="236">
                  <c:v>2191.86</c:v>
                </c:pt>
                <c:pt idx="237">
                  <c:v>2177.2799999999997</c:v>
                </c:pt>
                <c:pt idx="238">
                  <c:v>2204.0100000000002</c:v>
                </c:pt>
                <c:pt idx="239">
                  <c:v>2206.44</c:v>
                </c:pt>
                <c:pt idx="240">
                  <c:v>2179.71</c:v>
                </c:pt>
                <c:pt idx="241">
                  <c:v>2199.15</c:v>
                </c:pt>
                <c:pt idx="242">
                  <c:v>2211.3000000000002</c:v>
                </c:pt>
                <c:pt idx="243">
                  <c:v>2194.29</c:v>
                </c:pt>
                <c:pt idx="244">
                  <c:v>2208.8700000000003</c:v>
                </c:pt>
                <c:pt idx="245">
                  <c:v>2189.4299999999998</c:v>
                </c:pt>
                <c:pt idx="246">
                  <c:v>2187</c:v>
                </c:pt>
                <c:pt idx="247">
                  <c:v>2204.0100000000002</c:v>
                </c:pt>
                <c:pt idx="248">
                  <c:v>2191.86</c:v>
                </c:pt>
                <c:pt idx="249">
                  <c:v>2221.02</c:v>
                </c:pt>
                <c:pt idx="250">
                  <c:v>2199.15</c:v>
                </c:pt>
                <c:pt idx="251">
                  <c:v>2206.44</c:v>
                </c:pt>
                <c:pt idx="252">
                  <c:v>2199.15</c:v>
                </c:pt>
                <c:pt idx="253">
                  <c:v>2218.59</c:v>
                </c:pt>
                <c:pt idx="254">
                  <c:v>2208.8700000000003</c:v>
                </c:pt>
                <c:pt idx="255">
                  <c:v>2204.0100000000002</c:v>
                </c:pt>
                <c:pt idx="256">
                  <c:v>2199.15</c:v>
                </c:pt>
                <c:pt idx="257">
                  <c:v>2221.02</c:v>
                </c:pt>
                <c:pt idx="258">
                  <c:v>2204.0100000000002</c:v>
                </c:pt>
                <c:pt idx="259">
                  <c:v>2206.44</c:v>
                </c:pt>
                <c:pt idx="260">
                  <c:v>2216.16</c:v>
                </c:pt>
                <c:pt idx="261">
                  <c:v>2201.58</c:v>
                </c:pt>
                <c:pt idx="262">
                  <c:v>2189.4299999999998</c:v>
                </c:pt>
                <c:pt idx="263">
                  <c:v>2204.0100000000002</c:v>
                </c:pt>
                <c:pt idx="264">
                  <c:v>2191.86</c:v>
                </c:pt>
                <c:pt idx="265">
                  <c:v>2187</c:v>
                </c:pt>
                <c:pt idx="266">
                  <c:v>2206.44</c:v>
                </c:pt>
                <c:pt idx="267">
                  <c:v>2211.3000000000002</c:v>
                </c:pt>
                <c:pt idx="268">
                  <c:v>2206.44</c:v>
                </c:pt>
                <c:pt idx="269">
                  <c:v>2174.8500000000004</c:v>
                </c:pt>
                <c:pt idx="270">
                  <c:v>2191.86</c:v>
                </c:pt>
                <c:pt idx="271">
                  <c:v>2211.3000000000002</c:v>
                </c:pt>
                <c:pt idx="272">
                  <c:v>2191.86</c:v>
                </c:pt>
                <c:pt idx="273">
                  <c:v>2213.73</c:v>
                </c:pt>
                <c:pt idx="274">
                  <c:v>2199.15</c:v>
                </c:pt>
                <c:pt idx="275">
                  <c:v>2196.7199999999998</c:v>
                </c:pt>
                <c:pt idx="276">
                  <c:v>2189.4299999999998</c:v>
                </c:pt>
                <c:pt idx="277">
                  <c:v>2196.7199999999998</c:v>
                </c:pt>
                <c:pt idx="278">
                  <c:v>2182.14</c:v>
                </c:pt>
                <c:pt idx="279">
                  <c:v>2196.7199999999998</c:v>
                </c:pt>
                <c:pt idx="280">
                  <c:v>2179.71</c:v>
                </c:pt>
                <c:pt idx="281">
                  <c:v>2201.58</c:v>
                </c:pt>
                <c:pt idx="282">
                  <c:v>2177.2799999999997</c:v>
                </c:pt>
                <c:pt idx="283">
                  <c:v>2196.7199999999998</c:v>
                </c:pt>
                <c:pt idx="284">
                  <c:v>2191.86</c:v>
                </c:pt>
                <c:pt idx="285">
                  <c:v>2213.73</c:v>
                </c:pt>
                <c:pt idx="286">
                  <c:v>2201.58</c:v>
                </c:pt>
                <c:pt idx="287">
                  <c:v>2204.0100000000002</c:v>
                </c:pt>
                <c:pt idx="288">
                  <c:v>2206.44</c:v>
                </c:pt>
                <c:pt idx="289">
                  <c:v>2204.0100000000002</c:v>
                </c:pt>
                <c:pt idx="290">
                  <c:v>2204.0100000000002</c:v>
                </c:pt>
                <c:pt idx="291">
                  <c:v>2206.44</c:v>
                </c:pt>
                <c:pt idx="292">
                  <c:v>2196.7199999999998</c:v>
                </c:pt>
                <c:pt idx="293">
                  <c:v>2208.8700000000003</c:v>
                </c:pt>
                <c:pt idx="294">
                  <c:v>2206.44</c:v>
                </c:pt>
                <c:pt idx="295">
                  <c:v>2216.16</c:v>
                </c:pt>
                <c:pt idx="296">
                  <c:v>2189.4299999999998</c:v>
                </c:pt>
                <c:pt idx="297">
                  <c:v>2216.16</c:v>
                </c:pt>
                <c:pt idx="298">
                  <c:v>2204.0100000000002</c:v>
                </c:pt>
                <c:pt idx="299">
                  <c:v>2187</c:v>
                </c:pt>
                <c:pt idx="300">
                  <c:v>2196.7199999999998</c:v>
                </c:pt>
                <c:pt idx="301">
                  <c:v>2208.8700000000003</c:v>
                </c:pt>
                <c:pt idx="302">
                  <c:v>2204.0100000000002</c:v>
                </c:pt>
                <c:pt idx="303">
                  <c:v>2191.86</c:v>
                </c:pt>
                <c:pt idx="304">
                  <c:v>2182.14</c:v>
                </c:pt>
                <c:pt idx="305">
                  <c:v>2208.8700000000003</c:v>
                </c:pt>
                <c:pt idx="306">
                  <c:v>2204.0100000000002</c:v>
                </c:pt>
                <c:pt idx="307">
                  <c:v>2191.86</c:v>
                </c:pt>
                <c:pt idx="308">
                  <c:v>2189.4299999999998</c:v>
                </c:pt>
                <c:pt idx="309">
                  <c:v>2206.44</c:v>
                </c:pt>
                <c:pt idx="310">
                  <c:v>2184.5700000000002</c:v>
                </c:pt>
                <c:pt idx="311">
                  <c:v>2187</c:v>
                </c:pt>
                <c:pt idx="312">
                  <c:v>2194.29</c:v>
                </c:pt>
                <c:pt idx="313">
                  <c:v>2204.0100000000002</c:v>
                </c:pt>
                <c:pt idx="314">
                  <c:v>2201.58</c:v>
                </c:pt>
                <c:pt idx="315">
                  <c:v>2204.0100000000002</c:v>
                </c:pt>
                <c:pt idx="316">
                  <c:v>2204.0100000000002</c:v>
                </c:pt>
                <c:pt idx="317">
                  <c:v>2216.16</c:v>
                </c:pt>
                <c:pt idx="318">
                  <c:v>2172.42</c:v>
                </c:pt>
                <c:pt idx="319">
                  <c:v>2213.73</c:v>
                </c:pt>
                <c:pt idx="320">
                  <c:v>2194.29</c:v>
                </c:pt>
                <c:pt idx="321">
                  <c:v>2199.15</c:v>
                </c:pt>
                <c:pt idx="322">
                  <c:v>2194.29</c:v>
                </c:pt>
                <c:pt idx="323">
                  <c:v>2218.59</c:v>
                </c:pt>
                <c:pt idx="324">
                  <c:v>2201.58</c:v>
                </c:pt>
                <c:pt idx="325">
                  <c:v>2179.71</c:v>
                </c:pt>
                <c:pt idx="326">
                  <c:v>2191.86</c:v>
                </c:pt>
                <c:pt idx="327">
                  <c:v>2204.0100000000002</c:v>
                </c:pt>
                <c:pt idx="328">
                  <c:v>2187</c:v>
                </c:pt>
                <c:pt idx="329">
                  <c:v>2208.8700000000003</c:v>
                </c:pt>
                <c:pt idx="330">
                  <c:v>2206.44</c:v>
                </c:pt>
                <c:pt idx="331">
                  <c:v>2206.44</c:v>
                </c:pt>
                <c:pt idx="332">
                  <c:v>2189.4299999999998</c:v>
                </c:pt>
                <c:pt idx="333">
                  <c:v>2201.58</c:v>
                </c:pt>
                <c:pt idx="334">
                  <c:v>2199.15</c:v>
                </c:pt>
                <c:pt idx="335">
                  <c:v>2196.7199999999998</c:v>
                </c:pt>
                <c:pt idx="336">
                  <c:v>2213.73</c:v>
                </c:pt>
                <c:pt idx="337">
                  <c:v>2216.16</c:v>
                </c:pt>
                <c:pt idx="338">
                  <c:v>2189.4299999999998</c:v>
                </c:pt>
                <c:pt idx="339">
                  <c:v>2194.29</c:v>
                </c:pt>
                <c:pt idx="340">
                  <c:v>2228.3100000000004</c:v>
                </c:pt>
                <c:pt idx="341">
                  <c:v>2194.29</c:v>
                </c:pt>
                <c:pt idx="342">
                  <c:v>2194.29</c:v>
                </c:pt>
                <c:pt idx="343">
                  <c:v>2201.58</c:v>
                </c:pt>
                <c:pt idx="344">
                  <c:v>2189.4299999999998</c:v>
                </c:pt>
                <c:pt idx="345">
                  <c:v>2196.7199999999998</c:v>
                </c:pt>
                <c:pt idx="346">
                  <c:v>2196.7199999999998</c:v>
                </c:pt>
                <c:pt idx="347">
                  <c:v>2182.14</c:v>
                </c:pt>
                <c:pt idx="348">
                  <c:v>2199.15</c:v>
                </c:pt>
                <c:pt idx="349">
                  <c:v>2187</c:v>
                </c:pt>
                <c:pt idx="350">
                  <c:v>2206.44</c:v>
                </c:pt>
                <c:pt idx="351">
                  <c:v>2218.59</c:v>
                </c:pt>
                <c:pt idx="352">
                  <c:v>2187</c:v>
                </c:pt>
                <c:pt idx="353">
                  <c:v>2218.59</c:v>
                </c:pt>
                <c:pt idx="354">
                  <c:v>2204.0100000000002</c:v>
                </c:pt>
                <c:pt idx="355">
                  <c:v>2208.8700000000003</c:v>
                </c:pt>
                <c:pt idx="356">
                  <c:v>2216.16</c:v>
                </c:pt>
                <c:pt idx="357">
                  <c:v>2179.71</c:v>
                </c:pt>
                <c:pt idx="358">
                  <c:v>2196.7199999999998</c:v>
                </c:pt>
                <c:pt idx="359">
                  <c:v>2201.58</c:v>
                </c:pt>
                <c:pt idx="360">
                  <c:v>2206.44</c:v>
                </c:pt>
                <c:pt idx="361">
                  <c:v>2201.58</c:v>
                </c:pt>
                <c:pt idx="362">
                  <c:v>2182.14</c:v>
                </c:pt>
                <c:pt idx="363">
                  <c:v>2211.3000000000002</c:v>
                </c:pt>
                <c:pt idx="364">
                  <c:v>2199.15</c:v>
                </c:pt>
                <c:pt idx="365">
                  <c:v>2196.7199999999998</c:v>
                </c:pt>
                <c:pt idx="366">
                  <c:v>2199.15</c:v>
                </c:pt>
                <c:pt idx="367">
                  <c:v>2208.8700000000003</c:v>
                </c:pt>
                <c:pt idx="368">
                  <c:v>2211.3000000000002</c:v>
                </c:pt>
                <c:pt idx="369">
                  <c:v>2204.0100000000002</c:v>
                </c:pt>
                <c:pt idx="370">
                  <c:v>2206.44</c:v>
                </c:pt>
                <c:pt idx="371">
                  <c:v>2211.3000000000002</c:v>
                </c:pt>
                <c:pt idx="372">
                  <c:v>2211.3000000000002</c:v>
                </c:pt>
                <c:pt idx="373">
                  <c:v>2179.71</c:v>
                </c:pt>
                <c:pt idx="374">
                  <c:v>2191.86</c:v>
                </c:pt>
                <c:pt idx="375">
                  <c:v>2189.4299999999998</c:v>
                </c:pt>
                <c:pt idx="376">
                  <c:v>2182.14</c:v>
                </c:pt>
                <c:pt idx="377">
                  <c:v>2201.58</c:v>
                </c:pt>
                <c:pt idx="378">
                  <c:v>2208.8700000000003</c:v>
                </c:pt>
                <c:pt idx="379">
                  <c:v>2218.59</c:v>
                </c:pt>
                <c:pt idx="380">
                  <c:v>2199.15</c:v>
                </c:pt>
                <c:pt idx="381">
                  <c:v>2204.0100000000002</c:v>
                </c:pt>
                <c:pt idx="382">
                  <c:v>2177.2799999999997</c:v>
                </c:pt>
                <c:pt idx="383">
                  <c:v>2208.8700000000003</c:v>
                </c:pt>
                <c:pt idx="384">
                  <c:v>2201.58</c:v>
                </c:pt>
                <c:pt idx="385">
                  <c:v>2194.29</c:v>
                </c:pt>
                <c:pt idx="386">
                  <c:v>2211.3000000000002</c:v>
                </c:pt>
                <c:pt idx="387">
                  <c:v>2191.86</c:v>
                </c:pt>
                <c:pt idx="388">
                  <c:v>2187</c:v>
                </c:pt>
                <c:pt idx="389">
                  <c:v>2218.59</c:v>
                </c:pt>
                <c:pt idx="390">
                  <c:v>2204.0100000000002</c:v>
                </c:pt>
                <c:pt idx="391">
                  <c:v>2206.44</c:v>
                </c:pt>
                <c:pt idx="392">
                  <c:v>2196.7199999999998</c:v>
                </c:pt>
                <c:pt idx="393">
                  <c:v>2218.59</c:v>
                </c:pt>
                <c:pt idx="394">
                  <c:v>2187</c:v>
                </c:pt>
                <c:pt idx="395">
                  <c:v>2204.0100000000002</c:v>
                </c:pt>
                <c:pt idx="396">
                  <c:v>2196.7199999999998</c:v>
                </c:pt>
                <c:pt idx="397">
                  <c:v>2211.3000000000002</c:v>
                </c:pt>
                <c:pt idx="398">
                  <c:v>2204.0100000000002</c:v>
                </c:pt>
                <c:pt idx="399">
                  <c:v>2201.58</c:v>
                </c:pt>
                <c:pt idx="400">
                  <c:v>2189.4299999999998</c:v>
                </c:pt>
                <c:pt idx="401">
                  <c:v>2201.58</c:v>
                </c:pt>
                <c:pt idx="402">
                  <c:v>2179.71</c:v>
                </c:pt>
                <c:pt idx="403">
                  <c:v>2206.44</c:v>
                </c:pt>
                <c:pt idx="404">
                  <c:v>2194.29</c:v>
                </c:pt>
                <c:pt idx="405">
                  <c:v>2211.3000000000002</c:v>
                </c:pt>
                <c:pt idx="406">
                  <c:v>2182.14</c:v>
                </c:pt>
                <c:pt idx="407">
                  <c:v>2206.44</c:v>
                </c:pt>
                <c:pt idx="408">
                  <c:v>2201.58</c:v>
                </c:pt>
                <c:pt idx="409">
                  <c:v>2221.02</c:v>
                </c:pt>
                <c:pt idx="410">
                  <c:v>2223.4499999999998</c:v>
                </c:pt>
                <c:pt idx="411">
                  <c:v>2213.73</c:v>
                </c:pt>
                <c:pt idx="412">
                  <c:v>2204.0100000000002</c:v>
                </c:pt>
                <c:pt idx="413">
                  <c:v>2191.86</c:v>
                </c:pt>
                <c:pt idx="414">
                  <c:v>2206.44</c:v>
                </c:pt>
                <c:pt idx="415">
                  <c:v>2218.59</c:v>
                </c:pt>
                <c:pt idx="416">
                  <c:v>2206.44</c:v>
                </c:pt>
                <c:pt idx="417">
                  <c:v>2213.73</c:v>
                </c:pt>
                <c:pt idx="418">
                  <c:v>2199.15</c:v>
                </c:pt>
                <c:pt idx="419">
                  <c:v>2216.16</c:v>
                </c:pt>
                <c:pt idx="420">
                  <c:v>2187</c:v>
                </c:pt>
                <c:pt idx="421">
                  <c:v>2211.3000000000002</c:v>
                </c:pt>
                <c:pt idx="422">
                  <c:v>2194.29</c:v>
                </c:pt>
                <c:pt idx="423">
                  <c:v>2216.16</c:v>
                </c:pt>
                <c:pt idx="424">
                  <c:v>2191.86</c:v>
                </c:pt>
                <c:pt idx="425">
                  <c:v>2223.4499999999998</c:v>
                </c:pt>
                <c:pt idx="426">
                  <c:v>2199.15</c:v>
                </c:pt>
                <c:pt idx="427">
                  <c:v>2218.59</c:v>
                </c:pt>
                <c:pt idx="428">
                  <c:v>2201.58</c:v>
                </c:pt>
                <c:pt idx="429">
                  <c:v>2204.0100000000002</c:v>
                </c:pt>
                <c:pt idx="430">
                  <c:v>2174.8500000000004</c:v>
                </c:pt>
                <c:pt idx="431">
                  <c:v>2216.16</c:v>
                </c:pt>
                <c:pt idx="432">
                  <c:v>2182.14</c:v>
                </c:pt>
                <c:pt idx="433">
                  <c:v>2225.88</c:v>
                </c:pt>
                <c:pt idx="434">
                  <c:v>2204.0100000000002</c:v>
                </c:pt>
                <c:pt idx="435">
                  <c:v>2204.0100000000002</c:v>
                </c:pt>
                <c:pt idx="436">
                  <c:v>2206.44</c:v>
                </c:pt>
                <c:pt idx="437">
                  <c:v>2242.8900000000003</c:v>
                </c:pt>
                <c:pt idx="438">
                  <c:v>2196.7199999999998</c:v>
                </c:pt>
                <c:pt idx="439">
                  <c:v>2216.16</c:v>
                </c:pt>
                <c:pt idx="440">
                  <c:v>2187</c:v>
                </c:pt>
                <c:pt idx="441">
                  <c:v>2213.73</c:v>
                </c:pt>
                <c:pt idx="442">
                  <c:v>2196.7199999999998</c:v>
                </c:pt>
                <c:pt idx="443">
                  <c:v>2223.4499999999998</c:v>
                </c:pt>
                <c:pt idx="444">
                  <c:v>2194.29</c:v>
                </c:pt>
                <c:pt idx="445">
                  <c:v>2218.59</c:v>
                </c:pt>
                <c:pt idx="446">
                  <c:v>2189.4299999999998</c:v>
                </c:pt>
                <c:pt idx="447">
                  <c:v>2221.02</c:v>
                </c:pt>
                <c:pt idx="448">
                  <c:v>2221.02</c:v>
                </c:pt>
                <c:pt idx="449">
                  <c:v>2230.7399999999998</c:v>
                </c:pt>
                <c:pt idx="450">
                  <c:v>2182.14</c:v>
                </c:pt>
                <c:pt idx="451">
                  <c:v>2208.8700000000003</c:v>
                </c:pt>
                <c:pt idx="452">
                  <c:v>2191.86</c:v>
                </c:pt>
                <c:pt idx="453">
                  <c:v>2201.58</c:v>
                </c:pt>
                <c:pt idx="454">
                  <c:v>2194.29</c:v>
                </c:pt>
                <c:pt idx="455">
                  <c:v>2191.86</c:v>
                </c:pt>
                <c:pt idx="456">
                  <c:v>2199.15</c:v>
                </c:pt>
              </c:numCache>
            </c:numRef>
          </c:yVal>
        </c:ser>
        <c:ser>
          <c:idx val="1"/>
          <c:order val="1"/>
          <c:tx>
            <c:strRef>
              <c:f>TIMBER_DATA_!$D$1</c:f>
              <c:strCache>
                <c:ptCount val="1"/>
                <c:pt idx="0">
                  <c:v>TT2.BCT.126:TOTAL_INTENSITY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TIMBER_DATA_!$D$2:$D$458</c:f>
              <c:numCache>
                <c:formatCode>General</c:formatCode>
                <c:ptCount val="457"/>
                <c:pt idx="0">
                  <c:v>2125.7521999999999</c:v>
                </c:pt>
                <c:pt idx="1">
                  <c:v>2141.3762000000002</c:v>
                </c:pt>
                <c:pt idx="2">
                  <c:v>2104.0084999999995</c:v>
                </c:pt>
                <c:pt idx="3">
                  <c:v>2154.1093999999998</c:v>
                </c:pt>
                <c:pt idx="4">
                  <c:v>2112.2201999999997</c:v>
                </c:pt>
                <c:pt idx="5">
                  <c:v>2090.9504000000002</c:v>
                </c:pt>
                <c:pt idx="6">
                  <c:v>2063.4702000000002</c:v>
                </c:pt>
                <c:pt idx="7">
                  <c:v>2087.7819999999997</c:v>
                </c:pt>
                <c:pt idx="8">
                  <c:v>2074.1370000000002</c:v>
                </c:pt>
                <c:pt idx="9">
                  <c:v>2095.4863</c:v>
                </c:pt>
                <c:pt idx="10">
                  <c:v>2064.7897999999996</c:v>
                </c:pt>
                <c:pt idx="11">
                  <c:v>2080.4823999999999</c:v>
                </c:pt>
                <c:pt idx="12">
                  <c:v>2093.5405000000001</c:v>
                </c:pt>
                <c:pt idx="13">
                  <c:v>2077.2599999999998</c:v>
                </c:pt>
                <c:pt idx="14">
                  <c:v>2050.1603999999998</c:v>
                </c:pt>
                <c:pt idx="15">
                  <c:v>2133.5344</c:v>
                </c:pt>
                <c:pt idx="16">
                  <c:v>2079.8787000000002</c:v>
                </c:pt>
                <c:pt idx="17">
                  <c:v>2110.4531000000006</c:v>
                </c:pt>
                <c:pt idx="18">
                  <c:v>2097.4058</c:v>
                </c:pt>
                <c:pt idx="19">
                  <c:v>2122.2975999999999</c:v>
                </c:pt>
                <c:pt idx="20">
                  <c:v>2118.6592000000001</c:v>
                </c:pt>
                <c:pt idx="21">
                  <c:v>2134.2460999999994</c:v>
                </c:pt>
                <c:pt idx="22">
                  <c:v>2129.3506000000002</c:v>
                </c:pt>
                <c:pt idx="23">
                  <c:v>2138.8188</c:v>
                </c:pt>
                <c:pt idx="24">
                  <c:v>2096.8681999999999</c:v>
                </c:pt>
                <c:pt idx="25">
                  <c:v>2138.5581000000002</c:v>
                </c:pt>
                <c:pt idx="26">
                  <c:v>2116.1447999999996</c:v>
                </c:pt>
                <c:pt idx="27">
                  <c:v>2101.1516000000001</c:v>
                </c:pt>
                <c:pt idx="28">
                  <c:v>2084.8672000000001</c:v>
                </c:pt>
                <c:pt idx="29">
                  <c:v>2147.9704999999999</c:v>
                </c:pt>
                <c:pt idx="30">
                  <c:v>2047.0685000000001</c:v>
                </c:pt>
                <c:pt idx="31">
                  <c:v>2157.6869999999994</c:v>
                </c:pt>
                <c:pt idx="32">
                  <c:v>2111.5059000000001</c:v>
                </c:pt>
                <c:pt idx="33">
                  <c:v>2122.2651000000001</c:v>
                </c:pt>
                <c:pt idx="34">
                  <c:v>2101.4020999999998</c:v>
                </c:pt>
                <c:pt idx="35">
                  <c:v>2138.5419999999999</c:v>
                </c:pt>
                <c:pt idx="36">
                  <c:v>2079.1516000000001</c:v>
                </c:pt>
                <c:pt idx="37">
                  <c:v>2141.3676999999998</c:v>
                </c:pt>
                <c:pt idx="38">
                  <c:v>2112.0398</c:v>
                </c:pt>
                <c:pt idx="39">
                  <c:v>2133.8813000000005</c:v>
                </c:pt>
                <c:pt idx="40">
                  <c:v>2106.3611000000005</c:v>
                </c:pt>
                <c:pt idx="41">
                  <c:v>2151.6947999999998</c:v>
                </c:pt>
                <c:pt idx="42">
                  <c:v>2076.5167999999999</c:v>
                </c:pt>
                <c:pt idx="43">
                  <c:v>2116.6853000000001</c:v>
                </c:pt>
                <c:pt idx="44">
                  <c:v>2093.5173000000004</c:v>
                </c:pt>
                <c:pt idx="45">
                  <c:v>2119.6671999999999</c:v>
                </c:pt>
                <c:pt idx="46">
                  <c:v>2069.1859999999997</c:v>
                </c:pt>
                <c:pt idx="47">
                  <c:v>2150.0313000000006</c:v>
                </c:pt>
                <c:pt idx="48">
                  <c:v>2050.5558999999998</c:v>
                </c:pt>
                <c:pt idx="49">
                  <c:v>2139.5329999999999</c:v>
                </c:pt>
                <c:pt idx="50">
                  <c:v>2105.2053000000001</c:v>
                </c:pt>
                <c:pt idx="51">
                  <c:v>2103.8262</c:v>
                </c:pt>
                <c:pt idx="52">
                  <c:v>2156.3328000000001</c:v>
                </c:pt>
                <c:pt idx="53">
                  <c:v>2111.1439999999998</c:v>
                </c:pt>
                <c:pt idx="54">
                  <c:v>2113.7296999999994</c:v>
                </c:pt>
                <c:pt idx="55">
                  <c:v>2128.5243999999998</c:v>
                </c:pt>
                <c:pt idx="56">
                  <c:v>2139.0940000000001</c:v>
                </c:pt>
                <c:pt idx="57">
                  <c:v>2146.8303000000005</c:v>
                </c:pt>
                <c:pt idx="58">
                  <c:v>2106.1637999999998</c:v>
                </c:pt>
                <c:pt idx="59">
                  <c:v>2120.7775999999999</c:v>
                </c:pt>
                <c:pt idx="60">
                  <c:v>2108.1111000000005</c:v>
                </c:pt>
                <c:pt idx="61">
                  <c:v>2074.7907999999998</c:v>
                </c:pt>
                <c:pt idx="62">
                  <c:v>2131.6538</c:v>
                </c:pt>
                <c:pt idx="63">
                  <c:v>2042.85</c:v>
                </c:pt>
                <c:pt idx="64">
                  <c:v>2120.8513000000003</c:v>
                </c:pt>
                <c:pt idx="65">
                  <c:v>2095.8071000000004</c:v>
                </c:pt>
                <c:pt idx="66">
                  <c:v>2093.2577999999999</c:v>
                </c:pt>
                <c:pt idx="67">
                  <c:v>2037.3947999999998</c:v>
                </c:pt>
                <c:pt idx="68">
                  <c:v>2111.2084999999997</c:v>
                </c:pt>
                <c:pt idx="69">
                  <c:v>2052.6313000000005</c:v>
                </c:pt>
                <c:pt idx="70">
                  <c:v>2109.5825</c:v>
                </c:pt>
                <c:pt idx="71">
                  <c:v>2094.0349000000001</c:v>
                </c:pt>
                <c:pt idx="72">
                  <c:v>2090.8809000000001</c:v>
                </c:pt>
                <c:pt idx="73">
                  <c:v>2101.4895000000001</c:v>
                </c:pt>
                <c:pt idx="74">
                  <c:v>2137.6567</c:v>
                </c:pt>
                <c:pt idx="75">
                  <c:v>2122.5315000000005</c:v>
                </c:pt>
                <c:pt idx="76">
                  <c:v>2113.6343000000002</c:v>
                </c:pt>
                <c:pt idx="77">
                  <c:v>2116.1815999999999</c:v>
                </c:pt>
                <c:pt idx="78">
                  <c:v>2111.9529000000002</c:v>
                </c:pt>
                <c:pt idx="79">
                  <c:v>2091.9521000000004</c:v>
                </c:pt>
                <c:pt idx="80">
                  <c:v>2106.8733000000007</c:v>
                </c:pt>
                <c:pt idx="81">
                  <c:v>2128.2235999999998</c:v>
                </c:pt>
                <c:pt idx="82">
                  <c:v>2100.5817999999999</c:v>
                </c:pt>
                <c:pt idx="83">
                  <c:v>2114.9396999999999</c:v>
                </c:pt>
                <c:pt idx="84">
                  <c:v>2152.6552999999999</c:v>
                </c:pt>
                <c:pt idx="85">
                  <c:v>2108.4198999999999</c:v>
                </c:pt>
                <c:pt idx="86">
                  <c:v>2116.5945000000002</c:v>
                </c:pt>
                <c:pt idx="87">
                  <c:v>2162.4629</c:v>
                </c:pt>
                <c:pt idx="88">
                  <c:v>2079.6684999999998</c:v>
                </c:pt>
                <c:pt idx="89">
                  <c:v>2161.6059999999998</c:v>
                </c:pt>
                <c:pt idx="90">
                  <c:v>2136.1842999999994</c:v>
                </c:pt>
                <c:pt idx="91">
                  <c:v>2152.9497000000001</c:v>
                </c:pt>
                <c:pt idx="92">
                  <c:v>2124.9992999999999</c:v>
                </c:pt>
                <c:pt idx="93">
                  <c:v>2131.5180999999998</c:v>
                </c:pt>
                <c:pt idx="94">
                  <c:v>2138.4708999999998</c:v>
                </c:pt>
                <c:pt idx="95">
                  <c:v>2122.3989000000001</c:v>
                </c:pt>
                <c:pt idx="96">
                  <c:v>2135.6255000000001</c:v>
                </c:pt>
                <c:pt idx="97">
                  <c:v>2167.3796000000002</c:v>
                </c:pt>
                <c:pt idx="98">
                  <c:v>2085.2703000000001</c:v>
                </c:pt>
                <c:pt idx="99">
                  <c:v>2150.0630000000001</c:v>
                </c:pt>
                <c:pt idx="100">
                  <c:v>2094.0513000000005</c:v>
                </c:pt>
                <c:pt idx="101">
                  <c:v>2108.7354</c:v>
                </c:pt>
                <c:pt idx="102">
                  <c:v>2107.7819999999997</c:v>
                </c:pt>
                <c:pt idx="103">
                  <c:v>2142.9569999999999</c:v>
                </c:pt>
                <c:pt idx="104">
                  <c:v>2086.1127999999999</c:v>
                </c:pt>
                <c:pt idx="105">
                  <c:v>2162.8723000000005</c:v>
                </c:pt>
                <c:pt idx="106">
                  <c:v>2121.8315000000002</c:v>
                </c:pt>
                <c:pt idx="107">
                  <c:v>2135.8027000000002</c:v>
                </c:pt>
                <c:pt idx="108">
                  <c:v>2142.5356000000002</c:v>
                </c:pt>
                <c:pt idx="109">
                  <c:v>2163.0803000000001</c:v>
                </c:pt>
                <c:pt idx="110">
                  <c:v>2093.7807999999995</c:v>
                </c:pt>
                <c:pt idx="111">
                  <c:v>2168.7995999999998</c:v>
                </c:pt>
                <c:pt idx="112">
                  <c:v>2145.9645999999998</c:v>
                </c:pt>
                <c:pt idx="113">
                  <c:v>2126.7316999999998</c:v>
                </c:pt>
                <c:pt idx="114">
                  <c:v>2145.0332000000003</c:v>
                </c:pt>
                <c:pt idx="115">
                  <c:v>2125.7653999999998</c:v>
                </c:pt>
                <c:pt idx="116">
                  <c:v>2126.1567</c:v>
                </c:pt>
                <c:pt idx="117">
                  <c:v>2095.6059999999998</c:v>
                </c:pt>
                <c:pt idx="118">
                  <c:v>2151.5646999999994</c:v>
                </c:pt>
                <c:pt idx="119">
                  <c:v>2105.0913000000005</c:v>
                </c:pt>
                <c:pt idx="120">
                  <c:v>2088.0547000000001</c:v>
                </c:pt>
                <c:pt idx="121">
                  <c:v>2102.2147999999997</c:v>
                </c:pt>
                <c:pt idx="122">
                  <c:v>2094.5320000000002</c:v>
                </c:pt>
                <c:pt idx="123">
                  <c:v>2081.6388999999995</c:v>
                </c:pt>
                <c:pt idx="124">
                  <c:v>2141.4047999999998</c:v>
                </c:pt>
                <c:pt idx="125">
                  <c:v>2088.7395000000001</c:v>
                </c:pt>
                <c:pt idx="126">
                  <c:v>2091.3271000000004</c:v>
                </c:pt>
                <c:pt idx="127">
                  <c:v>2121.1837999999998</c:v>
                </c:pt>
                <c:pt idx="128">
                  <c:v>2117.2489999999993</c:v>
                </c:pt>
                <c:pt idx="129">
                  <c:v>2083.6356999999998</c:v>
                </c:pt>
                <c:pt idx="130">
                  <c:v>2132.6372000000001</c:v>
                </c:pt>
                <c:pt idx="131">
                  <c:v>2147.3344999999999</c:v>
                </c:pt>
                <c:pt idx="132">
                  <c:v>2105.7075</c:v>
                </c:pt>
                <c:pt idx="133">
                  <c:v>2112.3998999999999</c:v>
                </c:pt>
                <c:pt idx="134">
                  <c:v>2137.4875000000002</c:v>
                </c:pt>
                <c:pt idx="135">
                  <c:v>2120.9116000000004</c:v>
                </c:pt>
                <c:pt idx="136">
                  <c:v>2140.8235000000004</c:v>
                </c:pt>
                <c:pt idx="137">
                  <c:v>2111.4746</c:v>
                </c:pt>
                <c:pt idx="138">
                  <c:v>2126.3940000000002</c:v>
                </c:pt>
                <c:pt idx="139">
                  <c:v>2114.0504999999998</c:v>
                </c:pt>
                <c:pt idx="140">
                  <c:v>2154.0461</c:v>
                </c:pt>
                <c:pt idx="141">
                  <c:v>2085.6538</c:v>
                </c:pt>
                <c:pt idx="142">
                  <c:v>2140.8926000000001</c:v>
                </c:pt>
                <c:pt idx="143">
                  <c:v>2141.9416999999999</c:v>
                </c:pt>
                <c:pt idx="144">
                  <c:v>2109.0981000000002</c:v>
                </c:pt>
                <c:pt idx="145">
                  <c:v>2112.6477</c:v>
                </c:pt>
                <c:pt idx="146">
                  <c:v>2146.0825</c:v>
                </c:pt>
                <c:pt idx="147">
                  <c:v>2123.4612000000002</c:v>
                </c:pt>
                <c:pt idx="148">
                  <c:v>2120.3274000000001</c:v>
                </c:pt>
                <c:pt idx="149">
                  <c:v>2138.7287999999994</c:v>
                </c:pt>
                <c:pt idx="150">
                  <c:v>2132.7851999999998</c:v>
                </c:pt>
                <c:pt idx="151">
                  <c:v>2103.6532999999999</c:v>
                </c:pt>
                <c:pt idx="152">
                  <c:v>2110.9326000000001</c:v>
                </c:pt>
                <c:pt idx="153">
                  <c:v>2106.1835999999998</c:v>
                </c:pt>
                <c:pt idx="154">
                  <c:v>2050.2863999999995</c:v>
                </c:pt>
                <c:pt idx="155">
                  <c:v>2110.8372000000004</c:v>
                </c:pt>
                <c:pt idx="156">
                  <c:v>2054.6671999999999</c:v>
                </c:pt>
                <c:pt idx="157">
                  <c:v>2091.6387</c:v>
                </c:pt>
                <c:pt idx="158">
                  <c:v>2101.4497000000001</c:v>
                </c:pt>
                <c:pt idx="159">
                  <c:v>2052.3572000000004</c:v>
                </c:pt>
                <c:pt idx="160">
                  <c:v>2069.9414000000002</c:v>
                </c:pt>
                <c:pt idx="161">
                  <c:v>2069.2626999999998</c:v>
                </c:pt>
                <c:pt idx="162">
                  <c:v>2071.0952000000002</c:v>
                </c:pt>
                <c:pt idx="163">
                  <c:v>2128.2319000000002</c:v>
                </c:pt>
                <c:pt idx="164">
                  <c:v>2088.0596</c:v>
                </c:pt>
                <c:pt idx="165">
                  <c:v>2079.0952000000002</c:v>
                </c:pt>
                <c:pt idx="166">
                  <c:v>2097.4719000000005</c:v>
                </c:pt>
                <c:pt idx="167">
                  <c:v>2137.6963000000001</c:v>
                </c:pt>
                <c:pt idx="168">
                  <c:v>2084.4663</c:v>
                </c:pt>
                <c:pt idx="169">
                  <c:v>2155.3218000000002</c:v>
                </c:pt>
                <c:pt idx="170">
                  <c:v>2096.0853999999999</c:v>
                </c:pt>
                <c:pt idx="171">
                  <c:v>2133.0502999999999</c:v>
                </c:pt>
                <c:pt idx="172">
                  <c:v>2132.8425000000002</c:v>
                </c:pt>
                <c:pt idx="173">
                  <c:v>2120.1461999999997</c:v>
                </c:pt>
                <c:pt idx="174">
                  <c:v>2102.0347000000002</c:v>
                </c:pt>
                <c:pt idx="175">
                  <c:v>2075.9158000000002</c:v>
                </c:pt>
                <c:pt idx="176">
                  <c:v>2104.5034000000001</c:v>
                </c:pt>
                <c:pt idx="177">
                  <c:v>2102.2028999999998</c:v>
                </c:pt>
                <c:pt idx="178">
                  <c:v>2070.9647999999997</c:v>
                </c:pt>
                <c:pt idx="179">
                  <c:v>2078.1531000000004</c:v>
                </c:pt>
                <c:pt idx="180">
                  <c:v>2072.2793000000001</c:v>
                </c:pt>
                <c:pt idx="181">
                  <c:v>2040.3552999999999</c:v>
                </c:pt>
                <c:pt idx="182">
                  <c:v>2080.0369000000001</c:v>
                </c:pt>
                <c:pt idx="183">
                  <c:v>2101.0853999999999</c:v>
                </c:pt>
                <c:pt idx="184">
                  <c:v>2108.1425999999997</c:v>
                </c:pt>
                <c:pt idx="185">
                  <c:v>2138.5702999999999</c:v>
                </c:pt>
                <c:pt idx="186">
                  <c:v>2106.8987000000002</c:v>
                </c:pt>
                <c:pt idx="187">
                  <c:v>2103.8213000000005</c:v>
                </c:pt>
                <c:pt idx="188">
                  <c:v>2091.5081</c:v>
                </c:pt>
                <c:pt idx="189">
                  <c:v>2122.9169999999999</c:v>
                </c:pt>
                <c:pt idx="190">
                  <c:v>2104.2631999999999</c:v>
                </c:pt>
                <c:pt idx="191">
                  <c:v>2112.4438</c:v>
                </c:pt>
                <c:pt idx="192">
                  <c:v>2119.4766</c:v>
                </c:pt>
                <c:pt idx="193">
                  <c:v>2113.4220999999998</c:v>
                </c:pt>
                <c:pt idx="194">
                  <c:v>2076.1327999999999</c:v>
                </c:pt>
                <c:pt idx="195">
                  <c:v>2131.4944</c:v>
                </c:pt>
                <c:pt idx="196">
                  <c:v>2107.0228999999995</c:v>
                </c:pt>
                <c:pt idx="197">
                  <c:v>2125.5419999999999</c:v>
                </c:pt>
                <c:pt idx="198">
                  <c:v>2100.3328000000001</c:v>
                </c:pt>
                <c:pt idx="199">
                  <c:v>2111.3171000000007</c:v>
                </c:pt>
                <c:pt idx="200">
                  <c:v>2086.8958000000002</c:v>
                </c:pt>
                <c:pt idx="201">
                  <c:v>2153.6925999999999</c:v>
                </c:pt>
                <c:pt idx="202">
                  <c:v>2099.3569000000002</c:v>
                </c:pt>
                <c:pt idx="203">
                  <c:v>2148.7829999999994</c:v>
                </c:pt>
                <c:pt idx="204">
                  <c:v>2107.8029999999999</c:v>
                </c:pt>
                <c:pt idx="205">
                  <c:v>2142.3386</c:v>
                </c:pt>
                <c:pt idx="206">
                  <c:v>2104.7584999999995</c:v>
                </c:pt>
                <c:pt idx="207">
                  <c:v>2163.4985000000001</c:v>
                </c:pt>
                <c:pt idx="208">
                  <c:v>2108.5332000000003</c:v>
                </c:pt>
                <c:pt idx="209">
                  <c:v>2114.3311000000003</c:v>
                </c:pt>
                <c:pt idx="210">
                  <c:v>2072.5844999999995</c:v>
                </c:pt>
                <c:pt idx="211">
                  <c:v>2135.4875000000002</c:v>
                </c:pt>
                <c:pt idx="212">
                  <c:v>2081.8760000000002</c:v>
                </c:pt>
                <c:pt idx="213">
                  <c:v>2109.7187999999996</c:v>
                </c:pt>
                <c:pt idx="214">
                  <c:v>2086.0061000000001</c:v>
                </c:pt>
                <c:pt idx="215">
                  <c:v>2095.2813000000001</c:v>
                </c:pt>
                <c:pt idx="216">
                  <c:v>2040.5559000000001</c:v>
                </c:pt>
                <c:pt idx="217">
                  <c:v>2113.3888999999995</c:v>
                </c:pt>
                <c:pt idx="218">
                  <c:v>2023.7828</c:v>
                </c:pt>
                <c:pt idx="219">
                  <c:v>2089.0663999999997</c:v>
                </c:pt>
                <c:pt idx="220">
                  <c:v>2105.2991000000002</c:v>
                </c:pt>
                <c:pt idx="221">
                  <c:v>2062.4985000000001</c:v>
                </c:pt>
                <c:pt idx="222">
                  <c:v>2079.3118000000004</c:v>
                </c:pt>
                <c:pt idx="223">
                  <c:v>2131.0614999999998</c:v>
                </c:pt>
                <c:pt idx="224">
                  <c:v>2051.4887999999996</c:v>
                </c:pt>
                <c:pt idx="225">
                  <c:v>2075.3400999999999</c:v>
                </c:pt>
                <c:pt idx="226">
                  <c:v>2091.2339000000002</c:v>
                </c:pt>
                <c:pt idx="227">
                  <c:v>2145.6088999999997</c:v>
                </c:pt>
                <c:pt idx="228">
                  <c:v>2117.4865999999997</c:v>
                </c:pt>
                <c:pt idx="229">
                  <c:v>2150.2021</c:v>
                </c:pt>
                <c:pt idx="230">
                  <c:v>2125.9434000000001</c:v>
                </c:pt>
                <c:pt idx="231">
                  <c:v>2135.5381000000002</c:v>
                </c:pt>
                <c:pt idx="232">
                  <c:v>2076.1681999999996</c:v>
                </c:pt>
                <c:pt idx="233">
                  <c:v>2160.5681</c:v>
                </c:pt>
                <c:pt idx="234">
                  <c:v>2099.2979</c:v>
                </c:pt>
                <c:pt idx="235">
                  <c:v>2126.4531000000006</c:v>
                </c:pt>
                <c:pt idx="236">
                  <c:v>2124.8594000000003</c:v>
                </c:pt>
                <c:pt idx="237">
                  <c:v>2090.2739000000001</c:v>
                </c:pt>
                <c:pt idx="238">
                  <c:v>2087.6563000000001</c:v>
                </c:pt>
                <c:pt idx="239">
                  <c:v>2132.1574999999998</c:v>
                </c:pt>
                <c:pt idx="240">
                  <c:v>2086.9558000000002</c:v>
                </c:pt>
                <c:pt idx="241">
                  <c:v>2090.8856999999998</c:v>
                </c:pt>
                <c:pt idx="242">
                  <c:v>2120.8984</c:v>
                </c:pt>
                <c:pt idx="243">
                  <c:v>2113.1781999999998</c:v>
                </c:pt>
                <c:pt idx="244">
                  <c:v>2111.7257999999997</c:v>
                </c:pt>
                <c:pt idx="245">
                  <c:v>2115.3953000000006</c:v>
                </c:pt>
                <c:pt idx="246">
                  <c:v>2106.3845000000001</c:v>
                </c:pt>
                <c:pt idx="247">
                  <c:v>2119.1223</c:v>
                </c:pt>
                <c:pt idx="248">
                  <c:v>2094.6723999999999</c:v>
                </c:pt>
                <c:pt idx="249">
                  <c:v>2128.9829</c:v>
                </c:pt>
                <c:pt idx="250">
                  <c:v>2062.2260999999994</c:v>
                </c:pt>
                <c:pt idx="251">
                  <c:v>2121.4485</c:v>
                </c:pt>
                <c:pt idx="252">
                  <c:v>2107.4832000000001</c:v>
                </c:pt>
                <c:pt idx="253">
                  <c:v>2092.1647999999996</c:v>
                </c:pt>
                <c:pt idx="254">
                  <c:v>2100.9960999999998</c:v>
                </c:pt>
                <c:pt idx="255">
                  <c:v>2118.0077999999999</c:v>
                </c:pt>
                <c:pt idx="256">
                  <c:v>2064.9699999999998</c:v>
                </c:pt>
                <c:pt idx="257">
                  <c:v>2131.9956000000002</c:v>
                </c:pt>
                <c:pt idx="258">
                  <c:v>2101.8694</c:v>
                </c:pt>
                <c:pt idx="259">
                  <c:v>2105.9063000000001</c:v>
                </c:pt>
                <c:pt idx="260">
                  <c:v>2135.3413000000005</c:v>
                </c:pt>
                <c:pt idx="261">
                  <c:v>2118.4531000000006</c:v>
                </c:pt>
                <c:pt idx="262">
                  <c:v>2088.0061000000001</c:v>
                </c:pt>
                <c:pt idx="263">
                  <c:v>2131.8118000000004</c:v>
                </c:pt>
                <c:pt idx="264">
                  <c:v>2092.2354</c:v>
                </c:pt>
                <c:pt idx="265">
                  <c:v>2125.0713000000005</c:v>
                </c:pt>
                <c:pt idx="266">
                  <c:v>2115.2028999999998</c:v>
                </c:pt>
                <c:pt idx="267">
                  <c:v>2123.5708</c:v>
                </c:pt>
                <c:pt idx="268">
                  <c:v>2130.5740000000001</c:v>
                </c:pt>
                <c:pt idx="269">
                  <c:v>2055.1405999999997</c:v>
                </c:pt>
                <c:pt idx="270">
                  <c:v>2083.5587999999998</c:v>
                </c:pt>
                <c:pt idx="271">
                  <c:v>2114.4198999999999</c:v>
                </c:pt>
                <c:pt idx="272">
                  <c:v>2047.5932999999998</c:v>
                </c:pt>
                <c:pt idx="273">
                  <c:v>2101.8656999999998</c:v>
                </c:pt>
                <c:pt idx="274">
                  <c:v>2077.7671</c:v>
                </c:pt>
                <c:pt idx="275">
                  <c:v>2062.6847999999995</c:v>
                </c:pt>
                <c:pt idx="276">
                  <c:v>2045.1646999999998</c:v>
                </c:pt>
                <c:pt idx="277">
                  <c:v>2070.0906</c:v>
                </c:pt>
                <c:pt idx="278">
                  <c:v>2024.0742999999998</c:v>
                </c:pt>
                <c:pt idx="279">
                  <c:v>2099.9180000000001</c:v>
                </c:pt>
                <c:pt idx="280">
                  <c:v>2073.9726999999998</c:v>
                </c:pt>
                <c:pt idx="281">
                  <c:v>2069.2995999999998</c:v>
                </c:pt>
                <c:pt idx="282">
                  <c:v>2108.1884999999997</c:v>
                </c:pt>
                <c:pt idx="283">
                  <c:v>2142.7532000000001</c:v>
                </c:pt>
                <c:pt idx="284">
                  <c:v>2083.8196000000003</c:v>
                </c:pt>
                <c:pt idx="285">
                  <c:v>2123.8292999999999</c:v>
                </c:pt>
                <c:pt idx="286">
                  <c:v>2118.8538000000003</c:v>
                </c:pt>
                <c:pt idx="287">
                  <c:v>2124.4645999999998</c:v>
                </c:pt>
                <c:pt idx="288">
                  <c:v>2134.0059000000001</c:v>
                </c:pt>
                <c:pt idx="289">
                  <c:v>2120.3467000000001</c:v>
                </c:pt>
                <c:pt idx="290">
                  <c:v>2130.3000000000002</c:v>
                </c:pt>
                <c:pt idx="291">
                  <c:v>2066.0342000000001</c:v>
                </c:pt>
                <c:pt idx="292">
                  <c:v>2097.6912000000002</c:v>
                </c:pt>
                <c:pt idx="293">
                  <c:v>2136.9704999999999</c:v>
                </c:pt>
                <c:pt idx="294">
                  <c:v>2081.6194</c:v>
                </c:pt>
                <c:pt idx="295">
                  <c:v>2124.5853999999999</c:v>
                </c:pt>
                <c:pt idx="296">
                  <c:v>2086.3015000000005</c:v>
                </c:pt>
                <c:pt idx="297">
                  <c:v>2109.2291999999998</c:v>
                </c:pt>
                <c:pt idx="298">
                  <c:v>2106.6664999999994</c:v>
                </c:pt>
                <c:pt idx="299">
                  <c:v>2099.2641999999996</c:v>
                </c:pt>
                <c:pt idx="300">
                  <c:v>2051.5412999999999</c:v>
                </c:pt>
                <c:pt idx="301">
                  <c:v>2134.2136</c:v>
                </c:pt>
                <c:pt idx="302">
                  <c:v>2105.2770999999998</c:v>
                </c:pt>
                <c:pt idx="303">
                  <c:v>2083.7793000000001</c:v>
                </c:pt>
                <c:pt idx="304">
                  <c:v>2087.9014000000002</c:v>
                </c:pt>
                <c:pt idx="305">
                  <c:v>2130.8105000000005</c:v>
                </c:pt>
                <c:pt idx="306">
                  <c:v>2120.3490999999999</c:v>
                </c:pt>
                <c:pt idx="307">
                  <c:v>2102.6478999999995</c:v>
                </c:pt>
                <c:pt idx="308">
                  <c:v>2110.3193000000006</c:v>
                </c:pt>
                <c:pt idx="309">
                  <c:v>2103.4760999999999</c:v>
                </c:pt>
                <c:pt idx="310">
                  <c:v>2086.9014000000002</c:v>
                </c:pt>
                <c:pt idx="311">
                  <c:v>2115.5695999999998</c:v>
                </c:pt>
                <c:pt idx="312">
                  <c:v>2082.4316000000003</c:v>
                </c:pt>
                <c:pt idx="313">
                  <c:v>2118.1041999999998</c:v>
                </c:pt>
                <c:pt idx="314">
                  <c:v>2105.0248999999994</c:v>
                </c:pt>
                <c:pt idx="315">
                  <c:v>2112.2448999999997</c:v>
                </c:pt>
                <c:pt idx="316">
                  <c:v>2064.6471999999999</c:v>
                </c:pt>
                <c:pt idx="317">
                  <c:v>2134.8901000000005</c:v>
                </c:pt>
                <c:pt idx="318">
                  <c:v>2088.8340000000003</c:v>
                </c:pt>
                <c:pt idx="319">
                  <c:v>2125.6309000000001</c:v>
                </c:pt>
                <c:pt idx="320">
                  <c:v>2112.0708</c:v>
                </c:pt>
                <c:pt idx="321">
                  <c:v>2108.4926999999998</c:v>
                </c:pt>
                <c:pt idx="322">
                  <c:v>2109.9412000000002</c:v>
                </c:pt>
                <c:pt idx="323">
                  <c:v>2150.4639000000002</c:v>
                </c:pt>
                <c:pt idx="324">
                  <c:v>2113.2012</c:v>
                </c:pt>
                <c:pt idx="325">
                  <c:v>2094.7584999999995</c:v>
                </c:pt>
                <c:pt idx="326">
                  <c:v>2049.7190000000001</c:v>
                </c:pt>
                <c:pt idx="327">
                  <c:v>2138.9087</c:v>
                </c:pt>
                <c:pt idx="328">
                  <c:v>2075.7707999999998</c:v>
                </c:pt>
                <c:pt idx="329">
                  <c:v>2087.9286999999995</c:v>
                </c:pt>
                <c:pt idx="330">
                  <c:v>2114.1023</c:v>
                </c:pt>
                <c:pt idx="331">
                  <c:v>2084.9223999999999</c:v>
                </c:pt>
                <c:pt idx="332">
                  <c:v>2027.9678000000001</c:v>
                </c:pt>
                <c:pt idx="333">
                  <c:v>2113.4956000000002</c:v>
                </c:pt>
                <c:pt idx="334">
                  <c:v>2074.9951000000005</c:v>
                </c:pt>
                <c:pt idx="335">
                  <c:v>2059.7917000000002</c:v>
                </c:pt>
                <c:pt idx="336">
                  <c:v>2101.4281999999998</c:v>
                </c:pt>
                <c:pt idx="337">
                  <c:v>2107.5732000000003</c:v>
                </c:pt>
                <c:pt idx="338">
                  <c:v>2045.5208</c:v>
                </c:pt>
                <c:pt idx="339">
                  <c:v>2113.7484999999997</c:v>
                </c:pt>
                <c:pt idx="340">
                  <c:v>2106.5810999999999</c:v>
                </c:pt>
                <c:pt idx="341">
                  <c:v>2079.9218999999998</c:v>
                </c:pt>
                <c:pt idx="342">
                  <c:v>2100.6758</c:v>
                </c:pt>
                <c:pt idx="343">
                  <c:v>2119.3335000000006</c:v>
                </c:pt>
                <c:pt idx="344">
                  <c:v>2118.0956999999999</c:v>
                </c:pt>
                <c:pt idx="345">
                  <c:v>2118.3629999999998</c:v>
                </c:pt>
                <c:pt idx="346">
                  <c:v>2106.0045999999998</c:v>
                </c:pt>
                <c:pt idx="347">
                  <c:v>2116.625</c:v>
                </c:pt>
                <c:pt idx="348">
                  <c:v>2098.0014999999999</c:v>
                </c:pt>
                <c:pt idx="349">
                  <c:v>2108.7069999999994</c:v>
                </c:pt>
                <c:pt idx="350">
                  <c:v>2128.8081000000002</c:v>
                </c:pt>
                <c:pt idx="351">
                  <c:v>2103.7534000000001</c:v>
                </c:pt>
                <c:pt idx="352">
                  <c:v>2076.0493000000001</c:v>
                </c:pt>
                <c:pt idx="353">
                  <c:v>2119.2226999999993</c:v>
                </c:pt>
                <c:pt idx="354">
                  <c:v>2030.3872999999999</c:v>
                </c:pt>
                <c:pt idx="355">
                  <c:v>2089.4529000000002</c:v>
                </c:pt>
                <c:pt idx="356">
                  <c:v>2088.1273999999999</c:v>
                </c:pt>
                <c:pt idx="357">
                  <c:v>2021.9174</c:v>
                </c:pt>
                <c:pt idx="358">
                  <c:v>2096.9922000000001</c:v>
                </c:pt>
                <c:pt idx="359">
                  <c:v>2089.8176000000003</c:v>
                </c:pt>
                <c:pt idx="360">
                  <c:v>2052.7855999999997</c:v>
                </c:pt>
                <c:pt idx="361">
                  <c:v>2134.4805000000001</c:v>
                </c:pt>
                <c:pt idx="362">
                  <c:v>2068.7184999999995</c:v>
                </c:pt>
                <c:pt idx="363">
                  <c:v>2116.3081000000002</c:v>
                </c:pt>
                <c:pt idx="364">
                  <c:v>2104.9369999999999</c:v>
                </c:pt>
                <c:pt idx="365">
                  <c:v>2116.6972999999998</c:v>
                </c:pt>
                <c:pt idx="366">
                  <c:v>2113.8834999999999</c:v>
                </c:pt>
                <c:pt idx="367">
                  <c:v>2140.2621999999997</c:v>
                </c:pt>
                <c:pt idx="368">
                  <c:v>2122.2770999999998</c:v>
                </c:pt>
                <c:pt idx="369">
                  <c:v>2128.4829</c:v>
                </c:pt>
                <c:pt idx="370">
                  <c:v>2124.9263000000001</c:v>
                </c:pt>
                <c:pt idx="371">
                  <c:v>2135.6291999999999</c:v>
                </c:pt>
                <c:pt idx="372">
                  <c:v>2113.1754999999998</c:v>
                </c:pt>
                <c:pt idx="373">
                  <c:v>2063.1381999999999</c:v>
                </c:pt>
                <c:pt idx="374">
                  <c:v>2111.5668999999994</c:v>
                </c:pt>
                <c:pt idx="375">
                  <c:v>2106.5663999999997</c:v>
                </c:pt>
                <c:pt idx="376">
                  <c:v>2062.9241000000002</c:v>
                </c:pt>
                <c:pt idx="377">
                  <c:v>2126.6298999999995</c:v>
                </c:pt>
                <c:pt idx="378">
                  <c:v>2134.0663999999997</c:v>
                </c:pt>
                <c:pt idx="379">
                  <c:v>2086.1594</c:v>
                </c:pt>
                <c:pt idx="380">
                  <c:v>2104.6621</c:v>
                </c:pt>
                <c:pt idx="381">
                  <c:v>2132.9458</c:v>
                </c:pt>
                <c:pt idx="382">
                  <c:v>2039.729</c:v>
                </c:pt>
                <c:pt idx="383">
                  <c:v>2139.7084999999997</c:v>
                </c:pt>
                <c:pt idx="384">
                  <c:v>2104.5077999999999</c:v>
                </c:pt>
                <c:pt idx="385">
                  <c:v>2088.9992999999999</c:v>
                </c:pt>
                <c:pt idx="386">
                  <c:v>2104.6931000000004</c:v>
                </c:pt>
                <c:pt idx="387">
                  <c:v>2112.1662999999994</c:v>
                </c:pt>
                <c:pt idx="388">
                  <c:v>2073.7310000000002</c:v>
                </c:pt>
                <c:pt idx="389">
                  <c:v>2142.4534000000003</c:v>
                </c:pt>
                <c:pt idx="390">
                  <c:v>2126.6223</c:v>
                </c:pt>
                <c:pt idx="391">
                  <c:v>2100.3535000000006</c:v>
                </c:pt>
                <c:pt idx="392">
                  <c:v>2053.7025999999996</c:v>
                </c:pt>
                <c:pt idx="393">
                  <c:v>2138.7161000000001</c:v>
                </c:pt>
                <c:pt idx="394">
                  <c:v>2074.3613000000005</c:v>
                </c:pt>
                <c:pt idx="395">
                  <c:v>2070.5630000000001</c:v>
                </c:pt>
                <c:pt idx="396">
                  <c:v>2109.7006999999994</c:v>
                </c:pt>
                <c:pt idx="397">
                  <c:v>2107.4392000000003</c:v>
                </c:pt>
                <c:pt idx="398">
                  <c:v>2085.1129999999998</c:v>
                </c:pt>
                <c:pt idx="399">
                  <c:v>2120.1145000000001</c:v>
                </c:pt>
                <c:pt idx="400">
                  <c:v>2111.5059000000001</c:v>
                </c:pt>
                <c:pt idx="401">
                  <c:v>2128.1862999999994</c:v>
                </c:pt>
                <c:pt idx="402">
                  <c:v>2093.7985999999996</c:v>
                </c:pt>
                <c:pt idx="403">
                  <c:v>2134.8200999999999</c:v>
                </c:pt>
                <c:pt idx="404">
                  <c:v>2107.0232000000001</c:v>
                </c:pt>
                <c:pt idx="405">
                  <c:v>2141.8936000000003</c:v>
                </c:pt>
                <c:pt idx="406">
                  <c:v>2095.7853999999998</c:v>
                </c:pt>
                <c:pt idx="407">
                  <c:v>2125.3833000000004</c:v>
                </c:pt>
                <c:pt idx="408">
                  <c:v>2073.5522000000001</c:v>
                </c:pt>
                <c:pt idx="409">
                  <c:v>2145.1379000000002</c:v>
                </c:pt>
                <c:pt idx="410">
                  <c:v>2133.4702000000002</c:v>
                </c:pt>
                <c:pt idx="411">
                  <c:v>2083.4623999999999</c:v>
                </c:pt>
                <c:pt idx="412">
                  <c:v>2109.7401999999997</c:v>
                </c:pt>
                <c:pt idx="413">
                  <c:v>2058.2763999999997</c:v>
                </c:pt>
                <c:pt idx="414">
                  <c:v>2054.7725</c:v>
                </c:pt>
                <c:pt idx="415">
                  <c:v>2137.2013999999999</c:v>
                </c:pt>
                <c:pt idx="416">
                  <c:v>2064.7599999999998</c:v>
                </c:pt>
                <c:pt idx="417">
                  <c:v>2087.0287999999996</c:v>
                </c:pt>
                <c:pt idx="418">
                  <c:v>2066.6696999999995</c:v>
                </c:pt>
                <c:pt idx="419">
                  <c:v>2092.6033000000002</c:v>
                </c:pt>
                <c:pt idx="420">
                  <c:v>2041.5993999999998</c:v>
                </c:pt>
                <c:pt idx="421">
                  <c:v>2127.6958</c:v>
                </c:pt>
                <c:pt idx="422">
                  <c:v>2073.0317000000005</c:v>
                </c:pt>
                <c:pt idx="423">
                  <c:v>2143.6794</c:v>
                </c:pt>
                <c:pt idx="424">
                  <c:v>2102.6684999999998</c:v>
                </c:pt>
                <c:pt idx="425">
                  <c:v>2147.8193000000006</c:v>
                </c:pt>
                <c:pt idx="426">
                  <c:v>2118.6093999999998</c:v>
                </c:pt>
                <c:pt idx="427">
                  <c:v>2129.3787000000002</c:v>
                </c:pt>
                <c:pt idx="428">
                  <c:v>2106.7541999999999</c:v>
                </c:pt>
                <c:pt idx="429">
                  <c:v>2123.5558999999998</c:v>
                </c:pt>
                <c:pt idx="430">
                  <c:v>2078.4169999999999</c:v>
                </c:pt>
                <c:pt idx="431">
                  <c:v>2140.5758999999998</c:v>
                </c:pt>
                <c:pt idx="432">
                  <c:v>2083.5387999999998</c:v>
                </c:pt>
                <c:pt idx="433">
                  <c:v>2093.5154000000002</c:v>
                </c:pt>
                <c:pt idx="434">
                  <c:v>2071.645</c:v>
                </c:pt>
                <c:pt idx="435">
                  <c:v>2100.0581000000002</c:v>
                </c:pt>
                <c:pt idx="436">
                  <c:v>2051.5841999999998</c:v>
                </c:pt>
                <c:pt idx="437">
                  <c:v>2149.6325999999999</c:v>
                </c:pt>
                <c:pt idx="438">
                  <c:v>2060.3766999999998</c:v>
                </c:pt>
                <c:pt idx="439">
                  <c:v>2084.6356999999998</c:v>
                </c:pt>
                <c:pt idx="440">
                  <c:v>2064.4883</c:v>
                </c:pt>
                <c:pt idx="441">
                  <c:v>2102.6950999999999</c:v>
                </c:pt>
                <c:pt idx="442">
                  <c:v>2028.8953999999999</c:v>
                </c:pt>
                <c:pt idx="443">
                  <c:v>2140.5282999999995</c:v>
                </c:pt>
                <c:pt idx="444">
                  <c:v>2077.5304999999998</c:v>
                </c:pt>
                <c:pt idx="445">
                  <c:v>2105.3396000000002</c:v>
                </c:pt>
                <c:pt idx="446">
                  <c:v>2099.7851999999998</c:v>
                </c:pt>
                <c:pt idx="447">
                  <c:v>2130.8308000000002</c:v>
                </c:pt>
                <c:pt idx="448">
                  <c:v>2103.7807999999995</c:v>
                </c:pt>
                <c:pt idx="449">
                  <c:v>2146.3208</c:v>
                </c:pt>
                <c:pt idx="450">
                  <c:v>2087.5127000000002</c:v>
                </c:pt>
                <c:pt idx="451">
                  <c:v>2114.1174000000001</c:v>
                </c:pt>
                <c:pt idx="452">
                  <c:v>2119.1504</c:v>
                </c:pt>
                <c:pt idx="453">
                  <c:v>2124.2581</c:v>
                </c:pt>
                <c:pt idx="454">
                  <c:v>2100.7793000000001</c:v>
                </c:pt>
                <c:pt idx="455">
                  <c:v>2085.2118999999998</c:v>
                </c:pt>
                <c:pt idx="456">
                  <c:v>2112.0176000000001</c:v>
                </c:pt>
              </c:numCache>
            </c:numRef>
          </c:yVal>
        </c:ser>
        <c:ser>
          <c:idx val="2"/>
          <c:order val="2"/>
          <c:tx>
            <c:strRef>
              <c:f>TIMBER_DATA_!$E$1</c:f>
              <c:strCache>
                <c:ptCount val="1"/>
                <c:pt idx="0">
                  <c:v>TT2.BCT.203:TOTAL_INTENSITY_LOWGAIN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TIMBER_DATA_!$E$2:$E$458</c:f>
              <c:numCache>
                <c:formatCode>General</c:formatCode>
                <c:ptCount val="457"/>
                <c:pt idx="0">
                  <c:v>2081.8049000000001</c:v>
                </c:pt>
                <c:pt idx="1">
                  <c:v>2105.7584999999995</c:v>
                </c:pt>
                <c:pt idx="2">
                  <c:v>2078.8847999999998</c:v>
                </c:pt>
                <c:pt idx="3">
                  <c:v>2097.4695000000002</c:v>
                </c:pt>
                <c:pt idx="4">
                  <c:v>2072.0189999999998</c:v>
                </c:pt>
                <c:pt idx="5">
                  <c:v>2080.0407999999998</c:v>
                </c:pt>
                <c:pt idx="6">
                  <c:v>2049.1855</c:v>
                </c:pt>
                <c:pt idx="7">
                  <c:v>2073.1835999999998</c:v>
                </c:pt>
                <c:pt idx="8">
                  <c:v>2036.9324999999999</c:v>
                </c:pt>
                <c:pt idx="9">
                  <c:v>2094.8987000000002</c:v>
                </c:pt>
                <c:pt idx="10">
                  <c:v>2048.0513000000005</c:v>
                </c:pt>
                <c:pt idx="11">
                  <c:v>2044.9502</c:v>
                </c:pt>
                <c:pt idx="12">
                  <c:v>2087.8852999999999</c:v>
                </c:pt>
                <c:pt idx="13">
                  <c:v>2038.7279000000001</c:v>
                </c:pt>
                <c:pt idx="14">
                  <c:v>2025.3426999999999</c:v>
                </c:pt>
                <c:pt idx="15">
                  <c:v>2107.4594999999999</c:v>
                </c:pt>
                <c:pt idx="16">
                  <c:v>2059.2357999999999</c:v>
                </c:pt>
                <c:pt idx="17">
                  <c:v>2076.0666999999994</c:v>
                </c:pt>
                <c:pt idx="18">
                  <c:v>2070.3994000000002</c:v>
                </c:pt>
                <c:pt idx="19">
                  <c:v>2086.1770000000001</c:v>
                </c:pt>
                <c:pt idx="20">
                  <c:v>2101.8420000000001</c:v>
                </c:pt>
                <c:pt idx="21">
                  <c:v>2144.8879000000002</c:v>
                </c:pt>
                <c:pt idx="22">
                  <c:v>2093.3591000000006</c:v>
                </c:pt>
                <c:pt idx="23">
                  <c:v>2114.5102999999999</c:v>
                </c:pt>
                <c:pt idx="24">
                  <c:v>2063.7957000000001</c:v>
                </c:pt>
                <c:pt idx="25">
                  <c:v>2147.2732000000001</c:v>
                </c:pt>
                <c:pt idx="26">
                  <c:v>2090.6111000000005</c:v>
                </c:pt>
                <c:pt idx="27">
                  <c:v>2082.7754</c:v>
                </c:pt>
                <c:pt idx="28">
                  <c:v>2025.2726</c:v>
                </c:pt>
                <c:pt idx="29">
                  <c:v>2104.5883999999996</c:v>
                </c:pt>
                <c:pt idx="30">
                  <c:v>2020.0822999999998</c:v>
                </c:pt>
                <c:pt idx="31">
                  <c:v>2131.0596</c:v>
                </c:pt>
                <c:pt idx="32">
                  <c:v>2062.2348999999995</c:v>
                </c:pt>
                <c:pt idx="33">
                  <c:v>2077.7401999999997</c:v>
                </c:pt>
                <c:pt idx="34">
                  <c:v>2093.6016</c:v>
                </c:pt>
                <c:pt idx="35">
                  <c:v>2101.4967999999999</c:v>
                </c:pt>
                <c:pt idx="36">
                  <c:v>2061.6587</c:v>
                </c:pt>
                <c:pt idx="37">
                  <c:v>2092.9470000000001</c:v>
                </c:pt>
                <c:pt idx="38">
                  <c:v>2093.1693999999998</c:v>
                </c:pt>
                <c:pt idx="39">
                  <c:v>2109.5967000000001</c:v>
                </c:pt>
                <c:pt idx="40">
                  <c:v>2084.3525000000004</c:v>
                </c:pt>
                <c:pt idx="41">
                  <c:v>2092.9043000000001</c:v>
                </c:pt>
                <c:pt idx="42">
                  <c:v>2048.4331000000006</c:v>
                </c:pt>
                <c:pt idx="43">
                  <c:v>2099.9946</c:v>
                </c:pt>
                <c:pt idx="44">
                  <c:v>2066.3748000000001</c:v>
                </c:pt>
                <c:pt idx="45">
                  <c:v>2108.4865999999997</c:v>
                </c:pt>
                <c:pt idx="46">
                  <c:v>2026.7009</c:v>
                </c:pt>
                <c:pt idx="47">
                  <c:v>2103.2302</c:v>
                </c:pt>
                <c:pt idx="48">
                  <c:v>2018.7073</c:v>
                </c:pt>
                <c:pt idx="49">
                  <c:v>2099.3049000000001</c:v>
                </c:pt>
                <c:pt idx="50">
                  <c:v>2099.7384999999995</c:v>
                </c:pt>
                <c:pt idx="51">
                  <c:v>2083.6374999999998</c:v>
                </c:pt>
                <c:pt idx="52">
                  <c:v>2143.5378000000001</c:v>
                </c:pt>
                <c:pt idx="53">
                  <c:v>2077.0562</c:v>
                </c:pt>
                <c:pt idx="54">
                  <c:v>2082.5702999999999</c:v>
                </c:pt>
                <c:pt idx="55">
                  <c:v>2099.9760999999999</c:v>
                </c:pt>
                <c:pt idx="56">
                  <c:v>2118.1122999999998</c:v>
                </c:pt>
                <c:pt idx="57">
                  <c:v>2116.7716999999998</c:v>
                </c:pt>
                <c:pt idx="58">
                  <c:v>2071.1088999999997</c:v>
                </c:pt>
                <c:pt idx="59">
                  <c:v>2098.3634999999999</c:v>
                </c:pt>
                <c:pt idx="60">
                  <c:v>2076.4687999999996</c:v>
                </c:pt>
                <c:pt idx="61">
                  <c:v>2054.6023</c:v>
                </c:pt>
                <c:pt idx="62">
                  <c:v>2100.3449999999998</c:v>
                </c:pt>
                <c:pt idx="63">
                  <c:v>2027.5596</c:v>
                </c:pt>
                <c:pt idx="64">
                  <c:v>2095.0032000000001</c:v>
                </c:pt>
                <c:pt idx="65">
                  <c:v>2060.2611999999999</c:v>
                </c:pt>
                <c:pt idx="66">
                  <c:v>2082.9020999999998</c:v>
                </c:pt>
                <c:pt idx="67">
                  <c:v>2015.0202999999999</c:v>
                </c:pt>
                <c:pt idx="68">
                  <c:v>2107.5246999999995</c:v>
                </c:pt>
                <c:pt idx="69">
                  <c:v>2010.9556000000002</c:v>
                </c:pt>
                <c:pt idx="70">
                  <c:v>2073.6199000000001</c:v>
                </c:pt>
                <c:pt idx="71">
                  <c:v>2059.0452</c:v>
                </c:pt>
                <c:pt idx="72">
                  <c:v>2063.5364</c:v>
                </c:pt>
                <c:pt idx="73">
                  <c:v>2082.4447999999998</c:v>
                </c:pt>
                <c:pt idx="74">
                  <c:v>2136.7062999999994</c:v>
                </c:pt>
                <c:pt idx="75">
                  <c:v>2094.5461</c:v>
                </c:pt>
                <c:pt idx="76">
                  <c:v>2082.7484999999997</c:v>
                </c:pt>
                <c:pt idx="77">
                  <c:v>2073.6967999999997</c:v>
                </c:pt>
                <c:pt idx="78">
                  <c:v>2068.9657999999999</c:v>
                </c:pt>
                <c:pt idx="79">
                  <c:v>2064.9514000000004</c:v>
                </c:pt>
                <c:pt idx="80">
                  <c:v>2082.5127000000002</c:v>
                </c:pt>
                <c:pt idx="81">
                  <c:v>2098.7763999999997</c:v>
                </c:pt>
                <c:pt idx="82">
                  <c:v>2056.1447999999996</c:v>
                </c:pt>
                <c:pt idx="83">
                  <c:v>2074.3110000000006</c:v>
                </c:pt>
                <c:pt idx="84">
                  <c:v>2110.9512000000004</c:v>
                </c:pt>
                <c:pt idx="85">
                  <c:v>2067.5432000000001</c:v>
                </c:pt>
                <c:pt idx="86">
                  <c:v>2089.2345999999998</c:v>
                </c:pt>
                <c:pt idx="87">
                  <c:v>2134.5879</c:v>
                </c:pt>
                <c:pt idx="88">
                  <c:v>2050.8463999999999</c:v>
                </c:pt>
                <c:pt idx="89">
                  <c:v>2151.3418000000001</c:v>
                </c:pt>
                <c:pt idx="90">
                  <c:v>2100.4514000000004</c:v>
                </c:pt>
                <c:pt idx="91">
                  <c:v>2114.3861999999999</c:v>
                </c:pt>
                <c:pt idx="92">
                  <c:v>2112.1525999999999</c:v>
                </c:pt>
                <c:pt idx="93">
                  <c:v>2104.6909000000001</c:v>
                </c:pt>
                <c:pt idx="94">
                  <c:v>2094.6662999999994</c:v>
                </c:pt>
                <c:pt idx="95">
                  <c:v>2088.1187</c:v>
                </c:pt>
                <c:pt idx="96">
                  <c:v>2102.5154000000002</c:v>
                </c:pt>
                <c:pt idx="97">
                  <c:v>2114.5419999999999</c:v>
                </c:pt>
                <c:pt idx="98">
                  <c:v>2055.9041000000002</c:v>
                </c:pt>
                <c:pt idx="99">
                  <c:v>2127.6896999999994</c:v>
                </c:pt>
                <c:pt idx="100">
                  <c:v>2072.2019</c:v>
                </c:pt>
                <c:pt idx="101">
                  <c:v>2075.5349000000001</c:v>
                </c:pt>
                <c:pt idx="102">
                  <c:v>2087.6098999999995</c:v>
                </c:pt>
                <c:pt idx="103">
                  <c:v>2101.0075999999999</c:v>
                </c:pt>
                <c:pt idx="104">
                  <c:v>2069.4434000000001</c:v>
                </c:pt>
                <c:pt idx="105">
                  <c:v>2126.7583</c:v>
                </c:pt>
                <c:pt idx="106">
                  <c:v>2108.3674000000001</c:v>
                </c:pt>
                <c:pt idx="107">
                  <c:v>2106.5441999999998</c:v>
                </c:pt>
                <c:pt idx="108">
                  <c:v>2116.3528000000001</c:v>
                </c:pt>
                <c:pt idx="109">
                  <c:v>2111.9243000000001</c:v>
                </c:pt>
                <c:pt idx="110">
                  <c:v>2062.3533000000007</c:v>
                </c:pt>
                <c:pt idx="111">
                  <c:v>2140.7457999999997</c:v>
                </c:pt>
                <c:pt idx="112">
                  <c:v>2119.3572000000004</c:v>
                </c:pt>
                <c:pt idx="113">
                  <c:v>2118.3740000000003</c:v>
                </c:pt>
                <c:pt idx="114">
                  <c:v>2095.2743999999998</c:v>
                </c:pt>
                <c:pt idx="115">
                  <c:v>2121.0578999999998</c:v>
                </c:pt>
                <c:pt idx="116">
                  <c:v>2107.1657999999998</c:v>
                </c:pt>
                <c:pt idx="117">
                  <c:v>2067.0544</c:v>
                </c:pt>
                <c:pt idx="118">
                  <c:v>2117.8921000000005</c:v>
                </c:pt>
                <c:pt idx="119">
                  <c:v>2066.5491000000002</c:v>
                </c:pt>
                <c:pt idx="120">
                  <c:v>2063.1311000000005</c:v>
                </c:pt>
                <c:pt idx="121">
                  <c:v>2069.2096999999994</c:v>
                </c:pt>
                <c:pt idx="122">
                  <c:v>2095.5308</c:v>
                </c:pt>
                <c:pt idx="123">
                  <c:v>2044.8695</c:v>
                </c:pt>
                <c:pt idx="124">
                  <c:v>2111.1693999999998</c:v>
                </c:pt>
                <c:pt idx="125">
                  <c:v>2065.8958000000002</c:v>
                </c:pt>
                <c:pt idx="126">
                  <c:v>2077.2563</c:v>
                </c:pt>
                <c:pt idx="127">
                  <c:v>2085.1916999999999</c:v>
                </c:pt>
                <c:pt idx="128">
                  <c:v>2093.2975999999999</c:v>
                </c:pt>
                <c:pt idx="129">
                  <c:v>2066.7455999999997</c:v>
                </c:pt>
                <c:pt idx="130">
                  <c:v>2087.7550999999999</c:v>
                </c:pt>
                <c:pt idx="131">
                  <c:v>2116.0817999999999</c:v>
                </c:pt>
                <c:pt idx="132">
                  <c:v>2079.2570999999998</c:v>
                </c:pt>
                <c:pt idx="133">
                  <c:v>2091.4436000000001</c:v>
                </c:pt>
                <c:pt idx="134">
                  <c:v>2126.8629999999998</c:v>
                </c:pt>
                <c:pt idx="135">
                  <c:v>2099.7023999999997</c:v>
                </c:pt>
                <c:pt idx="136">
                  <c:v>2085.6500999999998</c:v>
                </c:pt>
                <c:pt idx="137">
                  <c:v>2089.1999999999998</c:v>
                </c:pt>
                <c:pt idx="138">
                  <c:v>2102.2448999999997</c:v>
                </c:pt>
                <c:pt idx="139">
                  <c:v>2095.9087</c:v>
                </c:pt>
                <c:pt idx="140">
                  <c:v>2109.886</c:v>
                </c:pt>
                <c:pt idx="141">
                  <c:v>2050.2157999999999</c:v>
                </c:pt>
                <c:pt idx="142">
                  <c:v>2108.2421999999997</c:v>
                </c:pt>
                <c:pt idx="143">
                  <c:v>2099.9207000000001</c:v>
                </c:pt>
                <c:pt idx="144">
                  <c:v>2074.3213000000005</c:v>
                </c:pt>
                <c:pt idx="145">
                  <c:v>2080.5465999999997</c:v>
                </c:pt>
                <c:pt idx="146">
                  <c:v>2130.3069</c:v>
                </c:pt>
                <c:pt idx="147">
                  <c:v>2088.3152000000005</c:v>
                </c:pt>
                <c:pt idx="148">
                  <c:v>2118.1261999999997</c:v>
                </c:pt>
                <c:pt idx="149">
                  <c:v>2088.7963999999997</c:v>
                </c:pt>
                <c:pt idx="150">
                  <c:v>2116.7532000000001</c:v>
                </c:pt>
                <c:pt idx="151">
                  <c:v>2069.6720999999998</c:v>
                </c:pt>
                <c:pt idx="152">
                  <c:v>2084.0641999999998</c:v>
                </c:pt>
                <c:pt idx="153">
                  <c:v>2096.2190000000001</c:v>
                </c:pt>
                <c:pt idx="154">
                  <c:v>2034.2377000000001</c:v>
                </c:pt>
                <c:pt idx="155">
                  <c:v>2072.8236999999999</c:v>
                </c:pt>
                <c:pt idx="156">
                  <c:v>2021.0041999999999</c:v>
                </c:pt>
                <c:pt idx="157">
                  <c:v>2070.8306000000002</c:v>
                </c:pt>
                <c:pt idx="158">
                  <c:v>2062.4895000000001</c:v>
                </c:pt>
                <c:pt idx="159">
                  <c:v>2057.6354999999999</c:v>
                </c:pt>
                <c:pt idx="160">
                  <c:v>2054.3940000000002</c:v>
                </c:pt>
                <c:pt idx="161">
                  <c:v>2069.2404999999994</c:v>
                </c:pt>
                <c:pt idx="162">
                  <c:v>2030.6495</c:v>
                </c:pt>
                <c:pt idx="163">
                  <c:v>2120.6688999999997</c:v>
                </c:pt>
                <c:pt idx="164">
                  <c:v>2095.7982999999995</c:v>
                </c:pt>
                <c:pt idx="165">
                  <c:v>2049.0646999999994</c:v>
                </c:pt>
                <c:pt idx="166">
                  <c:v>2067.1625999999997</c:v>
                </c:pt>
                <c:pt idx="167">
                  <c:v>2108.5989</c:v>
                </c:pt>
                <c:pt idx="168">
                  <c:v>2057.5663999999997</c:v>
                </c:pt>
                <c:pt idx="169">
                  <c:v>2137.8921000000005</c:v>
                </c:pt>
                <c:pt idx="170">
                  <c:v>2044.9064000000001</c:v>
                </c:pt>
                <c:pt idx="171">
                  <c:v>2099.9436000000001</c:v>
                </c:pt>
                <c:pt idx="172">
                  <c:v>2106.5095000000001</c:v>
                </c:pt>
                <c:pt idx="173">
                  <c:v>2089.5911000000006</c:v>
                </c:pt>
                <c:pt idx="174">
                  <c:v>2063.6444999999994</c:v>
                </c:pt>
                <c:pt idx="175">
                  <c:v>2066.8429999999998</c:v>
                </c:pt>
                <c:pt idx="176">
                  <c:v>2093.4108999999999</c:v>
                </c:pt>
                <c:pt idx="177">
                  <c:v>2064.9647999999997</c:v>
                </c:pt>
                <c:pt idx="178">
                  <c:v>2040.7959000000001</c:v>
                </c:pt>
                <c:pt idx="179">
                  <c:v>2041.8652</c:v>
                </c:pt>
                <c:pt idx="180">
                  <c:v>2044.7850000000001</c:v>
                </c:pt>
                <c:pt idx="181">
                  <c:v>2018.0446999999999</c:v>
                </c:pt>
                <c:pt idx="182">
                  <c:v>2045.3616999999999</c:v>
                </c:pt>
                <c:pt idx="183">
                  <c:v>2046.0591999999999</c:v>
                </c:pt>
                <c:pt idx="184">
                  <c:v>2070.7094999999995</c:v>
                </c:pt>
                <c:pt idx="185">
                  <c:v>2088.8888999999995</c:v>
                </c:pt>
                <c:pt idx="186">
                  <c:v>2084.5695999999998</c:v>
                </c:pt>
                <c:pt idx="187">
                  <c:v>2063.8092999999999</c:v>
                </c:pt>
                <c:pt idx="188">
                  <c:v>2050.0913000000005</c:v>
                </c:pt>
                <c:pt idx="189">
                  <c:v>2110.2213999999999</c:v>
                </c:pt>
                <c:pt idx="190">
                  <c:v>2089.3454999999999</c:v>
                </c:pt>
                <c:pt idx="191">
                  <c:v>2088.9054999999998</c:v>
                </c:pt>
                <c:pt idx="192">
                  <c:v>2093.1107999999999</c:v>
                </c:pt>
                <c:pt idx="193">
                  <c:v>2095.1855</c:v>
                </c:pt>
                <c:pt idx="194">
                  <c:v>2070.3267000000001</c:v>
                </c:pt>
                <c:pt idx="195">
                  <c:v>2098.5635000000002</c:v>
                </c:pt>
                <c:pt idx="196">
                  <c:v>2065.8721000000005</c:v>
                </c:pt>
                <c:pt idx="197">
                  <c:v>2109.77</c:v>
                </c:pt>
                <c:pt idx="198">
                  <c:v>2079.4708999999998</c:v>
                </c:pt>
                <c:pt idx="199">
                  <c:v>2096.2615000000001</c:v>
                </c:pt>
                <c:pt idx="200">
                  <c:v>2061.8438000000001</c:v>
                </c:pt>
                <c:pt idx="201">
                  <c:v>2132.3400999999999</c:v>
                </c:pt>
                <c:pt idx="202">
                  <c:v>2065.0789</c:v>
                </c:pt>
                <c:pt idx="203">
                  <c:v>2135.1977999999999</c:v>
                </c:pt>
                <c:pt idx="204">
                  <c:v>2081.3296</c:v>
                </c:pt>
                <c:pt idx="205">
                  <c:v>2111.0412999999999</c:v>
                </c:pt>
                <c:pt idx="206">
                  <c:v>2067.0666999999994</c:v>
                </c:pt>
                <c:pt idx="207">
                  <c:v>2135.1574999999998</c:v>
                </c:pt>
                <c:pt idx="208">
                  <c:v>2067.3481000000002</c:v>
                </c:pt>
                <c:pt idx="209">
                  <c:v>2081.6891999999998</c:v>
                </c:pt>
                <c:pt idx="210">
                  <c:v>2041.3692999999998</c:v>
                </c:pt>
                <c:pt idx="211">
                  <c:v>2116.2019</c:v>
                </c:pt>
                <c:pt idx="212">
                  <c:v>2057.1601999999998</c:v>
                </c:pt>
                <c:pt idx="213">
                  <c:v>2109.0827999999997</c:v>
                </c:pt>
                <c:pt idx="214">
                  <c:v>2071.0432000000001</c:v>
                </c:pt>
                <c:pt idx="215">
                  <c:v>2070.2548999999995</c:v>
                </c:pt>
                <c:pt idx="216">
                  <c:v>2008.0762</c:v>
                </c:pt>
                <c:pt idx="217">
                  <c:v>2094.8944999999999</c:v>
                </c:pt>
                <c:pt idx="218">
                  <c:v>1985.0048999999999</c:v>
                </c:pt>
                <c:pt idx="219">
                  <c:v>2082.8240000000001</c:v>
                </c:pt>
                <c:pt idx="220">
                  <c:v>2069.4443000000001</c:v>
                </c:pt>
                <c:pt idx="221">
                  <c:v>2061.2363</c:v>
                </c:pt>
                <c:pt idx="222">
                  <c:v>2066.2970999999998</c:v>
                </c:pt>
                <c:pt idx="223">
                  <c:v>2082.1509000000001</c:v>
                </c:pt>
                <c:pt idx="224">
                  <c:v>2021.1069</c:v>
                </c:pt>
                <c:pt idx="225">
                  <c:v>2052.6909000000001</c:v>
                </c:pt>
                <c:pt idx="226">
                  <c:v>2065.0819999999999</c:v>
                </c:pt>
                <c:pt idx="227">
                  <c:v>2103.8809000000001</c:v>
                </c:pt>
                <c:pt idx="228">
                  <c:v>2079.7341000000001</c:v>
                </c:pt>
                <c:pt idx="229">
                  <c:v>2134.6767999999997</c:v>
                </c:pt>
                <c:pt idx="230">
                  <c:v>2100.4540999999999</c:v>
                </c:pt>
                <c:pt idx="231">
                  <c:v>2119.9897000000001</c:v>
                </c:pt>
                <c:pt idx="232">
                  <c:v>2044.2930999999999</c:v>
                </c:pt>
                <c:pt idx="233">
                  <c:v>2126.4373000000005</c:v>
                </c:pt>
                <c:pt idx="234">
                  <c:v>2064.3132000000005</c:v>
                </c:pt>
                <c:pt idx="235">
                  <c:v>2103.8330000000005</c:v>
                </c:pt>
                <c:pt idx="236">
                  <c:v>2124.5774000000001</c:v>
                </c:pt>
                <c:pt idx="237">
                  <c:v>2056.6662999999994</c:v>
                </c:pt>
                <c:pt idx="238">
                  <c:v>2088.2073</c:v>
                </c:pt>
                <c:pt idx="239">
                  <c:v>2099.3494000000001</c:v>
                </c:pt>
                <c:pt idx="240">
                  <c:v>2056.1172000000001</c:v>
                </c:pt>
                <c:pt idx="241">
                  <c:v>2069.3713000000002</c:v>
                </c:pt>
                <c:pt idx="242">
                  <c:v>2084.3130000000006</c:v>
                </c:pt>
                <c:pt idx="243">
                  <c:v>2087.3867</c:v>
                </c:pt>
                <c:pt idx="244">
                  <c:v>2094.1686999999997</c:v>
                </c:pt>
                <c:pt idx="245">
                  <c:v>2082.6767999999997</c:v>
                </c:pt>
                <c:pt idx="246">
                  <c:v>2080.4542999999999</c:v>
                </c:pt>
                <c:pt idx="247">
                  <c:v>2104.9731000000006</c:v>
                </c:pt>
                <c:pt idx="248">
                  <c:v>2050.5354000000002</c:v>
                </c:pt>
                <c:pt idx="249">
                  <c:v>2094.3962000000001</c:v>
                </c:pt>
                <c:pt idx="250">
                  <c:v>2050.0014999999999</c:v>
                </c:pt>
                <c:pt idx="251">
                  <c:v>2124.3620999999998</c:v>
                </c:pt>
                <c:pt idx="252">
                  <c:v>2086.0317000000005</c:v>
                </c:pt>
                <c:pt idx="253">
                  <c:v>2065.3804</c:v>
                </c:pt>
                <c:pt idx="254">
                  <c:v>2071.6174000000001</c:v>
                </c:pt>
                <c:pt idx="255">
                  <c:v>2086.7865999999995</c:v>
                </c:pt>
                <c:pt idx="256">
                  <c:v>2058.0549000000001</c:v>
                </c:pt>
                <c:pt idx="257">
                  <c:v>2109.0144</c:v>
                </c:pt>
                <c:pt idx="258">
                  <c:v>2066.2123999999999</c:v>
                </c:pt>
                <c:pt idx="259">
                  <c:v>2080.2846999999997</c:v>
                </c:pt>
                <c:pt idx="260">
                  <c:v>2081.3896</c:v>
                </c:pt>
                <c:pt idx="261">
                  <c:v>2055.3948</c:v>
                </c:pt>
                <c:pt idx="262">
                  <c:v>2071.5906</c:v>
                </c:pt>
                <c:pt idx="263">
                  <c:v>2107.0473999999999</c:v>
                </c:pt>
                <c:pt idx="264">
                  <c:v>2085.5432000000001</c:v>
                </c:pt>
                <c:pt idx="265">
                  <c:v>2073.9954000000002</c:v>
                </c:pt>
                <c:pt idx="266">
                  <c:v>2076.2885999999994</c:v>
                </c:pt>
                <c:pt idx="267">
                  <c:v>2069.7910000000002</c:v>
                </c:pt>
                <c:pt idx="268">
                  <c:v>2117.9636</c:v>
                </c:pt>
                <c:pt idx="269">
                  <c:v>2045.7143999999998</c:v>
                </c:pt>
                <c:pt idx="270">
                  <c:v>2060.9467999999997</c:v>
                </c:pt>
                <c:pt idx="271">
                  <c:v>2066.1293999999998</c:v>
                </c:pt>
                <c:pt idx="272">
                  <c:v>2010.9572000000001</c:v>
                </c:pt>
                <c:pt idx="273">
                  <c:v>2107.6120999999998</c:v>
                </c:pt>
                <c:pt idx="274">
                  <c:v>2078.1212999999998</c:v>
                </c:pt>
                <c:pt idx="275">
                  <c:v>2034.4594999999999</c:v>
                </c:pt>
                <c:pt idx="276">
                  <c:v>2019.7665000000002</c:v>
                </c:pt>
                <c:pt idx="277">
                  <c:v>2055.7799999999997</c:v>
                </c:pt>
                <c:pt idx="278">
                  <c:v>2023.3869999999999</c:v>
                </c:pt>
                <c:pt idx="279">
                  <c:v>2069.6235000000001</c:v>
                </c:pt>
                <c:pt idx="280">
                  <c:v>2079.0432000000001</c:v>
                </c:pt>
                <c:pt idx="281">
                  <c:v>2054.2694999999994</c:v>
                </c:pt>
                <c:pt idx="282">
                  <c:v>2090.9038</c:v>
                </c:pt>
                <c:pt idx="283">
                  <c:v>2107.2997999999998</c:v>
                </c:pt>
                <c:pt idx="284">
                  <c:v>2057.4136000000003</c:v>
                </c:pt>
                <c:pt idx="285">
                  <c:v>2109.9629</c:v>
                </c:pt>
                <c:pt idx="286">
                  <c:v>2082.6967999999997</c:v>
                </c:pt>
                <c:pt idx="287">
                  <c:v>2092.0100000000002</c:v>
                </c:pt>
                <c:pt idx="288">
                  <c:v>2097.7692999999995</c:v>
                </c:pt>
                <c:pt idx="289">
                  <c:v>2110.2365999999997</c:v>
                </c:pt>
                <c:pt idx="290">
                  <c:v>2126.7245999999996</c:v>
                </c:pt>
                <c:pt idx="291">
                  <c:v>2041.9426000000001</c:v>
                </c:pt>
                <c:pt idx="292">
                  <c:v>2053.2240999999995</c:v>
                </c:pt>
                <c:pt idx="293">
                  <c:v>2104.1605999999997</c:v>
                </c:pt>
                <c:pt idx="294">
                  <c:v>2052.9119000000005</c:v>
                </c:pt>
                <c:pt idx="295">
                  <c:v>2101.3516000000004</c:v>
                </c:pt>
                <c:pt idx="296">
                  <c:v>2058.0563999999999</c:v>
                </c:pt>
                <c:pt idx="297">
                  <c:v>2079.3320000000003</c:v>
                </c:pt>
                <c:pt idx="298">
                  <c:v>2048.4519000000005</c:v>
                </c:pt>
                <c:pt idx="299">
                  <c:v>2065.4131000000007</c:v>
                </c:pt>
                <c:pt idx="300">
                  <c:v>2025.4683</c:v>
                </c:pt>
                <c:pt idx="301">
                  <c:v>2107.6615999999999</c:v>
                </c:pt>
                <c:pt idx="302">
                  <c:v>2084.3540000000003</c:v>
                </c:pt>
                <c:pt idx="303">
                  <c:v>2061.8489</c:v>
                </c:pt>
                <c:pt idx="304">
                  <c:v>2070.0365999999999</c:v>
                </c:pt>
                <c:pt idx="305">
                  <c:v>2108.9369999999999</c:v>
                </c:pt>
                <c:pt idx="306">
                  <c:v>2069.2755999999999</c:v>
                </c:pt>
                <c:pt idx="307">
                  <c:v>2079.5527000000002</c:v>
                </c:pt>
                <c:pt idx="308">
                  <c:v>2079.8145000000004</c:v>
                </c:pt>
                <c:pt idx="309">
                  <c:v>2076.4766</c:v>
                </c:pt>
                <c:pt idx="310">
                  <c:v>2058.2375000000002</c:v>
                </c:pt>
                <c:pt idx="311">
                  <c:v>2100.3834999999999</c:v>
                </c:pt>
                <c:pt idx="312">
                  <c:v>2074.2577999999999</c:v>
                </c:pt>
                <c:pt idx="313">
                  <c:v>2083.7565999999997</c:v>
                </c:pt>
                <c:pt idx="314">
                  <c:v>2095.9045000000001</c:v>
                </c:pt>
                <c:pt idx="315">
                  <c:v>2084.3276000000001</c:v>
                </c:pt>
                <c:pt idx="316">
                  <c:v>2045.8982999999998</c:v>
                </c:pt>
                <c:pt idx="317">
                  <c:v>2107.2475999999997</c:v>
                </c:pt>
                <c:pt idx="318">
                  <c:v>2063.3550000000005</c:v>
                </c:pt>
                <c:pt idx="319">
                  <c:v>2081.8027000000002</c:v>
                </c:pt>
                <c:pt idx="320">
                  <c:v>2095.8042</c:v>
                </c:pt>
                <c:pt idx="321">
                  <c:v>2070.4630999999999</c:v>
                </c:pt>
                <c:pt idx="322">
                  <c:v>2072.5001999999999</c:v>
                </c:pt>
                <c:pt idx="323">
                  <c:v>2107.0763999999999</c:v>
                </c:pt>
                <c:pt idx="324">
                  <c:v>2094.2921999999999</c:v>
                </c:pt>
                <c:pt idx="325">
                  <c:v>2074.8236999999999</c:v>
                </c:pt>
                <c:pt idx="326">
                  <c:v>2023.2209</c:v>
                </c:pt>
                <c:pt idx="327">
                  <c:v>2104.7003999999997</c:v>
                </c:pt>
                <c:pt idx="328">
                  <c:v>2044.0996</c:v>
                </c:pt>
                <c:pt idx="329">
                  <c:v>2079.1965</c:v>
                </c:pt>
                <c:pt idx="330">
                  <c:v>2071.8977000000004</c:v>
                </c:pt>
                <c:pt idx="331">
                  <c:v>2051.5520000000001</c:v>
                </c:pt>
                <c:pt idx="332">
                  <c:v>2013.0052000000001</c:v>
                </c:pt>
                <c:pt idx="333">
                  <c:v>2098.4521000000004</c:v>
                </c:pt>
                <c:pt idx="334">
                  <c:v>2038.5599</c:v>
                </c:pt>
                <c:pt idx="335">
                  <c:v>2047.9</c:v>
                </c:pt>
                <c:pt idx="336">
                  <c:v>2085.2655999999997</c:v>
                </c:pt>
                <c:pt idx="337">
                  <c:v>2070.8586</c:v>
                </c:pt>
                <c:pt idx="338">
                  <c:v>2038.9643999999998</c:v>
                </c:pt>
                <c:pt idx="339">
                  <c:v>2072.9106000000002</c:v>
                </c:pt>
                <c:pt idx="340">
                  <c:v>2084.1669999999995</c:v>
                </c:pt>
                <c:pt idx="341">
                  <c:v>2051.9004</c:v>
                </c:pt>
                <c:pt idx="342">
                  <c:v>2099.6277</c:v>
                </c:pt>
                <c:pt idx="343">
                  <c:v>2074.9692</c:v>
                </c:pt>
                <c:pt idx="344">
                  <c:v>2096.4070000000002</c:v>
                </c:pt>
                <c:pt idx="345">
                  <c:v>2080.1316000000002</c:v>
                </c:pt>
                <c:pt idx="346">
                  <c:v>2084.8918000000003</c:v>
                </c:pt>
                <c:pt idx="347">
                  <c:v>2109.2637</c:v>
                </c:pt>
                <c:pt idx="348">
                  <c:v>2063.2793000000001</c:v>
                </c:pt>
                <c:pt idx="349">
                  <c:v>2081.634</c:v>
                </c:pt>
                <c:pt idx="350">
                  <c:v>2098.6133000000004</c:v>
                </c:pt>
                <c:pt idx="351">
                  <c:v>2065.9857999999999</c:v>
                </c:pt>
                <c:pt idx="352">
                  <c:v>2053.9336000000003</c:v>
                </c:pt>
                <c:pt idx="353">
                  <c:v>2102.3834999999999</c:v>
                </c:pt>
                <c:pt idx="354">
                  <c:v>2012.9915000000001</c:v>
                </c:pt>
                <c:pt idx="355">
                  <c:v>2071.2365999999997</c:v>
                </c:pt>
                <c:pt idx="356">
                  <c:v>2072.5554000000002</c:v>
                </c:pt>
                <c:pt idx="357">
                  <c:v>1996.1392999999998</c:v>
                </c:pt>
                <c:pt idx="358">
                  <c:v>2092.2123999999999</c:v>
                </c:pt>
                <c:pt idx="359">
                  <c:v>2066.6943000000001</c:v>
                </c:pt>
                <c:pt idx="360">
                  <c:v>2026.6188</c:v>
                </c:pt>
                <c:pt idx="361">
                  <c:v>2100.8258999999998</c:v>
                </c:pt>
                <c:pt idx="362">
                  <c:v>2037.9297000000001</c:v>
                </c:pt>
                <c:pt idx="363">
                  <c:v>2070.8247000000001</c:v>
                </c:pt>
                <c:pt idx="364">
                  <c:v>2060.1799000000001</c:v>
                </c:pt>
                <c:pt idx="365">
                  <c:v>2099.5706</c:v>
                </c:pt>
                <c:pt idx="366">
                  <c:v>2077.8376000000003</c:v>
                </c:pt>
                <c:pt idx="367">
                  <c:v>2144.5718000000002</c:v>
                </c:pt>
                <c:pt idx="368">
                  <c:v>2067.04</c:v>
                </c:pt>
                <c:pt idx="369">
                  <c:v>2082.0859</c:v>
                </c:pt>
                <c:pt idx="370">
                  <c:v>2105.3789000000002</c:v>
                </c:pt>
                <c:pt idx="371">
                  <c:v>2088.4338000000002</c:v>
                </c:pt>
                <c:pt idx="372">
                  <c:v>2062.4220999999998</c:v>
                </c:pt>
                <c:pt idx="373">
                  <c:v>2057.4099000000001</c:v>
                </c:pt>
                <c:pt idx="374">
                  <c:v>2096.2319000000002</c:v>
                </c:pt>
                <c:pt idx="375">
                  <c:v>2067.5888999999997</c:v>
                </c:pt>
                <c:pt idx="376">
                  <c:v>2052.7682999999997</c:v>
                </c:pt>
                <c:pt idx="377">
                  <c:v>2070.145</c:v>
                </c:pt>
                <c:pt idx="378">
                  <c:v>2111.8449999999998</c:v>
                </c:pt>
                <c:pt idx="379">
                  <c:v>2052.7455999999997</c:v>
                </c:pt>
                <c:pt idx="380">
                  <c:v>2101.6615999999999</c:v>
                </c:pt>
                <c:pt idx="381">
                  <c:v>2083.7057999999997</c:v>
                </c:pt>
                <c:pt idx="382">
                  <c:v>2014.0532999999998</c:v>
                </c:pt>
                <c:pt idx="383">
                  <c:v>2098.9238</c:v>
                </c:pt>
                <c:pt idx="384">
                  <c:v>2061.9621999999999</c:v>
                </c:pt>
                <c:pt idx="385">
                  <c:v>2084.0309999999999</c:v>
                </c:pt>
                <c:pt idx="386">
                  <c:v>2092.0097999999998</c:v>
                </c:pt>
                <c:pt idx="387">
                  <c:v>2086.1421</c:v>
                </c:pt>
                <c:pt idx="388">
                  <c:v>2041.1207999999999</c:v>
                </c:pt>
                <c:pt idx="389">
                  <c:v>2085.1986999999995</c:v>
                </c:pt>
                <c:pt idx="390">
                  <c:v>2073.9434000000001</c:v>
                </c:pt>
                <c:pt idx="391">
                  <c:v>2076.3950000000004</c:v>
                </c:pt>
                <c:pt idx="392">
                  <c:v>2043.9999</c:v>
                </c:pt>
                <c:pt idx="393">
                  <c:v>2105.3301000000006</c:v>
                </c:pt>
                <c:pt idx="394">
                  <c:v>2056.3008</c:v>
                </c:pt>
                <c:pt idx="395">
                  <c:v>2061.7694999999994</c:v>
                </c:pt>
                <c:pt idx="396">
                  <c:v>2079.6725999999999</c:v>
                </c:pt>
                <c:pt idx="397">
                  <c:v>2093.2741999999998</c:v>
                </c:pt>
                <c:pt idx="398">
                  <c:v>2079.0324999999998</c:v>
                </c:pt>
                <c:pt idx="399">
                  <c:v>2111.1145000000001</c:v>
                </c:pt>
                <c:pt idx="400">
                  <c:v>2079.2440999999994</c:v>
                </c:pt>
                <c:pt idx="401">
                  <c:v>2116.2251000000001</c:v>
                </c:pt>
                <c:pt idx="402">
                  <c:v>2082.1794</c:v>
                </c:pt>
                <c:pt idx="403">
                  <c:v>2089.9612000000002</c:v>
                </c:pt>
                <c:pt idx="404">
                  <c:v>2085.6931000000004</c:v>
                </c:pt>
                <c:pt idx="405">
                  <c:v>2095.0527000000002</c:v>
                </c:pt>
                <c:pt idx="406">
                  <c:v>2078.2853999999998</c:v>
                </c:pt>
                <c:pt idx="407">
                  <c:v>2102.7240999999995</c:v>
                </c:pt>
                <c:pt idx="408">
                  <c:v>2043.1391999999998</c:v>
                </c:pt>
                <c:pt idx="409">
                  <c:v>2103.5151000000005</c:v>
                </c:pt>
                <c:pt idx="410">
                  <c:v>2084.9421000000002</c:v>
                </c:pt>
                <c:pt idx="411">
                  <c:v>2060.7954</c:v>
                </c:pt>
                <c:pt idx="412">
                  <c:v>2069.4294</c:v>
                </c:pt>
                <c:pt idx="413">
                  <c:v>2044.1880999999998</c:v>
                </c:pt>
                <c:pt idx="414">
                  <c:v>2050.6681999999996</c:v>
                </c:pt>
                <c:pt idx="415">
                  <c:v>2087.4243000000001</c:v>
                </c:pt>
                <c:pt idx="416">
                  <c:v>2061.9816999999998</c:v>
                </c:pt>
                <c:pt idx="417">
                  <c:v>2059.4447999999998</c:v>
                </c:pt>
                <c:pt idx="418">
                  <c:v>2054.2858999999994</c:v>
                </c:pt>
                <c:pt idx="419">
                  <c:v>2062.9594999999999</c:v>
                </c:pt>
                <c:pt idx="420">
                  <c:v>2031.9158000000002</c:v>
                </c:pt>
                <c:pt idx="421">
                  <c:v>2112.125</c:v>
                </c:pt>
                <c:pt idx="422">
                  <c:v>2040.6144999999997</c:v>
                </c:pt>
                <c:pt idx="423">
                  <c:v>2084.2785999999996</c:v>
                </c:pt>
                <c:pt idx="424">
                  <c:v>2078.6233000000002</c:v>
                </c:pt>
                <c:pt idx="425">
                  <c:v>2113.8845000000001</c:v>
                </c:pt>
                <c:pt idx="426">
                  <c:v>2085.5687999999996</c:v>
                </c:pt>
                <c:pt idx="427">
                  <c:v>2110.9277000000002</c:v>
                </c:pt>
                <c:pt idx="428">
                  <c:v>2072.4983000000002</c:v>
                </c:pt>
                <c:pt idx="429">
                  <c:v>2113.5037000000002</c:v>
                </c:pt>
                <c:pt idx="430">
                  <c:v>2036.2049999999999</c:v>
                </c:pt>
                <c:pt idx="431">
                  <c:v>2122.6523000000002</c:v>
                </c:pt>
                <c:pt idx="432">
                  <c:v>2046.4498000000001</c:v>
                </c:pt>
                <c:pt idx="433">
                  <c:v>2048.6921000000002</c:v>
                </c:pt>
                <c:pt idx="434">
                  <c:v>2051.0900999999999</c:v>
                </c:pt>
                <c:pt idx="435">
                  <c:v>2078.3665000000001</c:v>
                </c:pt>
                <c:pt idx="436">
                  <c:v>2048.5470999999998</c:v>
                </c:pt>
                <c:pt idx="437">
                  <c:v>2135.2329</c:v>
                </c:pt>
                <c:pt idx="438">
                  <c:v>2032.0802999999999</c:v>
                </c:pt>
                <c:pt idx="439">
                  <c:v>2068.7086999999997</c:v>
                </c:pt>
                <c:pt idx="440">
                  <c:v>2037.2047</c:v>
                </c:pt>
                <c:pt idx="441">
                  <c:v>2105.3562000000002</c:v>
                </c:pt>
                <c:pt idx="442">
                  <c:v>1999.6713999999997</c:v>
                </c:pt>
                <c:pt idx="443">
                  <c:v>2103.3676999999998</c:v>
                </c:pt>
                <c:pt idx="444">
                  <c:v>2068.4402</c:v>
                </c:pt>
                <c:pt idx="445">
                  <c:v>2074.3748000000001</c:v>
                </c:pt>
                <c:pt idx="446">
                  <c:v>2085.1898999999994</c:v>
                </c:pt>
                <c:pt idx="447">
                  <c:v>2077.2782999999995</c:v>
                </c:pt>
                <c:pt idx="448">
                  <c:v>2081.7473</c:v>
                </c:pt>
                <c:pt idx="449">
                  <c:v>2111.2277999999997</c:v>
                </c:pt>
                <c:pt idx="450">
                  <c:v>2066.0708</c:v>
                </c:pt>
                <c:pt idx="451">
                  <c:v>2096.7273</c:v>
                </c:pt>
                <c:pt idx="452">
                  <c:v>2087.2377999999999</c:v>
                </c:pt>
                <c:pt idx="453">
                  <c:v>2125.6587</c:v>
                </c:pt>
                <c:pt idx="454">
                  <c:v>2051.8523000000005</c:v>
                </c:pt>
                <c:pt idx="455">
                  <c:v>2045.9879000000001</c:v>
                </c:pt>
                <c:pt idx="456">
                  <c:v>2082.9839000000002</c:v>
                </c:pt>
              </c:numCache>
            </c:numRef>
          </c:yVal>
        </c:ser>
        <c:ser>
          <c:idx val="3"/>
          <c:order val="3"/>
          <c:tx>
            <c:strRef>
              <c:f>TIMBER_DATA_!$G$1</c:f>
              <c:strCache>
                <c:ptCount val="1"/>
                <c:pt idx="0">
                  <c:v>TT2.BCT.372:TOTAL_INTENSITY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TIMBER_DATA_!$G$2:$G$458</c:f>
              <c:numCache>
                <c:formatCode>General</c:formatCode>
                <c:ptCount val="457"/>
                <c:pt idx="0">
                  <c:v>2102.9321000000004</c:v>
                </c:pt>
                <c:pt idx="1">
                  <c:v>2121.1633000000002</c:v>
                </c:pt>
                <c:pt idx="2">
                  <c:v>2068.2094999999995</c:v>
                </c:pt>
                <c:pt idx="3">
                  <c:v>2118.2397000000001</c:v>
                </c:pt>
                <c:pt idx="4">
                  <c:v>2095.5938000000001</c:v>
                </c:pt>
                <c:pt idx="5">
                  <c:v>2085.1603999999998</c:v>
                </c:pt>
                <c:pt idx="6">
                  <c:v>2064.5356000000002</c:v>
                </c:pt>
                <c:pt idx="7">
                  <c:v>2097.2797999999998</c:v>
                </c:pt>
                <c:pt idx="8">
                  <c:v>2047.9194</c:v>
                </c:pt>
                <c:pt idx="9">
                  <c:v>2091.8564000000001</c:v>
                </c:pt>
                <c:pt idx="10">
                  <c:v>2055.8035000000004</c:v>
                </c:pt>
                <c:pt idx="11">
                  <c:v>2055.0720000000001</c:v>
                </c:pt>
                <c:pt idx="12">
                  <c:v>2076.8140000000003</c:v>
                </c:pt>
                <c:pt idx="13">
                  <c:v>2063.0243999999998</c:v>
                </c:pt>
                <c:pt idx="14">
                  <c:v>2047.1876</c:v>
                </c:pt>
                <c:pt idx="15">
                  <c:v>2115.7633999999998</c:v>
                </c:pt>
                <c:pt idx="16">
                  <c:v>2059.4897000000001</c:v>
                </c:pt>
                <c:pt idx="17">
                  <c:v>2086.0554000000002</c:v>
                </c:pt>
                <c:pt idx="18">
                  <c:v>2091.9531000000006</c:v>
                </c:pt>
                <c:pt idx="19">
                  <c:v>2080.4207000000001</c:v>
                </c:pt>
                <c:pt idx="20">
                  <c:v>2089.5893999999998</c:v>
                </c:pt>
                <c:pt idx="21">
                  <c:v>2124.9490000000001</c:v>
                </c:pt>
                <c:pt idx="22">
                  <c:v>2098.1021000000001</c:v>
                </c:pt>
                <c:pt idx="23">
                  <c:v>2130.2694999999994</c:v>
                </c:pt>
                <c:pt idx="24">
                  <c:v>2087.1345000000001</c:v>
                </c:pt>
                <c:pt idx="25">
                  <c:v>2102.3254000000002</c:v>
                </c:pt>
                <c:pt idx="26">
                  <c:v>2097.5176000000001</c:v>
                </c:pt>
                <c:pt idx="27">
                  <c:v>2094.5034000000001</c:v>
                </c:pt>
                <c:pt idx="28">
                  <c:v>2065.1427999999996</c:v>
                </c:pt>
                <c:pt idx="29">
                  <c:v>2113.6977999999999</c:v>
                </c:pt>
                <c:pt idx="30">
                  <c:v>2047.2728999999999</c:v>
                </c:pt>
                <c:pt idx="31">
                  <c:v>2119.7387999999996</c:v>
                </c:pt>
                <c:pt idx="32">
                  <c:v>2073.2082999999993</c:v>
                </c:pt>
                <c:pt idx="33">
                  <c:v>2071.0313000000006</c:v>
                </c:pt>
                <c:pt idx="34">
                  <c:v>2091.2712000000001</c:v>
                </c:pt>
                <c:pt idx="35">
                  <c:v>2124.1723999999999</c:v>
                </c:pt>
                <c:pt idx="36">
                  <c:v>2061.7064999999993</c:v>
                </c:pt>
                <c:pt idx="37">
                  <c:v>2098.2595000000001</c:v>
                </c:pt>
                <c:pt idx="38">
                  <c:v>2101.0194999999999</c:v>
                </c:pt>
                <c:pt idx="39">
                  <c:v>2098.6156999999998</c:v>
                </c:pt>
                <c:pt idx="40">
                  <c:v>2080.0949999999998</c:v>
                </c:pt>
                <c:pt idx="41">
                  <c:v>2143.0702999999999</c:v>
                </c:pt>
                <c:pt idx="42">
                  <c:v>2059.8202999999999</c:v>
                </c:pt>
                <c:pt idx="43">
                  <c:v>2102.0032000000001</c:v>
                </c:pt>
                <c:pt idx="44">
                  <c:v>2065.6309000000001</c:v>
                </c:pt>
                <c:pt idx="45">
                  <c:v>2095.6372000000001</c:v>
                </c:pt>
                <c:pt idx="46">
                  <c:v>2042.7936</c:v>
                </c:pt>
                <c:pt idx="47">
                  <c:v>2138.8606</c:v>
                </c:pt>
                <c:pt idx="48">
                  <c:v>2023.0897</c:v>
                </c:pt>
                <c:pt idx="49">
                  <c:v>2109.5344</c:v>
                </c:pt>
                <c:pt idx="50">
                  <c:v>2095.7501999999999</c:v>
                </c:pt>
                <c:pt idx="51">
                  <c:v>2084.1016</c:v>
                </c:pt>
                <c:pt idx="52">
                  <c:v>2134.1001000000001</c:v>
                </c:pt>
                <c:pt idx="53">
                  <c:v>2072.7302</c:v>
                </c:pt>
                <c:pt idx="54">
                  <c:v>2088.9924000000001</c:v>
                </c:pt>
                <c:pt idx="55">
                  <c:v>2114.8511000000003</c:v>
                </c:pt>
                <c:pt idx="56">
                  <c:v>2138.9218999999998</c:v>
                </c:pt>
                <c:pt idx="57">
                  <c:v>2123.1696999999995</c:v>
                </c:pt>
                <c:pt idx="58">
                  <c:v>2072.5270999999998</c:v>
                </c:pt>
                <c:pt idx="59">
                  <c:v>2095.0740000000001</c:v>
                </c:pt>
                <c:pt idx="60">
                  <c:v>2094.0819999999999</c:v>
                </c:pt>
                <c:pt idx="61">
                  <c:v>2057.6610999999998</c:v>
                </c:pt>
                <c:pt idx="62">
                  <c:v>2105.7401999999997</c:v>
                </c:pt>
                <c:pt idx="63">
                  <c:v>2021.3944999999999</c:v>
                </c:pt>
                <c:pt idx="64">
                  <c:v>2088.9529000000002</c:v>
                </c:pt>
                <c:pt idx="65">
                  <c:v>2086.0715000000005</c:v>
                </c:pt>
                <c:pt idx="66">
                  <c:v>2095.0265999999997</c:v>
                </c:pt>
                <c:pt idx="67">
                  <c:v>2026.7083</c:v>
                </c:pt>
                <c:pt idx="68">
                  <c:v>2091.4314000000004</c:v>
                </c:pt>
                <c:pt idx="69">
                  <c:v>2046.9929999999999</c:v>
                </c:pt>
                <c:pt idx="70">
                  <c:v>2112.4328999999998</c:v>
                </c:pt>
                <c:pt idx="71">
                  <c:v>2073.1801999999998</c:v>
                </c:pt>
                <c:pt idx="72">
                  <c:v>2095.2671</c:v>
                </c:pt>
                <c:pt idx="73">
                  <c:v>2068.6394</c:v>
                </c:pt>
                <c:pt idx="74">
                  <c:v>2125.3733000000007</c:v>
                </c:pt>
                <c:pt idx="75">
                  <c:v>2097.1012999999998</c:v>
                </c:pt>
                <c:pt idx="76">
                  <c:v>2096.7851999999998</c:v>
                </c:pt>
                <c:pt idx="77">
                  <c:v>2102.2905000000001</c:v>
                </c:pt>
                <c:pt idx="78">
                  <c:v>2111.4099000000001</c:v>
                </c:pt>
                <c:pt idx="79">
                  <c:v>2070.46</c:v>
                </c:pt>
                <c:pt idx="80">
                  <c:v>2092.9645999999998</c:v>
                </c:pt>
                <c:pt idx="81">
                  <c:v>2105.1886999999997</c:v>
                </c:pt>
                <c:pt idx="82">
                  <c:v>2062.9854</c:v>
                </c:pt>
                <c:pt idx="83">
                  <c:v>2102.0493000000001</c:v>
                </c:pt>
                <c:pt idx="84">
                  <c:v>2124.0803000000001</c:v>
                </c:pt>
                <c:pt idx="85">
                  <c:v>2065.0273000000002</c:v>
                </c:pt>
                <c:pt idx="86">
                  <c:v>2090.1597000000002</c:v>
                </c:pt>
                <c:pt idx="87">
                  <c:v>2145.6071999999999</c:v>
                </c:pt>
                <c:pt idx="88">
                  <c:v>2070.8948</c:v>
                </c:pt>
                <c:pt idx="89">
                  <c:v>2137.5735000000004</c:v>
                </c:pt>
                <c:pt idx="90">
                  <c:v>2103.5063</c:v>
                </c:pt>
                <c:pt idx="91">
                  <c:v>2119.8063999999999</c:v>
                </c:pt>
                <c:pt idx="92">
                  <c:v>2105.1758</c:v>
                </c:pt>
                <c:pt idx="93">
                  <c:v>2125.7484999999997</c:v>
                </c:pt>
                <c:pt idx="94">
                  <c:v>2110.3569000000002</c:v>
                </c:pt>
                <c:pt idx="95">
                  <c:v>2102.1637999999998</c:v>
                </c:pt>
                <c:pt idx="96">
                  <c:v>2105.7885999999994</c:v>
                </c:pt>
                <c:pt idx="97">
                  <c:v>2133.6041999999998</c:v>
                </c:pt>
                <c:pt idx="98">
                  <c:v>2082.0459000000001</c:v>
                </c:pt>
                <c:pt idx="99">
                  <c:v>2124.5493000000001</c:v>
                </c:pt>
                <c:pt idx="100">
                  <c:v>2088.0061000000001</c:v>
                </c:pt>
                <c:pt idx="101">
                  <c:v>2115.8984</c:v>
                </c:pt>
                <c:pt idx="102">
                  <c:v>2087.9567999999999</c:v>
                </c:pt>
                <c:pt idx="103">
                  <c:v>2126.1909000000001</c:v>
                </c:pt>
                <c:pt idx="104">
                  <c:v>2075.9949000000001</c:v>
                </c:pt>
                <c:pt idx="105">
                  <c:v>2143.9333000000006</c:v>
                </c:pt>
                <c:pt idx="106">
                  <c:v>2098.1943000000001</c:v>
                </c:pt>
                <c:pt idx="107">
                  <c:v>2133.6401000000001</c:v>
                </c:pt>
                <c:pt idx="108">
                  <c:v>2127.7243999999996</c:v>
                </c:pt>
                <c:pt idx="109">
                  <c:v>2132.3748000000001</c:v>
                </c:pt>
                <c:pt idx="110">
                  <c:v>2082.5868999999993</c:v>
                </c:pt>
                <c:pt idx="111">
                  <c:v>2140.1210999999998</c:v>
                </c:pt>
                <c:pt idx="112">
                  <c:v>2117.6100999999999</c:v>
                </c:pt>
                <c:pt idx="113">
                  <c:v>2110.7165999999997</c:v>
                </c:pt>
                <c:pt idx="114">
                  <c:v>2113.6855</c:v>
                </c:pt>
                <c:pt idx="115">
                  <c:v>2095.3398000000002</c:v>
                </c:pt>
                <c:pt idx="116">
                  <c:v>2117.3764999999999</c:v>
                </c:pt>
                <c:pt idx="117">
                  <c:v>2086.7437</c:v>
                </c:pt>
                <c:pt idx="118">
                  <c:v>2140.8540000000003</c:v>
                </c:pt>
                <c:pt idx="119">
                  <c:v>2055.8672000000001</c:v>
                </c:pt>
                <c:pt idx="120">
                  <c:v>2061.4621999999999</c:v>
                </c:pt>
                <c:pt idx="121">
                  <c:v>2057.9875000000002</c:v>
                </c:pt>
                <c:pt idx="122">
                  <c:v>2091.7457999999997</c:v>
                </c:pt>
                <c:pt idx="123">
                  <c:v>2071.3690999999999</c:v>
                </c:pt>
                <c:pt idx="124">
                  <c:v>2112.1958</c:v>
                </c:pt>
                <c:pt idx="125">
                  <c:v>2075.6500999999998</c:v>
                </c:pt>
                <c:pt idx="126">
                  <c:v>2088.9467999999997</c:v>
                </c:pt>
                <c:pt idx="127">
                  <c:v>2112.1605999999997</c:v>
                </c:pt>
                <c:pt idx="128">
                  <c:v>2099.9766</c:v>
                </c:pt>
                <c:pt idx="129">
                  <c:v>2084.4108999999999</c:v>
                </c:pt>
                <c:pt idx="130">
                  <c:v>2119.2361000000001</c:v>
                </c:pt>
                <c:pt idx="131">
                  <c:v>2111.7523999999999</c:v>
                </c:pt>
                <c:pt idx="132">
                  <c:v>2094.0077999999999</c:v>
                </c:pt>
                <c:pt idx="133">
                  <c:v>2085.7096999999994</c:v>
                </c:pt>
                <c:pt idx="134">
                  <c:v>2119.3586</c:v>
                </c:pt>
                <c:pt idx="135">
                  <c:v>2082.9412000000002</c:v>
                </c:pt>
                <c:pt idx="136">
                  <c:v>2109.8254000000002</c:v>
                </c:pt>
                <c:pt idx="137">
                  <c:v>2079.3958000000002</c:v>
                </c:pt>
                <c:pt idx="138">
                  <c:v>2104.0378000000001</c:v>
                </c:pt>
                <c:pt idx="139">
                  <c:v>2094.3108000000002</c:v>
                </c:pt>
                <c:pt idx="140">
                  <c:v>2111.7487999999994</c:v>
                </c:pt>
                <c:pt idx="141">
                  <c:v>2062.489</c:v>
                </c:pt>
                <c:pt idx="142">
                  <c:v>2092.9286999999995</c:v>
                </c:pt>
                <c:pt idx="143">
                  <c:v>2120.7067999999995</c:v>
                </c:pt>
                <c:pt idx="144">
                  <c:v>2082.7573000000002</c:v>
                </c:pt>
                <c:pt idx="145">
                  <c:v>2068.0067999999997</c:v>
                </c:pt>
                <c:pt idx="146">
                  <c:v>2133.7930000000001</c:v>
                </c:pt>
                <c:pt idx="147">
                  <c:v>2098.0234</c:v>
                </c:pt>
                <c:pt idx="148">
                  <c:v>2096.6686999999997</c:v>
                </c:pt>
                <c:pt idx="149">
                  <c:v>2115.7687999999994</c:v>
                </c:pt>
                <c:pt idx="150">
                  <c:v>2119.8440000000001</c:v>
                </c:pt>
                <c:pt idx="151">
                  <c:v>2084.6631000000002</c:v>
                </c:pt>
                <c:pt idx="152">
                  <c:v>2093.6350000000002</c:v>
                </c:pt>
                <c:pt idx="153">
                  <c:v>2104.4912000000004</c:v>
                </c:pt>
                <c:pt idx="154">
                  <c:v>2013.1983999999998</c:v>
                </c:pt>
                <c:pt idx="155">
                  <c:v>2076.0652</c:v>
                </c:pt>
                <c:pt idx="156">
                  <c:v>2049.6786999999995</c:v>
                </c:pt>
                <c:pt idx="157">
                  <c:v>2088.2712000000001</c:v>
                </c:pt>
                <c:pt idx="158">
                  <c:v>2088.9380000000001</c:v>
                </c:pt>
                <c:pt idx="159">
                  <c:v>2030.6862999999998</c:v>
                </c:pt>
                <c:pt idx="160">
                  <c:v>2050.9023000000002</c:v>
                </c:pt>
                <c:pt idx="161">
                  <c:v>2047.3167000000001</c:v>
                </c:pt>
                <c:pt idx="162">
                  <c:v>2067.7343999999998</c:v>
                </c:pt>
                <c:pt idx="163">
                  <c:v>2123.9623999999999</c:v>
                </c:pt>
                <c:pt idx="164">
                  <c:v>2066.6370000000002</c:v>
                </c:pt>
                <c:pt idx="165">
                  <c:v>2050.2123999999999</c:v>
                </c:pt>
                <c:pt idx="166">
                  <c:v>2069.634</c:v>
                </c:pt>
                <c:pt idx="167">
                  <c:v>2097.4164999999998</c:v>
                </c:pt>
                <c:pt idx="168">
                  <c:v>2058.002</c:v>
                </c:pt>
                <c:pt idx="169">
                  <c:v>2129.6361999999999</c:v>
                </c:pt>
                <c:pt idx="170">
                  <c:v>2082.3966999999998</c:v>
                </c:pt>
                <c:pt idx="171">
                  <c:v>2104.2067999999995</c:v>
                </c:pt>
                <c:pt idx="172">
                  <c:v>2100.1271999999999</c:v>
                </c:pt>
                <c:pt idx="173">
                  <c:v>2107.6188999999995</c:v>
                </c:pt>
                <c:pt idx="174">
                  <c:v>2097.2053000000001</c:v>
                </c:pt>
                <c:pt idx="175">
                  <c:v>2063.2660999999994</c:v>
                </c:pt>
                <c:pt idx="176">
                  <c:v>2066.1633000000002</c:v>
                </c:pt>
                <c:pt idx="177">
                  <c:v>2061.3748000000001</c:v>
                </c:pt>
                <c:pt idx="178">
                  <c:v>2059.2334000000001</c:v>
                </c:pt>
                <c:pt idx="179">
                  <c:v>2058.6520999999998</c:v>
                </c:pt>
                <c:pt idx="180">
                  <c:v>2030.3796</c:v>
                </c:pt>
                <c:pt idx="181">
                  <c:v>2030.1451</c:v>
                </c:pt>
                <c:pt idx="182">
                  <c:v>2081.9895000000001</c:v>
                </c:pt>
                <c:pt idx="183">
                  <c:v>2070.6825999999996</c:v>
                </c:pt>
                <c:pt idx="184">
                  <c:v>2061.0601000000001</c:v>
                </c:pt>
                <c:pt idx="185">
                  <c:v>2118.5756999999999</c:v>
                </c:pt>
                <c:pt idx="186">
                  <c:v>2099.0666999999994</c:v>
                </c:pt>
                <c:pt idx="187">
                  <c:v>2077.6936000000001</c:v>
                </c:pt>
                <c:pt idx="188">
                  <c:v>2071.1113000000005</c:v>
                </c:pt>
                <c:pt idx="189">
                  <c:v>2126.5732000000003</c:v>
                </c:pt>
                <c:pt idx="190">
                  <c:v>2092.5873999999999</c:v>
                </c:pt>
                <c:pt idx="191">
                  <c:v>2092.0232000000001</c:v>
                </c:pt>
                <c:pt idx="192">
                  <c:v>2083.5807999999997</c:v>
                </c:pt>
                <c:pt idx="193">
                  <c:v>2097.8834999999999</c:v>
                </c:pt>
                <c:pt idx="194">
                  <c:v>2076.1251999999999</c:v>
                </c:pt>
                <c:pt idx="195">
                  <c:v>2115.0412999999999</c:v>
                </c:pt>
                <c:pt idx="196">
                  <c:v>2069.9783000000002</c:v>
                </c:pt>
                <c:pt idx="197">
                  <c:v>2116.7754</c:v>
                </c:pt>
                <c:pt idx="198">
                  <c:v>2093.4369999999999</c:v>
                </c:pt>
                <c:pt idx="199">
                  <c:v>2105.3227999999999</c:v>
                </c:pt>
                <c:pt idx="200">
                  <c:v>2054.3521000000005</c:v>
                </c:pt>
                <c:pt idx="201">
                  <c:v>2107.3591000000006</c:v>
                </c:pt>
                <c:pt idx="202">
                  <c:v>2077.2570999999998</c:v>
                </c:pt>
                <c:pt idx="203">
                  <c:v>2125.3252000000002</c:v>
                </c:pt>
                <c:pt idx="204">
                  <c:v>2095.4739000000004</c:v>
                </c:pt>
                <c:pt idx="205">
                  <c:v>2113.5273000000002</c:v>
                </c:pt>
                <c:pt idx="206">
                  <c:v>2098.4025999999999</c:v>
                </c:pt>
                <c:pt idx="207">
                  <c:v>2131.2363</c:v>
                </c:pt>
                <c:pt idx="208">
                  <c:v>2081.2815000000001</c:v>
                </c:pt>
                <c:pt idx="209">
                  <c:v>2111.1967999999997</c:v>
                </c:pt>
                <c:pt idx="210">
                  <c:v>2062.3806</c:v>
                </c:pt>
                <c:pt idx="211">
                  <c:v>2130.1493999999998</c:v>
                </c:pt>
                <c:pt idx="212">
                  <c:v>2054.2539000000002</c:v>
                </c:pt>
                <c:pt idx="213">
                  <c:v>2096.5956999999999</c:v>
                </c:pt>
                <c:pt idx="214">
                  <c:v>2052.9136000000003</c:v>
                </c:pt>
                <c:pt idx="215">
                  <c:v>2089.3063999999999</c:v>
                </c:pt>
                <c:pt idx="216">
                  <c:v>2026.5047999999999</c:v>
                </c:pt>
                <c:pt idx="217">
                  <c:v>2084.2963999999997</c:v>
                </c:pt>
                <c:pt idx="218">
                  <c:v>2036.7882999999999</c:v>
                </c:pt>
                <c:pt idx="219">
                  <c:v>2067.2448999999997</c:v>
                </c:pt>
                <c:pt idx="220">
                  <c:v>2100.0547000000001</c:v>
                </c:pt>
                <c:pt idx="221">
                  <c:v>2059.8854999999999</c:v>
                </c:pt>
                <c:pt idx="222">
                  <c:v>2054.1653000000001</c:v>
                </c:pt>
                <c:pt idx="223">
                  <c:v>2105.6702</c:v>
                </c:pt>
                <c:pt idx="224">
                  <c:v>2064.4398999999999</c:v>
                </c:pt>
                <c:pt idx="225">
                  <c:v>2050.9789999999998</c:v>
                </c:pt>
                <c:pt idx="226">
                  <c:v>2052.7638999999995</c:v>
                </c:pt>
                <c:pt idx="227">
                  <c:v>2107.7501999999999</c:v>
                </c:pt>
                <c:pt idx="228">
                  <c:v>2087.0835000000002</c:v>
                </c:pt>
                <c:pt idx="229">
                  <c:v>2132.6543000000001</c:v>
                </c:pt>
                <c:pt idx="230">
                  <c:v>2105.0922999999998</c:v>
                </c:pt>
                <c:pt idx="231">
                  <c:v>2126.8770000000004</c:v>
                </c:pt>
                <c:pt idx="232">
                  <c:v>2054.4087</c:v>
                </c:pt>
                <c:pt idx="233">
                  <c:v>2131.4434000000001</c:v>
                </c:pt>
                <c:pt idx="234">
                  <c:v>2076.4932000000003</c:v>
                </c:pt>
                <c:pt idx="235">
                  <c:v>2100.6079</c:v>
                </c:pt>
                <c:pt idx="236">
                  <c:v>2098.4625999999998</c:v>
                </c:pt>
                <c:pt idx="237">
                  <c:v>2078.3052000000002</c:v>
                </c:pt>
                <c:pt idx="238">
                  <c:v>2095.8398000000002</c:v>
                </c:pt>
                <c:pt idx="239">
                  <c:v>2127.8462</c:v>
                </c:pt>
                <c:pt idx="240">
                  <c:v>2073.2116999999998</c:v>
                </c:pt>
                <c:pt idx="241">
                  <c:v>2073.2443999999996</c:v>
                </c:pt>
                <c:pt idx="242">
                  <c:v>2107.5212000000001</c:v>
                </c:pt>
                <c:pt idx="243">
                  <c:v>2095.5913000000005</c:v>
                </c:pt>
                <c:pt idx="244">
                  <c:v>2101.0255999999999</c:v>
                </c:pt>
                <c:pt idx="245">
                  <c:v>2085.4580000000001</c:v>
                </c:pt>
                <c:pt idx="246">
                  <c:v>2085.0683999999997</c:v>
                </c:pt>
                <c:pt idx="247">
                  <c:v>2083.9521000000004</c:v>
                </c:pt>
                <c:pt idx="248">
                  <c:v>2093.8380999999999</c:v>
                </c:pt>
                <c:pt idx="249">
                  <c:v>2087.5607999999997</c:v>
                </c:pt>
                <c:pt idx="250">
                  <c:v>2064.7219</c:v>
                </c:pt>
                <c:pt idx="251">
                  <c:v>2095.4690000000001</c:v>
                </c:pt>
                <c:pt idx="252">
                  <c:v>2082.0151000000005</c:v>
                </c:pt>
                <c:pt idx="253">
                  <c:v>2074.2462999999993</c:v>
                </c:pt>
                <c:pt idx="254">
                  <c:v>2078.3078999999998</c:v>
                </c:pt>
                <c:pt idx="255">
                  <c:v>2098.5432000000001</c:v>
                </c:pt>
                <c:pt idx="256">
                  <c:v>2048.0391000000004</c:v>
                </c:pt>
                <c:pt idx="257">
                  <c:v>2109.7457999999997</c:v>
                </c:pt>
                <c:pt idx="258">
                  <c:v>2085.9331000000006</c:v>
                </c:pt>
                <c:pt idx="259">
                  <c:v>2080.3661999999999</c:v>
                </c:pt>
                <c:pt idx="260">
                  <c:v>2109.2615000000001</c:v>
                </c:pt>
                <c:pt idx="261">
                  <c:v>2098.9736000000003</c:v>
                </c:pt>
                <c:pt idx="262">
                  <c:v>2076.0954999999999</c:v>
                </c:pt>
                <c:pt idx="263">
                  <c:v>2108.6559999999999</c:v>
                </c:pt>
                <c:pt idx="264">
                  <c:v>2091.8518000000004</c:v>
                </c:pt>
                <c:pt idx="265">
                  <c:v>2106.4714000000004</c:v>
                </c:pt>
                <c:pt idx="266">
                  <c:v>2084.3474000000001</c:v>
                </c:pt>
                <c:pt idx="267">
                  <c:v>2086.4934000000003</c:v>
                </c:pt>
                <c:pt idx="268">
                  <c:v>2121.1627999999996</c:v>
                </c:pt>
                <c:pt idx="269">
                  <c:v>2040.3021999999999</c:v>
                </c:pt>
                <c:pt idx="270">
                  <c:v>2060.2473</c:v>
                </c:pt>
                <c:pt idx="271">
                  <c:v>2099.3918000000003</c:v>
                </c:pt>
                <c:pt idx="272">
                  <c:v>2035.7942999999998</c:v>
                </c:pt>
                <c:pt idx="273">
                  <c:v>2082.6875</c:v>
                </c:pt>
                <c:pt idx="274">
                  <c:v>2067.2910000000002</c:v>
                </c:pt>
                <c:pt idx="275">
                  <c:v>2050.1671999999999</c:v>
                </c:pt>
                <c:pt idx="276">
                  <c:v>2044.0437999999999</c:v>
                </c:pt>
                <c:pt idx="277">
                  <c:v>2057.1579999999999</c:v>
                </c:pt>
                <c:pt idx="278">
                  <c:v>2032.0876000000001</c:v>
                </c:pt>
                <c:pt idx="279">
                  <c:v>2070.5532000000003</c:v>
                </c:pt>
                <c:pt idx="280">
                  <c:v>2044.7197000000001</c:v>
                </c:pt>
                <c:pt idx="281">
                  <c:v>2071.2584999999995</c:v>
                </c:pt>
                <c:pt idx="282">
                  <c:v>2071.4647999999997</c:v>
                </c:pt>
                <c:pt idx="283">
                  <c:v>2116.3020000000001</c:v>
                </c:pt>
                <c:pt idx="284">
                  <c:v>2057.3325000000004</c:v>
                </c:pt>
                <c:pt idx="285">
                  <c:v>2138.2875999999997</c:v>
                </c:pt>
                <c:pt idx="286">
                  <c:v>2081.8467000000001</c:v>
                </c:pt>
                <c:pt idx="287">
                  <c:v>2102.7846999999997</c:v>
                </c:pt>
                <c:pt idx="288">
                  <c:v>2107.2006999999994</c:v>
                </c:pt>
                <c:pt idx="289">
                  <c:v>2101.6313000000005</c:v>
                </c:pt>
                <c:pt idx="290">
                  <c:v>2125.9994999999999</c:v>
                </c:pt>
                <c:pt idx="291">
                  <c:v>2050.0102999999999</c:v>
                </c:pt>
                <c:pt idx="292">
                  <c:v>2077.4172000000003</c:v>
                </c:pt>
                <c:pt idx="293">
                  <c:v>2115.8020000000001</c:v>
                </c:pt>
                <c:pt idx="294">
                  <c:v>2070.8333000000002</c:v>
                </c:pt>
                <c:pt idx="295">
                  <c:v>2096.4647999999997</c:v>
                </c:pt>
                <c:pt idx="296">
                  <c:v>2071.1608999999994</c:v>
                </c:pt>
                <c:pt idx="297">
                  <c:v>2099.1828999999993</c:v>
                </c:pt>
                <c:pt idx="298">
                  <c:v>2061.2212</c:v>
                </c:pt>
                <c:pt idx="299">
                  <c:v>2067.6001000000001</c:v>
                </c:pt>
                <c:pt idx="300">
                  <c:v>2048.4297000000001</c:v>
                </c:pt>
                <c:pt idx="301">
                  <c:v>2108.9753000000005</c:v>
                </c:pt>
                <c:pt idx="302">
                  <c:v>2098.2334000000001</c:v>
                </c:pt>
                <c:pt idx="303">
                  <c:v>2053.9445999999998</c:v>
                </c:pt>
                <c:pt idx="304">
                  <c:v>2078.9486999999995</c:v>
                </c:pt>
                <c:pt idx="305">
                  <c:v>2112.1853000000001</c:v>
                </c:pt>
                <c:pt idx="306">
                  <c:v>2080.5807999999997</c:v>
                </c:pt>
                <c:pt idx="307">
                  <c:v>2073.1813999999999</c:v>
                </c:pt>
                <c:pt idx="308">
                  <c:v>2091.5485999999996</c:v>
                </c:pt>
                <c:pt idx="309">
                  <c:v>2072.5332000000003</c:v>
                </c:pt>
                <c:pt idx="310">
                  <c:v>2057.8616000000002</c:v>
                </c:pt>
                <c:pt idx="311">
                  <c:v>2105.3665000000001</c:v>
                </c:pt>
                <c:pt idx="312">
                  <c:v>2094.5996</c:v>
                </c:pt>
                <c:pt idx="313">
                  <c:v>2100.7497999999996</c:v>
                </c:pt>
                <c:pt idx="314">
                  <c:v>2091.0419999999999</c:v>
                </c:pt>
                <c:pt idx="315">
                  <c:v>2087.5938000000001</c:v>
                </c:pt>
                <c:pt idx="316">
                  <c:v>2067.4922000000001</c:v>
                </c:pt>
                <c:pt idx="317">
                  <c:v>2098.9965999999999</c:v>
                </c:pt>
                <c:pt idx="318">
                  <c:v>2056.6637999999998</c:v>
                </c:pt>
                <c:pt idx="319">
                  <c:v>2096.8918000000003</c:v>
                </c:pt>
                <c:pt idx="320">
                  <c:v>2096.6394</c:v>
                </c:pt>
                <c:pt idx="321">
                  <c:v>2082.7212</c:v>
                </c:pt>
                <c:pt idx="322">
                  <c:v>2072.8325000000004</c:v>
                </c:pt>
                <c:pt idx="323">
                  <c:v>2111.0810999999999</c:v>
                </c:pt>
                <c:pt idx="324">
                  <c:v>2088.1837999999998</c:v>
                </c:pt>
                <c:pt idx="325">
                  <c:v>2078.0532000000003</c:v>
                </c:pt>
                <c:pt idx="326">
                  <c:v>2022.3616</c:v>
                </c:pt>
                <c:pt idx="327">
                  <c:v>2115.3987000000002</c:v>
                </c:pt>
                <c:pt idx="328">
                  <c:v>2055.2795000000001</c:v>
                </c:pt>
                <c:pt idx="329">
                  <c:v>2093.5061000000001</c:v>
                </c:pt>
                <c:pt idx="330">
                  <c:v>2070.6387</c:v>
                </c:pt>
                <c:pt idx="331">
                  <c:v>2070.4587000000001</c:v>
                </c:pt>
                <c:pt idx="332">
                  <c:v>2003.4583</c:v>
                </c:pt>
                <c:pt idx="333">
                  <c:v>2091.6367</c:v>
                </c:pt>
                <c:pt idx="334">
                  <c:v>2068.4684999999995</c:v>
                </c:pt>
                <c:pt idx="335">
                  <c:v>2068.0497999999998</c:v>
                </c:pt>
                <c:pt idx="336">
                  <c:v>2063.8713000000002</c:v>
                </c:pt>
                <c:pt idx="337">
                  <c:v>2100.9949000000001</c:v>
                </c:pt>
                <c:pt idx="338">
                  <c:v>2045.8947999999998</c:v>
                </c:pt>
                <c:pt idx="339">
                  <c:v>2090.7556</c:v>
                </c:pt>
                <c:pt idx="340">
                  <c:v>2093.1033000000002</c:v>
                </c:pt>
                <c:pt idx="341">
                  <c:v>2079.2221999999997</c:v>
                </c:pt>
                <c:pt idx="342">
                  <c:v>2098.0756999999999</c:v>
                </c:pt>
                <c:pt idx="343">
                  <c:v>2084.1803999999997</c:v>
                </c:pt>
                <c:pt idx="344">
                  <c:v>2092.1867999999995</c:v>
                </c:pt>
                <c:pt idx="345">
                  <c:v>2105.2932000000001</c:v>
                </c:pt>
                <c:pt idx="346">
                  <c:v>2079.7217000000001</c:v>
                </c:pt>
                <c:pt idx="347">
                  <c:v>2090.4884999999995</c:v>
                </c:pt>
                <c:pt idx="348">
                  <c:v>2061.4395000000004</c:v>
                </c:pt>
                <c:pt idx="349">
                  <c:v>2089.1567</c:v>
                </c:pt>
                <c:pt idx="350">
                  <c:v>2106.8105000000005</c:v>
                </c:pt>
                <c:pt idx="351">
                  <c:v>2094.9392000000003</c:v>
                </c:pt>
                <c:pt idx="352">
                  <c:v>2061.2114000000001</c:v>
                </c:pt>
                <c:pt idx="353">
                  <c:v>2109.8540000000003</c:v>
                </c:pt>
                <c:pt idx="354">
                  <c:v>2025.7112</c:v>
                </c:pt>
                <c:pt idx="355">
                  <c:v>2068.7770999999998</c:v>
                </c:pt>
                <c:pt idx="356">
                  <c:v>2067.8742999999999</c:v>
                </c:pt>
                <c:pt idx="357">
                  <c:v>2043.8296</c:v>
                </c:pt>
                <c:pt idx="358">
                  <c:v>2055.3020000000001</c:v>
                </c:pt>
                <c:pt idx="359">
                  <c:v>2075.8092999999999</c:v>
                </c:pt>
                <c:pt idx="360">
                  <c:v>2058.0683999999997</c:v>
                </c:pt>
                <c:pt idx="361">
                  <c:v>2091.8757000000005</c:v>
                </c:pt>
                <c:pt idx="362">
                  <c:v>2058.2262999999994</c:v>
                </c:pt>
                <c:pt idx="363">
                  <c:v>2096.9762999999998</c:v>
                </c:pt>
                <c:pt idx="364">
                  <c:v>2092.2765999999997</c:v>
                </c:pt>
                <c:pt idx="365">
                  <c:v>2100.1956</c:v>
                </c:pt>
                <c:pt idx="366">
                  <c:v>2081.2981</c:v>
                </c:pt>
                <c:pt idx="367">
                  <c:v>2104.3854999999999</c:v>
                </c:pt>
                <c:pt idx="368">
                  <c:v>2116.4499999999998</c:v>
                </c:pt>
                <c:pt idx="369">
                  <c:v>2109.0763999999999</c:v>
                </c:pt>
                <c:pt idx="370">
                  <c:v>2102.1947999999998</c:v>
                </c:pt>
                <c:pt idx="371">
                  <c:v>2109.9452999999999</c:v>
                </c:pt>
                <c:pt idx="372">
                  <c:v>2085.1223</c:v>
                </c:pt>
                <c:pt idx="373">
                  <c:v>2059.6259999999997</c:v>
                </c:pt>
                <c:pt idx="374">
                  <c:v>2099.2581</c:v>
                </c:pt>
                <c:pt idx="375">
                  <c:v>2068.9277000000002</c:v>
                </c:pt>
                <c:pt idx="376">
                  <c:v>2040.6995999999999</c:v>
                </c:pt>
                <c:pt idx="377">
                  <c:v>2097.46</c:v>
                </c:pt>
                <c:pt idx="378">
                  <c:v>2087.8550000000005</c:v>
                </c:pt>
                <c:pt idx="379">
                  <c:v>2072.2773000000002</c:v>
                </c:pt>
                <c:pt idx="380">
                  <c:v>2108.2033999999999</c:v>
                </c:pt>
                <c:pt idx="381">
                  <c:v>2091.4204</c:v>
                </c:pt>
                <c:pt idx="382">
                  <c:v>2034.2552000000001</c:v>
                </c:pt>
                <c:pt idx="383">
                  <c:v>2103.3337000000006</c:v>
                </c:pt>
                <c:pt idx="384">
                  <c:v>2093.0254</c:v>
                </c:pt>
                <c:pt idx="385">
                  <c:v>2071.4324000000001</c:v>
                </c:pt>
                <c:pt idx="386">
                  <c:v>2109.6093999999998</c:v>
                </c:pt>
                <c:pt idx="387">
                  <c:v>2082.4421000000002</c:v>
                </c:pt>
                <c:pt idx="388">
                  <c:v>2056.3879000000002</c:v>
                </c:pt>
                <c:pt idx="389">
                  <c:v>2103.7206999999994</c:v>
                </c:pt>
                <c:pt idx="390">
                  <c:v>2106.4052999999999</c:v>
                </c:pt>
                <c:pt idx="391">
                  <c:v>2083.3627999999999</c:v>
                </c:pt>
                <c:pt idx="392">
                  <c:v>2036.4431</c:v>
                </c:pt>
                <c:pt idx="393">
                  <c:v>2118.7548999999995</c:v>
                </c:pt>
                <c:pt idx="394">
                  <c:v>2060.9214000000002</c:v>
                </c:pt>
                <c:pt idx="395">
                  <c:v>2076.1079</c:v>
                </c:pt>
                <c:pt idx="396">
                  <c:v>2089.5542</c:v>
                </c:pt>
                <c:pt idx="397">
                  <c:v>2091.7821999999996</c:v>
                </c:pt>
                <c:pt idx="398">
                  <c:v>2063.3384000000001</c:v>
                </c:pt>
                <c:pt idx="399">
                  <c:v>2118.2887999999994</c:v>
                </c:pt>
                <c:pt idx="400">
                  <c:v>2088.4836</c:v>
                </c:pt>
                <c:pt idx="401">
                  <c:v>2116.7804999999994</c:v>
                </c:pt>
                <c:pt idx="402">
                  <c:v>2075.2109</c:v>
                </c:pt>
                <c:pt idx="403">
                  <c:v>2101.4472999999998</c:v>
                </c:pt>
                <c:pt idx="404">
                  <c:v>2103.5087999999996</c:v>
                </c:pt>
                <c:pt idx="405">
                  <c:v>2116.2125999999998</c:v>
                </c:pt>
                <c:pt idx="406">
                  <c:v>2074.9758000000002</c:v>
                </c:pt>
                <c:pt idx="407">
                  <c:v>2089.5810999999999</c:v>
                </c:pt>
                <c:pt idx="408">
                  <c:v>2046.1497999999999</c:v>
                </c:pt>
                <c:pt idx="409">
                  <c:v>2139.2494999999994</c:v>
                </c:pt>
                <c:pt idx="410">
                  <c:v>2107.4175000000005</c:v>
                </c:pt>
                <c:pt idx="411">
                  <c:v>2083.8171000000007</c:v>
                </c:pt>
                <c:pt idx="412">
                  <c:v>2097.7651000000001</c:v>
                </c:pt>
                <c:pt idx="413">
                  <c:v>2064.1504</c:v>
                </c:pt>
                <c:pt idx="414">
                  <c:v>2034.0872999999999</c:v>
                </c:pt>
                <c:pt idx="415">
                  <c:v>2106.8115000000003</c:v>
                </c:pt>
                <c:pt idx="416">
                  <c:v>2066.9560999999999</c:v>
                </c:pt>
                <c:pt idx="417">
                  <c:v>2080.7523999999999</c:v>
                </c:pt>
                <c:pt idx="418">
                  <c:v>2056.9088999999994</c:v>
                </c:pt>
                <c:pt idx="419">
                  <c:v>2073.0050999999999</c:v>
                </c:pt>
                <c:pt idx="420">
                  <c:v>2022.2361000000001</c:v>
                </c:pt>
                <c:pt idx="421">
                  <c:v>2089.5059000000001</c:v>
                </c:pt>
                <c:pt idx="422">
                  <c:v>2048.3456999999999</c:v>
                </c:pt>
                <c:pt idx="423">
                  <c:v>2136.0913000000005</c:v>
                </c:pt>
                <c:pt idx="424">
                  <c:v>2070.9771000000005</c:v>
                </c:pt>
                <c:pt idx="425">
                  <c:v>2122.2393000000002</c:v>
                </c:pt>
                <c:pt idx="426">
                  <c:v>2078.9594999999999</c:v>
                </c:pt>
                <c:pt idx="427">
                  <c:v>2115.9492</c:v>
                </c:pt>
                <c:pt idx="428">
                  <c:v>2070.8622999999998</c:v>
                </c:pt>
                <c:pt idx="429">
                  <c:v>2097.3258999999998</c:v>
                </c:pt>
                <c:pt idx="430">
                  <c:v>2056.4926999999998</c:v>
                </c:pt>
                <c:pt idx="431">
                  <c:v>2100.8611000000005</c:v>
                </c:pt>
                <c:pt idx="432">
                  <c:v>2053.8476999999998</c:v>
                </c:pt>
                <c:pt idx="433">
                  <c:v>2070.2257999999997</c:v>
                </c:pt>
                <c:pt idx="434">
                  <c:v>2063.9861000000001</c:v>
                </c:pt>
                <c:pt idx="435">
                  <c:v>2086.4589999999998</c:v>
                </c:pt>
                <c:pt idx="436">
                  <c:v>2042.6360999999999</c:v>
                </c:pt>
                <c:pt idx="437">
                  <c:v>2128.0524999999998</c:v>
                </c:pt>
                <c:pt idx="438">
                  <c:v>2044.0559000000001</c:v>
                </c:pt>
                <c:pt idx="439">
                  <c:v>2097.2248999999997</c:v>
                </c:pt>
                <c:pt idx="440">
                  <c:v>2057.23</c:v>
                </c:pt>
                <c:pt idx="441">
                  <c:v>2109.0001999999999</c:v>
                </c:pt>
                <c:pt idx="442">
                  <c:v>2009.2699</c:v>
                </c:pt>
                <c:pt idx="443">
                  <c:v>2102.1587</c:v>
                </c:pt>
                <c:pt idx="444">
                  <c:v>2051.1952999999999</c:v>
                </c:pt>
                <c:pt idx="445">
                  <c:v>2081.5329999999999</c:v>
                </c:pt>
                <c:pt idx="446">
                  <c:v>2086.7163</c:v>
                </c:pt>
                <c:pt idx="447">
                  <c:v>2101.6085999999996</c:v>
                </c:pt>
                <c:pt idx="448">
                  <c:v>2084.5421999999999</c:v>
                </c:pt>
                <c:pt idx="449">
                  <c:v>2116.2471</c:v>
                </c:pt>
                <c:pt idx="450">
                  <c:v>2068.6943000000001</c:v>
                </c:pt>
                <c:pt idx="451">
                  <c:v>2100.5381000000002</c:v>
                </c:pt>
                <c:pt idx="452">
                  <c:v>2081.2079999999996</c:v>
                </c:pt>
                <c:pt idx="453">
                  <c:v>2121.8042</c:v>
                </c:pt>
                <c:pt idx="454">
                  <c:v>2057.7891</c:v>
                </c:pt>
                <c:pt idx="455">
                  <c:v>2067.6401000000001</c:v>
                </c:pt>
                <c:pt idx="456">
                  <c:v>2063.5736999999999</c:v>
                </c:pt>
              </c:numCache>
            </c:numRef>
          </c:yVal>
        </c:ser>
        <c:ser>
          <c:idx val="4"/>
          <c:order val="4"/>
          <c:tx>
            <c:strRef>
              <c:f>TIMBER_DATA_!$H$1</c:f>
              <c:strCache>
                <c:ptCount val="1"/>
                <c:pt idx="0">
                  <c:v>TT2.BCT.386:TOTAL_INTENSITY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TIMBER_DATA_!$H$2:$H$458</c:f>
              <c:numCache>
                <c:formatCode>General</c:formatCode>
                <c:ptCount val="457"/>
                <c:pt idx="0">
                  <c:v>2049.6714000000002</c:v>
                </c:pt>
                <c:pt idx="1">
                  <c:v>2074.0446999999995</c:v>
                </c:pt>
                <c:pt idx="2">
                  <c:v>2021.3145999999999</c:v>
                </c:pt>
                <c:pt idx="3">
                  <c:v>2058.5598</c:v>
                </c:pt>
                <c:pt idx="4">
                  <c:v>2038.3905999999999</c:v>
                </c:pt>
                <c:pt idx="5">
                  <c:v>2026.2637</c:v>
                </c:pt>
                <c:pt idx="6">
                  <c:v>1989.3267000000001</c:v>
                </c:pt>
                <c:pt idx="7">
                  <c:v>2032.9226000000001</c:v>
                </c:pt>
                <c:pt idx="8">
                  <c:v>2003.5893999999998</c:v>
                </c:pt>
                <c:pt idx="9">
                  <c:v>2035.1266000000001</c:v>
                </c:pt>
                <c:pt idx="10">
                  <c:v>2005.498</c:v>
                </c:pt>
                <c:pt idx="11">
                  <c:v>2014.1806999999999</c:v>
                </c:pt>
                <c:pt idx="12">
                  <c:v>2022.4089000000001</c:v>
                </c:pt>
                <c:pt idx="13">
                  <c:v>2014.4949999999999</c:v>
                </c:pt>
                <c:pt idx="14">
                  <c:v>1988.1791999999998</c:v>
                </c:pt>
                <c:pt idx="15">
                  <c:v>2054.6675</c:v>
                </c:pt>
                <c:pt idx="16">
                  <c:v>1999.3175000000001</c:v>
                </c:pt>
                <c:pt idx="17">
                  <c:v>2030.7489</c:v>
                </c:pt>
                <c:pt idx="18">
                  <c:v>2030.9679000000001</c:v>
                </c:pt>
                <c:pt idx="19">
                  <c:v>2031.3141999999998</c:v>
                </c:pt>
                <c:pt idx="20">
                  <c:v>2048.7013999999999</c:v>
                </c:pt>
                <c:pt idx="21">
                  <c:v>2065.4618999999998</c:v>
                </c:pt>
                <c:pt idx="22">
                  <c:v>2053.9839000000002</c:v>
                </c:pt>
                <c:pt idx="23">
                  <c:v>2065.3850000000002</c:v>
                </c:pt>
                <c:pt idx="24">
                  <c:v>2016.4270000000001</c:v>
                </c:pt>
                <c:pt idx="25">
                  <c:v>2060.1483999999996</c:v>
                </c:pt>
                <c:pt idx="26">
                  <c:v>2048.3584000000001</c:v>
                </c:pt>
                <c:pt idx="27">
                  <c:v>2032.0038999999999</c:v>
                </c:pt>
                <c:pt idx="28">
                  <c:v>2004.6487999999999</c:v>
                </c:pt>
                <c:pt idx="29">
                  <c:v>2055.8944999999999</c:v>
                </c:pt>
                <c:pt idx="30">
                  <c:v>1971.5640999999998</c:v>
                </c:pt>
                <c:pt idx="31">
                  <c:v>2078.2327</c:v>
                </c:pt>
                <c:pt idx="32">
                  <c:v>2019.7472</c:v>
                </c:pt>
                <c:pt idx="33">
                  <c:v>2038.3116</c:v>
                </c:pt>
                <c:pt idx="34">
                  <c:v>2024.3003999999999</c:v>
                </c:pt>
                <c:pt idx="35">
                  <c:v>2057.3994000000002</c:v>
                </c:pt>
                <c:pt idx="36">
                  <c:v>2005.6272999999999</c:v>
                </c:pt>
                <c:pt idx="37">
                  <c:v>2059.7282999999998</c:v>
                </c:pt>
                <c:pt idx="38">
                  <c:v>2036.7235000000001</c:v>
                </c:pt>
                <c:pt idx="39">
                  <c:v>2052.7802999999994</c:v>
                </c:pt>
                <c:pt idx="40">
                  <c:v>2028.3473999999999</c:v>
                </c:pt>
                <c:pt idx="41">
                  <c:v>2074.5324999999998</c:v>
                </c:pt>
                <c:pt idx="42">
                  <c:v>1989.3444999999997</c:v>
                </c:pt>
                <c:pt idx="43">
                  <c:v>2038.3791999999999</c:v>
                </c:pt>
                <c:pt idx="44">
                  <c:v>2011.2180000000001</c:v>
                </c:pt>
                <c:pt idx="45">
                  <c:v>2052.7367999999997</c:v>
                </c:pt>
                <c:pt idx="46">
                  <c:v>1987.1103999999998</c:v>
                </c:pt>
                <c:pt idx="47">
                  <c:v>2064.4529000000002</c:v>
                </c:pt>
                <c:pt idx="48">
                  <c:v>1975.5473999999999</c:v>
                </c:pt>
                <c:pt idx="49">
                  <c:v>2047.5912999999998</c:v>
                </c:pt>
                <c:pt idx="50">
                  <c:v>2035.8273999999999</c:v>
                </c:pt>
                <c:pt idx="51">
                  <c:v>2018.2611999999999</c:v>
                </c:pt>
                <c:pt idx="52">
                  <c:v>2078.7577999999999</c:v>
                </c:pt>
                <c:pt idx="53">
                  <c:v>2016.1840999999997</c:v>
                </c:pt>
                <c:pt idx="54">
                  <c:v>2039.3521999999998</c:v>
                </c:pt>
                <c:pt idx="55">
                  <c:v>2056.2033999999999</c:v>
                </c:pt>
                <c:pt idx="56">
                  <c:v>2082.2228999999998</c:v>
                </c:pt>
                <c:pt idx="57">
                  <c:v>2069.5421999999999</c:v>
                </c:pt>
                <c:pt idx="58">
                  <c:v>2028.2820999999999</c:v>
                </c:pt>
                <c:pt idx="59">
                  <c:v>2048.9992999999999</c:v>
                </c:pt>
                <c:pt idx="60">
                  <c:v>2032.3971999999999</c:v>
                </c:pt>
                <c:pt idx="61">
                  <c:v>1993.9849999999999</c:v>
                </c:pt>
                <c:pt idx="62">
                  <c:v>2060.3633000000004</c:v>
                </c:pt>
                <c:pt idx="63">
                  <c:v>1970.9241999999999</c:v>
                </c:pt>
                <c:pt idx="64">
                  <c:v>2046.7761</c:v>
                </c:pt>
                <c:pt idx="65">
                  <c:v>2021.7380000000001</c:v>
                </c:pt>
                <c:pt idx="66">
                  <c:v>2032.26</c:v>
                </c:pt>
                <c:pt idx="67">
                  <c:v>1967.7732999999998</c:v>
                </c:pt>
                <c:pt idx="68">
                  <c:v>2037.665</c:v>
                </c:pt>
                <c:pt idx="69">
                  <c:v>1979.335</c:v>
                </c:pt>
                <c:pt idx="70">
                  <c:v>2035.7677000000001</c:v>
                </c:pt>
                <c:pt idx="71">
                  <c:v>2023.8780999999999</c:v>
                </c:pt>
                <c:pt idx="72">
                  <c:v>2022.5864999999999</c:v>
                </c:pt>
                <c:pt idx="73">
                  <c:v>2018.636</c:v>
                </c:pt>
                <c:pt idx="74">
                  <c:v>2075.4827</c:v>
                </c:pt>
                <c:pt idx="75">
                  <c:v>2049.3184000000001</c:v>
                </c:pt>
                <c:pt idx="76">
                  <c:v>2038.7655000000002</c:v>
                </c:pt>
                <c:pt idx="77">
                  <c:v>2045.9916000000001</c:v>
                </c:pt>
                <c:pt idx="78">
                  <c:v>2045.0698</c:v>
                </c:pt>
                <c:pt idx="79">
                  <c:v>2023.2877000000001</c:v>
                </c:pt>
                <c:pt idx="80">
                  <c:v>2041.1688999999999</c:v>
                </c:pt>
                <c:pt idx="81">
                  <c:v>2055.5502999999999</c:v>
                </c:pt>
                <c:pt idx="82">
                  <c:v>2015.2049999999999</c:v>
                </c:pt>
                <c:pt idx="83">
                  <c:v>2028.9802999999999</c:v>
                </c:pt>
                <c:pt idx="84">
                  <c:v>2070.4441000000002</c:v>
                </c:pt>
                <c:pt idx="85">
                  <c:v>2023.1763999999998</c:v>
                </c:pt>
                <c:pt idx="86">
                  <c:v>2038.2941999999998</c:v>
                </c:pt>
                <c:pt idx="87">
                  <c:v>2082.2875999999997</c:v>
                </c:pt>
                <c:pt idx="88">
                  <c:v>2017.4183</c:v>
                </c:pt>
                <c:pt idx="89">
                  <c:v>2083.7875999999997</c:v>
                </c:pt>
                <c:pt idx="90">
                  <c:v>2062.2231000000002</c:v>
                </c:pt>
                <c:pt idx="91">
                  <c:v>2072.3782000000001</c:v>
                </c:pt>
                <c:pt idx="92">
                  <c:v>2036.6245999999999</c:v>
                </c:pt>
                <c:pt idx="93">
                  <c:v>2058.8252000000002</c:v>
                </c:pt>
                <c:pt idx="94">
                  <c:v>2057.7152999999998</c:v>
                </c:pt>
                <c:pt idx="95">
                  <c:v>2042.0599</c:v>
                </c:pt>
                <c:pt idx="96">
                  <c:v>2054.6518999999998</c:v>
                </c:pt>
                <c:pt idx="97">
                  <c:v>2081.2692999999995</c:v>
                </c:pt>
                <c:pt idx="98">
                  <c:v>2014.6363999999999</c:v>
                </c:pt>
                <c:pt idx="99">
                  <c:v>2071.1169</c:v>
                </c:pt>
                <c:pt idx="100">
                  <c:v>2027.9669000000001</c:v>
                </c:pt>
                <c:pt idx="101">
                  <c:v>2049.116</c:v>
                </c:pt>
                <c:pt idx="102">
                  <c:v>2032.1996999999999</c:v>
                </c:pt>
                <c:pt idx="103">
                  <c:v>2058.4834000000001</c:v>
                </c:pt>
                <c:pt idx="104">
                  <c:v>2007.8558</c:v>
                </c:pt>
                <c:pt idx="105">
                  <c:v>2084.2873999999997</c:v>
                </c:pt>
                <c:pt idx="106">
                  <c:v>2038.9441999999999</c:v>
                </c:pt>
                <c:pt idx="107">
                  <c:v>2063.2755999999999</c:v>
                </c:pt>
                <c:pt idx="108">
                  <c:v>2075.3083000000001</c:v>
                </c:pt>
                <c:pt idx="109">
                  <c:v>2082.5873999999999</c:v>
                </c:pt>
                <c:pt idx="110">
                  <c:v>2018.1806999999999</c:v>
                </c:pt>
                <c:pt idx="111">
                  <c:v>2088.7773000000002</c:v>
                </c:pt>
                <c:pt idx="112">
                  <c:v>2065.6403999999998</c:v>
                </c:pt>
                <c:pt idx="113">
                  <c:v>2057.2042999999994</c:v>
                </c:pt>
                <c:pt idx="114">
                  <c:v>2064.3154000000004</c:v>
                </c:pt>
                <c:pt idx="115">
                  <c:v>2046.2435</c:v>
                </c:pt>
                <c:pt idx="116">
                  <c:v>2050.8056999999999</c:v>
                </c:pt>
                <c:pt idx="117">
                  <c:v>2021.8826999999999</c:v>
                </c:pt>
                <c:pt idx="118">
                  <c:v>2060.627</c:v>
                </c:pt>
                <c:pt idx="119">
                  <c:v>2025.2018</c:v>
                </c:pt>
                <c:pt idx="120">
                  <c:v>2011.1273999999999</c:v>
                </c:pt>
                <c:pt idx="121">
                  <c:v>2012.9839999999999</c:v>
                </c:pt>
                <c:pt idx="122">
                  <c:v>2027.5800999999999</c:v>
                </c:pt>
                <c:pt idx="123">
                  <c:v>2006.6030999999998</c:v>
                </c:pt>
                <c:pt idx="124">
                  <c:v>2058.4254999999998</c:v>
                </c:pt>
                <c:pt idx="125">
                  <c:v>2014.0633999999998</c:v>
                </c:pt>
                <c:pt idx="126">
                  <c:v>2030.771</c:v>
                </c:pt>
                <c:pt idx="127">
                  <c:v>2036.7643999999998</c:v>
                </c:pt>
                <c:pt idx="128">
                  <c:v>2041.7151000000001</c:v>
                </c:pt>
                <c:pt idx="129">
                  <c:v>2014.8887</c:v>
                </c:pt>
                <c:pt idx="130">
                  <c:v>2066.7907999999998</c:v>
                </c:pt>
                <c:pt idx="131">
                  <c:v>2055.9816999999998</c:v>
                </c:pt>
                <c:pt idx="132">
                  <c:v>2020.9704999999999</c:v>
                </c:pt>
                <c:pt idx="133">
                  <c:v>2038.6531999999997</c:v>
                </c:pt>
                <c:pt idx="134">
                  <c:v>2064.0720000000001</c:v>
                </c:pt>
                <c:pt idx="135">
                  <c:v>2039.7435</c:v>
                </c:pt>
                <c:pt idx="136">
                  <c:v>2067.2448999999997</c:v>
                </c:pt>
                <c:pt idx="137">
                  <c:v>2042.6035999999999</c:v>
                </c:pt>
                <c:pt idx="138">
                  <c:v>2061.8389000000002</c:v>
                </c:pt>
                <c:pt idx="139">
                  <c:v>2031.1848999999997</c:v>
                </c:pt>
                <c:pt idx="140">
                  <c:v>2064.134</c:v>
                </c:pt>
                <c:pt idx="141">
                  <c:v>2003.4639999999999</c:v>
                </c:pt>
                <c:pt idx="142">
                  <c:v>2054.9141000000004</c:v>
                </c:pt>
                <c:pt idx="143">
                  <c:v>2068.2475999999997</c:v>
                </c:pt>
                <c:pt idx="144">
                  <c:v>2026.3397</c:v>
                </c:pt>
                <c:pt idx="145">
                  <c:v>2020.8009</c:v>
                </c:pt>
                <c:pt idx="146">
                  <c:v>2080.5132000000003</c:v>
                </c:pt>
                <c:pt idx="147">
                  <c:v>2033.817</c:v>
                </c:pt>
                <c:pt idx="148">
                  <c:v>2045.9293</c:v>
                </c:pt>
                <c:pt idx="149">
                  <c:v>2057.2873999999997</c:v>
                </c:pt>
                <c:pt idx="150">
                  <c:v>2059.6261999999997</c:v>
                </c:pt>
                <c:pt idx="151">
                  <c:v>2033.2538999999999</c:v>
                </c:pt>
                <c:pt idx="152">
                  <c:v>2042.0536</c:v>
                </c:pt>
                <c:pt idx="153">
                  <c:v>2036.3292999999999</c:v>
                </c:pt>
                <c:pt idx="154">
                  <c:v>1975.1410999999998</c:v>
                </c:pt>
                <c:pt idx="155">
                  <c:v>2023.5628999999999</c:v>
                </c:pt>
                <c:pt idx="156">
                  <c:v>1990.1446999999998</c:v>
                </c:pt>
                <c:pt idx="157">
                  <c:v>2025.4998000000001</c:v>
                </c:pt>
                <c:pt idx="158">
                  <c:v>2028.511</c:v>
                </c:pt>
                <c:pt idx="159">
                  <c:v>1978.4655000000002</c:v>
                </c:pt>
                <c:pt idx="160">
                  <c:v>1997.7375000000002</c:v>
                </c:pt>
                <c:pt idx="161">
                  <c:v>2002.6739999999998</c:v>
                </c:pt>
                <c:pt idx="162">
                  <c:v>1996.0552</c:v>
                </c:pt>
                <c:pt idx="163">
                  <c:v>2051.3315000000002</c:v>
                </c:pt>
                <c:pt idx="164">
                  <c:v>2014.4903999999999</c:v>
                </c:pt>
                <c:pt idx="165">
                  <c:v>2007.2792999999999</c:v>
                </c:pt>
                <c:pt idx="166">
                  <c:v>2021.9016000000001</c:v>
                </c:pt>
                <c:pt idx="167">
                  <c:v>2049.2534000000001</c:v>
                </c:pt>
                <c:pt idx="168">
                  <c:v>2005.9319</c:v>
                </c:pt>
                <c:pt idx="169">
                  <c:v>2080.7793000000001</c:v>
                </c:pt>
                <c:pt idx="170">
                  <c:v>2031.6965</c:v>
                </c:pt>
                <c:pt idx="171">
                  <c:v>2057.9367999999999</c:v>
                </c:pt>
                <c:pt idx="172">
                  <c:v>2044.6131999999998</c:v>
                </c:pt>
                <c:pt idx="173">
                  <c:v>2050.2970999999998</c:v>
                </c:pt>
                <c:pt idx="174">
                  <c:v>2032.9508000000001</c:v>
                </c:pt>
                <c:pt idx="175">
                  <c:v>2012.204</c:v>
                </c:pt>
                <c:pt idx="176">
                  <c:v>2031.0436</c:v>
                </c:pt>
                <c:pt idx="177">
                  <c:v>2020.9123999999999</c:v>
                </c:pt>
                <c:pt idx="178">
                  <c:v>1996.8810999999998</c:v>
                </c:pt>
                <c:pt idx="179">
                  <c:v>2005.7348999999999</c:v>
                </c:pt>
                <c:pt idx="180">
                  <c:v>1984.0199</c:v>
                </c:pt>
                <c:pt idx="181">
                  <c:v>1976.4570000000001</c:v>
                </c:pt>
                <c:pt idx="182">
                  <c:v>2008.2106000000001</c:v>
                </c:pt>
                <c:pt idx="183">
                  <c:v>2013.5626999999999</c:v>
                </c:pt>
                <c:pt idx="184">
                  <c:v>2018.8626999999999</c:v>
                </c:pt>
                <c:pt idx="185">
                  <c:v>2055.8452000000002</c:v>
                </c:pt>
                <c:pt idx="186">
                  <c:v>2031.6436999999999</c:v>
                </c:pt>
                <c:pt idx="187">
                  <c:v>2026.8581999999999</c:v>
                </c:pt>
                <c:pt idx="188">
                  <c:v>2005.451</c:v>
                </c:pt>
                <c:pt idx="189">
                  <c:v>2053.1095999999998</c:v>
                </c:pt>
                <c:pt idx="190">
                  <c:v>2027.7336</c:v>
                </c:pt>
                <c:pt idx="191">
                  <c:v>2041.5508</c:v>
                </c:pt>
                <c:pt idx="192">
                  <c:v>2036.3468</c:v>
                </c:pt>
                <c:pt idx="193">
                  <c:v>2041.3665000000001</c:v>
                </c:pt>
                <c:pt idx="194">
                  <c:v>2018.6682999999998</c:v>
                </c:pt>
                <c:pt idx="195">
                  <c:v>2058.7892999999995</c:v>
                </c:pt>
                <c:pt idx="196">
                  <c:v>2016.3169</c:v>
                </c:pt>
                <c:pt idx="197">
                  <c:v>2055.7482999999997</c:v>
                </c:pt>
                <c:pt idx="198">
                  <c:v>2030.2293999999999</c:v>
                </c:pt>
                <c:pt idx="199">
                  <c:v>2043.3834999999997</c:v>
                </c:pt>
                <c:pt idx="200">
                  <c:v>2003.8416999999999</c:v>
                </c:pt>
                <c:pt idx="201">
                  <c:v>2069.7741999999998</c:v>
                </c:pt>
                <c:pt idx="202">
                  <c:v>2020.8806999999999</c:v>
                </c:pt>
                <c:pt idx="203">
                  <c:v>2066.1825999999996</c:v>
                </c:pt>
                <c:pt idx="204">
                  <c:v>2039.2391</c:v>
                </c:pt>
                <c:pt idx="205">
                  <c:v>2065.1958</c:v>
                </c:pt>
                <c:pt idx="206">
                  <c:v>2035.2727</c:v>
                </c:pt>
                <c:pt idx="207">
                  <c:v>2079.6046999999994</c:v>
                </c:pt>
                <c:pt idx="208">
                  <c:v>2031.0142999999998</c:v>
                </c:pt>
                <c:pt idx="209">
                  <c:v>2043.0259000000001</c:v>
                </c:pt>
                <c:pt idx="210">
                  <c:v>1997.3780999999999</c:v>
                </c:pt>
                <c:pt idx="211">
                  <c:v>2064.9616999999998</c:v>
                </c:pt>
                <c:pt idx="212">
                  <c:v>2007.1706999999999</c:v>
                </c:pt>
                <c:pt idx="213">
                  <c:v>2036.2396000000001</c:v>
                </c:pt>
                <c:pt idx="214">
                  <c:v>2007.2460000000001</c:v>
                </c:pt>
                <c:pt idx="215">
                  <c:v>2024.6732999999997</c:v>
                </c:pt>
                <c:pt idx="216">
                  <c:v>1964.1939999999997</c:v>
                </c:pt>
                <c:pt idx="217">
                  <c:v>2036.1129999999998</c:v>
                </c:pt>
                <c:pt idx="218">
                  <c:v>1966.3768</c:v>
                </c:pt>
                <c:pt idx="219">
                  <c:v>2011.7008000000001</c:v>
                </c:pt>
                <c:pt idx="220">
                  <c:v>2024.5925</c:v>
                </c:pt>
                <c:pt idx="221">
                  <c:v>2001.8099</c:v>
                </c:pt>
                <c:pt idx="222">
                  <c:v>2007.6626999999999</c:v>
                </c:pt>
                <c:pt idx="223">
                  <c:v>2047.8369</c:v>
                </c:pt>
                <c:pt idx="224">
                  <c:v>1988.9779000000001</c:v>
                </c:pt>
                <c:pt idx="225">
                  <c:v>2003.2582</c:v>
                </c:pt>
                <c:pt idx="226">
                  <c:v>2016.1142999999997</c:v>
                </c:pt>
                <c:pt idx="227">
                  <c:v>2060.9922000000001</c:v>
                </c:pt>
                <c:pt idx="228">
                  <c:v>2031.7963</c:v>
                </c:pt>
                <c:pt idx="229">
                  <c:v>2078.8176000000003</c:v>
                </c:pt>
                <c:pt idx="230">
                  <c:v>2054.8883999999998</c:v>
                </c:pt>
                <c:pt idx="231">
                  <c:v>2055.9679999999998</c:v>
                </c:pt>
                <c:pt idx="232">
                  <c:v>2000.8785</c:v>
                </c:pt>
                <c:pt idx="233">
                  <c:v>2087.9872999999998</c:v>
                </c:pt>
                <c:pt idx="234">
                  <c:v>2024.0417</c:v>
                </c:pt>
                <c:pt idx="235">
                  <c:v>2034.4942999999998</c:v>
                </c:pt>
                <c:pt idx="236">
                  <c:v>2052.3140000000003</c:v>
                </c:pt>
                <c:pt idx="237">
                  <c:v>2023.7645</c:v>
                </c:pt>
                <c:pt idx="238">
                  <c:v>2013.0041999999999</c:v>
                </c:pt>
                <c:pt idx="239">
                  <c:v>2064.3263999999999</c:v>
                </c:pt>
                <c:pt idx="240">
                  <c:v>2013.9579000000001</c:v>
                </c:pt>
                <c:pt idx="241">
                  <c:v>2021.4419</c:v>
                </c:pt>
                <c:pt idx="242">
                  <c:v>2060.2223999999997</c:v>
                </c:pt>
                <c:pt idx="243">
                  <c:v>2030.2692</c:v>
                </c:pt>
                <c:pt idx="244">
                  <c:v>2035.9023</c:v>
                </c:pt>
                <c:pt idx="245">
                  <c:v>2034.5717999999999</c:v>
                </c:pt>
                <c:pt idx="246">
                  <c:v>2022.2668000000001</c:v>
                </c:pt>
                <c:pt idx="247">
                  <c:v>2039.1353999999999</c:v>
                </c:pt>
                <c:pt idx="248">
                  <c:v>2021.0309</c:v>
                </c:pt>
                <c:pt idx="249">
                  <c:v>2041.4304</c:v>
                </c:pt>
                <c:pt idx="250">
                  <c:v>1992.1906999999999</c:v>
                </c:pt>
                <c:pt idx="251">
                  <c:v>2051.1936000000001</c:v>
                </c:pt>
                <c:pt idx="252">
                  <c:v>2029.9170000000001</c:v>
                </c:pt>
                <c:pt idx="253">
                  <c:v>2023.4412</c:v>
                </c:pt>
                <c:pt idx="254">
                  <c:v>2024.5047999999999</c:v>
                </c:pt>
                <c:pt idx="255">
                  <c:v>2030.8652</c:v>
                </c:pt>
                <c:pt idx="256">
                  <c:v>1992.8318999999999</c:v>
                </c:pt>
                <c:pt idx="257">
                  <c:v>2055.8411000000006</c:v>
                </c:pt>
                <c:pt idx="258">
                  <c:v>2019.5429999999999</c:v>
                </c:pt>
                <c:pt idx="259">
                  <c:v>2030.4596000000001</c:v>
                </c:pt>
                <c:pt idx="260">
                  <c:v>2055.0427</c:v>
                </c:pt>
                <c:pt idx="261">
                  <c:v>2046.4931999999999</c:v>
                </c:pt>
                <c:pt idx="262">
                  <c:v>2016.4576000000002</c:v>
                </c:pt>
                <c:pt idx="263">
                  <c:v>2064.9848999999995</c:v>
                </c:pt>
                <c:pt idx="264">
                  <c:v>2033.4503999999999</c:v>
                </c:pt>
                <c:pt idx="265">
                  <c:v>2057.9431000000004</c:v>
                </c:pt>
                <c:pt idx="266">
                  <c:v>2047.9012</c:v>
                </c:pt>
                <c:pt idx="267">
                  <c:v>2042.8971999999999</c:v>
                </c:pt>
                <c:pt idx="268">
                  <c:v>2059.2741999999998</c:v>
                </c:pt>
                <c:pt idx="269">
                  <c:v>1980.1970999999999</c:v>
                </c:pt>
                <c:pt idx="270">
                  <c:v>2008.1378999999999</c:v>
                </c:pt>
                <c:pt idx="271">
                  <c:v>2039.4563000000001</c:v>
                </c:pt>
                <c:pt idx="272">
                  <c:v>1969.0435</c:v>
                </c:pt>
                <c:pt idx="273">
                  <c:v>2026.7114999999999</c:v>
                </c:pt>
                <c:pt idx="274">
                  <c:v>2015.1100999999999</c:v>
                </c:pt>
                <c:pt idx="275">
                  <c:v>1996.5441999999998</c:v>
                </c:pt>
                <c:pt idx="276">
                  <c:v>1979.4537</c:v>
                </c:pt>
                <c:pt idx="277">
                  <c:v>2013.4390000000001</c:v>
                </c:pt>
                <c:pt idx="278">
                  <c:v>1961.3682999999999</c:v>
                </c:pt>
                <c:pt idx="279">
                  <c:v>2017.6548999999998</c:v>
                </c:pt>
                <c:pt idx="280">
                  <c:v>2010.1232999999997</c:v>
                </c:pt>
                <c:pt idx="281">
                  <c:v>2005.4899</c:v>
                </c:pt>
                <c:pt idx="282">
                  <c:v>2013.4701</c:v>
                </c:pt>
                <c:pt idx="283">
                  <c:v>2053.7213999999999</c:v>
                </c:pt>
                <c:pt idx="284">
                  <c:v>2000.3217999999999</c:v>
                </c:pt>
                <c:pt idx="285">
                  <c:v>2062.9316000000003</c:v>
                </c:pt>
                <c:pt idx="286">
                  <c:v>2036.4176000000002</c:v>
                </c:pt>
                <c:pt idx="287">
                  <c:v>2051.2750999999998</c:v>
                </c:pt>
                <c:pt idx="288">
                  <c:v>2055.7039</c:v>
                </c:pt>
                <c:pt idx="289">
                  <c:v>2045.2145</c:v>
                </c:pt>
                <c:pt idx="290">
                  <c:v>2062.8809000000001</c:v>
                </c:pt>
                <c:pt idx="291">
                  <c:v>1993.4047</c:v>
                </c:pt>
                <c:pt idx="292">
                  <c:v>2016.8005000000001</c:v>
                </c:pt>
                <c:pt idx="293">
                  <c:v>2066.3942999999999</c:v>
                </c:pt>
                <c:pt idx="294">
                  <c:v>2016.4954</c:v>
                </c:pt>
                <c:pt idx="295">
                  <c:v>2043.3092999999999</c:v>
                </c:pt>
                <c:pt idx="296">
                  <c:v>2010.1809999999998</c:v>
                </c:pt>
                <c:pt idx="297">
                  <c:v>2029.7702999999999</c:v>
                </c:pt>
                <c:pt idx="298">
                  <c:v>2015.5135</c:v>
                </c:pt>
                <c:pt idx="299">
                  <c:v>2027.1152</c:v>
                </c:pt>
                <c:pt idx="300">
                  <c:v>1984.0697</c:v>
                </c:pt>
                <c:pt idx="301">
                  <c:v>2061.9211000000005</c:v>
                </c:pt>
                <c:pt idx="302">
                  <c:v>2023.6989999999998</c:v>
                </c:pt>
                <c:pt idx="303">
                  <c:v>2010.6685</c:v>
                </c:pt>
                <c:pt idx="304">
                  <c:v>2015.6063999999999</c:v>
                </c:pt>
                <c:pt idx="305">
                  <c:v>2047.8207</c:v>
                </c:pt>
                <c:pt idx="306">
                  <c:v>2031.6025</c:v>
                </c:pt>
                <c:pt idx="307">
                  <c:v>2028.9973</c:v>
                </c:pt>
                <c:pt idx="308">
                  <c:v>2041.3208</c:v>
                </c:pt>
                <c:pt idx="309">
                  <c:v>2022.7183</c:v>
                </c:pt>
                <c:pt idx="310">
                  <c:v>1997.6281999999999</c:v>
                </c:pt>
                <c:pt idx="311">
                  <c:v>2048.9958000000001</c:v>
                </c:pt>
                <c:pt idx="312">
                  <c:v>2025.2987000000001</c:v>
                </c:pt>
                <c:pt idx="313">
                  <c:v>2038.6300999999999</c:v>
                </c:pt>
                <c:pt idx="314">
                  <c:v>2035.2628999999999</c:v>
                </c:pt>
                <c:pt idx="315">
                  <c:v>2034.9121</c:v>
                </c:pt>
                <c:pt idx="316">
                  <c:v>1997.5345</c:v>
                </c:pt>
                <c:pt idx="317">
                  <c:v>2059.0722999999998</c:v>
                </c:pt>
                <c:pt idx="318">
                  <c:v>2015.6951999999999</c:v>
                </c:pt>
                <c:pt idx="319">
                  <c:v>2034.3472999999999</c:v>
                </c:pt>
                <c:pt idx="320">
                  <c:v>2040.2909</c:v>
                </c:pt>
                <c:pt idx="321">
                  <c:v>2037.5278000000001</c:v>
                </c:pt>
                <c:pt idx="322">
                  <c:v>2020.4899</c:v>
                </c:pt>
                <c:pt idx="323">
                  <c:v>2062.3591000000006</c:v>
                </c:pt>
                <c:pt idx="324">
                  <c:v>2038.5243999999998</c:v>
                </c:pt>
                <c:pt idx="325">
                  <c:v>2021.3569</c:v>
                </c:pt>
                <c:pt idx="326">
                  <c:v>1974.4078000000002</c:v>
                </c:pt>
                <c:pt idx="327">
                  <c:v>2050.5378000000001</c:v>
                </c:pt>
                <c:pt idx="328">
                  <c:v>1995.444</c:v>
                </c:pt>
                <c:pt idx="329">
                  <c:v>2024.2069000000001</c:v>
                </c:pt>
                <c:pt idx="330">
                  <c:v>2027.1680999999999</c:v>
                </c:pt>
                <c:pt idx="331">
                  <c:v>2014.6492999999998</c:v>
                </c:pt>
                <c:pt idx="332">
                  <c:v>1962.4648</c:v>
                </c:pt>
                <c:pt idx="333">
                  <c:v>2033.8482999999999</c:v>
                </c:pt>
                <c:pt idx="334">
                  <c:v>2005.1926999999998</c:v>
                </c:pt>
                <c:pt idx="335">
                  <c:v>2003.5247999999999</c:v>
                </c:pt>
                <c:pt idx="336">
                  <c:v>2025.6522999999997</c:v>
                </c:pt>
                <c:pt idx="337">
                  <c:v>2027.4617000000001</c:v>
                </c:pt>
                <c:pt idx="338">
                  <c:v>1978.4451000000001</c:v>
                </c:pt>
                <c:pt idx="339">
                  <c:v>2024.223</c:v>
                </c:pt>
                <c:pt idx="340">
                  <c:v>2030.0458000000001</c:v>
                </c:pt>
                <c:pt idx="341">
                  <c:v>2006.0622999999998</c:v>
                </c:pt>
                <c:pt idx="342">
                  <c:v>2044.3378</c:v>
                </c:pt>
                <c:pt idx="343">
                  <c:v>2047.3661999999999</c:v>
                </c:pt>
                <c:pt idx="344">
                  <c:v>2040.4242999999999</c:v>
                </c:pt>
                <c:pt idx="345">
                  <c:v>2043.635</c:v>
                </c:pt>
                <c:pt idx="346">
                  <c:v>2035.1878999999999</c:v>
                </c:pt>
                <c:pt idx="347">
                  <c:v>2036.3362</c:v>
                </c:pt>
                <c:pt idx="348">
                  <c:v>2011.7209</c:v>
                </c:pt>
                <c:pt idx="349">
                  <c:v>2043.9854</c:v>
                </c:pt>
                <c:pt idx="350">
                  <c:v>2041.4908</c:v>
                </c:pt>
                <c:pt idx="351">
                  <c:v>2028.0617999999999</c:v>
                </c:pt>
                <c:pt idx="352">
                  <c:v>2005.537</c:v>
                </c:pt>
                <c:pt idx="353">
                  <c:v>2038.6872999999998</c:v>
                </c:pt>
                <c:pt idx="354">
                  <c:v>1959.2022999999999</c:v>
                </c:pt>
                <c:pt idx="355">
                  <c:v>2023.1667</c:v>
                </c:pt>
                <c:pt idx="356">
                  <c:v>2006.6520999999998</c:v>
                </c:pt>
                <c:pt idx="357">
                  <c:v>1975.2802999999999</c:v>
                </c:pt>
                <c:pt idx="358">
                  <c:v>2013.1432999999997</c:v>
                </c:pt>
                <c:pt idx="359">
                  <c:v>2017.9301</c:v>
                </c:pt>
                <c:pt idx="360">
                  <c:v>1991.8179</c:v>
                </c:pt>
                <c:pt idx="361">
                  <c:v>2044.4149</c:v>
                </c:pt>
                <c:pt idx="362">
                  <c:v>1981.9189000000001</c:v>
                </c:pt>
                <c:pt idx="363">
                  <c:v>2029.9224999999999</c:v>
                </c:pt>
                <c:pt idx="364">
                  <c:v>2024.9119000000001</c:v>
                </c:pt>
                <c:pt idx="365">
                  <c:v>2036.3152</c:v>
                </c:pt>
                <c:pt idx="366">
                  <c:v>2029.4440999999999</c:v>
                </c:pt>
                <c:pt idx="367">
                  <c:v>2054.8256999999999</c:v>
                </c:pt>
                <c:pt idx="368">
                  <c:v>2050.6442999999995</c:v>
                </c:pt>
                <c:pt idx="369">
                  <c:v>2057.8202999999999</c:v>
                </c:pt>
                <c:pt idx="370">
                  <c:v>2037.45</c:v>
                </c:pt>
                <c:pt idx="371">
                  <c:v>2052.7253000000001</c:v>
                </c:pt>
                <c:pt idx="372">
                  <c:v>2037.9172000000001</c:v>
                </c:pt>
                <c:pt idx="373">
                  <c:v>1987.0436999999999</c:v>
                </c:pt>
                <c:pt idx="374">
                  <c:v>2039.7693999999999</c:v>
                </c:pt>
                <c:pt idx="375">
                  <c:v>2028.8251</c:v>
                </c:pt>
                <c:pt idx="376">
                  <c:v>1994.0192</c:v>
                </c:pt>
                <c:pt idx="377">
                  <c:v>2045.6483999999998</c:v>
                </c:pt>
                <c:pt idx="378">
                  <c:v>2045.6259</c:v>
                </c:pt>
                <c:pt idx="379">
                  <c:v>2022.5308</c:v>
                </c:pt>
                <c:pt idx="380">
                  <c:v>2033.9032999999999</c:v>
                </c:pt>
                <c:pt idx="381">
                  <c:v>2052.4155000000005</c:v>
                </c:pt>
                <c:pt idx="382">
                  <c:v>1977.4709</c:v>
                </c:pt>
                <c:pt idx="383">
                  <c:v>2052.7294999999995</c:v>
                </c:pt>
                <c:pt idx="384">
                  <c:v>2024.8257000000001</c:v>
                </c:pt>
                <c:pt idx="385">
                  <c:v>2021.9486000000002</c:v>
                </c:pt>
                <c:pt idx="386">
                  <c:v>2030.4229</c:v>
                </c:pt>
                <c:pt idx="387">
                  <c:v>2037.3971999999999</c:v>
                </c:pt>
                <c:pt idx="388">
                  <c:v>1997.5410999999999</c:v>
                </c:pt>
                <c:pt idx="389">
                  <c:v>2043.6544999999999</c:v>
                </c:pt>
                <c:pt idx="390">
                  <c:v>2035.9453000000001</c:v>
                </c:pt>
                <c:pt idx="391">
                  <c:v>2024.0830999999998</c:v>
                </c:pt>
                <c:pt idx="392">
                  <c:v>1994.6495</c:v>
                </c:pt>
                <c:pt idx="393">
                  <c:v>2057.2372999999998</c:v>
                </c:pt>
                <c:pt idx="394">
                  <c:v>2000.0432999999998</c:v>
                </c:pt>
                <c:pt idx="395">
                  <c:v>2000.6</c:v>
                </c:pt>
                <c:pt idx="396">
                  <c:v>2026.8172999999999</c:v>
                </c:pt>
                <c:pt idx="397">
                  <c:v>2037.3272999999999</c:v>
                </c:pt>
                <c:pt idx="398">
                  <c:v>2025.9075000000003</c:v>
                </c:pt>
                <c:pt idx="399">
                  <c:v>2055.0381000000002</c:v>
                </c:pt>
                <c:pt idx="400">
                  <c:v>2023.3805</c:v>
                </c:pt>
                <c:pt idx="401">
                  <c:v>2052.6635999999999</c:v>
                </c:pt>
                <c:pt idx="402">
                  <c:v>2022.2399</c:v>
                </c:pt>
                <c:pt idx="403">
                  <c:v>2053.1898999999994</c:v>
                </c:pt>
                <c:pt idx="404">
                  <c:v>2025.2777000000001</c:v>
                </c:pt>
                <c:pt idx="405">
                  <c:v>2066.1410999999998</c:v>
                </c:pt>
                <c:pt idx="406">
                  <c:v>2023.6425999999999</c:v>
                </c:pt>
                <c:pt idx="407">
                  <c:v>2038.9032</c:v>
                </c:pt>
                <c:pt idx="408">
                  <c:v>1998.9748999999999</c:v>
                </c:pt>
                <c:pt idx="409">
                  <c:v>2068.8427999999999</c:v>
                </c:pt>
                <c:pt idx="410">
                  <c:v>2041.6000999999999</c:v>
                </c:pt>
                <c:pt idx="411">
                  <c:v>2006.6433999999997</c:v>
                </c:pt>
                <c:pt idx="412">
                  <c:v>2023.4116000000001</c:v>
                </c:pt>
                <c:pt idx="413">
                  <c:v>2000.9324999999999</c:v>
                </c:pt>
                <c:pt idx="414">
                  <c:v>1977.8670999999999</c:v>
                </c:pt>
                <c:pt idx="415">
                  <c:v>2059.8420000000001</c:v>
                </c:pt>
                <c:pt idx="416">
                  <c:v>1999.5828999999999</c:v>
                </c:pt>
                <c:pt idx="417">
                  <c:v>2002.5172</c:v>
                </c:pt>
                <c:pt idx="418">
                  <c:v>1993.9181000000001</c:v>
                </c:pt>
                <c:pt idx="419">
                  <c:v>2028.1367</c:v>
                </c:pt>
                <c:pt idx="420">
                  <c:v>1971.5269000000001</c:v>
                </c:pt>
                <c:pt idx="421">
                  <c:v>2047.9242999999999</c:v>
                </c:pt>
                <c:pt idx="422">
                  <c:v>1993.0463</c:v>
                </c:pt>
                <c:pt idx="423">
                  <c:v>2069.4004</c:v>
                </c:pt>
                <c:pt idx="424">
                  <c:v>2032.5115000000001</c:v>
                </c:pt>
                <c:pt idx="425">
                  <c:v>2060.5178000000001</c:v>
                </c:pt>
                <c:pt idx="426">
                  <c:v>2040.0695000000001</c:v>
                </c:pt>
                <c:pt idx="427">
                  <c:v>2060.6161999999999</c:v>
                </c:pt>
                <c:pt idx="428">
                  <c:v>2019.7047</c:v>
                </c:pt>
                <c:pt idx="429">
                  <c:v>2055.3227999999999</c:v>
                </c:pt>
                <c:pt idx="430">
                  <c:v>1993.7886000000001</c:v>
                </c:pt>
                <c:pt idx="431">
                  <c:v>2050.8569000000002</c:v>
                </c:pt>
                <c:pt idx="432">
                  <c:v>2006.9514999999999</c:v>
                </c:pt>
                <c:pt idx="433">
                  <c:v>2016.0697</c:v>
                </c:pt>
                <c:pt idx="434">
                  <c:v>2000.2902999999999</c:v>
                </c:pt>
                <c:pt idx="435">
                  <c:v>2038.0757000000001</c:v>
                </c:pt>
                <c:pt idx="436">
                  <c:v>1980.6355000000001</c:v>
                </c:pt>
                <c:pt idx="437">
                  <c:v>2080.2885999999994</c:v>
                </c:pt>
                <c:pt idx="438">
                  <c:v>1990.8058000000001</c:v>
                </c:pt>
                <c:pt idx="439">
                  <c:v>2015.847</c:v>
                </c:pt>
                <c:pt idx="440">
                  <c:v>1990.9308000000001</c:v>
                </c:pt>
                <c:pt idx="441">
                  <c:v>2030.2443999999998</c:v>
                </c:pt>
                <c:pt idx="442">
                  <c:v>1957.5699</c:v>
                </c:pt>
                <c:pt idx="443">
                  <c:v>2046.9139</c:v>
                </c:pt>
                <c:pt idx="444">
                  <c:v>1999.7528</c:v>
                </c:pt>
                <c:pt idx="445">
                  <c:v>2032.7338999999999</c:v>
                </c:pt>
                <c:pt idx="446">
                  <c:v>2018.3853999999999</c:v>
                </c:pt>
                <c:pt idx="447">
                  <c:v>2061.1934000000001</c:v>
                </c:pt>
                <c:pt idx="448">
                  <c:v>2032.0274999999999</c:v>
                </c:pt>
                <c:pt idx="449">
                  <c:v>2070.8176000000003</c:v>
                </c:pt>
                <c:pt idx="450">
                  <c:v>2025.9781</c:v>
                </c:pt>
                <c:pt idx="451">
                  <c:v>2040.6413999999997</c:v>
                </c:pt>
                <c:pt idx="452">
                  <c:v>2029.2423999999999</c:v>
                </c:pt>
                <c:pt idx="453">
                  <c:v>2059.0187999999998</c:v>
                </c:pt>
                <c:pt idx="454">
                  <c:v>2019.3926999999999</c:v>
                </c:pt>
                <c:pt idx="455">
                  <c:v>2008.9263000000001</c:v>
                </c:pt>
                <c:pt idx="456">
                  <c:v>2023.9326000000001</c:v>
                </c:pt>
              </c:numCache>
            </c:numRef>
          </c:yVal>
        </c:ser>
        <c:axId val="112183552"/>
        <c:axId val="112885760"/>
      </c:scatterChart>
      <c:valAx>
        <c:axId val="112183552"/>
        <c:scaling>
          <c:orientation val="minMax"/>
          <c:max val="450"/>
        </c:scaling>
        <c:axPos val="b"/>
        <c:numFmt formatCode="General" sourceLinked="1"/>
        <c:tickLblPos val="nextTo"/>
        <c:crossAx val="112885760"/>
        <c:crosses val="autoZero"/>
        <c:crossBetween val="midCat"/>
      </c:valAx>
      <c:valAx>
        <c:axId val="112885760"/>
        <c:scaling>
          <c:orientation val="minMax"/>
        </c:scaling>
        <c:axPos val="l"/>
        <c:majorGridlines/>
        <c:numFmt formatCode="General" sourceLinked="1"/>
        <c:tickLblPos val="nextTo"/>
        <c:crossAx val="112183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3540337271378933"/>
          <c:y val="0.70629372469046503"/>
          <c:w val="0.3105473839327445"/>
          <c:h val="0.18879891587348607"/>
        </c:manualLayout>
      </c:layout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TRANSMISSION % (PS ring-&gt;BCT212)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620141122344607"/>
          <c:y val="8.7864132982415008E-2"/>
          <c:w val="0.85416164995396149"/>
          <c:h val="0.79210736298754281"/>
        </c:manualLayout>
      </c:layout>
      <c:scatterChart>
        <c:scatterStyle val="lineMarker"/>
        <c:ser>
          <c:idx val="0"/>
          <c:order val="0"/>
          <c:tx>
            <c:strRef>
              <c:f>TIMBER_DATA_!$K$1</c:f>
              <c:strCache>
                <c:ptCount val="1"/>
                <c:pt idx="0">
                  <c:v>TRANS (PS-&gt;BCT212)</c:v>
                </c:pt>
              </c:strCache>
            </c:strRef>
          </c:tx>
          <c:xVal>
            <c:numRef>
              <c:f>TIMBER_DATA_!$B$2:$B$458</c:f>
              <c:numCache>
                <c:formatCode>General</c:formatCode>
                <c:ptCount val="45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</c:numCache>
            </c:numRef>
          </c:xVal>
          <c:yVal>
            <c:numRef>
              <c:f>TIMBER_DATA_!$K$2:$K$458</c:f>
              <c:numCache>
                <c:formatCode>0.00</c:formatCode>
                <c:ptCount val="457"/>
                <c:pt idx="0">
                  <c:v>97.232818476822388</c:v>
                </c:pt>
                <c:pt idx="1">
                  <c:v>97.977136630917343</c:v>
                </c:pt>
                <c:pt idx="2">
                  <c:v>96.946384090816281</c:v>
                </c:pt>
                <c:pt idx="3">
                  <c:v>98.259132775903097</c:v>
                </c:pt>
                <c:pt idx="4">
                  <c:v>96.949834078058018</c:v>
                </c:pt>
                <c:pt idx="5">
                  <c:v>96.211631167186695</c:v>
                </c:pt>
                <c:pt idx="6">
                  <c:v>96.990066695047531</c:v>
                </c:pt>
                <c:pt idx="7">
                  <c:v>97.802350777522861</c:v>
                </c:pt>
                <c:pt idx="8">
                  <c:v>95.370975683574798</c:v>
                </c:pt>
                <c:pt idx="9">
                  <c:v>96.916974060916232</c:v>
                </c:pt>
                <c:pt idx="10">
                  <c:v>96.373739454446408</c:v>
                </c:pt>
                <c:pt idx="11">
                  <c:v>96.473544650883341</c:v>
                </c:pt>
                <c:pt idx="12">
                  <c:v>96.435740034361913</c:v>
                </c:pt>
                <c:pt idx="13">
                  <c:v>96.319358043001586</c:v>
                </c:pt>
                <c:pt idx="14">
                  <c:v>96.51594936941153</c:v>
                </c:pt>
                <c:pt idx="15">
                  <c:v>97.576418161562415</c:v>
                </c:pt>
                <c:pt idx="16">
                  <c:v>97.331846897064295</c:v>
                </c:pt>
                <c:pt idx="17">
                  <c:v>96.568630399810431</c:v>
                </c:pt>
                <c:pt idx="18">
                  <c:v>97.406164122750255</c:v>
                </c:pt>
                <c:pt idx="19">
                  <c:v>97.039487983993823</c:v>
                </c:pt>
                <c:pt idx="20">
                  <c:v>97.470696593935585</c:v>
                </c:pt>
                <c:pt idx="21">
                  <c:v>98.061041016596562</c:v>
                </c:pt>
                <c:pt idx="22">
                  <c:v>97.17474998528661</c:v>
                </c:pt>
                <c:pt idx="23">
                  <c:v>98.714904000688151</c:v>
                </c:pt>
                <c:pt idx="24">
                  <c:v>96.688061271147689</c:v>
                </c:pt>
                <c:pt idx="25">
                  <c:v>97.292628770406537</c:v>
                </c:pt>
                <c:pt idx="26">
                  <c:v>98.466192461777453</c:v>
                </c:pt>
                <c:pt idx="27">
                  <c:v>96.036378239838285</c:v>
                </c:pt>
                <c:pt idx="28">
                  <c:v>97.786012808012543</c:v>
                </c:pt>
                <c:pt idx="29">
                  <c:v>97.193914317034157</c:v>
                </c:pt>
                <c:pt idx="30">
                  <c:v>96.379329753270966</c:v>
                </c:pt>
                <c:pt idx="31">
                  <c:v>98.224641885358352</c:v>
                </c:pt>
                <c:pt idx="32">
                  <c:v>97.284489570344803</c:v>
                </c:pt>
                <c:pt idx="33">
                  <c:v>96.820031362738163</c:v>
                </c:pt>
                <c:pt idx="34">
                  <c:v>96.381420094127279</c:v>
                </c:pt>
                <c:pt idx="35">
                  <c:v>98.728404136097382</c:v>
                </c:pt>
                <c:pt idx="36">
                  <c:v>96.39472904675317</c:v>
                </c:pt>
                <c:pt idx="37">
                  <c:v>97.850712735589951</c:v>
                </c:pt>
                <c:pt idx="38">
                  <c:v>97.479826245999092</c:v>
                </c:pt>
                <c:pt idx="39">
                  <c:v>96.66340877914952</c:v>
                </c:pt>
                <c:pt idx="40">
                  <c:v>97.104223569685729</c:v>
                </c:pt>
                <c:pt idx="41">
                  <c:v>98.029037725929555</c:v>
                </c:pt>
                <c:pt idx="42">
                  <c:v>96.091726470345648</c:v>
                </c:pt>
                <c:pt idx="43">
                  <c:v>96.824921593154585</c:v>
                </c:pt>
                <c:pt idx="44">
                  <c:v>98.233869699912162</c:v>
                </c:pt>
                <c:pt idx="45">
                  <c:v>97.857200745603365</c:v>
                </c:pt>
                <c:pt idx="46">
                  <c:v>95.77554850611331</c:v>
                </c:pt>
                <c:pt idx="47">
                  <c:v>98.456649934427688</c:v>
                </c:pt>
                <c:pt idx="48">
                  <c:v>95.835491877359843</c:v>
                </c:pt>
                <c:pt idx="49">
                  <c:v>96.247665487028499</c:v>
                </c:pt>
                <c:pt idx="50">
                  <c:v>97.492559544020253</c:v>
                </c:pt>
                <c:pt idx="51">
                  <c:v>96.506063585709612</c:v>
                </c:pt>
                <c:pt idx="52">
                  <c:v>97.827970046549297</c:v>
                </c:pt>
                <c:pt idx="53">
                  <c:v>96.166538921281457</c:v>
                </c:pt>
                <c:pt idx="54">
                  <c:v>97.50081029899124</c:v>
                </c:pt>
                <c:pt idx="55">
                  <c:v>98.060042421275895</c:v>
                </c:pt>
                <c:pt idx="56">
                  <c:v>97.984076059490306</c:v>
                </c:pt>
                <c:pt idx="57">
                  <c:v>97.949778913634333</c:v>
                </c:pt>
                <c:pt idx="58">
                  <c:v>96.763873508059575</c:v>
                </c:pt>
                <c:pt idx="59">
                  <c:v>98.686038341864901</c:v>
                </c:pt>
                <c:pt idx="60">
                  <c:v>96.452928699624735</c:v>
                </c:pt>
                <c:pt idx="61">
                  <c:v>96.214536832638373</c:v>
                </c:pt>
                <c:pt idx="62">
                  <c:v>98.59700306143769</c:v>
                </c:pt>
                <c:pt idx="63">
                  <c:v>94.344987836209441</c:v>
                </c:pt>
                <c:pt idx="64">
                  <c:v>97.968035848996934</c:v>
                </c:pt>
                <c:pt idx="65">
                  <c:v>96.498604086220325</c:v>
                </c:pt>
                <c:pt idx="66">
                  <c:v>96.973675185907169</c:v>
                </c:pt>
                <c:pt idx="67">
                  <c:v>94.545748283043721</c:v>
                </c:pt>
                <c:pt idx="68">
                  <c:v>97.207725917758978</c:v>
                </c:pt>
                <c:pt idx="69">
                  <c:v>95.158579451151581</c:v>
                </c:pt>
                <c:pt idx="70">
                  <c:v>96.176608801912053</c:v>
                </c:pt>
                <c:pt idx="71">
                  <c:v>97.414789265737767</c:v>
                </c:pt>
                <c:pt idx="72">
                  <c:v>96.572449642625074</c:v>
                </c:pt>
                <c:pt idx="73">
                  <c:v>96.858629871701766</c:v>
                </c:pt>
                <c:pt idx="74">
                  <c:v>97.486647977429158</c:v>
                </c:pt>
                <c:pt idx="75">
                  <c:v>97.244248653940289</c:v>
                </c:pt>
                <c:pt idx="76">
                  <c:v>97.924117235992938</c:v>
                </c:pt>
                <c:pt idx="77">
                  <c:v>98.009361911800937</c:v>
                </c:pt>
                <c:pt idx="78">
                  <c:v>97.715567378305252</c:v>
                </c:pt>
                <c:pt idx="79">
                  <c:v>97.485742540867449</c:v>
                </c:pt>
                <c:pt idx="80">
                  <c:v>97.180910099889033</c:v>
                </c:pt>
                <c:pt idx="81">
                  <c:v>98.18358708298814</c:v>
                </c:pt>
                <c:pt idx="82">
                  <c:v>97.253839205058725</c:v>
                </c:pt>
                <c:pt idx="83">
                  <c:v>97.331366564013138</c:v>
                </c:pt>
                <c:pt idx="84">
                  <c:v>99.069990573049793</c:v>
                </c:pt>
                <c:pt idx="85">
                  <c:v>97.005899705014755</c:v>
                </c:pt>
                <c:pt idx="86">
                  <c:v>97.208353728177514</c:v>
                </c:pt>
                <c:pt idx="87">
                  <c:v>97.839165107188862</c:v>
                </c:pt>
                <c:pt idx="88">
                  <c:v>97.769492148883842</c:v>
                </c:pt>
                <c:pt idx="89">
                  <c:v>96.592904352163615</c:v>
                </c:pt>
                <c:pt idx="90">
                  <c:v>98.669936111679505</c:v>
                </c:pt>
                <c:pt idx="91">
                  <c:v>97.984566779308082</c:v>
                </c:pt>
                <c:pt idx="92">
                  <c:v>97.251822813871073</c:v>
                </c:pt>
                <c:pt idx="93">
                  <c:v>97.661674797191125</c:v>
                </c:pt>
                <c:pt idx="94">
                  <c:v>97.991045991045993</c:v>
                </c:pt>
                <c:pt idx="95">
                  <c:v>95.91548164216276</c:v>
                </c:pt>
                <c:pt idx="96">
                  <c:v>98.080586080586087</c:v>
                </c:pt>
                <c:pt idx="97">
                  <c:v>97.375478927203076</c:v>
                </c:pt>
                <c:pt idx="98">
                  <c:v>95.718632104174262</c:v>
                </c:pt>
                <c:pt idx="99">
                  <c:v>96.932585272667211</c:v>
                </c:pt>
                <c:pt idx="100">
                  <c:v>95.977549204284159</c:v>
                </c:pt>
                <c:pt idx="101">
                  <c:v>96.138999237590781</c:v>
                </c:pt>
                <c:pt idx="102">
                  <c:v>97.401684244951369</c:v>
                </c:pt>
                <c:pt idx="103">
                  <c:v>96.480281577473804</c:v>
                </c:pt>
                <c:pt idx="104">
                  <c:v>96.121133165086505</c:v>
                </c:pt>
                <c:pt idx="105">
                  <c:v>97.463859414970514</c:v>
                </c:pt>
                <c:pt idx="106">
                  <c:v>96.617933723196899</c:v>
                </c:pt>
                <c:pt idx="107">
                  <c:v>96.264255366477585</c:v>
                </c:pt>
                <c:pt idx="108">
                  <c:v>98.612021339549088</c:v>
                </c:pt>
                <c:pt idx="109">
                  <c:v>96.032992307082239</c:v>
                </c:pt>
                <c:pt idx="110">
                  <c:v>98.182119479658624</c:v>
                </c:pt>
                <c:pt idx="111">
                  <c:v>98.439955106621753</c:v>
                </c:pt>
                <c:pt idx="112">
                  <c:v>97.131254061078621</c:v>
                </c:pt>
                <c:pt idx="113">
                  <c:v>97.455787291133063</c:v>
                </c:pt>
                <c:pt idx="114">
                  <c:v>98.326414326414309</c:v>
                </c:pt>
                <c:pt idx="115">
                  <c:v>97.949653275129023</c:v>
                </c:pt>
                <c:pt idx="116">
                  <c:v>98.487513823172165</c:v>
                </c:pt>
                <c:pt idx="117">
                  <c:v>96.90921009505081</c:v>
                </c:pt>
                <c:pt idx="118">
                  <c:v>97.761488717044259</c:v>
                </c:pt>
                <c:pt idx="119">
                  <c:v>96.183592633427253</c:v>
                </c:pt>
                <c:pt idx="120">
                  <c:v>96.444111393975888</c:v>
                </c:pt>
                <c:pt idx="121">
                  <c:v>96.858228392772943</c:v>
                </c:pt>
                <c:pt idx="122">
                  <c:v>97.983579929310665</c:v>
                </c:pt>
                <c:pt idx="123">
                  <c:v>95.422643650214781</c:v>
                </c:pt>
                <c:pt idx="124">
                  <c:v>98.110988607129741</c:v>
                </c:pt>
                <c:pt idx="125">
                  <c:v>96.340344627544809</c:v>
                </c:pt>
                <c:pt idx="126">
                  <c:v>97.18355718355717</c:v>
                </c:pt>
                <c:pt idx="127">
                  <c:v>97.435262573291098</c:v>
                </c:pt>
                <c:pt idx="128">
                  <c:v>97.142620568911994</c:v>
                </c:pt>
                <c:pt idx="129">
                  <c:v>96.419066457494935</c:v>
                </c:pt>
                <c:pt idx="130">
                  <c:v>98.26834082585215</c:v>
                </c:pt>
                <c:pt idx="131">
                  <c:v>96.839717325282578</c:v>
                </c:pt>
                <c:pt idx="132">
                  <c:v>97.795815502964516</c:v>
                </c:pt>
                <c:pt idx="133">
                  <c:v>97.055103884372159</c:v>
                </c:pt>
                <c:pt idx="134">
                  <c:v>97.891733369511144</c:v>
                </c:pt>
                <c:pt idx="135">
                  <c:v>96.39061222461639</c:v>
                </c:pt>
                <c:pt idx="136">
                  <c:v>97.617306462796378</c:v>
                </c:pt>
                <c:pt idx="137">
                  <c:v>97.92214338123037</c:v>
                </c:pt>
                <c:pt idx="138">
                  <c:v>97.904761904761898</c:v>
                </c:pt>
                <c:pt idx="139">
                  <c:v>96.469626359251109</c:v>
                </c:pt>
                <c:pt idx="140">
                  <c:v>99.009351137245289</c:v>
                </c:pt>
                <c:pt idx="141">
                  <c:v>95.817128214879119</c:v>
                </c:pt>
                <c:pt idx="142">
                  <c:v>97.257292289842468</c:v>
                </c:pt>
                <c:pt idx="143">
                  <c:v>98.131903833658242</c:v>
                </c:pt>
                <c:pt idx="144">
                  <c:v>96.878423677540695</c:v>
                </c:pt>
                <c:pt idx="145">
                  <c:v>97.464319429550798</c:v>
                </c:pt>
                <c:pt idx="146">
                  <c:v>98.367123164451641</c:v>
                </c:pt>
                <c:pt idx="147">
                  <c:v>96.999501459364396</c:v>
                </c:pt>
                <c:pt idx="148">
                  <c:v>97.978906058376253</c:v>
                </c:pt>
                <c:pt idx="149">
                  <c:v>98.295068549212189</c:v>
                </c:pt>
                <c:pt idx="150">
                  <c:v>97.419162621304508</c:v>
                </c:pt>
                <c:pt idx="151">
                  <c:v>98.399039627935906</c:v>
                </c:pt>
                <c:pt idx="152">
                  <c:v>97.249602558162763</c:v>
                </c:pt>
                <c:pt idx="153">
                  <c:v>97.096034087184535</c:v>
                </c:pt>
                <c:pt idx="154">
                  <c:v>96.246358718268837</c:v>
                </c:pt>
                <c:pt idx="155">
                  <c:v>97.098284490542227</c:v>
                </c:pt>
                <c:pt idx="156">
                  <c:v>95.383228751230718</c:v>
                </c:pt>
                <c:pt idx="157">
                  <c:v>96.270300880802836</c:v>
                </c:pt>
                <c:pt idx="158">
                  <c:v>96.398738780248721</c:v>
                </c:pt>
                <c:pt idx="159">
                  <c:v>94.842674532940023</c:v>
                </c:pt>
                <c:pt idx="160">
                  <c:v>96.998482424839011</c:v>
                </c:pt>
                <c:pt idx="161">
                  <c:v>96.665832623021444</c:v>
                </c:pt>
                <c:pt idx="162">
                  <c:v>95.545761498159933</c:v>
                </c:pt>
                <c:pt idx="163">
                  <c:v>98.000727008360613</c:v>
                </c:pt>
                <c:pt idx="164">
                  <c:v>96.699136304883027</c:v>
                </c:pt>
                <c:pt idx="165">
                  <c:v>96.682689101729679</c:v>
                </c:pt>
                <c:pt idx="166">
                  <c:v>97.467351929411549</c:v>
                </c:pt>
                <c:pt idx="167">
                  <c:v>97.532760740649991</c:v>
                </c:pt>
                <c:pt idx="168">
                  <c:v>96.394952110823368</c:v>
                </c:pt>
                <c:pt idx="169">
                  <c:v>98.254367659795989</c:v>
                </c:pt>
                <c:pt idx="170">
                  <c:v>97.875000572194963</c:v>
                </c:pt>
                <c:pt idx="171">
                  <c:v>97.403723213597019</c:v>
                </c:pt>
                <c:pt idx="172">
                  <c:v>97.338392294045846</c:v>
                </c:pt>
                <c:pt idx="173">
                  <c:v>98.024682273639854</c:v>
                </c:pt>
                <c:pt idx="174">
                  <c:v>97.104526748971196</c:v>
                </c:pt>
                <c:pt idx="175">
                  <c:v>97.056741762703822</c:v>
                </c:pt>
                <c:pt idx="176">
                  <c:v>97.269743071488406</c:v>
                </c:pt>
                <c:pt idx="177">
                  <c:v>96.588646172657008</c:v>
                </c:pt>
                <c:pt idx="178">
                  <c:v>95.937443987197057</c:v>
                </c:pt>
                <c:pt idx="179">
                  <c:v>98.078411995861586</c:v>
                </c:pt>
                <c:pt idx="180">
                  <c:v>96.743405442479514</c:v>
                </c:pt>
                <c:pt idx="181">
                  <c:v>96.64734096656494</c:v>
                </c:pt>
                <c:pt idx="182">
                  <c:v>97.430938060567669</c:v>
                </c:pt>
                <c:pt idx="183">
                  <c:v>97.063546643834982</c:v>
                </c:pt>
                <c:pt idx="184">
                  <c:v>96.666657602291465</c:v>
                </c:pt>
                <c:pt idx="185">
                  <c:v>98.743605483936975</c:v>
                </c:pt>
                <c:pt idx="186">
                  <c:v>97.854972489118822</c:v>
                </c:pt>
                <c:pt idx="187">
                  <c:v>97.02553082769883</c:v>
                </c:pt>
                <c:pt idx="188">
                  <c:v>96.690249902292123</c:v>
                </c:pt>
                <c:pt idx="189">
                  <c:v>97.785931183263543</c:v>
                </c:pt>
                <c:pt idx="190">
                  <c:v>96.588990633999231</c:v>
                </c:pt>
                <c:pt idx="191">
                  <c:v>96.76575247274566</c:v>
                </c:pt>
                <c:pt idx="192">
                  <c:v>97.930524759793045</c:v>
                </c:pt>
                <c:pt idx="193">
                  <c:v>97.324556891199208</c:v>
                </c:pt>
                <c:pt idx="194">
                  <c:v>96.354895310450857</c:v>
                </c:pt>
                <c:pt idx="195">
                  <c:v>97.454506894809043</c:v>
                </c:pt>
                <c:pt idx="196">
                  <c:v>95.880958220914081</c:v>
                </c:pt>
                <c:pt idx="197">
                  <c:v>97.091272571904028</c:v>
                </c:pt>
                <c:pt idx="198">
                  <c:v>96.627701899019726</c:v>
                </c:pt>
                <c:pt idx="199">
                  <c:v>97.849805606711683</c:v>
                </c:pt>
                <c:pt idx="200">
                  <c:v>96.239244500581748</c:v>
                </c:pt>
                <c:pt idx="201">
                  <c:v>98.662746110001947</c:v>
                </c:pt>
                <c:pt idx="202">
                  <c:v>97.042766523429506</c:v>
                </c:pt>
                <c:pt idx="203">
                  <c:v>97.296413745126998</c:v>
                </c:pt>
                <c:pt idx="204">
                  <c:v>97.822074566260611</c:v>
                </c:pt>
                <c:pt idx="205">
                  <c:v>98.008334923100705</c:v>
                </c:pt>
                <c:pt idx="206">
                  <c:v>97.945856621669236</c:v>
                </c:pt>
                <c:pt idx="207">
                  <c:v>98.451472191930222</c:v>
                </c:pt>
                <c:pt idx="208">
                  <c:v>97.609876543209879</c:v>
                </c:pt>
                <c:pt idx="209">
                  <c:v>97.756440579868666</c:v>
                </c:pt>
                <c:pt idx="210">
                  <c:v>96.604724079314948</c:v>
                </c:pt>
                <c:pt idx="211">
                  <c:v>98.421541331087852</c:v>
                </c:pt>
                <c:pt idx="212">
                  <c:v>95.925921373684403</c:v>
                </c:pt>
                <c:pt idx="213">
                  <c:v>97.609904611860358</c:v>
                </c:pt>
                <c:pt idx="214">
                  <c:v>96.293004115226339</c:v>
                </c:pt>
                <c:pt idx="215">
                  <c:v>96.696026177915556</c:v>
                </c:pt>
                <c:pt idx="216">
                  <c:v>95.383338597527185</c:v>
                </c:pt>
                <c:pt idx="217">
                  <c:v>97.275272955599831</c:v>
                </c:pt>
                <c:pt idx="218">
                  <c:v>95.041331385949434</c:v>
                </c:pt>
                <c:pt idx="219">
                  <c:v>95.68157815090369</c:v>
                </c:pt>
                <c:pt idx="220">
                  <c:v>97.275747508305656</c:v>
                </c:pt>
                <c:pt idx="221">
                  <c:v>97.520128824476657</c:v>
                </c:pt>
                <c:pt idx="222">
                  <c:v>96.02187830363745</c:v>
                </c:pt>
                <c:pt idx="223">
                  <c:v>97.002769166621334</c:v>
                </c:pt>
                <c:pt idx="224">
                  <c:v>96.430678466076699</c:v>
                </c:pt>
                <c:pt idx="225">
                  <c:v>96.662150399445835</c:v>
                </c:pt>
                <c:pt idx="226">
                  <c:v>97.343602986531138</c:v>
                </c:pt>
                <c:pt idx="227">
                  <c:v>97.702967389880428</c:v>
                </c:pt>
                <c:pt idx="228">
                  <c:v>97.213394765505001</c:v>
                </c:pt>
                <c:pt idx="229">
                  <c:v>98.85964461049744</c:v>
                </c:pt>
                <c:pt idx="230">
                  <c:v>97.090122095634783</c:v>
                </c:pt>
                <c:pt idx="231">
                  <c:v>98.283042178798851</c:v>
                </c:pt>
                <c:pt idx="232">
                  <c:v>96.534652964572274</c:v>
                </c:pt>
                <c:pt idx="233">
                  <c:v>98.331708901884355</c:v>
                </c:pt>
                <c:pt idx="234">
                  <c:v>96.735006707136847</c:v>
                </c:pt>
                <c:pt idx="235">
                  <c:v>97.005181464693891</c:v>
                </c:pt>
                <c:pt idx="236">
                  <c:v>98.19331526648601</c:v>
                </c:pt>
                <c:pt idx="237">
                  <c:v>97.394175301293359</c:v>
                </c:pt>
                <c:pt idx="238">
                  <c:v>96.698100280851705</c:v>
                </c:pt>
                <c:pt idx="239">
                  <c:v>98.053511538949621</c:v>
                </c:pt>
                <c:pt idx="240">
                  <c:v>97.548196778470526</c:v>
                </c:pt>
                <c:pt idx="241">
                  <c:v>97.265397994679759</c:v>
                </c:pt>
                <c:pt idx="242">
                  <c:v>97.336580292135835</c:v>
                </c:pt>
                <c:pt idx="243">
                  <c:v>97.531679951145932</c:v>
                </c:pt>
                <c:pt idx="244">
                  <c:v>97.435516802709074</c:v>
                </c:pt>
                <c:pt idx="245">
                  <c:v>98.017840259793658</c:v>
                </c:pt>
                <c:pt idx="246">
                  <c:v>97.315221764974851</c:v>
                </c:pt>
                <c:pt idx="247">
                  <c:v>97.264894442402706</c:v>
                </c:pt>
                <c:pt idx="248">
                  <c:v>96.596853813655969</c:v>
                </c:pt>
                <c:pt idx="249">
                  <c:v>97.312577104213375</c:v>
                </c:pt>
                <c:pt idx="250">
                  <c:v>96.224268467362393</c:v>
                </c:pt>
                <c:pt idx="251">
                  <c:v>98.162823371584992</c:v>
                </c:pt>
                <c:pt idx="252">
                  <c:v>97.147529727394669</c:v>
                </c:pt>
                <c:pt idx="253">
                  <c:v>96.755502368621507</c:v>
                </c:pt>
                <c:pt idx="254">
                  <c:v>97.138894547890999</c:v>
                </c:pt>
                <c:pt idx="255">
                  <c:v>97.029682260969778</c:v>
                </c:pt>
                <c:pt idx="256">
                  <c:v>95.968897073869442</c:v>
                </c:pt>
                <c:pt idx="257">
                  <c:v>97.215328992985192</c:v>
                </c:pt>
                <c:pt idx="258">
                  <c:v>96.634398210534428</c:v>
                </c:pt>
                <c:pt idx="259">
                  <c:v>97.798988415728516</c:v>
                </c:pt>
                <c:pt idx="260">
                  <c:v>97.285570536423378</c:v>
                </c:pt>
                <c:pt idx="261">
                  <c:v>97.081178063027465</c:v>
                </c:pt>
                <c:pt idx="262">
                  <c:v>96.505113202979786</c:v>
                </c:pt>
                <c:pt idx="263">
                  <c:v>98.561803258605892</c:v>
                </c:pt>
                <c:pt idx="264">
                  <c:v>97.46242916974623</c:v>
                </c:pt>
                <c:pt idx="265">
                  <c:v>98.136616369455879</c:v>
                </c:pt>
                <c:pt idx="266">
                  <c:v>97.032133210057836</c:v>
                </c:pt>
                <c:pt idx="267">
                  <c:v>97.338212815990588</c:v>
                </c:pt>
                <c:pt idx="268">
                  <c:v>98.534825329490047</c:v>
                </c:pt>
                <c:pt idx="269">
                  <c:v>96.693560475435092</c:v>
                </c:pt>
                <c:pt idx="270">
                  <c:v>96.572226328323893</c:v>
                </c:pt>
                <c:pt idx="271">
                  <c:v>96.853068330846085</c:v>
                </c:pt>
                <c:pt idx="272">
                  <c:v>95.460293996879372</c:v>
                </c:pt>
                <c:pt idx="273">
                  <c:v>96.146684555027036</c:v>
                </c:pt>
                <c:pt idx="274">
                  <c:v>96.039283359479796</c:v>
                </c:pt>
                <c:pt idx="275">
                  <c:v>95.757124257984643</c:v>
                </c:pt>
                <c:pt idx="276">
                  <c:v>95.459361568992847</c:v>
                </c:pt>
                <c:pt idx="277">
                  <c:v>96.394624713208799</c:v>
                </c:pt>
                <c:pt idx="278">
                  <c:v>95.082075393879407</c:v>
                </c:pt>
                <c:pt idx="279">
                  <c:v>97.153392330383497</c:v>
                </c:pt>
                <c:pt idx="280">
                  <c:v>96.895821003711504</c:v>
                </c:pt>
                <c:pt idx="281">
                  <c:v>96.659308314937462</c:v>
                </c:pt>
                <c:pt idx="282">
                  <c:v>97.190806878306873</c:v>
                </c:pt>
                <c:pt idx="283">
                  <c:v>98.062930186824005</c:v>
                </c:pt>
                <c:pt idx="284">
                  <c:v>95.997367532597877</c:v>
                </c:pt>
                <c:pt idx="285">
                  <c:v>97.912749070573199</c:v>
                </c:pt>
                <c:pt idx="286">
                  <c:v>97.550481926616328</c:v>
                </c:pt>
                <c:pt idx="287">
                  <c:v>97.235484412502657</c:v>
                </c:pt>
                <c:pt idx="288">
                  <c:v>97.22630119105888</c:v>
                </c:pt>
                <c:pt idx="289">
                  <c:v>97.580138021152351</c:v>
                </c:pt>
                <c:pt idx="290">
                  <c:v>98.847636807455501</c:v>
                </c:pt>
                <c:pt idx="291">
                  <c:v>95.642025162705522</c:v>
                </c:pt>
                <c:pt idx="292">
                  <c:v>96.673217342219331</c:v>
                </c:pt>
                <c:pt idx="293">
                  <c:v>97.688139184288815</c:v>
                </c:pt>
                <c:pt idx="294">
                  <c:v>96.213076267652866</c:v>
                </c:pt>
                <c:pt idx="295">
                  <c:v>97.764782326185824</c:v>
                </c:pt>
                <c:pt idx="296">
                  <c:v>97.06252312245654</c:v>
                </c:pt>
                <c:pt idx="297">
                  <c:v>97.160489314850935</c:v>
                </c:pt>
                <c:pt idx="298">
                  <c:v>96.257090485070378</c:v>
                </c:pt>
                <c:pt idx="299">
                  <c:v>97.371184270690449</c:v>
                </c:pt>
                <c:pt idx="300">
                  <c:v>95.181903019046587</c:v>
                </c:pt>
                <c:pt idx="301">
                  <c:v>98.384060628285056</c:v>
                </c:pt>
                <c:pt idx="302">
                  <c:v>97.201192372085416</c:v>
                </c:pt>
                <c:pt idx="303">
                  <c:v>96.692124497002553</c:v>
                </c:pt>
                <c:pt idx="304">
                  <c:v>97.446172106280997</c:v>
                </c:pt>
                <c:pt idx="305">
                  <c:v>97.461588957249631</c:v>
                </c:pt>
                <c:pt idx="306">
                  <c:v>97.498468700232763</c:v>
                </c:pt>
                <c:pt idx="307">
                  <c:v>97.613533711094689</c:v>
                </c:pt>
                <c:pt idx="308">
                  <c:v>97.710353836386645</c:v>
                </c:pt>
                <c:pt idx="309">
                  <c:v>95.756240822320123</c:v>
                </c:pt>
                <c:pt idx="310">
                  <c:v>97.385563291631769</c:v>
                </c:pt>
                <c:pt idx="311">
                  <c:v>99.22139460448102</c:v>
                </c:pt>
                <c:pt idx="312">
                  <c:v>97.026363880799721</c:v>
                </c:pt>
                <c:pt idx="313">
                  <c:v>97.473963366772367</c:v>
                </c:pt>
                <c:pt idx="314">
                  <c:v>96.799930050236654</c:v>
                </c:pt>
                <c:pt idx="315">
                  <c:v>97.45435819256717</c:v>
                </c:pt>
                <c:pt idx="316">
                  <c:v>95.927146428555204</c:v>
                </c:pt>
                <c:pt idx="317">
                  <c:v>97.876863583856775</c:v>
                </c:pt>
                <c:pt idx="318">
                  <c:v>97.784397123944728</c:v>
                </c:pt>
                <c:pt idx="319">
                  <c:v>96.902874334268418</c:v>
                </c:pt>
                <c:pt idx="320">
                  <c:v>97.612065861850525</c:v>
                </c:pt>
                <c:pt idx="321">
                  <c:v>96.721906191028353</c:v>
                </c:pt>
                <c:pt idx="322">
                  <c:v>97.428320778019312</c:v>
                </c:pt>
                <c:pt idx="323">
                  <c:v>97.308822270000306</c:v>
                </c:pt>
                <c:pt idx="324">
                  <c:v>97.861167888516434</c:v>
                </c:pt>
                <c:pt idx="325">
                  <c:v>97.203017832647447</c:v>
                </c:pt>
                <c:pt idx="326">
                  <c:v>95.471786519211989</c:v>
                </c:pt>
                <c:pt idx="327">
                  <c:v>98.659801906524919</c:v>
                </c:pt>
                <c:pt idx="328">
                  <c:v>96.553086419753086</c:v>
                </c:pt>
                <c:pt idx="329">
                  <c:v>96.772195738092336</c:v>
                </c:pt>
                <c:pt idx="330">
                  <c:v>96.935869545512219</c:v>
                </c:pt>
                <c:pt idx="331">
                  <c:v>96.568766882398805</c:v>
                </c:pt>
                <c:pt idx="332">
                  <c:v>94.865786985653813</c:v>
                </c:pt>
                <c:pt idx="333">
                  <c:v>97.05992060247641</c:v>
                </c:pt>
                <c:pt idx="334">
                  <c:v>95.418857285769505</c:v>
                </c:pt>
                <c:pt idx="335">
                  <c:v>96.297935103244853</c:v>
                </c:pt>
                <c:pt idx="336">
                  <c:v>96.291408618033827</c:v>
                </c:pt>
                <c:pt idx="337">
                  <c:v>96.895711500974656</c:v>
                </c:pt>
                <c:pt idx="338">
                  <c:v>96.26340645738847</c:v>
                </c:pt>
                <c:pt idx="339">
                  <c:v>97.20684139288791</c:v>
                </c:pt>
                <c:pt idx="340">
                  <c:v>96.537007866948485</c:v>
                </c:pt>
                <c:pt idx="341">
                  <c:v>96.199499610352333</c:v>
                </c:pt>
                <c:pt idx="342">
                  <c:v>98.014022759070116</c:v>
                </c:pt>
                <c:pt idx="343">
                  <c:v>97.480173330062954</c:v>
                </c:pt>
                <c:pt idx="344">
                  <c:v>97.748176466020851</c:v>
                </c:pt>
                <c:pt idx="345">
                  <c:v>96.779744346116033</c:v>
                </c:pt>
                <c:pt idx="346">
                  <c:v>98.198951163552948</c:v>
                </c:pt>
                <c:pt idx="347">
                  <c:v>97.635898704941027</c:v>
                </c:pt>
                <c:pt idx="348">
                  <c:v>96.579496623695505</c:v>
                </c:pt>
                <c:pt idx="349">
                  <c:v>97.983534522176498</c:v>
                </c:pt>
                <c:pt idx="350">
                  <c:v>97.417192400427837</c:v>
                </c:pt>
                <c:pt idx="351">
                  <c:v>96.581878580539893</c:v>
                </c:pt>
                <c:pt idx="352">
                  <c:v>96.358843164151807</c:v>
                </c:pt>
                <c:pt idx="353">
                  <c:v>96.468288417418265</c:v>
                </c:pt>
                <c:pt idx="354">
                  <c:v>94.385234186777737</c:v>
                </c:pt>
                <c:pt idx="355">
                  <c:v>97.031328235704237</c:v>
                </c:pt>
                <c:pt idx="356">
                  <c:v>95.430465309363953</c:v>
                </c:pt>
                <c:pt idx="357">
                  <c:v>95.944506379288981</c:v>
                </c:pt>
                <c:pt idx="358">
                  <c:v>96.499508357915445</c:v>
                </c:pt>
                <c:pt idx="359">
                  <c:v>96.296287211911448</c:v>
                </c:pt>
                <c:pt idx="360">
                  <c:v>95.9569215568971</c:v>
                </c:pt>
                <c:pt idx="361">
                  <c:v>97.473632572970331</c:v>
                </c:pt>
                <c:pt idx="362">
                  <c:v>95.836009605249899</c:v>
                </c:pt>
                <c:pt idx="363">
                  <c:v>96.823768823768816</c:v>
                </c:pt>
                <c:pt idx="364">
                  <c:v>96.698992792669884</c:v>
                </c:pt>
                <c:pt idx="365">
                  <c:v>97.710586692887588</c:v>
                </c:pt>
                <c:pt idx="366">
                  <c:v>96.610590455403226</c:v>
                </c:pt>
                <c:pt idx="367">
                  <c:v>98.054833466885796</c:v>
                </c:pt>
                <c:pt idx="368">
                  <c:v>97.007723963279517</c:v>
                </c:pt>
                <c:pt idx="369">
                  <c:v>97.511526717210884</c:v>
                </c:pt>
                <c:pt idx="370">
                  <c:v>96.945663602907857</c:v>
                </c:pt>
                <c:pt idx="371">
                  <c:v>97.872192827748378</c:v>
                </c:pt>
                <c:pt idx="372">
                  <c:v>96.51769999547777</c:v>
                </c:pt>
                <c:pt idx="373">
                  <c:v>96.421808405705335</c:v>
                </c:pt>
                <c:pt idx="374">
                  <c:v>97.869754455120315</c:v>
                </c:pt>
                <c:pt idx="375">
                  <c:v>97.379865992518603</c:v>
                </c:pt>
                <c:pt idx="376">
                  <c:v>96.865462344304206</c:v>
                </c:pt>
                <c:pt idx="377">
                  <c:v>98.086828550404718</c:v>
                </c:pt>
                <c:pt idx="378">
                  <c:v>97.557746721174183</c:v>
                </c:pt>
                <c:pt idx="379">
                  <c:v>95.304846772048904</c:v>
                </c:pt>
                <c:pt idx="380">
                  <c:v>97.235932064661341</c:v>
                </c:pt>
                <c:pt idx="381">
                  <c:v>97.973775073615812</c:v>
                </c:pt>
                <c:pt idx="382">
                  <c:v>95.368707745443857</c:v>
                </c:pt>
                <c:pt idx="383">
                  <c:v>97.22853314137997</c:v>
                </c:pt>
                <c:pt idx="384">
                  <c:v>96.844080160611938</c:v>
                </c:pt>
                <c:pt idx="385">
                  <c:v>97.451294040441326</c:v>
                </c:pt>
                <c:pt idx="386">
                  <c:v>97.57752905530684</c:v>
                </c:pt>
                <c:pt idx="387">
                  <c:v>97.756416924438582</c:v>
                </c:pt>
                <c:pt idx="388">
                  <c:v>96.284764517604017</c:v>
                </c:pt>
                <c:pt idx="389">
                  <c:v>97.339657169643786</c:v>
                </c:pt>
                <c:pt idx="390">
                  <c:v>97.114622891910642</c:v>
                </c:pt>
                <c:pt idx="391">
                  <c:v>96.139659360780257</c:v>
                </c:pt>
                <c:pt idx="392">
                  <c:v>95.326118030518245</c:v>
                </c:pt>
                <c:pt idx="393">
                  <c:v>97.469473855016005</c:v>
                </c:pt>
                <c:pt idx="394">
                  <c:v>97.073246456332882</c:v>
                </c:pt>
                <c:pt idx="395">
                  <c:v>96.371427534357821</c:v>
                </c:pt>
                <c:pt idx="396">
                  <c:v>96.529002330747673</c:v>
                </c:pt>
                <c:pt idx="397">
                  <c:v>96.893763849319413</c:v>
                </c:pt>
                <c:pt idx="398">
                  <c:v>96.802637011628804</c:v>
                </c:pt>
                <c:pt idx="399">
                  <c:v>99.01561605755866</c:v>
                </c:pt>
                <c:pt idx="400">
                  <c:v>96.730381880215404</c:v>
                </c:pt>
                <c:pt idx="401">
                  <c:v>97.877515239055583</c:v>
                </c:pt>
                <c:pt idx="402">
                  <c:v>97.572975304054196</c:v>
                </c:pt>
                <c:pt idx="403">
                  <c:v>97.727198564202965</c:v>
                </c:pt>
                <c:pt idx="404">
                  <c:v>97.726913944829533</c:v>
                </c:pt>
                <c:pt idx="405">
                  <c:v>98.261285216840761</c:v>
                </c:pt>
                <c:pt idx="406">
                  <c:v>97.264698873582816</c:v>
                </c:pt>
                <c:pt idx="407">
                  <c:v>97.784304127916471</c:v>
                </c:pt>
                <c:pt idx="408">
                  <c:v>95.447633063527121</c:v>
                </c:pt>
                <c:pt idx="409">
                  <c:v>98.583349091858693</c:v>
                </c:pt>
                <c:pt idx="410">
                  <c:v>96.433915761541769</c:v>
                </c:pt>
                <c:pt idx="411">
                  <c:v>95.985689311704675</c:v>
                </c:pt>
                <c:pt idx="412">
                  <c:v>96.198293111192754</c:v>
                </c:pt>
                <c:pt idx="413">
                  <c:v>96.115627822944873</c:v>
                </c:pt>
                <c:pt idx="414">
                  <c:v>95.522923804862131</c:v>
                </c:pt>
                <c:pt idx="415">
                  <c:v>96.995650390563384</c:v>
                </c:pt>
                <c:pt idx="416">
                  <c:v>95.705661608745316</c:v>
                </c:pt>
                <c:pt idx="417">
                  <c:v>95.39699059957627</c:v>
                </c:pt>
                <c:pt idx="418">
                  <c:v>95.102917036127593</c:v>
                </c:pt>
                <c:pt idx="419">
                  <c:v>96.036378239838285</c:v>
                </c:pt>
                <c:pt idx="420">
                  <c:v>95.08806127114768</c:v>
                </c:pt>
                <c:pt idx="421">
                  <c:v>97.173789173789174</c:v>
                </c:pt>
                <c:pt idx="422">
                  <c:v>95.7417570147975</c:v>
                </c:pt>
                <c:pt idx="423">
                  <c:v>98.469776550429572</c:v>
                </c:pt>
                <c:pt idx="424">
                  <c:v>97.823761554113858</c:v>
                </c:pt>
                <c:pt idx="425">
                  <c:v>97.711394454563859</c:v>
                </c:pt>
                <c:pt idx="426">
                  <c:v>98.245954118636732</c:v>
                </c:pt>
                <c:pt idx="427">
                  <c:v>97.044334464682521</c:v>
                </c:pt>
                <c:pt idx="428">
                  <c:v>95.982335413657466</c:v>
                </c:pt>
                <c:pt idx="429">
                  <c:v>97.487034995303986</c:v>
                </c:pt>
                <c:pt idx="430">
                  <c:v>97.064344667448339</c:v>
                </c:pt>
                <c:pt idx="431">
                  <c:v>97.080896686159846</c:v>
                </c:pt>
                <c:pt idx="432">
                  <c:v>96.962797987296881</c:v>
                </c:pt>
                <c:pt idx="433">
                  <c:v>95.481153521303924</c:v>
                </c:pt>
                <c:pt idx="434">
                  <c:v>95.783408423736716</c:v>
                </c:pt>
                <c:pt idx="435">
                  <c:v>97.439657714801655</c:v>
                </c:pt>
                <c:pt idx="436">
                  <c:v>94.295969978789358</c:v>
                </c:pt>
                <c:pt idx="437">
                  <c:v>97.190312498606716</c:v>
                </c:pt>
                <c:pt idx="438">
                  <c:v>94.801695254743436</c:v>
                </c:pt>
                <c:pt idx="439">
                  <c:v>95.435347628330092</c:v>
                </c:pt>
                <c:pt idx="440">
                  <c:v>96.228802011888433</c:v>
                </c:pt>
                <c:pt idx="441">
                  <c:v>96.821559088055011</c:v>
                </c:pt>
                <c:pt idx="442">
                  <c:v>94.277277031210176</c:v>
                </c:pt>
                <c:pt idx="443">
                  <c:v>96.467921473385971</c:v>
                </c:pt>
                <c:pt idx="444">
                  <c:v>96.104338988921242</c:v>
                </c:pt>
                <c:pt idx="445">
                  <c:v>96.35470276166393</c:v>
                </c:pt>
                <c:pt idx="446">
                  <c:v>96.472227931470741</c:v>
                </c:pt>
                <c:pt idx="447">
                  <c:v>96.755004457411459</c:v>
                </c:pt>
                <c:pt idx="448">
                  <c:v>96.826323040765061</c:v>
                </c:pt>
                <c:pt idx="449">
                  <c:v>97.89558173520895</c:v>
                </c:pt>
                <c:pt idx="450">
                  <c:v>97.724976399314443</c:v>
                </c:pt>
                <c:pt idx="451">
                  <c:v>96.889531751529063</c:v>
                </c:pt>
                <c:pt idx="452">
                  <c:v>97.429580356409616</c:v>
                </c:pt>
                <c:pt idx="453">
                  <c:v>98.304299639349921</c:v>
                </c:pt>
                <c:pt idx="454">
                  <c:v>97.257700668553383</c:v>
                </c:pt>
                <c:pt idx="455">
                  <c:v>96.792313377679235</c:v>
                </c:pt>
                <c:pt idx="456">
                  <c:v>96.587677057044772</c:v>
                </c:pt>
              </c:numCache>
            </c:numRef>
          </c:yVal>
        </c:ser>
        <c:axId val="143478144"/>
        <c:axId val="143533184"/>
      </c:scatterChart>
      <c:valAx>
        <c:axId val="143478144"/>
        <c:scaling>
          <c:orientation val="minMax"/>
          <c:max val="450"/>
        </c:scaling>
        <c:axPos val="b"/>
        <c:numFmt formatCode="General" sourceLinked="1"/>
        <c:tickLblPos val="nextTo"/>
        <c:crossAx val="143533184"/>
        <c:crosses val="autoZero"/>
        <c:crossBetween val="midCat"/>
      </c:valAx>
      <c:valAx>
        <c:axId val="143533184"/>
        <c:scaling>
          <c:orientation val="minMax"/>
        </c:scaling>
        <c:axPos val="l"/>
        <c:majorGridlines/>
        <c:numFmt formatCode="0.00" sourceLinked="1"/>
        <c:tickLblPos val="nextTo"/>
        <c:crossAx val="143478144"/>
        <c:crosses val="autoZero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0.89681</cdr:x>
      <cdr:y>0.09114</cdr:y>
    </cdr:from>
    <cdr:to>
      <cdr:x>0.95889</cdr:x>
      <cdr:y>0.85109</cdr:y>
    </cdr:to>
    <cdr:sp macro="" textlink="">
      <cdr:nvSpPr>
        <cdr:cNvPr id="2" name="Down Arrow 1"/>
        <cdr:cNvSpPr/>
      </cdr:nvSpPr>
      <cdr:spPr>
        <a:xfrm xmlns:a="http://schemas.openxmlformats.org/drawingml/2006/main">
          <a:off x="8346086" y="554324"/>
          <a:ext cx="577745" cy="4621967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800"/>
            <a:t>Beam  Direction</a:t>
          </a:r>
        </a:p>
      </cdr:txBody>
    </cdr:sp>
  </cdr:relSizeAnchor>
  <cdr:relSizeAnchor xmlns:cdr="http://schemas.openxmlformats.org/drawingml/2006/chartDrawing">
    <cdr:from>
      <cdr:x>0.49581</cdr:x>
      <cdr:y>0.14891</cdr:y>
    </cdr:from>
    <cdr:to>
      <cdr:x>0.78523</cdr:x>
      <cdr:y>0.21053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14160" y="905656"/>
          <a:ext cx="2693545" cy="3747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>
              <a:solidFill>
                <a:srgbClr val="FF0000"/>
              </a:solidFill>
            </a:rPr>
            <a:t>PS Ring before extraction</a:t>
          </a:r>
        </a:p>
      </cdr:txBody>
    </cdr:sp>
  </cdr:relSizeAnchor>
  <cdr:relSizeAnchor xmlns:cdr="http://schemas.openxmlformats.org/drawingml/2006/chartDrawing">
    <cdr:from>
      <cdr:x>0.54195</cdr:x>
      <cdr:y>0.77279</cdr:y>
    </cdr:from>
    <cdr:to>
      <cdr:x>0.83138</cdr:x>
      <cdr:y>0.8344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043563" y="4700040"/>
          <a:ext cx="2693545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rgbClr val="0070C0"/>
              </a:solidFill>
            </a:rPr>
            <a:t>End</a:t>
          </a:r>
          <a:r>
            <a:rPr lang="en-US" sz="1600" b="1" baseline="0">
              <a:solidFill>
                <a:srgbClr val="0070C0"/>
              </a:solidFill>
            </a:rPr>
            <a:t> of TT2 line (D3)</a:t>
          </a:r>
          <a:endParaRPr lang="en-US" sz="1600" b="1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0.38339</cdr:x>
      <cdr:y>0.93453</cdr:y>
    </cdr:from>
    <cdr:to>
      <cdr:x>0.61577</cdr:x>
      <cdr:y>0.99615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567972" y="5683771"/>
          <a:ext cx="2162642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rgbClr val="0070C0"/>
              </a:solidFill>
            </a:rPr>
            <a:t>Acquisition</a:t>
          </a:r>
          <a:r>
            <a:rPr lang="en-US" sz="1600" b="1" baseline="0">
              <a:solidFill>
                <a:srgbClr val="0070C0"/>
              </a:solidFill>
            </a:rPr>
            <a:t> number</a:t>
          </a:r>
          <a:endParaRPr lang="en-US" sz="1600" b="1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0.20218</cdr:x>
      <cdr:y>0</cdr:y>
    </cdr:from>
    <cdr:to>
      <cdr:x>0.83976</cdr:x>
      <cdr:y>0.06162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1881576" y="0"/>
          <a:ext cx="5933607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ysClr val="windowText" lastClr="000000"/>
              </a:solidFill>
            </a:rPr>
            <a:t>Total</a:t>
          </a:r>
          <a:r>
            <a:rPr lang="en-US" sz="1600" b="1" baseline="0">
              <a:solidFill>
                <a:sysClr val="windowText" lastClr="000000"/>
              </a:solidFill>
            </a:rPr>
            <a:t> intensities for MD4 beam (06/09 22:00 -&gt; 07/09 01:00) </a:t>
          </a:r>
          <a:endParaRPr lang="en-US" sz="1600" b="1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0.01342</cdr:x>
      <cdr:y>0.34403</cdr:y>
    </cdr:from>
    <cdr:to>
      <cdr:x>0.05369</cdr:x>
      <cdr:y>0.69961</cdr:y>
    </cdr:to>
    <cdr:sp macro="" textlink="">
      <cdr:nvSpPr>
        <cdr:cNvPr id="8" name="TextBox 1"/>
        <cdr:cNvSpPr txBox="1"/>
      </cdr:nvSpPr>
      <cdr:spPr>
        <a:xfrm xmlns:a="http://schemas.openxmlformats.org/drawingml/2006/main" rot="16200000">
          <a:off x="-769026" y="2986321"/>
          <a:ext cx="2162642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rgbClr val="0070C0"/>
              </a:solidFill>
            </a:rPr>
            <a:t>Intensity</a:t>
          </a:r>
          <a:r>
            <a:rPr lang="en-US" sz="1600" b="1" baseline="0">
              <a:solidFill>
                <a:srgbClr val="0070C0"/>
              </a:solidFill>
            </a:rPr>
            <a:t> 1E10 charges</a:t>
          </a:r>
          <a:endParaRPr lang="en-US" sz="1600" b="1">
            <a:solidFill>
              <a:srgbClr val="0070C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0.38423</cdr:x>
      <cdr:y>0.93068</cdr:y>
    </cdr:from>
    <cdr:to>
      <cdr:x>0.61661</cdr:x>
      <cdr:y>0.9923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75778" y="5660348"/>
          <a:ext cx="2162642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rgbClr val="0070C0"/>
              </a:solidFill>
            </a:rPr>
            <a:t>Acquisition</a:t>
          </a:r>
          <a:r>
            <a:rPr lang="en-US" sz="1600" b="1" baseline="0">
              <a:solidFill>
                <a:srgbClr val="0070C0"/>
              </a:solidFill>
            </a:rPr>
            <a:t> number</a:t>
          </a:r>
          <a:endParaRPr lang="en-US" sz="1600" b="1">
            <a:solidFill>
              <a:srgbClr val="0070C0"/>
            </a:solidFill>
          </a:endParaRPr>
        </a:p>
      </cdr:txBody>
    </cdr:sp>
  </cdr:relSizeAnchor>
  <cdr:relSizeAnchor xmlns:cdr="http://schemas.openxmlformats.org/drawingml/2006/chartDrawing">
    <cdr:from>
      <cdr:x>0.01888</cdr:x>
      <cdr:y>0.30295</cdr:y>
    </cdr:from>
    <cdr:to>
      <cdr:x>0.05914</cdr:x>
      <cdr:y>0.65854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718279" y="2736485"/>
          <a:ext cx="2162642" cy="37475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600" b="1">
              <a:solidFill>
                <a:srgbClr val="0070C0"/>
              </a:solidFill>
            </a:rPr>
            <a:t>Transmission</a:t>
          </a:r>
          <a:r>
            <a:rPr lang="en-US" sz="1600" b="1" baseline="0">
              <a:solidFill>
                <a:srgbClr val="0070C0"/>
              </a:solidFill>
            </a:rPr>
            <a:t> (%)</a:t>
          </a:r>
          <a:endParaRPr lang="en-US" sz="1600" b="1">
            <a:solidFill>
              <a:srgbClr val="0070C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08270-A3AA-40A3-994F-82FCF773CEB7}" type="datetimeFigureOut">
              <a:rPr lang="en-US" smtClean="0"/>
              <a:pPr/>
              <a:t>9/24/2010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0A29BE-94FA-45D2-AF6D-A62912127B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A29BE-94FA-45D2-AF6D-A62912127B8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2362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416675"/>
            <a:ext cx="3200400" cy="365125"/>
          </a:xfrm>
        </p:spPr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MTE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1E83D-0960-482E-B114-488466A11C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2057400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600" dirty="0" smtClean="0"/>
              <a:t>General Status of Beam Instrumentation</a:t>
            </a:r>
            <a:br>
              <a:rPr lang="en-US" sz="3600" dirty="0" smtClean="0"/>
            </a:br>
            <a:r>
              <a:rPr lang="en-US" sz="2000" dirty="0" smtClean="0"/>
              <a:t>JJ Gras on behalf of BE/BI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tx1"/>
          </a:solidFill>
          <a:ln>
            <a:noFill/>
          </a:ln>
        </p:spPr>
        <p:txBody>
          <a:bodyPr>
            <a:normAutofit fontScale="55000" lnSpcReduction="20000"/>
          </a:bodyPr>
          <a:lstStyle/>
          <a:p>
            <a:r>
              <a:rPr lang="en-US" i="1" dirty="0" smtClean="0"/>
              <a:t> </a:t>
            </a:r>
            <a:endParaRPr lang="en-US" sz="4000" dirty="0" smtClean="0"/>
          </a:p>
          <a:p>
            <a:pPr marL="0" lvl="1" algn="l">
              <a:buFont typeface="Wingdings" pitchFamily="2" charset="2"/>
              <a:buChar char="Ø"/>
            </a:pPr>
            <a:r>
              <a:rPr lang="en-US" sz="3600" i="1" dirty="0" smtClean="0"/>
              <a:t> </a:t>
            </a:r>
            <a:r>
              <a:rPr lang="en-US" sz="3800" i="1" dirty="0" smtClean="0"/>
              <a:t>Status of new wire scanners</a:t>
            </a:r>
          </a:p>
          <a:p>
            <a:pPr marL="0" lvl="1" algn="l">
              <a:buFont typeface="Wingdings" pitchFamily="2" charset="2"/>
              <a:buChar char="Ø"/>
            </a:pPr>
            <a:r>
              <a:rPr lang="en-US" sz="3800" i="1" dirty="0" smtClean="0"/>
              <a:t> TT2 couplers: what is needed to make them operational?</a:t>
            </a:r>
          </a:p>
          <a:p>
            <a:pPr algn="l">
              <a:buFont typeface="Wingdings" pitchFamily="2" charset="2"/>
              <a:buChar char="Ø"/>
            </a:pPr>
            <a:r>
              <a:rPr lang="en-US" sz="3800" i="1" dirty="0" smtClean="0"/>
              <a:t>Status of beam current transformers</a:t>
            </a:r>
          </a:p>
          <a:p>
            <a:pPr algn="l">
              <a:buFont typeface="Wingdings" pitchFamily="2" charset="2"/>
              <a:buChar char="Ø"/>
            </a:pPr>
            <a:r>
              <a:rPr lang="en-US" sz="3800" i="1" dirty="0" smtClean="0"/>
              <a:t>Status of LHC BLMs: actual and expected performance</a:t>
            </a:r>
            <a:endParaRPr lang="en-US" sz="3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TT2 couplers: what is needed to make them operational?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BPM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A word on the integration in YASP</a:t>
            </a:r>
          </a:p>
          <a:p>
            <a:r>
              <a:rPr lang="en-US" dirty="0" smtClean="0"/>
              <a:t>This is not straightforward for 2 reasons:</a:t>
            </a:r>
          </a:p>
          <a:p>
            <a:pPr lvl="1"/>
            <a:r>
              <a:rPr lang="en-US" dirty="0" smtClean="0"/>
              <a:t>Sampler gives a 200 MS/s position spill based on the BPM </a:t>
            </a:r>
            <a:r>
              <a:rPr lang="en-US" dirty="0" err="1" smtClean="0"/>
              <a:t>logAmp</a:t>
            </a:r>
            <a:r>
              <a:rPr lang="en-US" dirty="0" smtClean="0"/>
              <a:t> result. This would have to be reduced to 1 position per turn to be swallowed by the steering algorithm.</a:t>
            </a:r>
          </a:p>
          <a:p>
            <a:pPr lvl="1"/>
            <a:r>
              <a:rPr lang="en-US" dirty="0" smtClean="0"/>
              <a:t>YASP is currently limited to one position per extraction </a:t>
            </a:r>
          </a:p>
          <a:p>
            <a:r>
              <a:rPr lang="en-US" dirty="0" smtClean="0">
                <a:solidFill>
                  <a:srgbClr val="1309D1"/>
                </a:solidFill>
              </a:rPr>
              <a:t>The feasibility of this is currently investigated by Marine and </a:t>
            </a:r>
            <a:r>
              <a:rPr lang="en-US" dirty="0" err="1" smtClean="0">
                <a:solidFill>
                  <a:srgbClr val="1309D1"/>
                </a:solidFill>
              </a:rPr>
              <a:t>Joerg</a:t>
            </a:r>
            <a:r>
              <a:rPr lang="en-US" dirty="0" smtClean="0">
                <a:solidFill>
                  <a:srgbClr val="1309D1"/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but BI cannot help much on the current implementation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TT2 couplers: what is needed to make them operational?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BPM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BI had for some time the plan to renovate this system based on the current CNGS transfer line implementation.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The proposed solution would have solved the timing domain problem and allow an easy integration in current PS and SPS YASP (1 point per extraction)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But it would not have provided a position per PS turn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are currently designing a new electronics to cover all these needs. </a:t>
            </a:r>
            <a:r>
              <a:rPr lang="en-US" dirty="0" smtClean="0">
                <a:solidFill>
                  <a:srgbClr val="1309D1"/>
                </a:solidFill>
              </a:rPr>
              <a:t>We plan to test a prototype next year and </a:t>
            </a:r>
            <a:r>
              <a:rPr lang="en-US" b="1" dirty="0" smtClean="0">
                <a:solidFill>
                  <a:srgbClr val="1309D1"/>
                </a:solidFill>
              </a:rPr>
              <a:t>have the new system deployed during 2013 start-up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Any possible adaptation of YASP to 5 turn acquisition and correction done in the meantime will still be valid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143000"/>
            <a:ext cx="7353300" cy="5207295"/>
          </a:xfrm>
          <a:prstGeom prst="rect">
            <a:avLst/>
          </a:prstGeom>
          <a:solidFill>
            <a:schemeClr val="accent1">
              <a:alpha val="16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We clearly understand OP’s interest </a:t>
            </a:r>
            <a:r>
              <a:rPr lang="en-US" dirty="0" smtClean="0"/>
              <a:t>to get a good absolute accuracy on the different BCTs in the PS complex.</a:t>
            </a:r>
          </a:p>
          <a:p>
            <a:r>
              <a:rPr lang="en-US" dirty="0" smtClean="0"/>
              <a:t>Unfortunately, the current diversity of monitors combined with a serious human resource problem (old PS team is now also responsible for SPS and LHC BCTs) makes it difficult to achieve.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Today,  an absolute accuracy </a:t>
            </a:r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quantify the losses at 1% </a:t>
            </a:r>
            <a:r>
              <a:rPr lang="en-US" dirty="0" smtClean="0">
                <a:solidFill>
                  <a:srgbClr val="FF0000"/>
                </a:solidFill>
              </a:rPr>
              <a:t>level </a:t>
            </a:r>
            <a:r>
              <a:rPr lang="en-US" dirty="0" smtClean="0">
                <a:solidFill>
                  <a:srgbClr val="FF0000"/>
                </a:solidFill>
              </a:rPr>
              <a:t>looks out of reach </a:t>
            </a:r>
            <a:r>
              <a:rPr lang="en-US" dirty="0" smtClean="0"/>
              <a:t>but we do think that we should be able to achieve soon </a:t>
            </a:r>
            <a:r>
              <a:rPr lang="en-US" dirty="0" smtClean="0">
                <a:solidFill>
                  <a:srgbClr val="00B050"/>
                </a:solidFill>
              </a:rPr>
              <a:t>a short term relative accuracy from shot to shot within the 1% </a:t>
            </a:r>
            <a:r>
              <a:rPr lang="en-US" dirty="0" err="1" smtClean="0">
                <a:solidFill>
                  <a:srgbClr val="00B050"/>
                </a:solidFill>
              </a:rPr>
              <a:t>rms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to optimize machine performance</a:t>
            </a:r>
          </a:p>
          <a:p>
            <a:pPr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304800" y="1066800"/>
          <a:ext cx="8539397" cy="5098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MG - MTE Workshop 24/09/2010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F0B06-9684-43EE-87BC-D2DCB414B7F7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14300"/>
            <a:ext cx="71628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Comments on BCTs in TT2</a:t>
            </a:r>
            <a:endParaRPr lang="en-GB" dirty="0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1485900"/>
            <a:ext cx="8648700" cy="4762500"/>
          </a:xfrm>
        </p:spPr>
        <p:txBody>
          <a:bodyPr/>
          <a:lstStyle/>
          <a:p>
            <a:pPr marL="346075" indent="-346075" algn="just" eaLnBrk="1" hangingPunct="1">
              <a:lnSpc>
                <a:spcPct val="80000"/>
              </a:lnSpc>
              <a:defRPr/>
            </a:pPr>
            <a:r>
              <a:rPr lang="en-US" sz="2400" dirty="0" smtClean="0"/>
              <a:t>Devices normally used for MTE studies:</a:t>
            </a:r>
          </a:p>
          <a:p>
            <a:pPr marL="746125" lvl="1" indent="-346075" algn="just" eaLnBrk="1" hangingPunct="1">
              <a:lnSpc>
                <a:spcPct val="80000"/>
              </a:lnSpc>
              <a:defRPr/>
            </a:pPr>
            <a:r>
              <a:rPr lang="en-US" sz="2000" dirty="0" smtClean="0"/>
              <a:t>PS ring transformer (reference)</a:t>
            </a:r>
          </a:p>
          <a:p>
            <a:pPr marL="746125" lvl="1" indent="-346075" algn="just" eaLnBrk="1" hangingPunct="1">
              <a:lnSpc>
                <a:spcPct val="80000"/>
              </a:lnSpc>
              <a:defRPr/>
            </a:pPr>
            <a:r>
              <a:rPr lang="en-US" sz="2000" dirty="0" smtClean="0"/>
              <a:t>FBCT in 212 (spill and total intensity)</a:t>
            </a:r>
          </a:p>
          <a:p>
            <a:pPr marL="746125" lvl="1" indent="-346075" algn="just" eaLnBrk="1" hangingPunct="1">
              <a:lnSpc>
                <a:spcPct val="80000"/>
              </a:lnSpc>
              <a:defRPr/>
            </a:pPr>
            <a:r>
              <a:rPr lang="en-US" sz="2000" dirty="0" smtClean="0"/>
              <a:t>BCT372 (total intensity)</a:t>
            </a:r>
          </a:p>
          <a:p>
            <a:pPr marL="346075" indent="-346075" algn="just" eaLnBrk="1" hangingPunct="1">
              <a:lnSpc>
                <a:spcPct val="80000"/>
              </a:lnSpc>
              <a:defRPr/>
            </a:pPr>
            <a:r>
              <a:rPr lang="en-US" sz="2400" dirty="0" smtClean="0"/>
              <a:t>Recently additional data should be available:</a:t>
            </a:r>
          </a:p>
          <a:p>
            <a:pPr marL="746125" lvl="1" indent="-346075" algn="just"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669900"/>
                </a:solidFill>
              </a:rPr>
              <a:t>126, 203, 372 -&gt; spill data</a:t>
            </a:r>
          </a:p>
          <a:p>
            <a:pPr marL="746125" lvl="1" indent="-346075" algn="just" eaLnBrk="1" hangingPunct="1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669900"/>
                </a:solidFill>
              </a:rPr>
              <a:t>All BCTs providing total intensity</a:t>
            </a:r>
          </a:p>
          <a:p>
            <a:pPr marL="346075" indent="-346075" algn="just" eaLnBrk="1" hangingPunct="1">
              <a:lnSpc>
                <a:spcPct val="80000"/>
              </a:lnSpc>
              <a:defRPr/>
            </a:pPr>
            <a:r>
              <a:rPr lang="en-US" sz="2400" dirty="0" smtClean="0"/>
              <a:t>In principle everything should be logged.</a:t>
            </a:r>
          </a:p>
          <a:p>
            <a:pPr marL="346075" indent="-346075" algn="just" eaLnBrk="1" hangingPunct="1">
              <a:lnSpc>
                <a:spcPct val="80000"/>
              </a:lnSpc>
              <a:defRPr/>
            </a:pPr>
            <a:r>
              <a:rPr lang="en-US" sz="2400" dirty="0" smtClean="0"/>
              <a:t>Cross-calibration still to be improved</a:t>
            </a:r>
          </a:p>
          <a:p>
            <a:pPr marL="346075" indent="-346075" algn="just" eaLnBrk="1" hangingPunct="1">
              <a:lnSpc>
                <a:spcPct val="80000"/>
              </a:lnSpc>
              <a:defRPr/>
            </a:pPr>
            <a:r>
              <a:rPr lang="en-US" sz="2400" dirty="0" smtClean="0"/>
              <a:t>Logging to be verified</a:t>
            </a:r>
          </a:p>
          <a:p>
            <a:pPr marL="346075" indent="-346075" algn="just" eaLnBrk="1" hangingPunct="1">
              <a:lnSpc>
                <a:spcPct val="80000"/>
              </a:lnSpc>
              <a:defRPr/>
            </a:pPr>
            <a:endParaRPr lang="en-US" sz="2400" dirty="0" smtClean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5" y="1038225"/>
            <a:ext cx="9153525" cy="5819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04800" y="1600200"/>
            <a:ext cx="4191000" cy="396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 smtClean="0"/>
              <a:t>Massimo’s</a:t>
            </a:r>
            <a:r>
              <a:rPr lang="fr-FR" dirty="0" smtClean="0"/>
              <a:t>  </a:t>
            </a:r>
            <a:r>
              <a:rPr lang="fr-FR" dirty="0" err="1" smtClean="0"/>
              <a:t>slide</a:t>
            </a:r>
            <a:r>
              <a:rPr lang="fr-FR" dirty="0" smtClean="0"/>
              <a:t> </a:t>
            </a:r>
            <a:r>
              <a:rPr lang="fr-FR" dirty="0" err="1" smtClean="0"/>
              <a:t>showed</a:t>
            </a:r>
            <a:r>
              <a:rPr lang="fr-FR" dirty="0" smtClean="0"/>
              <a:t> a </a:t>
            </a:r>
            <a:r>
              <a:rPr lang="fr-FR" dirty="0" err="1" smtClean="0"/>
              <a:t>less</a:t>
            </a:r>
            <a:r>
              <a:rPr lang="fr-FR" dirty="0" smtClean="0"/>
              <a:t> favorable </a:t>
            </a:r>
            <a:r>
              <a:rPr lang="fr-FR" dirty="0" err="1" smtClean="0"/>
              <a:t>example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morning</a:t>
            </a:r>
            <a:r>
              <a:rPr lang="fr-FR" dirty="0" smtClean="0"/>
              <a:t> on data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ten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This has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investigated</a:t>
            </a:r>
            <a:r>
              <a:rPr lang="fr-FR" dirty="0" smtClean="0"/>
              <a:t> but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suspect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shift a the </a:t>
            </a:r>
            <a:r>
              <a:rPr lang="fr-FR" dirty="0" err="1" smtClean="0"/>
              <a:t>analog</a:t>
            </a:r>
            <a:r>
              <a:rPr lang="fr-FR" dirty="0" smtClean="0"/>
              <a:t> </a:t>
            </a:r>
            <a:r>
              <a:rPr lang="fr-FR" dirty="0" err="1" smtClean="0"/>
              <a:t>fast</a:t>
            </a:r>
            <a:r>
              <a:rPr lang="fr-FR" dirty="0" smtClean="0"/>
              <a:t> trigger </a:t>
            </a:r>
            <a:r>
              <a:rPr lang="fr-FR" dirty="0" err="1" smtClean="0"/>
              <a:t>controlling</a:t>
            </a:r>
            <a:r>
              <a:rPr lang="fr-FR" dirty="0" smtClean="0"/>
              <a:t> the acquisition </a:t>
            </a:r>
            <a:r>
              <a:rPr lang="fr-FR" dirty="0" err="1" smtClean="0"/>
              <a:t>window</a:t>
            </a:r>
            <a:r>
              <a:rPr lang="fr-FR" dirty="0" smtClean="0"/>
              <a:t>. If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shifted</a:t>
            </a:r>
            <a:r>
              <a:rPr lang="fr-FR" dirty="0" smtClean="0"/>
              <a:t> (and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not </a:t>
            </a:r>
            <a:r>
              <a:rPr lang="fr-FR" dirty="0" err="1" smtClean="0"/>
              <a:t>under</a:t>
            </a:r>
            <a:r>
              <a:rPr lang="fr-FR" dirty="0" smtClean="0"/>
              <a:t> BI control), </a:t>
            </a:r>
            <a:r>
              <a:rPr lang="fr-FR" dirty="0" err="1" smtClean="0"/>
              <a:t>then</a:t>
            </a:r>
            <a:r>
              <a:rPr lang="fr-FR" dirty="0" smtClean="0"/>
              <a:t> the </a:t>
            </a:r>
            <a:r>
              <a:rPr lang="fr-FR" dirty="0" err="1" smtClean="0"/>
              <a:t>integration</a:t>
            </a:r>
            <a:r>
              <a:rPr lang="fr-FR" dirty="0" smtClean="0"/>
              <a:t> over the acquisition </a:t>
            </a:r>
            <a:r>
              <a:rPr lang="fr-FR" dirty="0" err="1" smtClean="0"/>
              <a:t>window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lower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Has </a:t>
            </a:r>
            <a:r>
              <a:rPr lang="fr-FR" dirty="0" err="1" smtClean="0"/>
              <a:t>this</a:t>
            </a:r>
            <a:r>
              <a:rPr lang="fr-FR" dirty="0" smtClean="0"/>
              <a:t> been </a:t>
            </a:r>
            <a:r>
              <a:rPr lang="fr-FR" dirty="0" err="1" smtClean="0"/>
              <a:t>checked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day</a:t>
            </a:r>
            <a:r>
              <a:rPr lang="fr-FR" dirty="0" smtClean="0"/>
              <a:t>?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381000" y="1066800"/>
          <a:ext cx="8310797" cy="5250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/>
          <p:cNvSpPr/>
          <p:nvPr/>
        </p:nvSpPr>
        <p:spPr>
          <a:xfrm>
            <a:off x="5486400" y="1981200"/>
            <a:ext cx="3429000" cy="396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BCT 212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 best candidate (TRIC </a:t>
            </a:r>
            <a:r>
              <a:rPr lang="fr-FR" dirty="0" err="1" smtClean="0"/>
              <a:t>card</a:t>
            </a:r>
            <a:r>
              <a:rPr lang="fr-FR" dirty="0" smtClean="0"/>
              <a:t>, </a:t>
            </a:r>
            <a:r>
              <a:rPr lang="fr-FR" dirty="0" err="1" smtClean="0"/>
              <a:t>fixed</a:t>
            </a:r>
            <a:r>
              <a:rPr lang="fr-FR" dirty="0" smtClean="0"/>
              <a:t> calibration, SPS Monitor) 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remaining</a:t>
            </a:r>
            <a:r>
              <a:rPr lang="fr-FR" dirty="0" smtClean="0"/>
              <a:t> </a:t>
            </a:r>
            <a:r>
              <a:rPr lang="fr-FR" dirty="0" err="1" smtClean="0"/>
              <a:t>jittering</a:t>
            </a:r>
            <a:r>
              <a:rPr lang="fr-FR" dirty="0" smtClean="0"/>
              <a:t> (~+/-2% P2P over 3 </a:t>
            </a:r>
            <a:r>
              <a:rPr lang="fr-FR" dirty="0" err="1" smtClean="0"/>
              <a:t>hours</a:t>
            </a:r>
            <a:r>
              <a:rPr lang="fr-FR" dirty="0" smtClean="0"/>
              <a:t>) has 3 </a:t>
            </a:r>
            <a:r>
              <a:rPr lang="fr-FR" dirty="0" err="1" smtClean="0"/>
              <a:t>potential</a:t>
            </a:r>
            <a:r>
              <a:rPr lang="fr-FR" dirty="0" smtClean="0"/>
              <a:t> sources: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smtClean="0"/>
              <a:t>Machine </a:t>
            </a:r>
            <a:r>
              <a:rPr lang="fr-FR" dirty="0" err="1" smtClean="0"/>
              <a:t>Instability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err="1" smtClean="0"/>
              <a:t>Fast</a:t>
            </a:r>
            <a:r>
              <a:rPr lang="fr-FR" dirty="0" smtClean="0"/>
              <a:t> Acquisition Chain </a:t>
            </a:r>
            <a:r>
              <a:rPr lang="fr-FR" dirty="0" err="1" smtClean="0"/>
              <a:t>Instability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</a:t>
            </a:r>
            <a:r>
              <a:rPr lang="fr-FR" dirty="0" smtClean="0"/>
              <a:t>Ring DC BCT Acquisition Chain </a:t>
            </a:r>
            <a:r>
              <a:rPr lang="fr-FR" dirty="0" err="1" smtClean="0"/>
              <a:t>Instability</a:t>
            </a:r>
            <a:endParaRPr lang="fr-FR" dirty="0" smtClean="0"/>
          </a:p>
          <a:p>
            <a:pPr>
              <a:buFont typeface="Arial" pitchFamily="34" charset="0"/>
              <a:buChar char="•"/>
            </a:pPr>
            <a:endParaRPr lang="fr-FR" dirty="0" smtClean="0"/>
          </a:p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probably</a:t>
            </a:r>
            <a:r>
              <a:rPr lang="fr-FR" dirty="0" smtClean="0"/>
              <a:t> the best relative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achieve</a:t>
            </a:r>
            <a:r>
              <a:rPr lang="fr-FR" dirty="0" smtClean="0"/>
              <a:t>.</a:t>
            </a:r>
            <a:endParaRPr lang="fr-FR" dirty="0" smtClean="0"/>
          </a:p>
          <a:p>
            <a:pPr algn="ctr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short term actions to improve the situation are the following:</a:t>
            </a:r>
          </a:p>
          <a:p>
            <a:pPr lvl="1"/>
            <a:r>
              <a:rPr lang="en-US" dirty="0" smtClean="0"/>
              <a:t>We re-calibrated </a:t>
            </a:r>
            <a:r>
              <a:rPr lang="en-US" dirty="0" smtClean="0">
                <a:solidFill>
                  <a:srgbClr val="00B050"/>
                </a:solidFill>
              </a:rPr>
              <a:t>DC BCT </a:t>
            </a:r>
            <a:r>
              <a:rPr lang="en-US" dirty="0" smtClean="0"/>
              <a:t>(1,5 year old). This should give us now </a:t>
            </a:r>
            <a:r>
              <a:rPr lang="en-US" dirty="0" smtClean="0">
                <a:solidFill>
                  <a:srgbClr val="00B050"/>
                </a:solidFill>
              </a:rPr>
              <a:t>~1% </a:t>
            </a:r>
            <a:r>
              <a:rPr lang="en-US" dirty="0" err="1" smtClean="0">
                <a:solidFill>
                  <a:srgbClr val="00B050"/>
                </a:solidFill>
              </a:rPr>
              <a:t>rms</a:t>
            </a:r>
            <a:r>
              <a:rPr lang="en-US" dirty="0" smtClean="0">
                <a:solidFill>
                  <a:srgbClr val="00B050"/>
                </a:solidFill>
              </a:rPr>
              <a:t> absolute accuracy on ring DC BCT for high intensity beams 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We will disable the pulse to pulse recalibration of the fast BCTs </a:t>
            </a:r>
            <a:r>
              <a:rPr lang="en-US" dirty="0" smtClean="0"/>
              <a:t>that introduces an artificial 1% variation. </a:t>
            </a:r>
            <a:r>
              <a:rPr lang="en-US" dirty="0" smtClean="0">
                <a:solidFill>
                  <a:srgbClr val="1309D1"/>
                </a:solidFill>
              </a:rPr>
              <a:t>This should </a:t>
            </a:r>
            <a:r>
              <a:rPr lang="en-US" dirty="0" smtClean="0">
                <a:solidFill>
                  <a:srgbClr val="1309D1"/>
                </a:solidFill>
              </a:rPr>
              <a:t>eventually allow </a:t>
            </a:r>
            <a:r>
              <a:rPr lang="en-US" dirty="0" smtClean="0">
                <a:solidFill>
                  <a:srgbClr val="1309D1"/>
                </a:solidFill>
              </a:rPr>
              <a:t>to get a </a:t>
            </a:r>
            <a:r>
              <a:rPr lang="en-US" dirty="0" smtClean="0">
                <a:solidFill>
                  <a:srgbClr val="1309D1"/>
                </a:solidFill>
              </a:rPr>
              <a:t>1%rms </a:t>
            </a:r>
            <a:r>
              <a:rPr lang="en-US" dirty="0" smtClean="0">
                <a:solidFill>
                  <a:srgbClr val="1309D1"/>
                </a:solidFill>
              </a:rPr>
              <a:t>relative accuracy from shot to shot to tune the machine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But </a:t>
            </a:r>
            <a:r>
              <a:rPr lang="en-US" dirty="0" smtClean="0"/>
              <a:t>3 </a:t>
            </a:r>
            <a:r>
              <a:rPr lang="en-US" dirty="0" smtClean="0"/>
              <a:t>main sources of errors still remain: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the uncertainty on fast BCT absolute calibration</a:t>
            </a:r>
            <a:r>
              <a:rPr lang="en-US" dirty="0" smtClean="0"/>
              <a:t> inherent to the TRIC card components (calculated around 1.5% </a:t>
            </a:r>
            <a:r>
              <a:rPr lang="en-US" dirty="0" err="1" smtClean="0"/>
              <a:t>rms</a:t>
            </a:r>
            <a:r>
              <a:rPr lang="en-US" dirty="0" smtClean="0"/>
              <a:t>) and currently varying from TRIC to TRIC.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The poor quality of the existing amplifiers </a:t>
            </a:r>
            <a:r>
              <a:rPr lang="en-US" dirty="0" smtClean="0"/>
              <a:t>that can lead to signal distortion of several </a:t>
            </a:r>
            <a:r>
              <a:rPr lang="en-US" dirty="0" smtClean="0"/>
              <a:t>%.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The quality of some old monitors</a:t>
            </a:r>
            <a:endParaRPr lang="en-US" dirty="0" smtClean="0">
              <a:solidFill>
                <a:srgbClr val="1309D1"/>
              </a:solidFill>
            </a:endParaRPr>
          </a:p>
          <a:p>
            <a:r>
              <a:rPr lang="fr-CH" dirty="0" smtClean="0"/>
              <a:t>For </a:t>
            </a:r>
            <a:r>
              <a:rPr lang="fr-CH" dirty="0" err="1" smtClean="0"/>
              <a:t>this</a:t>
            </a:r>
            <a:r>
              <a:rPr lang="fr-CH" dirty="0" smtClean="0"/>
              <a:t>, the medium </a:t>
            </a:r>
            <a:r>
              <a:rPr lang="fr-CH" dirty="0" err="1" smtClean="0"/>
              <a:t>term</a:t>
            </a:r>
            <a:r>
              <a:rPr lang="fr-CH" dirty="0" smtClean="0"/>
              <a:t> actions are: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Build a calibration bench </a:t>
            </a:r>
            <a:r>
              <a:rPr lang="en-US" dirty="0" smtClean="0"/>
              <a:t>to cross-calibrate all TRIC card </a:t>
            </a:r>
            <a:r>
              <a:rPr lang="en-US" dirty="0" smtClean="0">
                <a:solidFill>
                  <a:srgbClr val="00B050"/>
                </a:solidFill>
              </a:rPr>
              <a:t>during Christmas shutdown </a:t>
            </a:r>
            <a:r>
              <a:rPr lang="en-US" dirty="0" smtClean="0"/>
              <a:t>(CSD) and:</a:t>
            </a:r>
          </a:p>
          <a:p>
            <a:pPr lvl="2"/>
            <a:r>
              <a:rPr lang="en-US" dirty="0" smtClean="0"/>
              <a:t>Eliminate the 1.5% spread between them.</a:t>
            </a:r>
          </a:p>
          <a:p>
            <a:pPr lvl="2"/>
            <a:r>
              <a:rPr lang="en-US" dirty="0" smtClean="0"/>
              <a:t>Reduce the resulting  absolute uncertainty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Test  a new amplifier </a:t>
            </a:r>
            <a:r>
              <a:rPr lang="en-US" dirty="0" smtClean="0"/>
              <a:t>(to be installed W44 in 203) that should eliminate distortions but also allow low intensity beam observation and deploy it during the CSD.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Beam Current Transformers</a:t>
            </a:r>
            <a:br>
              <a:rPr lang="en-US" sz="2800" i="1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BCT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On a longer </a:t>
            </a:r>
            <a:r>
              <a:rPr lang="fr-CH" dirty="0" err="1" smtClean="0"/>
              <a:t>term</a:t>
            </a:r>
            <a:r>
              <a:rPr lang="fr-CH" dirty="0" smtClean="0"/>
              <a:t>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plan to </a:t>
            </a:r>
            <a:r>
              <a:rPr lang="fr-CH" b="1" dirty="0" err="1" smtClean="0">
                <a:solidFill>
                  <a:srgbClr val="1309D1"/>
                </a:solidFill>
              </a:rPr>
              <a:t>standardize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fast</a:t>
            </a:r>
            <a:r>
              <a:rPr lang="fr-CH" dirty="0" smtClean="0"/>
              <a:t> BCT monitors to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most</a:t>
            </a:r>
            <a:r>
              <a:rPr lang="fr-CH" dirty="0" smtClean="0"/>
              <a:t> performant one, i.e. </a:t>
            </a:r>
            <a:r>
              <a:rPr lang="fr-CH" dirty="0" smtClean="0">
                <a:solidFill>
                  <a:srgbClr val="1309D1"/>
                </a:solidFill>
              </a:rPr>
              <a:t>the SPS type</a:t>
            </a:r>
            <a:r>
              <a:rPr lang="en-US" dirty="0" smtClean="0"/>
              <a:t>.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happen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2012 long </a:t>
            </a:r>
            <a:r>
              <a:rPr lang="fr-CH" dirty="0" err="1" smtClean="0"/>
              <a:t>shutdown</a:t>
            </a:r>
            <a:r>
              <a:rPr lang="fr-CH" dirty="0" smtClean="0"/>
              <a:t>, </a:t>
            </a:r>
            <a:r>
              <a:rPr lang="fr-CH" dirty="0" err="1" smtClean="0"/>
              <a:t>depending</a:t>
            </a:r>
            <a:r>
              <a:rPr lang="fr-CH" dirty="0" smtClean="0"/>
              <a:t> on budget </a:t>
            </a:r>
            <a:r>
              <a:rPr lang="fr-CH" dirty="0" err="1" smtClean="0"/>
              <a:t>approval</a:t>
            </a:r>
            <a:r>
              <a:rPr lang="fr-CH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WS new tank over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209800"/>
            <a:ext cx="6206046" cy="365330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New Wire Scanners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BWS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4800600" cy="5257800"/>
          </a:xfrm>
        </p:spPr>
        <p:txBody>
          <a:bodyPr>
            <a:normAutofit/>
          </a:bodyPr>
          <a:lstStyle/>
          <a:p>
            <a:r>
              <a:rPr lang="en-US" b="1" dirty="0" smtClean="0"/>
              <a:t>Goal of the Project: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Decrease the aperture restrictions </a:t>
            </a:r>
            <a:r>
              <a:rPr lang="en-US" dirty="0" smtClean="0"/>
              <a:t>due to the horizontal scanner tanks in the PS machine.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Install an additional horizontal scanner </a:t>
            </a:r>
            <a:r>
              <a:rPr lang="en-US" dirty="0" smtClean="0"/>
              <a:t>in the SS68.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Allow calibration on an extended range </a:t>
            </a:r>
            <a:r>
              <a:rPr lang="en-US" dirty="0" smtClean="0"/>
              <a:t>(+/- 50 mm)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LHC BLMs: actual and expected performance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BLM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BCT situation puts extra </a:t>
            </a:r>
            <a:r>
              <a:rPr lang="en-US" dirty="0" smtClean="0"/>
              <a:t>pressure on BLM requirements in injection and extraction regions </a:t>
            </a:r>
          </a:p>
          <a:p>
            <a:r>
              <a:rPr lang="en-US" dirty="0" smtClean="0"/>
              <a:t>I’ll not come back to the currently available  BLM performance already described but concentrate on the result of our </a:t>
            </a:r>
            <a:r>
              <a:rPr lang="en-US" dirty="0" smtClean="0"/>
              <a:t>recent discussions.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LHC BLMs: actual and expected performance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BLM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clear that the </a:t>
            </a:r>
            <a:r>
              <a:rPr lang="en-US" dirty="0" smtClean="0">
                <a:solidFill>
                  <a:srgbClr val="1309D1"/>
                </a:solidFill>
              </a:rPr>
              <a:t>MTE extreme requirements </a:t>
            </a:r>
            <a:r>
              <a:rPr lang="en-US" dirty="0" smtClean="0"/>
              <a:t>(fast response and high dynamics) </a:t>
            </a:r>
            <a:r>
              <a:rPr lang="en-US" dirty="0" smtClean="0">
                <a:solidFill>
                  <a:srgbClr val="1309D1"/>
                </a:solidFill>
              </a:rPr>
              <a:t>can not be covered by a single monitor</a:t>
            </a:r>
            <a:r>
              <a:rPr lang="en-US" dirty="0" smtClean="0"/>
              <a:t> and that </a:t>
            </a:r>
            <a:r>
              <a:rPr lang="en-US" dirty="0" smtClean="0">
                <a:solidFill>
                  <a:srgbClr val="FFC000"/>
                </a:solidFill>
              </a:rPr>
              <a:t>our previous assumptions for the BLM renovation have to be reviewed (including cable policy</a:t>
            </a:r>
            <a:r>
              <a:rPr lang="en-US" dirty="0" smtClean="0">
                <a:solidFill>
                  <a:srgbClr val="FFC000"/>
                </a:solidFill>
              </a:rPr>
              <a:t>)</a:t>
            </a:r>
          </a:p>
          <a:p>
            <a:r>
              <a:rPr lang="en-US" dirty="0" smtClean="0"/>
              <a:t>We have already installed different types of monitors with various performance (ACEM, Cerenkov, SEM). They are currently assessed.</a:t>
            </a:r>
          </a:p>
          <a:p>
            <a:r>
              <a:rPr lang="en-US" dirty="0" smtClean="0"/>
              <a:t> We will install our last type (short LHC </a:t>
            </a:r>
            <a:r>
              <a:rPr lang="en-US" dirty="0" err="1" smtClean="0"/>
              <a:t>ionisation</a:t>
            </a:r>
            <a:r>
              <a:rPr lang="en-US" dirty="0" smtClean="0"/>
              <a:t> chamber) during W44.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LHC BLMs: actual and expected performance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BLM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Our educated guess is that these monitors will be able to cover the different needs. </a:t>
            </a:r>
            <a:r>
              <a:rPr lang="en-US" sz="2400" dirty="0" smtClean="0"/>
              <a:t>(</a:t>
            </a:r>
            <a:r>
              <a:rPr lang="en-US" sz="2400" dirty="0" err="1" smtClean="0"/>
              <a:t>n.b</a:t>
            </a:r>
            <a:r>
              <a:rPr lang="en-US" sz="2400" dirty="0" smtClean="0"/>
              <a:t>. we expect ACEM to have a performance close to diamond monitors and they will be less expensive [Bernd D.])</a:t>
            </a:r>
            <a:endParaRPr lang="en-US" dirty="0" smtClean="0"/>
          </a:p>
          <a:p>
            <a:r>
              <a:rPr lang="en-US" dirty="0" smtClean="0">
                <a:solidFill>
                  <a:srgbClr val="1309D1"/>
                </a:solidFill>
              </a:rPr>
              <a:t>We will then review the functional specifications </a:t>
            </a:r>
            <a:r>
              <a:rPr lang="en-US" dirty="0" smtClean="0"/>
              <a:t>with OP/ABP to clarify what is need where and derive a technical specifications from there based on these tests.</a:t>
            </a:r>
          </a:p>
          <a:p>
            <a:r>
              <a:rPr lang="en-US" dirty="0" smtClean="0"/>
              <a:t>The goal is to have </a:t>
            </a:r>
            <a:r>
              <a:rPr lang="en-US" dirty="0" smtClean="0">
                <a:solidFill>
                  <a:srgbClr val="1309D1"/>
                </a:solidFill>
              </a:rPr>
              <a:t>a first draft of technical specifications ready for Q1 2011 </a:t>
            </a:r>
            <a:r>
              <a:rPr lang="en-US" dirty="0" smtClean="0"/>
              <a:t>so that we can </a:t>
            </a:r>
            <a:r>
              <a:rPr lang="en-US" dirty="0" smtClean="0">
                <a:solidFill>
                  <a:srgbClr val="1309D1"/>
                </a:solidFill>
              </a:rPr>
              <a:t>update the requested budget </a:t>
            </a:r>
            <a:r>
              <a:rPr lang="en-US" dirty="0" smtClean="0"/>
              <a:t>accordingly.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Ring Trajectories at Extraction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rgbClr val="FF0000"/>
                </a:solidFill>
              </a:rPr>
              <a:t>BPM Extra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</a:t>
            </a:r>
            <a:r>
              <a:rPr lang="en-US" dirty="0" smtClean="0"/>
              <a:t>recorded </a:t>
            </a:r>
            <a:r>
              <a:rPr lang="en-US" dirty="0" smtClean="0"/>
              <a:t>your request for PS trajectories just before extraction.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This is currently not possible (system blind at 200 MHz) </a:t>
            </a:r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rgbClr val="1309D1"/>
                </a:solidFill>
              </a:rPr>
              <a:t>W</a:t>
            </a:r>
            <a:r>
              <a:rPr lang="en-US" dirty="0" smtClean="0">
                <a:solidFill>
                  <a:srgbClr val="1309D1"/>
                </a:solidFill>
              </a:rPr>
              <a:t>e’ll </a:t>
            </a:r>
            <a:r>
              <a:rPr lang="en-US" dirty="0" smtClean="0">
                <a:solidFill>
                  <a:srgbClr val="1309D1"/>
                </a:solidFill>
              </a:rPr>
              <a:t>trigger an ad-hoc discussion </a:t>
            </a:r>
            <a:r>
              <a:rPr lang="en-US" dirty="0" smtClean="0"/>
              <a:t>with OP, ABP and our experts to see what we could do to answer the underlying question: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Is the extraction energy stable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Conclusions</a:t>
            </a:r>
            <a:br>
              <a:rPr lang="en-US" sz="28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1309D1"/>
                </a:solidFill>
              </a:rPr>
              <a:t>We take this opportunity of demanding MTE operation to improve the functional specifications </a:t>
            </a:r>
            <a:r>
              <a:rPr lang="en-US" dirty="0" smtClean="0"/>
              <a:t>of instruments under renovation but also </a:t>
            </a:r>
            <a:r>
              <a:rPr lang="en-US" dirty="0" smtClean="0">
                <a:solidFill>
                  <a:srgbClr val="1309D1"/>
                </a:solidFill>
              </a:rPr>
              <a:t>understand better the existing ones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this context, </a:t>
            </a:r>
            <a:r>
              <a:rPr lang="en-US" dirty="0" smtClean="0">
                <a:solidFill>
                  <a:srgbClr val="FF0000"/>
                </a:solidFill>
              </a:rPr>
              <a:t>current support </a:t>
            </a:r>
            <a:r>
              <a:rPr lang="en-US" dirty="0" smtClean="0">
                <a:solidFill>
                  <a:srgbClr val="FF0000"/>
                </a:solidFill>
              </a:rPr>
              <a:t>from OP for measurements </a:t>
            </a:r>
            <a:r>
              <a:rPr lang="en-US" dirty="0" smtClean="0">
                <a:solidFill>
                  <a:srgbClr val="FF0000"/>
                </a:solidFill>
              </a:rPr>
              <a:t>is extremely valuable</a:t>
            </a:r>
            <a:r>
              <a:rPr lang="en-US" dirty="0" smtClean="0"/>
              <a:t>. We just would like to optimize this by </a:t>
            </a:r>
            <a:r>
              <a:rPr lang="en-US" dirty="0" smtClean="0">
                <a:solidFill>
                  <a:srgbClr val="00B050"/>
                </a:solidFill>
              </a:rPr>
              <a:t>putting in place test conditions and procedures </a:t>
            </a:r>
            <a:r>
              <a:rPr lang="en-US" dirty="0" smtClean="0"/>
              <a:t>to be able to benefit from these measurements on the long term.</a:t>
            </a:r>
            <a:endParaRPr lang="en-US" dirty="0" smtClean="0"/>
          </a:p>
          <a:p>
            <a:r>
              <a:rPr lang="en-US" dirty="0" smtClean="0"/>
              <a:t>BI decided to invest one FTE over the 2 coming years (VIA coming 1rst of October) on instrument performance assessment. The guy will be pretty busy on LHC but he will also give a hand on the PS.</a:t>
            </a:r>
            <a:endParaRPr lang="en-US" dirty="0" smtClean="0"/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LHC BLMs: actual and expected performance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BLM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pic>
        <p:nvPicPr>
          <p:cNvPr id="1026" name="Picture 2" descr="DSCF04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95400"/>
            <a:ext cx="16764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" descr="image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250" y="3982174"/>
            <a:ext cx="7372350" cy="249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3" descr="image0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9850" y="1066800"/>
            <a:ext cx="3105150" cy="2806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New Wire Scanners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BWS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alibri" pitchFamily="34" charset="0"/>
              </a:rPr>
              <a:t>Design discussed and agreed with OP, ABP and impedance and vacuum experts.</a:t>
            </a:r>
          </a:p>
          <a:p>
            <a:r>
              <a:rPr lang="en-US" dirty="0" smtClean="0">
                <a:latin typeface="Calibri" pitchFamily="34" charset="0"/>
              </a:rPr>
              <a:t>6 new tanks will be made. 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  <a:latin typeface="Calibri" pitchFamily="34" charset="0"/>
              </a:rPr>
              <a:t>2 are in production now. They’ll be ready for the end of November</a:t>
            </a:r>
          </a:p>
          <a:p>
            <a:pPr lvl="1"/>
            <a:r>
              <a:rPr lang="en-US" dirty="0" smtClean="0">
                <a:latin typeface="Calibri" pitchFamily="34" charset="0"/>
              </a:rPr>
              <a:t>Last 4 will be made in 2011.</a:t>
            </a:r>
            <a:endParaRPr lang="en-US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dirty="0" smtClean="0"/>
              <a:t>The optical bench to calibrate these scanners on an extended range (+/- 50mm) will also be ready by the end of November and installed in 588. </a:t>
            </a:r>
          </a:p>
          <a:p>
            <a:r>
              <a:rPr lang="en-US" dirty="0" smtClean="0">
                <a:latin typeface="Calibri" pitchFamily="34" charset="0"/>
              </a:rPr>
              <a:t>2 additional fast wire scanner mechanisms will also be produced to keep a correct situation for spares.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dirty="0" smtClean="0">
              <a:latin typeface="Calibri" pitchFamily="34" charset="0"/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>
              <a:latin typeface="Calibri" pitchFamily="34" charset="0"/>
            </a:endParaRPr>
          </a:p>
          <a:p>
            <a:pPr>
              <a:buFontTx/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New Wire Scanners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BWS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 addition, </a:t>
            </a:r>
            <a:r>
              <a:rPr lang="en-US" dirty="0" smtClean="0">
                <a:solidFill>
                  <a:srgbClr val="1309D1"/>
                </a:solidFill>
              </a:rPr>
              <a:t>we plan to install one pick up next to each horizontal scanners </a:t>
            </a:r>
            <a:r>
              <a:rPr lang="en-US" dirty="0" smtClean="0"/>
              <a:t>to allow:</a:t>
            </a:r>
          </a:p>
          <a:p>
            <a:pPr lvl="1"/>
            <a:r>
              <a:rPr lang="en-US" dirty="0" smtClean="0"/>
              <a:t>Quick calibration check</a:t>
            </a:r>
          </a:p>
          <a:p>
            <a:pPr lvl="1"/>
            <a:r>
              <a:rPr lang="en-US" dirty="0" smtClean="0"/>
              <a:t>Monitoring of possible degradation of the calibration</a:t>
            </a:r>
          </a:p>
          <a:p>
            <a:r>
              <a:rPr lang="en-US" dirty="0" smtClean="0"/>
              <a:t>3 pick ups have been ordered by Jeroen to cover this need.</a:t>
            </a:r>
          </a:p>
          <a:p>
            <a:endParaRPr lang="en-US" dirty="0" smtClean="0">
              <a:latin typeface="Calibri" pitchFamily="34" charset="0"/>
            </a:endParaRPr>
          </a:p>
          <a:p>
            <a:pPr>
              <a:buFontTx/>
              <a:buNone/>
            </a:pPr>
            <a:endParaRPr lang="en-US" dirty="0" smtClean="0">
              <a:latin typeface="Calibri" pitchFamily="34" charset="0"/>
            </a:endParaRPr>
          </a:p>
          <a:p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New Wire Scanners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BWS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plan is to: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Install a new PS horizontal wire scanner in SS68 during Christmas technical stop, including the extra pick up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Replace the 4 current PS tanks by the new ones during 2012 long shutdown</a:t>
            </a:r>
            <a:r>
              <a:rPr lang="en-US" dirty="0" smtClean="0"/>
              <a:t>. If the experience with the neighboring pick up is positive, we will also equip SS54 and SS64 H wire scanner with one. </a:t>
            </a:r>
            <a:br>
              <a:rPr lang="en-US" dirty="0" smtClean="0"/>
            </a:b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Status of New Wire Scanners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BWS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BPM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Finally, we agreed with OP to apply more systematic approach to assess the wire scanners performance and behavior over time. This will be based on: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agreed and stable test conditions and procedures (yet to be published) covering most important use cases (main USERs/Beams)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Systematic comparison with SEM grids and </a:t>
            </a:r>
            <a:r>
              <a:rPr lang="en-US" dirty="0" err="1" smtClean="0">
                <a:solidFill>
                  <a:srgbClr val="1309D1"/>
                </a:solidFill>
              </a:rPr>
              <a:t>dp</a:t>
            </a:r>
            <a:r>
              <a:rPr lang="en-US" dirty="0" smtClean="0">
                <a:solidFill>
                  <a:srgbClr val="1309D1"/>
                </a:solidFill>
              </a:rPr>
              <a:t>/p measurements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TT2 couplers: what is needed to make them operational?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BPM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BPMs in TT02/TT10 (16 over 20) are on SPS timing and controlled via a dedicated BI FESA class.</a:t>
            </a:r>
          </a:p>
          <a:p>
            <a:r>
              <a:rPr lang="en-US" dirty="0" smtClean="0">
                <a:solidFill>
                  <a:srgbClr val="1309D1"/>
                </a:solidFill>
              </a:rPr>
              <a:t>The other 4 in TT02 are controlled via samplers on PS timing to 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cover all beam extracted from the PS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allow position measurement for the 5 PS turns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current implementation of these 4 BPMs makes it difficult to have them “operational”, i.e.: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Calibrated regularly </a:t>
            </a:r>
            <a:r>
              <a:rPr lang="en-US" dirty="0" smtClean="0"/>
              <a:t>and precisely. </a:t>
            </a:r>
          </a:p>
          <a:p>
            <a:pPr lvl="1"/>
            <a:r>
              <a:rPr lang="en-US" dirty="0" smtClean="0">
                <a:solidFill>
                  <a:srgbClr val="1309D1"/>
                </a:solidFill>
              </a:rPr>
              <a:t>Integrated into YASP </a:t>
            </a:r>
            <a:r>
              <a:rPr lang="en-US" dirty="0" smtClean="0"/>
              <a:t>for easy and efficient steering.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TT2 couplers: what is needed to make them operational?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BPM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  <p:pic>
        <p:nvPicPr>
          <p:cNvPr id="7" name="Picture 6" descr="biscornu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1229667"/>
            <a:ext cx="5359987" cy="5094933"/>
          </a:xfrm>
          <a:prstGeom prst="rect">
            <a:avLst/>
          </a:prstGeom>
        </p:spPr>
      </p:pic>
      <p:sp>
        <p:nvSpPr>
          <p:cNvPr id="8" name="Line Callout 1 7"/>
          <p:cNvSpPr/>
          <p:nvPr/>
        </p:nvSpPr>
        <p:spPr>
          <a:xfrm>
            <a:off x="1295400" y="3962400"/>
            <a:ext cx="6172200" cy="2438400"/>
          </a:xfrm>
          <a:prstGeom prst="borderCallout1">
            <a:avLst>
              <a:gd name="adj1" fmla="val -615"/>
              <a:gd name="adj2" fmla="val 34047"/>
              <a:gd name="adj3" fmla="val -18450"/>
              <a:gd name="adj4" fmla="val 340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fr-CH" dirty="0" smtClean="0"/>
              <a:t> </a:t>
            </a:r>
            <a:r>
              <a:rPr lang="en-US" dirty="0" smtClean="0"/>
              <a:t>The electronics is based on </a:t>
            </a:r>
            <a:r>
              <a:rPr lang="en-US" dirty="0" err="1" smtClean="0"/>
              <a:t>logAmp</a:t>
            </a:r>
            <a:r>
              <a:rPr lang="en-US" dirty="0" smtClean="0"/>
              <a:t> hiding the signal intensity information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Here are the 5 turns sampled at 200 MS/s.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rest is </a:t>
            </a:r>
            <a:r>
              <a:rPr lang="en-US" dirty="0" err="1" smtClean="0"/>
              <a:t>logAmps</a:t>
            </a:r>
            <a:r>
              <a:rPr lang="en-US" dirty="0" smtClean="0"/>
              <a:t> amplifying noise.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5 turn positions can nevertheless be derived by averaging around </a:t>
            </a:r>
            <a:r>
              <a:rPr lang="en-US" dirty="0" err="1" smtClean="0"/>
              <a:t>predifined</a:t>
            </a:r>
            <a:r>
              <a:rPr lang="en-US" dirty="0" smtClean="0"/>
              <a:t> time markers.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Samplers, as generic devices, cannot implement these specific treatments in the front end.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71800" y="3505200"/>
            <a:ext cx="838200" cy="1588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TT2 couplers: what is needed to make them operational?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BWS  –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BPM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– BCT – BLM – Conclusions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A word on calibration </a:t>
            </a:r>
            <a:r>
              <a:rPr lang="en-US" dirty="0" smtClean="0"/>
              <a:t>for these 4 BPMs separated from their BI acquisition server:</a:t>
            </a:r>
          </a:p>
          <a:p>
            <a:r>
              <a:rPr lang="en-US" dirty="0" smtClean="0"/>
              <a:t>Calibration of these 4 BPMs has to be done manually from surface building in collaboration with OP in CCC. </a:t>
            </a:r>
            <a:r>
              <a:rPr lang="en-US" dirty="0" smtClean="0">
                <a:solidFill>
                  <a:srgbClr val="1309D1"/>
                </a:solidFill>
              </a:rPr>
              <a:t>This is working </a:t>
            </a:r>
            <a:r>
              <a:rPr lang="en-US" sz="2400" dirty="0" smtClean="0"/>
              <a:t>(and Thierry is convinced that the results of the last calibration are correct and still valid)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but is very heavy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have no precise assessment of the accuracy of our measurements except for cross-checks made by OP (BTV, bumps) on TT10 who declared </a:t>
            </a:r>
            <a:r>
              <a:rPr lang="en-US" dirty="0" smtClean="0">
                <a:solidFill>
                  <a:srgbClr val="1309D1"/>
                </a:solidFill>
              </a:rPr>
              <a:t>the results as </a:t>
            </a:r>
            <a:r>
              <a:rPr lang="en-US" dirty="0" smtClean="0">
                <a:solidFill>
                  <a:srgbClr val="1309D1"/>
                </a:solidFill>
              </a:rPr>
              <a:t>correct and coherent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 October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1E83D-0960-482E-B114-488466A11C5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MTE Workshop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13257</TotalTime>
  <Words>1837</Words>
  <Application>Microsoft Office PowerPoint</Application>
  <PresentationFormat>On-screen Show (4:3)</PresentationFormat>
  <Paragraphs>245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General Status of Beam Instrumentation JJ Gras on behalf of BE/BI </vt:lpstr>
      <vt:lpstr>Status of New Wire Scanners  BWS  – BPM – BCT – BLM – Conclusions</vt:lpstr>
      <vt:lpstr>Status of New Wire Scanners  BWS  – BPM – BCT – BLM – Conclusions</vt:lpstr>
      <vt:lpstr>Status of New Wire Scanners  BWS  – BPM – BCT – BLM – Conclusions</vt:lpstr>
      <vt:lpstr>Status of New Wire Scanners  BWS  – BPM – BCT – BLM – Conclusions</vt:lpstr>
      <vt:lpstr>Status of New Wire Scanners  BWS  – BPM – BCT – BLM – Conclusions</vt:lpstr>
      <vt:lpstr>TT2 couplers: what is needed to make them operational?  BWS  – BPM – BCT – BLM – Conclusions</vt:lpstr>
      <vt:lpstr>TT2 couplers: what is needed to make them operational?  BWS  – BPM – BCT – BLM – Conclusions</vt:lpstr>
      <vt:lpstr>TT2 couplers: what is needed to make them operational?  BWS  – BPM – BCT – BLM – Conclusions</vt:lpstr>
      <vt:lpstr>TT2 couplers: what is needed to make them operational?  BWS  – BPM – BCT – BLM – Conclusions</vt:lpstr>
      <vt:lpstr>TT2 couplers: what is needed to make them operational?  BWS  – BPM – BCT – BLM – Conclusions</vt:lpstr>
      <vt:lpstr>Status of Beam Current Transformers BWS  – BPM – BCT – BLM – Conclusions</vt:lpstr>
      <vt:lpstr>Status of Beam Current Transformers BWS  – BPM – BCT – BLM – Conclusions</vt:lpstr>
      <vt:lpstr>Status of Beam Current Transformers BWS  – BPM – BCT – BLM – Conclusions</vt:lpstr>
      <vt:lpstr>Comments on BCTs in TT2</vt:lpstr>
      <vt:lpstr>Status of Beam Current Transformers BWS  – BPM – BCT – BLM – Conclusions</vt:lpstr>
      <vt:lpstr>Status of Beam Current Transformers BWS  – BPM – BCT – BLM – Conclusions</vt:lpstr>
      <vt:lpstr>Status of Beam Current Transformers BWS  – BPM – BCT – BLM – Conclusions</vt:lpstr>
      <vt:lpstr>Status of Beam Current Transformers BWS  – BPM – BCT – BLM – Conclusions</vt:lpstr>
      <vt:lpstr>Status of LHC BLMs: actual and expected performance BWS  – BPM – BCT – BLM – Conclusions</vt:lpstr>
      <vt:lpstr>Status of LHC BLMs: actual and expected performance BWS  – BPM – BCT – BLM – Conclusions</vt:lpstr>
      <vt:lpstr>Status of LHC BLMs: actual and expected performance BWS  – BPM – BCT – BLM – Conclusions</vt:lpstr>
      <vt:lpstr>Ring Trajectories at Extraction BWS  – BPM Extra – BCT – BLM – Conclusions</vt:lpstr>
      <vt:lpstr>Conclusions BWS  – BPM – BCT – BLM – Conclusions</vt:lpstr>
      <vt:lpstr>Status of LHC BLMs: actual and expected performance BWS  – BPM – BCT – BLM – 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throughout the accelerator complex: prospects for 2009 </dc:title>
  <dc:creator>Jean-Jacques Gras</dc:creator>
  <cp:lastModifiedBy>jjgras</cp:lastModifiedBy>
  <cp:revision>801</cp:revision>
  <dcterms:created xsi:type="dcterms:W3CDTF">2009-02-19T13:27:58Z</dcterms:created>
  <dcterms:modified xsi:type="dcterms:W3CDTF">2010-09-24T12:16:02Z</dcterms:modified>
</cp:coreProperties>
</file>