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5143500" cx="9144000"/>
  <p:notesSz cx="6858000" cy="9144000"/>
  <p:embeddedFontLst>
    <p:embeddedFont>
      <p:font typeface="Roboto Black"/>
      <p:bold r:id="rId18"/>
      <p:boldItalic r:id="rId19"/>
    </p:embeddedFont>
    <p:embeddedFont>
      <p:font typeface="Roboto Thin"/>
      <p:regular r:id="rId20"/>
      <p:bold r:id="rId21"/>
      <p:italic r:id="rId22"/>
      <p:boldItalic r:id="rId23"/>
    </p:embeddedFont>
    <p:embeddedFont>
      <p:font typeface="Roboto"/>
      <p:regular r:id="rId24"/>
      <p:bold r:id="rId25"/>
      <p:italic r:id="rId26"/>
      <p:boldItalic r:id="rId27"/>
    </p:embeddedFont>
    <p:embeddedFont>
      <p:font typeface="Didact Gothic"/>
      <p:regular r:id="rId28"/>
    </p:embeddedFont>
    <p:embeddedFont>
      <p:font typeface="Roboto Mono Thin"/>
      <p:regular r:id="rId29"/>
      <p:bold r:id="rId30"/>
      <p:italic r:id="rId31"/>
      <p:boldItalic r:id="rId32"/>
    </p:embeddedFont>
    <p:embeddedFont>
      <p:font typeface="Roboto Light"/>
      <p:regular r:id="rId33"/>
      <p:bold r:id="rId34"/>
      <p:italic r:id="rId35"/>
      <p:boldItalic r:id="rId36"/>
    </p:embeddedFont>
    <p:embeddedFont>
      <p:font typeface="Bree Serif"/>
      <p:regular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Thin-regular.fntdata"/><Relationship Id="rId22" Type="http://schemas.openxmlformats.org/officeDocument/2006/relationships/font" Target="fonts/RobotoThin-italic.fntdata"/><Relationship Id="rId21" Type="http://schemas.openxmlformats.org/officeDocument/2006/relationships/font" Target="fonts/RobotoThin-bold.fntdata"/><Relationship Id="rId24" Type="http://schemas.openxmlformats.org/officeDocument/2006/relationships/font" Target="fonts/Roboto-regular.fntdata"/><Relationship Id="rId23" Type="http://schemas.openxmlformats.org/officeDocument/2006/relationships/font" Target="fonts/RobotoThin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Roboto-italic.fntdata"/><Relationship Id="rId25" Type="http://schemas.openxmlformats.org/officeDocument/2006/relationships/font" Target="fonts/Roboto-bold.fntdata"/><Relationship Id="rId28" Type="http://schemas.openxmlformats.org/officeDocument/2006/relationships/font" Target="fonts/DidactGothic-regular.fntdata"/><Relationship Id="rId27" Type="http://schemas.openxmlformats.org/officeDocument/2006/relationships/font" Target="fonts/Robo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RobotoMonoThin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RobotoMonoThin-italic.fntdata"/><Relationship Id="rId30" Type="http://schemas.openxmlformats.org/officeDocument/2006/relationships/font" Target="fonts/RobotoMonoThin-bold.fntdata"/><Relationship Id="rId11" Type="http://schemas.openxmlformats.org/officeDocument/2006/relationships/slide" Target="slides/slide7.xml"/><Relationship Id="rId33" Type="http://schemas.openxmlformats.org/officeDocument/2006/relationships/font" Target="fonts/RobotoLight-regular.fntdata"/><Relationship Id="rId10" Type="http://schemas.openxmlformats.org/officeDocument/2006/relationships/slide" Target="slides/slide6.xml"/><Relationship Id="rId32" Type="http://schemas.openxmlformats.org/officeDocument/2006/relationships/font" Target="fonts/RobotoMonoThin-boldItalic.fntdata"/><Relationship Id="rId13" Type="http://schemas.openxmlformats.org/officeDocument/2006/relationships/slide" Target="slides/slide9.xml"/><Relationship Id="rId35" Type="http://schemas.openxmlformats.org/officeDocument/2006/relationships/font" Target="fonts/RobotoLight-italic.fntdata"/><Relationship Id="rId12" Type="http://schemas.openxmlformats.org/officeDocument/2006/relationships/slide" Target="slides/slide8.xml"/><Relationship Id="rId34" Type="http://schemas.openxmlformats.org/officeDocument/2006/relationships/font" Target="fonts/RobotoLight-bold.fntdata"/><Relationship Id="rId15" Type="http://schemas.openxmlformats.org/officeDocument/2006/relationships/slide" Target="slides/slide11.xml"/><Relationship Id="rId37" Type="http://schemas.openxmlformats.org/officeDocument/2006/relationships/font" Target="fonts/BreeSerif-regular.fntdata"/><Relationship Id="rId14" Type="http://schemas.openxmlformats.org/officeDocument/2006/relationships/slide" Target="slides/slide10.xml"/><Relationship Id="rId36" Type="http://schemas.openxmlformats.org/officeDocument/2006/relationships/font" Target="fonts/RobotoLight-boldItalic.fntdata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font" Target="fonts/RobotoBlack-boldItalic.fntdata"/><Relationship Id="rId18" Type="http://schemas.openxmlformats.org/officeDocument/2006/relationships/font" Target="fonts/RobotoBlack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5dc4e38d75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5dc4e38d75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1309dc72c94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g1309dc72c94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1309dc72c94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" name="Google Shape;395;g1309dc72c94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11ce2a5a4f1_2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11ce2a5a4f1_2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5d5c1b5eee_0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" name="Google Shape;417;g5d5c1b5eee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5bb3dc62fd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5bb3dc62fd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1309dc72c94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1309dc72c94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1309dc72c94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1309dc72c94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1309dc72c94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1309dc72c94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5ba3f769e1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5ba3f769e1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5c99e1ede3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5c99e1ede3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5bb3dc62fd_0_10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5bb3dc62fd_0_10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11ce2a5a4f1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11ce2a5a4f1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PENING TITLE" type="title">
  <p:cSld name="TITLE">
    <p:bg>
      <p:bgPr>
        <a:gradFill>
          <a:gsLst>
            <a:gs pos="0">
              <a:srgbClr val="052643"/>
            </a:gs>
            <a:gs pos="100000">
              <a:srgbClr val="04152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5237375" y="3670025"/>
            <a:ext cx="31296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3000"/>
              <a:buFont typeface="Roboto Black"/>
              <a:buNone/>
              <a:defRPr b="0" sz="30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3600"/>
              <a:buNone/>
              <a:defRPr sz="3600">
                <a:solidFill>
                  <a:srgbClr val="48FFD5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3600"/>
              <a:buNone/>
              <a:defRPr sz="3600">
                <a:solidFill>
                  <a:srgbClr val="48FFD5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3600"/>
              <a:buNone/>
              <a:defRPr sz="3600">
                <a:solidFill>
                  <a:srgbClr val="48FFD5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3600"/>
              <a:buNone/>
              <a:defRPr sz="3600">
                <a:solidFill>
                  <a:srgbClr val="48FFD5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3600"/>
              <a:buNone/>
              <a:defRPr sz="3600">
                <a:solidFill>
                  <a:srgbClr val="48FFD5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3600"/>
              <a:buNone/>
              <a:defRPr sz="3600">
                <a:solidFill>
                  <a:srgbClr val="48FFD5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3600"/>
              <a:buNone/>
              <a:defRPr sz="3600">
                <a:solidFill>
                  <a:srgbClr val="48FFD5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3600"/>
              <a:buNone/>
              <a:defRPr sz="3600">
                <a:solidFill>
                  <a:srgbClr val="48FFD5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237375" y="4181150"/>
            <a:ext cx="3129600" cy="60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1200"/>
              <a:buNone/>
              <a:defRPr sz="1200">
                <a:solidFill>
                  <a:srgbClr val="48FFD5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1200"/>
              <a:buNone/>
              <a:defRPr sz="1200">
                <a:solidFill>
                  <a:srgbClr val="48FFD5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1200"/>
              <a:buNone/>
              <a:defRPr sz="1200">
                <a:solidFill>
                  <a:srgbClr val="48FFD5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1200"/>
              <a:buNone/>
              <a:defRPr sz="1200">
                <a:solidFill>
                  <a:srgbClr val="48FFD5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1200"/>
              <a:buNone/>
              <a:defRPr sz="1200">
                <a:solidFill>
                  <a:srgbClr val="48FFD5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1200"/>
              <a:buNone/>
              <a:defRPr sz="1200">
                <a:solidFill>
                  <a:srgbClr val="48FFD5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1200"/>
              <a:buNone/>
              <a:defRPr sz="1200">
                <a:solidFill>
                  <a:srgbClr val="48FFD5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1200"/>
              <a:buNone/>
              <a:defRPr sz="1200">
                <a:solidFill>
                  <a:srgbClr val="48FFD5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2 ">
  <p:cSld name="TITLE_1_1_1_1_1">
    <p:bg>
      <p:bgPr>
        <a:gradFill>
          <a:gsLst>
            <a:gs pos="0">
              <a:srgbClr val="052643"/>
            </a:gs>
            <a:gs pos="100000">
              <a:srgbClr val="04152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 txBox="1"/>
          <p:nvPr>
            <p:ph idx="1" type="subTitle"/>
          </p:nvPr>
        </p:nvSpPr>
        <p:spPr>
          <a:xfrm>
            <a:off x="3874944" y="3523425"/>
            <a:ext cx="1394100" cy="50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9pPr>
          </a:lstStyle>
          <a:p/>
        </p:txBody>
      </p:sp>
      <p:sp>
        <p:nvSpPr>
          <p:cNvPr id="68" name="Google Shape;68;p11"/>
          <p:cNvSpPr txBox="1"/>
          <p:nvPr>
            <p:ph idx="2" type="subTitle"/>
          </p:nvPr>
        </p:nvSpPr>
        <p:spPr>
          <a:xfrm>
            <a:off x="6042106" y="3192125"/>
            <a:ext cx="1394100" cy="50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9pPr>
          </a:lstStyle>
          <a:p/>
        </p:txBody>
      </p:sp>
      <p:sp>
        <p:nvSpPr>
          <p:cNvPr id="69" name="Google Shape;69;p11"/>
          <p:cNvSpPr txBox="1"/>
          <p:nvPr>
            <p:ph idx="3" type="subTitle"/>
          </p:nvPr>
        </p:nvSpPr>
        <p:spPr>
          <a:xfrm>
            <a:off x="1707794" y="3891050"/>
            <a:ext cx="1394100" cy="50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None/>
              <a:defRPr sz="900">
                <a:solidFill>
                  <a:srgbClr val="E3E9ED"/>
                </a:solidFill>
              </a:defRPr>
            </a:lvl9pPr>
          </a:lstStyle>
          <a:p/>
        </p:txBody>
      </p:sp>
      <p:sp>
        <p:nvSpPr>
          <p:cNvPr id="70" name="Google Shape;70;p11"/>
          <p:cNvSpPr txBox="1"/>
          <p:nvPr>
            <p:ph type="ctrTitle"/>
          </p:nvPr>
        </p:nvSpPr>
        <p:spPr>
          <a:xfrm>
            <a:off x="3533994" y="3422225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4" type="ctrTitle"/>
          </p:nvPr>
        </p:nvSpPr>
        <p:spPr>
          <a:xfrm>
            <a:off x="5701156" y="3096475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5" type="ctrTitle"/>
          </p:nvPr>
        </p:nvSpPr>
        <p:spPr>
          <a:xfrm>
            <a:off x="1366844" y="3789650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E3E9ED"/>
              </a:buClr>
              <a:buSzPts val="900"/>
              <a:buFont typeface="Roboto Black"/>
              <a:buNone/>
              <a:defRPr b="0" sz="900">
                <a:solidFill>
                  <a:srgbClr val="E3E9ED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6" type="ctrTitle"/>
          </p:nvPr>
        </p:nvSpPr>
        <p:spPr>
          <a:xfrm>
            <a:off x="311700" y="644550"/>
            <a:ext cx="85206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Black"/>
              <a:buNone/>
              <a:defRPr b="0" sz="3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GRAPHIC">
  <p:cSld name="TITLE_1_1_1_2">
    <p:bg>
      <p:bgPr>
        <a:gradFill>
          <a:gsLst>
            <a:gs pos="0">
              <a:srgbClr val="052643"/>
            </a:gs>
            <a:gs pos="100000">
              <a:srgbClr val="04152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ctrTitle"/>
          </p:nvPr>
        </p:nvSpPr>
        <p:spPr>
          <a:xfrm>
            <a:off x="5822506" y="2519563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76" name="Google Shape;76;p12"/>
          <p:cNvSpPr txBox="1"/>
          <p:nvPr>
            <p:ph idx="2" type="ctrTitle"/>
          </p:nvPr>
        </p:nvSpPr>
        <p:spPr>
          <a:xfrm>
            <a:off x="5822506" y="3943413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3" type="ctrTitle"/>
          </p:nvPr>
        </p:nvSpPr>
        <p:spPr>
          <a:xfrm>
            <a:off x="5822506" y="3231488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Roboto Black"/>
              <a:buNone/>
              <a:defRPr b="0" sz="11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hasCustomPrompt="1" idx="4" type="title"/>
          </p:nvPr>
        </p:nvSpPr>
        <p:spPr>
          <a:xfrm>
            <a:off x="5822506" y="1971825"/>
            <a:ext cx="11769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>
            <a:r>
              <a:t>xx%</a:t>
            </a:r>
          </a:p>
        </p:txBody>
      </p:sp>
      <p:sp>
        <p:nvSpPr>
          <p:cNvPr id="79" name="Google Shape;79;p12"/>
          <p:cNvSpPr txBox="1"/>
          <p:nvPr>
            <p:ph hasCustomPrompt="1" idx="5" type="title"/>
          </p:nvPr>
        </p:nvSpPr>
        <p:spPr>
          <a:xfrm>
            <a:off x="5822506" y="2712375"/>
            <a:ext cx="11769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>
            <a:r>
              <a:t>xx%</a:t>
            </a:r>
          </a:p>
        </p:txBody>
      </p:sp>
      <p:sp>
        <p:nvSpPr>
          <p:cNvPr id="80" name="Google Shape;80;p12"/>
          <p:cNvSpPr txBox="1"/>
          <p:nvPr>
            <p:ph hasCustomPrompt="1" idx="6" type="title"/>
          </p:nvPr>
        </p:nvSpPr>
        <p:spPr>
          <a:xfrm>
            <a:off x="5822506" y="3442200"/>
            <a:ext cx="11769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>
            <a:r>
              <a:t>xx%</a:t>
            </a:r>
          </a:p>
        </p:txBody>
      </p:sp>
      <p:sp>
        <p:nvSpPr>
          <p:cNvPr id="81" name="Google Shape;81;p12"/>
          <p:cNvSpPr txBox="1"/>
          <p:nvPr>
            <p:ph idx="7" type="ctrTitle"/>
          </p:nvPr>
        </p:nvSpPr>
        <p:spPr>
          <a:xfrm>
            <a:off x="311700" y="644550"/>
            <a:ext cx="85206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Black"/>
              <a:buNone/>
              <a:defRPr b="0" sz="3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IMAGE 2">
  <p:cSld name="TITLE_1_1_1_2_2">
    <p:bg>
      <p:bgPr>
        <a:gradFill>
          <a:gsLst>
            <a:gs pos="0">
              <a:srgbClr val="052643"/>
            </a:gs>
            <a:gs pos="100000">
              <a:srgbClr val="04152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>
            <p:ph type="ctrTitle"/>
          </p:nvPr>
        </p:nvSpPr>
        <p:spPr>
          <a:xfrm>
            <a:off x="311700" y="644550"/>
            <a:ext cx="85206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Black"/>
              <a:buNone/>
              <a:defRPr b="0" sz="3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TITLE_1_1_1_2_2_1_1">
    <p:bg>
      <p:bgPr>
        <a:gradFill>
          <a:gsLst>
            <a:gs pos="0">
              <a:srgbClr val="052643"/>
            </a:gs>
            <a:gs pos="100000">
              <a:srgbClr val="04152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/>
          <p:nvPr/>
        </p:nvSpPr>
        <p:spPr>
          <a:xfrm>
            <a:off x="3681325" y="543450"/>
            <a:ext cx="5803500" cy="4056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EFFC1"/>
              </a:solidFill>
            </a:endParaRPr>
          </a:p>
        </p:txBody>
      </p:sp>
      <p:sp>
        <p:nvSpPr>
          <p:cNvPr id="86" name="Google Shape;86;p14"/>
          <p:cNvSpPr txBox="1"/>
          <p:nvPr>
            <p:ph type="ctrTitle"/>
          </p:nvPr>
        </p:nvSpPr>
        <p:spPr>
          <a:xfrm>
            <a:off x="3986575" y="1429225"/>
            <a:ext cx="35781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3000"/>
              <a:buFont typeface="Roboto Black"/>
              <a:buNone/>
              <a:defRPr b="0" sz="3000">
                <a:solidFill>
                  <a:srgbClr val="0E2A47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5200"/>
              <a:buNone/>
              <a:defRPr sz="5200">
                <a:solidFill>
                  <a:srgbClr val="0E2A47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5200"/>
              <a:buNone/>
              <a:defRPr sz="5200">
                <a:solidFill>
                  <a:srgbClr val="0E2A47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5200"/>
              <a:buNone/>
              <a:defRPr sz="5200">
                <a:solidFill>
                  <a:srgbClr val="0E2A47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5200"/>
              <a:buNone/>
              <a:defRPr sz="5200">
                <a:solidFill>
                  <a:srgbClr val="0E2A47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5200"/>
              <a:buNone/>
              <a:defRPr sz="5200">
                <a:solidFill>
                  <a:srgbClr val="0E2A47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5200"/>
              <a:buNone/>
              <a:defRPr sz="5200">
                <a:solidFill>
                  <a:srgbClr val="0E2A47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5200"/>
              <a:buNone/>
              <a:defRPr sz="5200">
                <a:solidFill>
                  <a:srgbClr val="0E2A47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5200"/>
              <a:buNone/>
              <a:defRPr sz="5200">
                <a:solidFill>
                  <a:srgbClr val="0E2A47"/>
                </a:solidFill>
              </a:defRPr>
            </a:lvl9pPr>
          </a:lstStyle>
          <a:p/>
        </p:txBody>
      </p:sp>
      <p:sp>
        <p:nvSpPr>
          <p:cNvPr id="87" name="Google Shape;87;p14"/>
          <p:cNvSpPr txBox="1"/>
          <p:nvPr>
            <p:ph idx="1" type="subTitle"/>
          </p:nvPr>
        </p:nvSpPr>
        <p:spPr>
          <a:xfrm>
            <a:off x="3986575" y="2421700"/>
            <a:ext cx="4470900" cy="187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1000"/>
              <a:buNone/>
              <a:defRPr sz="1000">
                <a:solidFill>
                  <a:srgbClr val="0E2A47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900"/>
              <a:buFont typeface="Roboto Thin"/>
              <a:buNone/>
              <a:defRPr sz="900">
                <a:solidFill>
                  <a:srgbClr val="0E2A47"/>
                </a:solidFill>
                <a:latin typeface="Roboto Thin"/>
                <a:ea typeface="Roboto Thin"/>
                <a:cs typeface="Roboto Thin"/>
                <a:sym typeface="Roboto Thi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900"/>
              <a:buFont typeface="Roboto Thin"/>
              <a:buNone/>
              <a:defRPr sz="900">
                <a:solidFill>
                  <a:srgbClr val="0E2A47"/>
                </a:solidFill>
                <a:latin typeface="Roboto Thin"/>
                <a:ea typeface="Roboto Thin"/>
                <a:cs typeface="Roboto Thin"/>
                <a:sym typeface="Roboto Thi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900"/>
              <a:buFont typeface="Roboto Thin"/>
              <a:buNone/>
              <a:defRPr sz="900">
                <a:solidFill>
                  <a:srgbClr val="0E2A47"/>
                </a:solidFill>
                <a:latin typeface="Roboto Thin"/>
                <a:ea typeface="Roboto Thin"/>
                <a:cs typeface="Roboto Thin"/>
                <a:sym typeface="Roboto Thi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900"/>
              <a:buFont typeface="Roboto Thin"/>
              <a:buNone/>
              <a:defRPr sz="900">
                <a:solidFill>
                  <a:srgbClr val="0E2A47"/>
                </a:solidFill>
                <a:latin typeface="Roboto Thin"/>
                <a:ea typeface="Roboto Thin"/>
                <a:cs typeface="Roboto Thin"/>
                <a:sym typeface="Roboto Thi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900"/>
              <a:buFont typeface="Roboto Thin"/>
              <a:buNone/>
              <a:defRPr sz="900">
                <a:solidFill>
                  <a:srgbClr val="0E2A47"/>
                </a:solidFill>
                <a:latin typeface="Roboto Thin"/>
                <a:ea typeface="Roboto Thin"/>
                <a:cs typeface="Roboto Thin"/>
                <a:sym typeface="Roboto Thi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900"/>
              <a:buFont typeface="Roboto Thin"/>
              <a:buNone/>
              <a:defRPr sz="900">
                <a:solidFill>
                  <a:srgbClr val="0E2A47"/>
                </a:solidFill>
                <a:latin typeface="Roboto Thin"/>
                <a:ea typeface="Roboto Thin"/>
                <a:cs typeface="Roboto Thin"/>
                <a:sym typeface="Roboto Thi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900"/>
              <a:buFont typeface="Roboto Thin"/>
              <a:buNone/>
              <a:defRPr sz="900">
                <a:solidFill>
                  <a:srgbClr val="0E2A47"/>
                </a:solidFill>
                <a:latin typeface="Roboto Thin"/>
                <a:ea typeface="Roboto Thin"/>
                <a:cs typeface="Roboto Thin"/>
                <a:sym typeface="Roboto Thi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900"/>
              <a:buFont typeface="Roboto Thin"/>
              <a:buNone/>
              <a:defRPr sz="900">
                <a:solidFill>
                  <a:srgbClr val="0E2A47"/>
                </a:solidFill>
                <a:latin typeface="Roboto Thin"/>
                <a:ea typeface="Roboto Thin"/>
                <a:cs typeface="Roboto Thin"/>
                <a:sym typeface="Roboto Thin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REDITS">
  <p:cSld name="TITLE_1_1_2_1_1">
    <p:bg>
      <p:bgPr>
        <a:gradFill>
          <a:gsLst>
            <a:gs pos="0">
              <a:srgbClr val="052643"/>
            </a:gs>
            <a:gs pos="100000">
              <a:srgbClr val="04152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/>
          <p:nvPr/>
        </p:nvSpPr>
        <p:spPr>
          <a:xfrm>
            <a:off x="-349375" y="1621200"/>
            <a:ext cx="6832200" cy="2937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5"/>
          <p:cNvSpPr txBox="1"/>
          <p:nvPr>
            <p:ph idx="1" type="body"/>
          </p:nvPr>
        </p:nvSpPr>
        <p:spPr>
          <a:xfrm>
            <a:off x="810000" y="21690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61234"/>
              </a:buClr>
              <a:buSzPts val="1000"/>
              <a:buChar char="●"/>
              <a:defRPr sz="1000">
                <a:solidFill>
                  <a:srgbClr val="161234"/>
                </a:solidFill>
              </a:defRPr>
            </a:lvl1pPr>
            <a:lvl2pPr indent="-2921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61234"/>
              </a:buClr>
              <a:buSzPts val="1000"/>
              <a:buChar char="○"/>
              <a:defRPr sz="1000">
                <a:solidFill>
                  <a:srgbClr val="161234"/>
                </a:solidFill>
              </a:defRPr>
            </a:lvl2pPr>
            <a:lvl3pPr indent="-2921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61234"/>
              </a:buClr>
              <a:buSzPts val="1000"/>
              <a:buChar char="■"/>
              <a:defRPr sz="1000">
                <a:solidFill>
                  <a:srgbClr val="161234"/>
                </a:solidFill>
              </a:defRPr>
            </a:lvl3pPr>
            <a:lvl4pPr indent="-2921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61234"/>
              </a:buClr>
              <a:buSzPts val="1000"/>
              <a:buChar char="●"/>
              <a:defRPr sz="1000">
                <a:solidFill>
                  <a:srgbClr val="161234"/>
                </a:solidFill>
              </a:defRPr>
            </a:lvl4pPr>
            <a:lvl5pPr indent="-2921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61234"/>
              </a:buClr>
              <a:buSzPts val="1000"/>
              <a:buChar char="○"/>
              <a:defRPr sz="1000">
                <a:solidFill>
                  <a:srgbClr val="161234"/>
                </a:solidFill>
              </a:defRPr>
            </a:lvl5pPr>
            <a:lvl6pPr indent="-2921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61234"/>
              </a:buClr>
              <a:buSzPts val="1000"/>
              <a:buChar char="■"/>
              <a:defRPr sz="1000">
                <a:solidFill>
                  <a:srgbClr val="161234"/>
                </a:solidFill>
              </a:defRPr>
            </a:lvl6pPr>
            <a:lvl7pPr indent="-2921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61234"/>
              </a:buClr>
              <a:buSzPts val="1000"/>
              <a:buChar char="●"/>
              <a:defRPr sz="1000">
                <a:solidFill>
                  <a:srgbClr val="161234"/>
                </a:solidFill>
              </a:defRPr>
            </a:lvl7pPr>
            <a:lvl8pPr indent="-2921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61234"/>
              </a:buClr>
              <a:buSzPts val="1000"/>
              <a:buChar char="○"/>
              <a:defRPr sz="1000">
                <a:solidFill>
                  <a:srgbClr val="161234"/>
                </a:solidFill>
              </a:defRPr>
            </a:lvl8pPr>
            <a:lvl9pPr indent="-2921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161234"/>
              </a:buClr>
              <a:buSzPts val="1000"/>
              <a:buChar char="■"/>
              <a:defRPr sz="1000">
                <a:solidFill>
                  <a:srgbClr val="161234"/>
                </a:solidFill>
              </a:defRPr>
            </a:lvl9pPr>
          </a:lstStyle>
          <a:p/>
        </p:txBody>
      </p:sp>
      <p:sp>
        <p:nvSpPr>
          <p:cNvPr id="91" name="Google Shape;91;p15"/>
          <p:cNvSpPr txBox="1"/>
          <p:nvPr>
            <p:ph type="ctrTitle"/>
          </p:nvPr>
        </p:nvSpPr>
        <p:spPr>
          <a:xfrm>
            <a:off x="892325" y="644550"/>
            <a:ext cx="79401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Black"/>
              <a:buNone/>
              <a:defRPr b="0" sz="3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SOURCES">
  <p:cSld name="TITLE_1_1_2_1_1_1">
    <p:bg>
      <p:bgPr>
        <a:solidFill>
          <a:schemeClr val="accen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6"/>
          <p:cNvSpPr/>
          <p:nvPr/>
        </p:nvSpPr>
        <p:spPr>
          <a:xfrm>
            <a:off x="-349375" y="1287500"/>
            <a:ext cx="6832200" cy="3607200"/>
          </a:xfrm>
          <a:prstGeom prst="rect">
            <a:avLst/>
          </a:prstGeom>
          <a:gradFill>
            <a:gsLst>
              <a:gs pos="0">
                <a:srgbClr val="052643"/>
              </a:gs>
              <a:gs pos="100000">
                <a:srgbClr val="041523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6"/>
          <p:cNvSpPr txBox="1"/>
          <p:nvPr>
            <p:ph idx="1" type="body"/>
          </p:nvPr>
        </p:nvSpPr>
        <p:spPr>
          <a:xfrm>
            <a:off x="810000" y="14781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794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EFFC1"/>
              </a:buClr>
              <a:buSzPts val="800"/>
              <a:buChar char="●"/>
              <a:defRPr sz="800">
                <a:solidFill>
                  <a:srgbClr val="1EFFC1"/>
                </a:solidFill>
              </a:defRPr>
            </a:lvl1pPr>
            <a:lvl2pPr indent="-2794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EFFC1"/>
              </a:buClr>
              <a:buSzPts val="800"/>
              <a:buChar char="○"/>
              <a:defRPr sz="800">
                <a:solidFill>
                  <a:srgbClr val="1EFFC1"/>
                </a:solidFill>
              </a:defRPr>
            </a:lvl2pPr>
            <a:lvl3pPr indent="-2794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EFFC1"/>
              </a:buClr>
              <a:buSzPts val="800"/>
              <a:buChar char="■"/>
              <a:defRPr sz="800">
                <a:solidFill>
                  <a:srgbClr val="1EFFC1"/>
                </a:solidFill>
              </a:defRPr>
            </a:lvl3pPr>
            <a:lvl4pPr indent="-2794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EFFC1"/>
              </a:buClr>
              <a:buSzPts val="800"/>
              <a:buChar char="●"/>
              <a:defRPr sz="800">
                <a:solidFill>
                  <a:srgbClr val="1EFFC1"/>
                </a:solidFill>
              </a:defRPr>
            </a:lvl4pPr>
            <a:lvl5pPr indent="-2794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EFFC1"/>
              </a:buClr>
              <a:buSzPts val="800"/>
              <a:buChar char="○"/>
              <a:defRPr sz="800">
                <a:solidFill>
                  <a:srgbClr val="1EFFC1"/>
                </a:solidFill>
              </a:defRPr>
            </a:lvl5pPr>
            <a:lvl6pPr indent="-2794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EFFC1"/>
              </a:buClr>
              <a:buSzPts val="800"/>
              <a:buChar char="■"/>
              <a:defRPr sz="800">
                <a:solidFill>
                  <a:srgbClr val="1EFFC1"/>
                </a:solidFill>
              </a:defRPr>
            </a:lvl6pPr>
            <a:lvl7pPr indent="-2794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EFFC1"/>
              </a:buClr>
              <a:buSzPts val="800"/>
              <a:buChar char="●"/>
              <a:defRPr sz="800">
                <a:solidFill>
                  <a:srgbClr val="1EFFC1"/>
                </a:solidFill>
              </a:defRPr>
            </a:lvl7pPr>
            <a:lvl8pPr indent="-2794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EFFC1"/>
              </a:buClr>
              <a:buSzPts val="800"/>
              <a:buChar char="○"/>
              <a:defRPr sz="800">
                <a:solidFill>
                  <a:srgbClr val="1EFFC1"/>
                </a:solidFill>
              </a:defRPr>
            </a:lvl8pPr>
            <a:lvl9pPr indent="-2794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1EFFC1"/>
              </a:buClr>
              <a:buSzPts val="800"/>
              <a:buChar char="■"/>
              <a:defRPr sz="800">
                <a:solidFill>
                  <a:srgbClr val="1EFFC1"/>
                </a:solidFill>
              </a:defRPr>
            </a:lvl9pPr>
          </a:lstStyle>
          <a:p/>
        </p:txBody>
      </p:sp>
      <p:sp>
        <p:nvSpPr>
          <p:cNvPr id="95" name="Google Shape;95;p16"/>
          <p:cNvSpPr txBox="1"/>
          <p:nvPr>
            <p:ph type="ctrTitle"/>
          </p:nvPr>
        </p:nvSpPr>
        <p:spPr>
          <a:xfrm>
            <a:off x="892325" y="644550"/>
            <a:ext cx="79401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61234"/>
              </a:buClr>
              <a:buSzPts val="3000"/>
              <a:buFont typeface="Roboto Black"/>
              <a:buNone/>
              <a:defRPr b="0" sz="3000">
                <a:solidFill>
                  <a:srgbClr val="161234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161234"/>
              </a:buClr>
              <a:buSzPts val="5200"/>
              <a:buNone/>
              <a:defRPr sz="5200">
                <a:solidFill>
                  <a:srgbClr val="16123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161234"/>
              </a:buClr>
              <a:buSzPts val="5200"/>
              <a:buNone/>
              <a:defRPr sz="5200">
                <a:solidFill>
                  <a:srgbClr val="16123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161234"/>
              </a:buClr>
              <a:buSzPts val="5200"/>
              <a:buNone/>
              <a:defRPr sz="5200">
                <a:solidFill>
                  <a:srgbClr val="16123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161234"/>
              </a:buClr>
              <a:buSzPts val="5200"/>
              <a:buNone/>
              <a:defRPr sz="5200">
                <a:solidFill>
                  <a:srgbClr val="16123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161234"/>
              </a:buClr>
              <a:buSzPts val="5200"/>
              <a:buNone/>
              <a:defRPr sz="5200">
                <a:solidFill>
                  <a:srgbClr val="16123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161234"/>
              </a:buClr>
              <a:buSzPts val="5200"/>
              <a:buNone/>
              <a:defRPr sz="5200">
                <a:solidFill>
                  <a:srgbClr val="16123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161234"/>
              </a:buClr>
              <a:buSzPts val="5200"/>
              <a:buNone/>
              <a:defRPr sz="5200">
                <a:solidFill>
                  <a:srgbClr val="16123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161234"/>
              </a:buClr>
              <a:buSzPts val="5200"/>
              <a:buNone/>
              <a:defRPr sz="5200">
                <a:solidFill>
                  <a:srgbClr val="16123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bg>
      <p:bgPr>
        <a:solidFill>
          <a:srgbClr val="FFFFFF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">
  <p:cSld name="TITLE_1">
    <p:bg>
      <p:bgPr>
        <a:gradFill>
          <a:gsLst>
            <a:gs pos="0">
              <a:srgbClr val="052643"/>
            </a:gs>
            <a:gs pos="100000">
              <a:srgbClr val="04152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311700" y="644550"/>
            <a:ext cx="85206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Black"/>
              <a:buNone/>
              <a:defRPr b="0" sz="3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6411225" y="2121900"/>
            <a:ext cx="1889400" cy="50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9pPr>
          </a:lstStyle>
          <a:p/>
        </p:txBody>
      </p:sp>
      <p:sp>
        <p:nvSpPr>
          <p:cNvPr id="14" name="Google Shape;14;p3"/>
          <p:cNvSpPr txBox="1"/>
          <p:nvPr>
            <p:ph hasCustomPrompt="1" idx="2" type="title"/>
          </p:nvPr>
        </p:nvSpPr>
        <p:spPr>
          <a:xfrm>
            <a:off x="5167125" y="1901250"/>
            <a:ext cx="11769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>
            <a:r>
              <a:t>xx%</a:t>
            </a:r>
          </a:p>
        </p:txBody>
      </p:sp>
      <p:sp>
        <p:nvSpPr>
          <p:cNvPr id="15" name="Google Shape;15;p3"/>
          <p:cNvSpPr txBox="1"/>
          <p:nvPr>
            <p:ph idx="3" type="subTitle"/>
          </p:nvPr>
        </p:nvSpPr>
        <p:spPr>
          <a:xfrm>
            <a:off x="6411225" y="3046600"/>
            <a:ext cx="1889400" cy="50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hasCustomPrompt="1" idx="4" type="title"/>
          </p:nvPr>
        </p:nvSpPr>
        <p:spPr>
          <a:xfrm>
            <a:off x="5167125" y="2797975"/>
            <a:ext cx="11769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>
            <a:r>
              <a:t>xx%</a:t>
            </a:r>
          </a:p>
        </p:txBody>
      </p:sp>
      <p:sp>
        <p:nvSpPr>
          <p:cNvPr id="17" name="Google Shape;17;p3"/>
          <p:cNvSpPr txBox="1"/>
          <p:nvPr>
            <p:ph idx="5" type="subTitle"/>
          </p:nvPr>
        </p:nvSpPr>
        <p:spPr>
          <a:xfrm>
            <a:off x="6411225" y="3935450"/>
            <a:ext cx="1889400" cy="50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hasCustomPrompt="1" idx="6" type="title"/>
          </p:nvPr>
        </p:nvSpPr>
        <p:spPr>
          <a:xfrm>
            <a:off x="5167125" y="3694700"/>
            <a:ext cx="11769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>
            <a:r>
              <a:t>xx%</a:t>
            </a:r>
          </a:p>
        </p:txBody>
      </p:sp>
      <p:sp>
        <p:nvSpPr>
          <p:cNvPr id="19" name="Google Shape;19;p3"/>
          <p:cNvSpPr txBox="1"/>
          <p:nvPr>
            <p:ph idx="7" type="subTitle"/>
          </p:nvPr>
        </p:nvSpPr>
        <p:spPr>
          <a:xfrm>
            <a:off x="725750" y="2121900"/>
            <a:ext cx="2010000" cy="50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hasCustomPrompt="1" idx="8" type="title"/>
          </p:nvPr>
        </p:nvSpPr>
        <p:spPr>
          <a:xfrm>
            <a:off x="2827575" y="1901250"/>
            <a:ext cx="11769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 txBox="1"/>
          <p:nvPr>
            <p:ph idx="9" type="subTitle"/>
          </p:nvPr>
        </p:nvSpPr>
        <p:spPr>
          <a:xfrm>
            <a:off x="725750" y="3046600"/>
            <a:ext cx="2010000" cy="50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hasCustomPrompt="1" idx="13" type="title"/>
          </p:nvPr>
        </p:nvSpPr>
        <p:spPr>
          <a:xfrm>
            <a:off x="2827575" y="2797975"/>
            <a:ext cx="11769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>
            <a:r>
              <a:t>xx%</a:t>
            </a:r>
          </a:p>
        </p:txBody>
      </p:sp>
      <p:sp>
        <p:nvSpPr>
          <p:cNvPr id="23" name="Google Shape;23;p3"/>
          <p:cNvSpPr txBox="1"/>
          <p:nvPr>
            <p:ph idx="14" type="subTitle"/>
          </p:nvPr>
        </p:nvSpPr>
        <p:spPr>
          <a:xfrm>
            <a:off x="725750" y="3935450"/>
            <a:ext cx="2010000" cy="50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900"/>
              <a:buNone/>
              <a:defRPr sz="900">
                <a:solidFill>
                  <a:srgbClr val="48FFD5"/>
                </a:solidFill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hasCustomPrompt="1" idx="15" type="title"/>
          </p:nvPr>
        </p:nvSpPr>
        <p:spPr>
          <a:xfrm>
            <a:off x="2827575" y="3694700"/>
            <a:ext cx="11769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2400"/>
              <a:buFont typeface="Roboto Black"/>
              <a:buNone/>
              <a:defRPr b="0" sz="2400">
                <a:solidFill>
                  <a:srgbClr val="48FFD5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>
            <a:r>
              <a:t>xx%</a:t>
            </a:r>
          </a:p>
        </p:txBody>
      </p:sp>
      <p:sp>
        <p:nvSpPr>
          <p:cNvPr id="25" name="Google Shape;25;p3"/>
          <p:cNvSpPr txBox="1"/>
          <p:nvPr>
            <p:ph idx="16" type="ctrTitle"/>
          </p:nvPr>
        </p:nvSpPr>
        <p:spPr>
          <a:xfrm>
            <a:off x="643488" y="2050763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26" name="Google Shape;26;p3"/>
          <p:cNvSpPr txBox="1"/>
          <p:nvPr>
            <p:ph idx="17" type="ctrTitle"/>
          </p:nvPr>
        </p:nvSpPr>
        <p:spPr>
          <a:xfrm>
            <a:off x="643488" y="2974963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8" type="ctrTitle"/>
          </p:nvPr>
        </p:nvSpPr>
        <p:spPr>
          <a:xfrm>
            <a:off x="643488" y="3863900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19" type="ctrTitle"/>
          </p:nvPr>
        </p:nvSpPr>
        <p:spPr>
          <a:xfrm>
            <a:off x="6424513" y="2050763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29" name="Google Shape;29;p3"/>
          <p:cNvSpPr txBox="1"/>
          <p:nvPr>
            <p:ph idx="20" type="ctrTitle"/>
          </p:nvPr>
        </p:nvSpPr>
        <p:spPr>
          <a:xfrm>
            <a:off x="6424513" y="2974963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30" name="Google Shape;30;p3"/>
          <p:cNvSpPr txBox="1"/>
          <p:nvPr>
            <p:ph idx="21" type="ctrTitle"/>
          </p:nvPr>
        </p:nvSpPr>
        <p:spPr>
          <a:xfrm>
            <a:off x="6424513" y="3863900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+ IMAGE">
  <p:cSld name="TITLE_2">
    <p:bg>
      <p:bgPr>
        <a:gradFill>
          <a:gsLst>
            <a:gs pos="0">
              <a:srgbClr val="052643"/>
            </a:gs>
            <a:gs pos="100000">
              <a:srgbClr val="04152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/>
          <p:nvPr>
            <p:ph type="ctrTitle"/>
          </p:nvPr>
        </p:nvSpPr>
        <p:spPr>
          <a:xfrm>
            <a:off x="4893700" y="1737500"/>
            <a:ext cx="35304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oboto Black"/>
              <a:buNone/>
              <a:defRPr b="0" sz="36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33" name="Google Shape;33;p4"/>
          <p:cNvSpPr txBox="1"/>
          <p:nvPr>
            <p:ph idx="1" type="subTitle"/>
          </p:nvPr>
        </p:nvSpPr>
        <p:spPr>
          <a:xfrm>
            <a:off x="4893700" y="2746375"/>
            <a:ext cx="3457500" cy="142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Mono Thin"/>
              <a:buNone/>
              <a:defRPr sz="1200">
                <a:solidFill>
                  <a:srgbClr val="FFFFFF"/>
                </a:solidFill>
                <a:latin typeface="Roboto Mono Thin"/>
                <a:ea typeface="Roboto Mono Thin"/>
                <a:cs typeface="Roboto Mono Thin"/>
                <a:sym typeface="Roboto Mono Thi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Mono Thin"/>
              <a:buNone/>
              <a:defRPr sz="1200">
                <a:solidFill>
                  <a:srgbClr val="FFFFFF"/>
                </a:solidFill>
                <a:latin typeface="Roboto Mono Thin"/>
                <a:ea typeface="Roboto Mono Thin"/>
                <a:cs typeface="Roboto Mono Thin"/>
                <a:sym typeface="Roboto Mono Thi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Mono Thin"/>
              <a:buNone/>
              <a:defRPr sz="1200">
                <a:solidFill>
                  <a:srgbClr val="FFFFFF"/>
                </a:solidFill>
                <a:latin typeface="Roboto Mono Thin"/>
                <a:ea typeface="Roboto Mono Thin"/>
                <a:cs typeface="Roboto Mono Thin"/>
                <a:sym typeface="Roboto Mono Thi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Mono Thin"/>
              <a:buNone/>
              <a:defRPr sz="1200">
                <a:solidFill>
                  <a:srgbClr val="FFFFFF"/>
                </a:solidFill>
                <a:latin typeface="Roboto Mono Thin"/>
                <a:ea typeface="Roboto Mono Thin"/>
                <a:cs typeface="Roboto Mono Thin"/>
                <a:sym typeface="Roboto Mono Thi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Mono Thin"/>
              <a:buNone/>
              <a:defRPr sz="1200">
                <a:solidFill>
                  <a:srgbClr val="FFFFFF"/>
                </a:solidFill>
                <a:latin typeface="Roboto Mono Thin"/>
                <a:ea typeface="Roboto Mono Thin"/>
                <a:cs typeface="Roboto Mono Thin"/>
                <a:sym typeface="Roboto Mono Thi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Mono Thin"/>
              <a:buNone/>
              <a:defRPr sz="1200">
                <a:solidFill>
                  <a:srgbClr val="FFFFFF"/>
                </a:solidFill>
                <a:latin typeface="Roboto Mono Thin"/>
                <a:ea typeface="Roboto Mono Thin"/>
                <a:cs typeface="Roboto Mono Thin"/>
                <a:sym typeface="Roboto Mono Thi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Mono Thin"/>
              <a:buNone/>
              <a:defRPr sz="1200">
                <a:solidFill>
                  <a:srgbClr val="FFFFFF"/>
                </a:solidFill>
                <a:latin typeface="Roboto Mono Thin"/>
                <a:ea typeface="Roboto Mono Thin"/>
                <a:cs typeface="Roboto Mono Thin"/>
                <a:sym typeface="Roboto Mono Thi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Mono Thin"/>
              <a:buNone/>
              <a:defRPr sz="1200">
                <a:solidFill>
                  <a:srgbClr val="FFFFFF"/>
                </a:solidFill>
                <a:latin typeface="Roboto Mono Thin"/>
                <a:ea typeface="Roboto Mono Thin"/>
                <a:cs typeface="Roboto Mono Thin"/>
                <a:sym typeface="Roboto Mono Thin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">
  <p:cSld name="TITLE_1_1">
    <p:bg>
      <p:bgPr>
        <a:gradFill>
          <a:gsLst>
            <a:gs pos="0">
              <a:srgbClr val="052643"/>
            </a:gs>
            <a:gs pos="100000">
              <a:srgbClr val="04152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idx="1" type="subTitle"/>
          </p:nvPr>
        </p:nvSpPr>
        <p:spPr>
          <a:xfrm>
            <a:off x="819931" y="3340125"/>
            <a:ext cx="1889400" cy="50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36" name="Google Shape;36;p5"/>
          <p:cNvSpPr txBox="1"/>
          <p:nvPr>
            <p:ph idx="2" type="subTitle"/>
          </p:nvPr>
        </p:nvSpPr>
        <p:spPr>
          <a:xfrm>
            <a:off x="6434656" y="3340125"/>
            <a:ext cx="1889400" cy="50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3" type="subTitle"/>
          </p:nvPr>
        </p:nvSpPr>
        <p:spPr>
          <a:xfrm>
            <a:off x="3633931" y="3340125"/>
            <a:ext cx="1889400" cy="50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1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38" name="Google Shape;38;p5"/>
          <p:cNvSpPr txBox="1"/>
          <p:nvPr>
            <p:ph type="ctrTitle"/>
          </p:nvPr>
        </p:nvSpPr>
        <p:spPr>
          <a:xfrm>
            <a:off x="726631" y="3274550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39" name="Google Shape;39;p5"/>
          <p:cNvSpPr txBox="1"/>
          <p:nvPr>
            <p:ph idx="4" type="ctrTitle"/>
          </p:nvPr>
        </p:nvSpPr>
        <p:spPr>
          <a:xfrm>
            <a:off x="6341356" y="3274550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40" name="Google Shape;40;p5"/>
          <p:cNvSpPr txBox="1"/>
          <p:nvPr>
            <p:ph idx="5" type="ctrTitle"/>
          </p:nvPr>
        </p:nvSpPr>
        <p:spPr>
          <a:xfrm>
            <a:off x="3540631" y="3274550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Black"/>
              <a:buNone/>
              <a:defRPr b="0" sz="12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41" name="Google Shape;41;p5"/>
          <p:cNvSpPr txBox="1"/>
          <p:nvPr>
            <p:ph idx="6" type="ctrTitle"/>
          </p:nvPr>
        </p:nvSpPr>
        <p:spPr>
          <a:xfrm>
            <a:off x="311700" y="644550"/>
            <a:ext cx="85206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Black"/>
              <a:buNone/>
              <a:defRPr b="0" sz="3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2_1">
    <p:bg>
      <p:bgPr>
        <a:gradFill>
          <a:gsLst>
            <a:gs pos="0">
              <a:srgbClr val="052643"/>
            </a:gs>
            <a:gs pos="100000">
              <a:srgbClr val="04152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/>
          <p:nvPr/>
        </p:nvSpPr>
        <p:spPr>
          <a:xfrm>
            <a:off x="2080188" y="1291650"/>
            <a:ext cx="4910700" cy="256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6"/>
          <p:cNvSpPr txBox="1"/>
          <p:nvPr>
            <p:ph type="ctrTitle"/>
          </p:nvPr>
        </p:nvSpPr>
        <p:spPr>
          <a:xfrm>
            <a:off x="2770350" y="1558300"/>
            <a:ext cx="3530400" cy="194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1200"/>
              <a:buNone/>
              <a:defRPr sz="1200">
                <a:solidFill>
                  <a:srgbClr val="0E2A47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5200"/>
              <a:buNone/>
              <a:defRPr sz="5200">
                <a:solidFill>
                  <a:srgbClr val="0E2A47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5200"/>
              <a:buNone/>
              <a:defRPr sz="5200">
                <a:solidFill>
                  <a:srgbClr val="0E2A47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5200"/>
              <a:buNone/>
              <a:defRPr sz="5200">
                <a:solidFill>
                  <a:srgbClr val="0E2A47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5200"/>
              <a:buNone/>
              <a:defRPr sz="5200">
                <a:solidFill>
                  <a:srgbClr val="0E2A47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5200"/>
              <a:buNone/>
              <a:defRPr sz="5200">
                <a:solidFill>
                  <a:srgbClr val="0E2A47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5200"/>
              <a:buNone/>
              <a:defRPr sz="5200">
                <a:solidFill>
                  <a:srgbClr val="0E2A47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5200"/>
              <a:buNone/>
              <a:defRPr sz="5200">
                <a:solidFill>
                  <a:srgbClr val="0E2A47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5200"/>
              <a:buNone/>
              <a:defRPr sz="5200">
                <a:solidFill>
                  <a:srgbClr val="0E2A47"/>
                </a:solidFill>
              </a:defRPr>
            </a:lvl9pPr>
          </a:lstStyle>
          <a:p/>
        </p:txBody>
      </p:sp>
      <p:sp>
        <p:nvSpPr>
          <p:cNvPr id="45" name="Google Shape;45;p6"/>
          <p:cNvSpPr txBox="1"/>
          <p:nvPr>
            <p:ph idx="1" type="subTitle"/>
          </p:nvPr>
        </p:nvSpPr>
        <p:spPr>
          <a:xfrm>
            <a:off x="2806800" y="1757550"/>
            <a:ext cx="3457500" cy="142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1800"/>
              <a:buNone/>
              <a:defRPr>
                <a:solidFill>
                  <a:srgbClr val="0E2A47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1200"/>
              <a:buNone/>
              <a:defRPr sz="1200">
                <a:solidFill>
                  <a:srgbClr val="0E2A47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1200"/>
              <a:buFont typeface="Didact Gothic"/>
              <a:buNone/>
              <a:defRPr sz="1200">
                <a:solidFill>
                  <a:srgbClr val="0E2A47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1200"/>
              <a:buFont typeface="Didact Gothic"/>
              <a:buNone/>
              <a:defRPr sz="1200">
                <a:solidFill>
                  <a:srgbClr val="0E2A47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1200"/>
              <a:buFont typeface="Didact Gothic"/>
              <a:buNone/>
              <a:defRPr sz="1200">
                <a:solidFill>
                  <a:srgbClr val="0E2A47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1200"/>
              <a:buFont typeface="Didact Gothic"/>
              <a:buNone/>
              <a:defRPr sz="1200">
                <a:solidFill>
                  <a:srgbClr val="0E2A47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1200"/>
              <a:buFont typeface="Didact Gothic"/>
              <a:buNone/>
              <a:defRPr sz="1200">
                <a:solidFill>
                  <a:srgbClr val="0E2A47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1200"/>
              <a:buFont typeface="Didact Gothic"/>
              <a:buNone/>
              <a:defRPr sz="1200">
                <a:solidFill>
                  <a:srgbClr val="0E2A47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A47"/>
              </a:buClr>
              <a:buSzPts val="1200"/>
              <a:buFont typeface="Didact Gothic"/>
              <a:buNone/>
              <a:defRPr sz="1200">
                <a:solidFill>
                  <a:srgbClr val="0E2A47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1">
  <p:cSld name="TITLE_1_1_1">
    <p:bg>
      <p:bgPr>
        <a:gradFill>
          <a:gsLst>
            <a:gs pos="0">
              <a:srgbClr val="052643"/>
            </a:gs>
            <a:gs pos="100000">
              <a:srgbClr val="04152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ctrTitle"/>
          </p:nvPr>
        </p:nvSpPr>
        <p:spPr>
          <a:xfrm>
            <a:off x="1557931" y="2064013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2" type="ctrTitle"/>
          </p:nvPr>
        </p:nvSpPr>
        <p:spPr>
          <a:xfrm>
            <a:off x="1557931" y="3466700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49" name="Google Shape;49;p7"/>
          <p:cNvSpPr txBox="1"/>
          <p:nvPr>
            <p:ph idx="3" type="ctrTitle"/>
          </p:nvPr>
        </p:nvSpPr>
        <p:spPr>
          <a:xfrm>
            <a:off x="1557931" y="2765356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50" name="Google Shape;50;p7"/>
          <p:cNvSpPr txBox="1"/>
          <p:nvPr>
            <p:ph idx="4" type="ctrTitle"/>
          </p:nvPr>
        </p:nvSpPr>
        <p:spPr>
          <a:xfrm>
            <a:off x="998325" y="644550"/>
            <a:ext cx="78339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Black"/>
              <a:buNone/>
              <a:defRPr b="0" sz="3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5200"/>
              <a:buNone/>
              <a:defRPr sz="5200">
                <a:solidFill>
                  <a:srgbClr val="48FFD5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5200"/>
              <a:buNone/>
              <a:defRPr sz="5200">
                <a:solidFill>
                  <a:srgbClr val="48FFD5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5200"/>
              <a:buNone/>
              <a:defRPr sz="5200">
                <a:solidFill>
                  <a:srgbClr val="48FFD5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5200"/>
              <a:buNone/>
              <a:defRPr sz="5200">
                <a:solidFill>
                  <a:srgbClr val="48FFD5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5200"/>
              <a:buNone/>
              <a:defRPr sz="5200">
                <a:solidFill>
                  <a:srgbClr val="48FFD5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5200"/>
              <a:buNone/>
              <a:defRPr sz="5200">
                <a:solidFill>
                  <a:srgbClr val="48FFD5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5200"/>
              <a:buNone/>
              <a:defRPr sz="5200">
                <a:solidFill>
                  <a:srgbClr val="48FFD5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8FFD5"/>
              </a:buClr>
              <a:buSzPts val="5200"/>
              <a:buNone/>
              <a:defRPr sz="5200">
                <a:solidFill>
                  <a:srgbClr val="48FFD5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2">
  <p:cSld name="TITLE_1_1_1_1">
    <p:bg>
      <p:bgPr>
        <a:gradFill>
          <a:gsLst>
            <a:gs pos="0">
              <a:srgbClr val="052643"/>
            </a:gs>
            <a:gs pos="100000">
              <a:srgbClr val="04152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/>
          <p:nvPr>
            <p:ph type="ctrTitle"/>
          </p:nvPr>
        </p:nvSpPr>
        <p:spPr>
          <a:xfrm>
            <a:off x="5393881" y="2071888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2" type="ctrTitle"/>
          </p:nvPr>
        </p:nvSpPr>
        <p:spPr>
          <a:xfrm>
            <a:off x="5393881" y="3474575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54" name="Google Shape;54;p8"/>
          <p:cNvSpPr txBox="1"/>
          <p:nvPr>
            <p:ph idx="3" type="ctrTitle"/>
          </p:nvPr>
        </p:nvSpPr>
        <p:spPr>
          <a:xfrm>
            <a:off x="5393881" y="2773231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Roboto Black"/>
              <a:buNone/>
              <a:defRPr b="0" sz="1100">
                <a:solidFill>
                  <a:schemeClr val="accent1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55" name="Google Shape;55;p8"/>
          <p:cNvSpPr txBox="1"/>
          <p:nvPr>
            <p:ph idx="4" type="ctrTitle"/>
          </p:nvPr>
        </p:nvSpPr>
        <p:spPr>
          <a:xfrm>
            <a:off x="256200" y="637927"/>
            <a:ext cx="78339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Black"/>
              <a:buNone/>
              <a:defRPr b="0" sz="3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+ INFOGRAPHY">
  <p:cSld name="TITLE_1_1_2">
    <p:bg>
      <p:bgPr>
        <a:gradFill>
          <a:gsLst>
            <a:gs pos="0">
              <a:srgbClr val="052643"/>
            </a:gs>
            <a:gs pos="100000">
              <a:srgbClr val="04152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/>
          <p:nvPr>
            <p:ph idx="1" type="subTitle"/>
          </p:nvPr>
        </p:nvSpPr>
        <p:spPr>
          <a:xfrm>
            <a:off x="3874950" y="3625075"/>
            <a:ext cx="1394100" cy="50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2" type="subTitle"/>
          </p:nvPr>
        </p:nvSpPr>
        <p:spPr>
          <a:xfrm>
            <a:off x="5813500" y="3639800"/>
            <a:ext cx="1394100" cy="50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3" type="subTitle"/>
          </p:nvPr>
        </p:nvSpPr>
        <p:spPr>
          <a:xfrm>
            <a:off x="1936387" y="3619725"/>
            <a:ext cx="1394100" cy="50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type="ctrTitle"/>
          </p:nvPr>
        </p:nvSpPr>
        <p:spPr>
          <a:xfrm>
            <a:off x="3533994" y="3503375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61" name="Google Shape;61;p9"/>
          <p:cNvSpPr txBox="1"/>
          <p:nvPr>
            <p:ph idx="4" type="ctrTitle"/>
          </p:nvPr>
        </p:nvSpPr>
        <p:spPr>
          <a:xfrm>
            <a:off x="5472556" y="3523450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62" name="Google Shape;62;p9"/>
          <p:cNvSpPr txBox="1"/>
          <p:nvPr>
            <p:ph idx="5" type="ctrTitle"/>
          </p:nvPr>
        </p:nvSpPr>
        <p:spPr>
          <a:xfrm>
            <a:off x="1595444" y="3503375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 Black"/>
              <a:buNone/>
              <a:defRPr b="0" sz="1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63" name="Google Shape;63;p9"/>
          <p:cNvSpPr txBox="1"/>
          <p:nvPr>
            <p:ph idx="6" type="ctrTitle"/>
          </p:nvPr>
        </p:nvSpPr>
        <p:spPr>
          <a:xfrm>
            <a:off x="311700" y="644550"/>
            <a:ext cx="85206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Black"/>
              <a:buNone/>
              <a:defRPr b="0" sz="3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IMAGE">
  <p:cSld name="TITLE_1_1_2_1">
    <p:bg>
      <p:bgPr>
        <a:gradFill>
          <a:gsLst>
            <a:gs pos="0">
              <a:srgbClr val="052643"/>
            </a:gs>
            <a:gs pos="100000">
              <a:srgbClr val="04152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/>
          <p:nvPr>
            <p:ph type="ctrTitle"/>
          </p:nvPr>
        </p:nvSpPr>
        <p:spPr>
          <a:xfrm>
            <a:off x="311700" y="644550"/>
            <a:ext cx="85206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Black"/>
              <a:buNone/>
              <a:defRPr b="0" sz="30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gradFill>
          <a:gsLst>
            <a:gs pos="0">
              <a:srgbClr val="052643"/>
            </a:gs>
            <a:gs pos="100000">
              <a:srgbClr val="04152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92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Roboto Black"/>
              <a:buNone/>
              <a:defRPr sz="28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BFBFB"/>
              </a:buClr>
              <a:buSzPts val="2800"/>
              <a:buFont typeface="Bree Serif"/>
              <a:buNone/>
              <a:defRPr b="1" sz="2800">
                <a:solidFill>
                  <a:srgbClr val="FBFBFB"/>
                </a:solidFill>
                <a:latin typeface="Bree Serif"/>
                <a:ea typeface="Bree Serif"/>
                <a:cs typeface="Bree Serif"/>
                <a:sym typeface="Bree Serif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BFBFB"/>
              </a:buClr>
              <a:buSzPts val="2800"/>
              <a:buFont typeface="Bree Serif"/>
              <a:buNone/>
              <a:defRPr b="1" sz="2800">
                <a:solidFill>
                  <a:srgbClr val="FBFBFB"/>
                </a:solidFill>
                <a:latin typeface="Bree Serif"/>
                <a:ea typeface="Bree Serif"/>
                <a:cs typeface="Bree Serif"/>
                <a:sym typeface="Bree Serif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BFBFB"/>
              </a:buClr>
              <a:buSzPts val="2800"/>
              <a:buFont typeface="Bree Serif"/>
              <a:buNone/>
              <a:defRPr b="1" sz="2800">
                <a:solidFill>
                  <a:srgbClr val="FBFBFB"/>
                </a:solidFill>
                <a:latin typeface="Bree Serif"/>
                <a:ea typeface="Bree Serif"/>
                <a:cs typeface="Bree Serif"/>
                <a:sym typeface="Bree Serif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BFBFB"/>
              </a:buClr>
              <a:buSzPts val="2800"/>
              <a:buFont typeface="Bree Serif"/>
              <a:buNone/>
              <a:defRPr b="1" sz="2800">
                <a:solidFill>
                  <a:srgbClr val="FBFBFB"/>
                </a:solidFill>
                <a:latin typeface="Bree Serif"/>
                <a:ea typeface="Bree Serif"/>
                <a:cs typeface="Bree Serif"/>
                <a:sym typeface="Bree Serif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BFBFB"/>
              </a:buClr>
              <a:buSzPts val="2800"/>
              <a:buFont typeface="Bree Serif"/>
              <a:buNone/>
              <a:defRPr b="1" sz="2800">
                <a:solidFill>
                  <a:srgbClr val="FBFBFB"/>
                </a:solidFill>
                <a:latin typeface="Bree Serif"/>
                <a:ea typeface="Bree Serif"/>
                <a:cs typeface="Bree Serif"/>
                <a:sym typeface="Bree Serif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BFBFB"/>
              </a:buClr>
              <a:buSzPts val="2800"/>
              <a:buFont typeface="Bree Serif"/>
              <a:buNone/>
              <a:defRPr b="1" sz="2800">
                <a:solidFill>
                  <a:srgbClr val="FBFBFB"/>
                </a:solidFill>
                <a:latin typeface="Bree Serif"/>
                <a:ea typeface="Bree Serif"/>
                <a:cs typeface="Bree Serif"/>
                <a:sym typeface="Bree Serif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BFBFB"/>
              </a:buClr>
              <a:buSzPts val="2800"/>
              <a:buFont typeface="Bree Serif"/>
              <a:buNone/>
              <a:defRPr b="1" sz="2800">
                <a:solidFill>
                  <a:srgbClr val="FBFBFB"/>
                </a:solidFill>
                <a:latin typeface="Bree Serif"/>
                <a:ea typeface="Bree Serif"/>
                <a:cs typeface="Bree Serif"/>
                <a:sym typeface="Bree Serif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BFBFB"/>
              </a:buClr>
              <a:buSzPts val="2800"/>
              <a:buFont typeface="Bree Serif"/>
              <a:buNone/>
              <a:defRPr b="1" sz="2800">
                <a:solidFill>
                  <a:srgbClr val="FBFBFB"/>
                </a:solidFill>
                <a:latin typeface="Bree Serif"/>
                <a:ea typeface="Bree Serif"/>
                <a:cs typeface="Bree Serif"/>
                <a:sym typeface="Bree Serif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Light"/>
              <a:buChar char="●"/>
              <a:defRPr sz="1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Light"/>
              <a:buChar char="○"/>
              <a:defRPr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Light"/>
              <a:buChar char="■"/>
              <a:defRPr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Light"/>
              <a:buChar char="●"/>
              <a:defRPr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Light"/>
              <a:buChar char="○"/>
              <a:defRPr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Light"/>
              <a:buChar char="■"/>
              <a:defRPr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Light"/>
              <a:buChar char="●"/>
              <a:defRPr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Light"/>
              <a:buChar char="○"/>
              <a:defRPr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400"/>
              <a:buFont typeface="Roboto Light"/>
              <a:buChar char="■"/>
              <a:defRPr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hyperlink" Target="http://cern.ch/go/datacentrebynumbers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/>
          <p:nvPr>
            <p:ph type="ctrTitle"/>
          </p:nvPr>
        </p:nvSpPr>
        <p:spPr>
          <a:xfrm>
            <a:off x="5092463" y="3745388"/>
            <a:ext cx="31296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accent1"/>
                </a:solidFill>
              </a:rPr>
              <a:t>CERN’s DATA CENTER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102" name="Google Shape;102;p18"/>
          <p:cNvSpPr txBox="1"/>
          <p:nvPr>
            <p:ph idx="1" type="subTitle"/>
          </p:nvPr>
        </p:nvSpPr>
        <p:spPr>
          <a:xfrm>
            <a:off x="5277350" y="4256513"/>
            <a:ext cx="3129600" cy="60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Storage, CERNBox and web services</a:t>
            </a:r>
            <a:endParaRPr/>
          </a:p>
        </p:txBody>
      </p:sp>
      <p:sp>
        <p:nvSpPr>
          <p:cNvPr id="103" name="Google Shape;103;p18"/>
          <p:cNvSpPr/>
          <p:nvPr/>
        </p:nvSpPr>
        <p:spPr>
          <a:xfrm>
            <a:off x="2238757" y="4488644"/>
            <a:ext cx="816022" cy="427879"/>
          </a:xfrm>
          <a:custGeom>
            <a:rect b="b" l="l" r="r" t="t"/>
            <a:pathLst>
              <a:path extrusionOk="0" h="17832" w="34008">
                <a:moveTo>
                  <a:pt x="4203" y="0"/>
                </a:moveTo>
                <a:cubicBezTo>
                  <a:pt x="1847" y="0"/>
                  <a:pt x="0" y="1847"/>
                  <a:pt x="0" y="4203"/>
                </a:cubicBezTo>
                <a:lnTo>
                  <a:pt x="0" y="13629"/>
                </a:lnTo>
                <a:cubicBezTo>
                  <a:pt x="0" y="15921"/>
                  <a:pt x="1847" y="17832"/>
                  <a:pt x="4203" y="17832"/>
                </a:cubicBezTo>
                <a:lnTo>
                  <a:pt x="29804" y="17832"/>
                </a:lnTo>
                <a:cubicBezTo>
                  <a:pt x="32160" y="17832"/>
                  <a:pt x="34007" y="15921"/>
                  <a:pt x="34007" y="13629"/>
                </a:cubicBezTo>
                <a:lnTo>
                  <a:pt x="34007" y="4203"/>
                </a:lnTo>
                <a:cubicBezTo>
                  <a:pt x="34007" y="1847"/>
                  <a:pt x="32160" y="0"/>
                  <a:pt x="29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8"/>
          <p:cNvSpPr/>
          <p:nvPr/>
        </p:nvSpPr>
        <p:spPr>
          <a:xfrm>
            <a:off x="3470397" y="1215078"/>
            <a:ext cx="406499" cy="127245"/>
          </a:xfrm>
          <a:custGeom>
            <a:rect b="b" l="l" r="r" t="t"/>
            <a:pathLst>
              <a:path extrusionOk="0" h="5303" w="16941">
                <a:moveTo>
                  <a:pt x="8470" y="0"/>
                </a:moveTo>
                <a:cubicBezTo>
                  <a:pt x="5413" y="0"/>
                  <a:pt x="2357" y="1131"/>
                  <a:pt x="0" y="3392"/>
                </a:cubicBezTo>
                <a:lnTo>
                  <a:pt x="1783" y="5302"/>
                </a:lnTo>
                <a:cubicBezTo>
                  <a:pt x="3662" y="3487"/>
                  <a:pt x="6082" y="2580"/>
                  <a:pt x="8502" y="2580"/>
                </a:cubicBezTo>
                <a:cubicBezTo>
                  <a:pt x="10922" y="2580"/>
                  <a:pt x="13342" y="3487"/>
                  <a:pt x="15221" y="5302"/>
                </a:cubicBezTo>
                <a:lnTo>
                  <a:pt x="16940" y="3392"/>
                </a:lnTo>
                <a:cubicBezTo>
                  <a:pt x="14584" y="1131"/>
                  <a:pt x="11527" y="0"/>
                  <a:pt x="84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8"/>
          <p:cNvSpPr/>
          <p:nvPr/>
        </p:nvSpPr>
        <p:spPr>
          <a:xfrm>
            <a:off x="3559034" y="1342660"/>
            <a:ext cx="229224" cy="91349"/>
          </a:xfrm>
          <a:custGeom>
            <a:rect b="b" l="l" r="r" t="t"/>
            <a:pathLst>
              <a:path extrusionOk="0" h="3807" w="9553">
                <a:moveTo>
                  <a:pt x="4752" y="1"/>
                </a:moveTo>
                <a:cubicBezTo>
                  <a:pt x="3025" y="1"/>
                  <a:pt x="1306" y="654"/>
                  <a:pt x="0" y="1959"/>
                </a:cubicBezTo>
                <a:lnTo>
                  <a:pt x="1783" y="3806"/>
                </a:lnTo>
                <a:cubicBezTo>
                  <a:pt x="2611" y="3010"/>
                  <a:pt x="3678" y="2612"/>
                  <a:pt x="4744" y="2612"/>
                </a:cubicBezTo>
                <a:cubicBezTo>
                  <a:pt x="5811" y="2612"/>
                  <a:pt x="6878" y="3010"/>
                  <a:pt x="7706" y="3806"/>
                </a:cubicBezTo>
                <a:lnTo>
                  <a:pt x="9553" y="1959"/>
                </a:lnTo>
                <a:cubicBezTo>
                  <a:pt x="8215" y="654"/>
                  <a:pt x="6480" y="1"/>
                  <a:pt x="475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8"/>
          <p:cNvSpPr/>
          <p:nvPr/>
        </p:nvSpPr>
        <p:spPr>
          <a:xfrm>
            <a:off x="3624733" y="1459947"/>
            <a:ext cx="114624" cy="98403"/>
          </a:xfrm>
          <a:custGeom>
            <a:rect b="b" l="l" r="r" t="t"/>
            <a:pathLst>
              <a:path extrusionOk="0" h="4101" w="4777">
                <a:moveTo>
                  <a:pt x="2038" y="1"/>
                </a:moveTo>
                <a:cubicBezTo>
                  <a:pt x="892" y="1"/>
                  <a:pt x="0" y="892"/>
                  <a:pt x="0" y="2039"/>
                </a:cubicBezTo>
                <a:cubicBezTo>
                  <a:pt x="0" y="3288"/>
                  <a:pt x="992" y="4101"/>
                  <a:pt x="2047" y="4101"/>
                </a:cubicBezTo>
                <a:cubicBezTo>
                  <a:pt x="2552" y="4101"/>
                  <a:pt x="3071" y="3915"/>
                  <a:pt x="3503" y="3503"/>
                </a:cubicBezTo>
                <a:cubicBezTo>
                  <a:pt x="4777" y="2166"/>
                  <a:pt x="3885" y="1"/>
                  <a:pt x="203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8"/>
          <p:cNvSpPr/>
          <p:nvPr/>
        </p:nvSpPr>
        <p:spPr>
          <a:xfrm>
            <a:off x="3378712" y="1082122"/>
            <a:ext cx="589869" cy="163910"/>
          </a:xfrm>
          <a:custGeom>
            <a:rect b="b" l="l" r="r" t="t"/>
            <a:pathLst>
              <a:path extrusionOk="0" h="6831" w="24583">
                <a:moveTo>
                  <a:pt x="12291" y="1"/>
                </a:moveTo>
                <a:cubicBezTo>
                  <a:pt x="7865" y="1"/>
                  <a:pt x="3439" y="1641"/>
                  <a:pt x="0" y="4920"/>
                </a:cubicBezTo>
                <a:lnTo>
                  <a:pt x="1783" y="6831"/>
                </a:lnTo>
                <a:cubicBezTo>
                  <a:pt x="4713" y="3997"/>
                  <a:pt x="8502" y="2580"/>
                  <a:pt x="12291" y="2580"/>
                </a:cubicBezTo>
                <a:cubicBezTo>
                  <a:pt x="16081" y="2580"/>
                  <a:pt x="19870" y="3997"/>
                  <a:pt x="22799" y="6831"/>
                </a:cubicBezTo>
                <a:lnTo>
                  <a:pt x="24582" y="4920"/>
                </a:lnTo>
                <a:cubicBezTo>
                  <a:pt x="21143" y="1641"/>
                  <a:pt x="16717" y="1"/>
                  <a:pt x="1229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8"/>
          <p:cNvSpPr/>
          <p:nvPr/>
        </p:nvSpPr>
        <p:spPr>
          <a:xfrm>
            <a:off x="-226081" y="902208"/>
            <a:ext cx="3448945" cy="3969997"/>
          </a:xfrm>
          <a:custGeom>
            <a:rect b="b" l="l" r="r" t="t"/>
            <a:pathLst>
              <a:path extrusionOk="0" h="165451" w="143736">
                <a:moveTo>
                  <a:pt x="75084" y="96481"/>
                </a:moveTo>
                <a:cubicBezTo>
                  <a:pt x="75020" y="96545"/>
                  <a:pt x="74957" y="96609"/>
                  <a:pt x="74893" y="96609"/>
                </a:cubicBezTo>
                <a:cubicBezTo>
                  <a:pt x="74957" y="96545"/>
                  <a:pt x="75020" y="96545"/>
                  <a:pt x="75084" y="96481"/>
                </a:cubicBezTo>
                <a:close/>
                <a:moveTo>
                  <a:pt x="74000" y="97376"/>
                </a:moveTo>
                <a:cubicBezTo>
                  <a:pt x="73937" y="97501"/>
                  <a:pt x="73874" y="97565"/>
                  <a:pt x="73874" y="97691"/>
                </a:cubicBezTo>
                <a:lnTo>
                  <a:pt x="73874" y="97628"/>
                </a:lnTo>
                <a:cubicBezTo>
                  <a:pt x="73874" y="97564"/>
                  <a:pt x="73937" y="97501"/>
                  <a:pt x="74000" y="97376"/>
                </a:cubicBezTo>
                <a:close/>
                <a:moveTo>
                  <a:pt x="73618" y="98331"/>
                </a:moveTo>
                <a:lnTo>
                  <a:pt x="73618" y="98331"/>
                </a:lnTo>
                <a:cubicBezTo>
                  <a:pt x="73556" y="98458"/>
                  <a:pt x="73556" y="98648"/>
                  <a:pt x="73556" y="98838"/>
                </a:cubicBezTo>
                <a:lnTo>
                  <a:pt x="73556" y="98774"/>
                </a:lnTo>
                <a:cubicBezTo>
                  <a:pt x="73556" y="98648"/>
                  <a:pt x="73556" y="98458"/>
                  <a:pt x="73618" y="98331"/>
                </a:cubicBezTo>
                <a:close/>
                <a:moveTo>
                  <a:pt x="87375" y="108709"/>
                </a:moveTo>
                <a:cubicBezTo>
                  <a:pt x="87311" y="108709"/>
                  <a:pt x="87248" y="108772"/>
                  <a:pt x="87184" y="108836"/>
                </a:cubicBezTo>
                <a:lnTo>
                  <a:pt x="87120" y="108772"/>
                </a:lnTo>
                <a:cubicBezTo>
                  <a:pt x="87184" y="108772"/>
                  <a:pt x="87311" y="108709"/>
                  <a:pt x="87375" y="108709"/>
                </a:cubicBezTo>
                <a:close/>
                <a:moveTo>
                  <a:pt x="86929" y="108836"/>
                </a:moveTo>
                <a:cubicBezTo>
                  <a:pt x="86866" y="108900"/>
                  <a:pt x="86802" y="108963"/>
                  <a:pt x="86738" y="108963"/>
                </a:cubicBezTo>
                <a:lnTo>
                  <a:pt x="86675" y="108963"/>
                </a:lnTo>
                <a:cubicBezTo>
                  <a:pt x="86738" y="108963"/>
                  <a:pt x="86802" y="108900"/>
                  <a:pt x="86929" y="108836"/>
                </a:cubicBezTo>
                <a:close/>
                <a:moveTo>
                  <a:pt x="85783" y="109728"/>
                </a:moveTo>
                <a:cubicBezTo>
                  <a:pt x="85783" y="109855"/>
                  <a:pt x="85719" y="109919"/>
                  <a:pt x="85719" y="110046"/>
                </a:cubicBezTo>
                <a:lnTo>
                  <a:pt x="85656" y="110046"/>
                </a:lnTo>
                <a:cubicBezTo>
                  <a:pt x="85719" y="109919"/>
                  <a:pt x="85719" y="109855"/>
                  <a:pt x="85783" y="109728"/>
                </a:cubicBezTo>
                <a:close/>
                <a:moveTo>
                  <a:pt x="85592" y="110173"/>
                </a:moveTo>
                <a:cubicBezTo>
                  <a:pt x="85528" y="110301"/>
                  <a:pt x="85528" y="110428"/>
                  <a:pt x="85528" y="110492"/>
                </a:cubicBezTo>
                <a:lnTo>
                  <a:pt x="85465" y="110492"/>
                </a:lnTo>
                <a:cubicBezTo>
                  <a:pt x="85465" y="110428"/>
                  <a:pt x="85528" y="110301"/>
                  <a:pt x="85592" y="110173"/>
                </a:cubicBezTo>
                <a:close/>
                <a:moveTo>
                  <a:pt x="85401" y="110683"/>
                </a:moveTo>
                <a:cubicBezTo>
                  <a:pt x="85401" y="110810"/>
                  <a:pt x="85401" y="111001"/>
                  <a:pt x="85401" y="111192"/>
                </a:cubicBezTo>
                <a:lnTo>
                  <a:pt x="85337" y="111129"/>
                </a:lnTo>
                <a:cubicBezTo>
                  <a:pt x="85337" y="111001"/>
                  <a:pt x="85401" y="110810"/>
                  <a:pt x="85401" y="110683"/>
                </a:cubicBezTo>
                <a:close/>
                <a:moveTo>
                  <a:pt x="96291" y="112156"/>
                </a:moveTo>
                <a:cubicBezTo>
                  <a:pt x="96294" y="112284"/>
                  <a:pt x="96355" y="112469"/>
                  <a:pt x="96355" y="112593"/>
                </a:cubicBezTo>
                <a:lnTo>
                  <a:pt x="96355" y="112657"/>
                </a:lnTo>
                <a:cubicBezTo>
                  <a:pt x="96355" y="112470"/>
                  <a:pt x="96294" y="112284"/>
                  <a:pt x="96291" y="112156"/>
                </a:cubicBezTo>
                <a:close/>
                <a:moveTo>
                  <a:pt x="90432" y="113758"/>
                </a:moveTo>
                <a:lnTo>
                  <a:pt x="90432" y="113758"/>
                </a:lnTo>
                <a:cubicBezTo>
                  <a:pt x="90432" y="113879"/>
                  <a:pt x="90438" y="113997"/>
                  <a:pt x="90559" y="114058"/>
                </a:cubicBezTo>
                <a:lnTo>
                  <a:pt x="90559" y="114122"/>
                </a:lnTo>
                <a:cubicBezTo>
                  <a:pt x="90438" y="114001"/>
                  <a:pt x="90432" y="113879"/>
                  <a:pt x="90432" y="113758"/>
                </a:cubicBezTo>
                <a:close/>
                <a:moveTo>
                  <a:pt x="91260" y="113740"/>
                </a:moveTo>
                <a:cubicBezTo>
                  <a:pt x="91260" y="113994"/>
                  <a:pt x="91132" y="114185"/>
                  <a:pt x="90878" y="114185"/>
                </a:cubicBezTo>
                <a:lnTo>
                  <a:pt x="90814" y="114185"/>
                </a:lnTo>
                <a:cubicBezTo>
                  <a:pt x="91069" y="114185"/>
                  <a:pt x="91260" y="113994"/>
                  <a:pt x="91260" y="113740"/>
                </a:cubicBezTo>
                <a:close/>
                <a:moveTo>
                  <a:pt x="73556" y="122167"/>
                </a:moveTo>
                <a:cubicBezTo>
                  <a:pt x="73556" y="122287"/>
                  <a:pt x="73552" y="122408"/>
                  <a:pt x="73492" y="122528"/>
                </a:cubicBezTo>
                <a:lnTo>
                  <a:pt x="73492" y="122464"/>
                </a:lnTo>
                <a:cubicBezTo>
                  <a:pt x="73552" y="122404"/>
                  <a:pt x="73556" y="122287"/>
                  <a:pt x="73556" y="122167"/>
                </a:cubicBezTo>
                <a:close/>
                <a:moveTo>
                  <a:pt x="73236" y="122848"/>
                </a:moveTo>
                <a:cubicBezTo>
                  <a:pt x="73173" y="122911"/>
                  <a:pt x="73109" y="122974"/>
                  <a:pt x="72983" y="123037"/>
                </a:cubicBezTo>
                <a:lnTo>
                  <a:pt x="72983" y="122974"/>
                </a:lnTo>
                <a:cubicBezTo>
                  <a:pt x="73109" y="122974"/>
                  <a:pt x="73173" y="122911"/>
                  <a:pt x="73236" y="122848"/>
                </a:cubicBezTo>
                <a:close/>
                <a:moveTo>
                  <a:pt x="142143" y="18914"/>
                </a:moveTo>
                <a:lnTo>
                  <a:pt x="142143" y="121891"/>
                </a:lnTo>
                <a:cubicBezTo>
                  <a:pt x="142143" y="124884"/>
                  <a:pt x="139660" y="127368"/>
                  <a:pt x="136667" y="127368"/>
                </a:cubicBezTo>
                <a:lnTo>
                  <a:pt x="97947" y="127368"/>
                </a:lnTo>
                <a:lnTo>
                  <a:pt x="97947" y="117306"/>
                </a:lnTo>
                <a:lnTo>
                  <a:pt x="120172" y="117306"/>
                </a:lnTo>
                <a:lnTo>
                  <a:pt x="120172" y="115714"/>
                </a:lnTo>
                <a:lnTo>
                  <a:pt x="97947" y="115714"/>
                </a:lnTo>
                <a:lnTo>
                  <a:pt x="97947" y="112593"/>
                </a:lnTo>
                <a:cubicBezTo>
                  <a:pt x="97947" y="112339"/>
                  <a:pt x="97883" y="112084"/>
                  <a:pt x="97819" y="111829"/>
                </a:cubicBezTo>
                <a:lnTo>
                  <a:pt x="133673" y="111829"/>
                </a:lnTo>
                <a:lnTo>
                  <a:pt x="133673" y="110237"/>
                </a:lnTo>
                <a:lnTo>
                  <a:pt x="97119" y="110237"/>
                </a:lnTo>
                <a:cubicBezTo>
                  <a:pt x="96355" y="109154"/>
                  <a:pt x="95145" y="108581"/>
                  <a:pt x="93871" y="108581"/>
                </a:cubicBezTo>
                <a:lnTo>
                  <a:pt x="93744" y="108581"/>
                </a:lnTo>
                <a:cubicBezTo>
                  <a:pt x="92916" y="108581"/>
                  <a:pt x="92152" y="108836"/>
                  <a:pt x="91515" y="109345"/>
                </a:cubicBezTo>
                <a:cubicBezTo>
                  <a:pt x="90814" y="108008"/>
                  <a:pt x="89477" y="107180"/>
                  <a:pt x="88012" y="107116"/>
                </a:cubicBezTo>
                <a:lnTo>
                  <a:pt x="87885" y="107116"/>
                </a:lnTo>
                <a:cubicBezTo>
                  <a:pt x="87120" y="107116"/>
                  <a:pt x="86293" y="107371"/>
                  <a:pt x="85656" y="107817"/>
                </a:cubicBezTo>
                <a:cubicBezTo>
                  <a:pt x="84933" y="106371"/>
                  <a:pt x="83472" y="105534"/>
                  <a:pt x="81957" y="105534"/>
                </a:cubicBezTo>
                <a:cubicBezTo>
                  <a:pt x="81336" y="105534"/>
                  <a:pt x="80707" y="105674"/>
                  <a:pt x="80115" y="105970"/>
                </a:cubicBezTo>
                <a:lnTo>
                  <a:pt x="80115" y="98965"/>
                </a:lnTo>
                <a:cubicBezTo>
                  <a:pt x="80115" y="96736"/>
                  <a:pt x="78396" y="94889"/>
                  <a:pt x="76167" y="94762"/>
                </a:cubicBezTo>
                <a:lnTo>
                  <a:pt x="76039" y="94762"/>
                </a:lnTo>
                <a:cubicBezTo>
                  <a:pt x="73747" y="94762"/>
                  <a:pt x="71964" y="96609"/>
                  <a:pt x="71964" y="98838"/>
                </a:cubicBezTo>
                <a:lnTo>
                  <a:pt x="71964" y="121000"/>
                </a:lnTo>
                <a:lnTo>
                  <a:pt x="67824" y="118516"/>
                </a:lnTo>
                <a:cubicBezTo>
                  <a:pt x="67060" y="118134"/>
                  <a:pt x="66232" y="117879"/>
                  <a:pt x="65404" y="117879"/>
                </a:cubicBezTo>
                <a:cubicBezTo>
                  <a:pt x="61647" y="117879"/>
                  <a:pt x="59545" y="122337"/>
                  <a:pt x="62029" y="125203"/>
                </a:cubicBezTo>
                <a:lnTo>
                  <a:pt x="62093" y="125266"/>
                </a:lnTo>
                <a:lnTo>
                  <a:pt x="62156" y="125266"/>
                </a:lnTo>
                <a:lnTo>
                  <a:pt x="64258" y="127368"/>
                </a:lnTo>
                <a:lnTo>
                  <a:pt x="7070" y="127368"/>
                </a:lnTo>
                <a:cubicBezTo>
                  <a:pt x="4077" y="127368"/>
                  <a:pt x="1593" y="124948"/>
                  <a:pt x="1593" y="121891"/>
                </a:cubicBezTo>
                <a:lnTo>
                  <a:pt x="1593" y="18914"/>
                </a:lnTo>
                <a:close/>
                <a:moveTo>
                  <a:pt x="7070" y="0"/>
                </a:moveTo>
                <a:cubicBezTo>
                  <a:pt x="3185" y="0"/>
                  <a:pt x="1" y="3184"/>
                  <a:pt x="1" y="7069"/>
                </a:cubicBezTo>
                <a:lnTo>
                  <a:pt x="1" y="121891"/>
                </a:lnTo>
                <a:cubicBezTo>
                  <a:pt x="1" y="125776"/>
                  <a:pt x="3185" y="128960"/>
                  <a:pt x="7070" y="128960"/>
                </a:cubicBezTo>
                <a:lnTo>
                  <a:pt x="65914" y="128960"/>
                </a:lnTo>
                <a:lnTo>
                  <a:pt x="73811" y="136666"/>
                </a:lnTo>
                <a:cubicBezTo>
                  <a:pt x="74002" y="136857"/>
                  <a:pt x="74129" y="137112"/>
                  <a:pt x="74129" y="137366"/>
                </a:cubicBezTo>
                <a:lnTo>
                  <a:pt x="74129" y="143607"/>
                </a:lnTo>
                <a:lnTo>
                  <a:pt x="73365" y="143607"/>
                </a:lnTo>
                <a:lnTo>
                  <a:pt x="73365" y="163859"/>
                </a:lnTo>
                <a:lnTo>
                  <a:pt x="74129" y="163859"/>
                </a:lnTo>
                <a:lnTo>
                  <a:pt x="74129" y="165451"/>
                </a:lnTo>
                <a:lnTo>
                  <a:pt x="94699" y="165451"/>
                </a:lnTo>
                <a:lnTo>
                  <a:pt x="94699" y="163859"/>
                </a:lnTo>
                <a:lnTo>
                  <a:pt x="97055" y="163859"/>
                </a:lnTo>
                <a:lnTo>
                  <a:pt x="97055" y="143607"/>
                </a:lnTo>
                <a:lnTo>
                  <a:pt x="94699" y="143607"/>
                </a:lnTo>
                <a:lnTo>
                  <a:pt x="94699" y="137175"/>
                </a:lnTo>
                <a:cubicBezTo>
                  <a:pt x="94699" y="136857"/>
                  <a:pt x="94763" y="136602"/>
                  <a:pt x="94954" y="136347"/>
                </a:cubicBezTo>
                <a:lnTo>
                  <a:pt x="97183" y="132781"/>
                </a:lnTo>
                <a:cubicBezTo>
                  <a:pt x="97692" y="132017"/>
                  <a:pt x="97947" y="131189"/>
                  <a:pt x="97947" y="130297"/>
                </a:cubicBezTo>
                <a:lnTo>
                  <a:pt x="97947" y="128960"/>
                </a:lnTo>
                <a:lnTo>
                  <a:pt x="136667" y="128960"/>
                </a:lnTo>
                <a:cubicBezTo>
                  <a:pt x="140551" y="128960"/>
                  <a:pt x="143672" y="125776"/>
                  <a:pt x="143736" y="121891"/>
                </a:cubicBezTo>
                <a:lnTo>
                  <a:pt x="143736" y="7069"/>
                </a:lnTo>
                <a:cubicBezTo>
                  <a:pt x="143672" y="3121"/>
                  <a:pt x="140551" y="0"/>
                  <a:pt x="13666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8"/>
          <p:cNvSpPr/>
          <p:nvPr/>
        </p:nvSpPr>
        <p:spPr>
          <a:xfrm>
            <a:off x="36760" y="2657970"/>
            <a:ext cx="938276" cy="936765"/>
          </a:xfrm>
          <a:custGeom>
            <a:rect b="b" l="l" r="r" t="t"/>
            <a:pathLst>
              <a:path extrusionOk="0" h="39040" w="39103">
                <a:moveTo>
                  <a:pt x="19551" y="6369"/>
                </a:moveTo>
                <a:cubicBezTo>
                  <a:pt x="20761" y="6369"/>
                  <a:pt x="21971" y="6497"/>
                  <a:pt x="23118" y="6879"/>
                </a:cubicBezTo>
                <a:cubicBezTo>
                  <a:pt x="30123" y="8789"/>
                  <a:pt x="34199" y="16113"/>
                  <a:pt x="32225" y="23118"/>
                </a:cubicBezTo>
                <a:cubicBezTo>
                  <a:pt x="30632" y="28786"/>
                  <a:pt x="25474" y="32671"/>
                  <a:pt x="19551" y="32734"/>
                </a:cubicBezTo>
                <a:cubicBezTo>
                  <a:pt x="18341" y="32671"/>
                  <a:pt x="17131" y="32543"/>
                  <a:pt x="15985" y="32225"/>
                </a:cubicBezTo>
                <a:cubicBezTo>
                  <a:pt x="9617" y="30442"/>
                  <a:pt x="5605" y="24201"/>
                  <a:pt x="6496" y="17705"/>
                </a:cubicBezTo>
                <a:cubicBezTo>
                  <a:pt x="7388" y="11209"/>
                  <a:pt x="12992" y="6369"/>
                  <a:pt x="19551" y="6369"/>
                </a:cubicBezTo>
                <a:close/>
                <a:moveTo>
                  <a:pt x="18469" y="1"/>
                </a:moveTo>
                <a:lnTo>
                  <a:pt x="18596" y="2421"/>
                </a:lnTo>
                <a:cubicBezTo>
                  <a:pt x="16049" y="2548"/>
                  <a:pt x="13501" y="3249"/>
                  <a:pt x="11273" y="4523"/>
                </a:cubicBezTo>
                <a:lnTo>
                  <a:pt x="10063" y="2485"/>
                </a:lnTo>
                <a:cubicBezTo>
                  <a:pt x="8152" y="3504"/>
                  <a:pt x="6433" y="4905"/>
                  <a:pt x="4968" y="6560"/>
                </a:cubicBezTo>
                <a:lnTo>
                  <a:pt x="6751" y="8152"/>
                </a:lnTo>
                <a:cubicBezTo>
                  <a:pt x="5031" y="10063"/>
                  <a:pt x="3821" y="12356"/>
                  <a:pt x="3121" y="14776"/>
                </a:cubicBezTo>
                <a:lnTo>
                  <a:pt x="765" y="14139"/>
                </a:lnTo>
                <a:lnTo>
                  <a:pt x="765" y="14202"/>
                </a:lnTo>
                <a:cubicBezTo>
                  <a:pt x="255" y="15922"/>
                  <a:pt x="64" y="17705"/>
                  <a:pt x="0" y="19488"/>
                </a:cubicBezTo>
                <a:lnTo>
                  <a:pt x="0" y="20635"/>
                </a:lnTo>
                <a:lnTo>
                  <a:pt x="2420" y="20507"/>
                </a:lnTo>
                <a:cubicBezTo>
                  <a:pt x="2548" y="23055"/>
                  <a:pt x="3312" y="25538"/>
                  <a:pt x="4522" y="27831"/>
                </a:cubicBezTo>
                <a:lnTo>
                  <a:pt x="2420" y="28977"/>
                </a:lnTo>
                <a:cubicBezTo>
                  <a:pt x="3503" y="30888"/>
                  <a:pt x="4904" y="32607"/>
                  <a:pt x="6496" y="34072"/>
                </a:cubicBezTo>
                <a:lnTo>
                  <a:pt x="8088" y="32289"/>
                </a:lnTo>
                <a:cubicBezTo>
                  <a:pt x="9999" y="34008"/>
                  <a:pt x="12291" y="35282"/>
                  <a:pt x="14775" y="35982"/>
                </a:cubicBezTo>
                <a:lnTo>
                  <a:pt x="14202" y="38275"/>
                </a:lnTo>
                <a:lnTo>
                  <a:pt x="14266" y="38275"/>
                </a:lnTo>
                <a:cubicBezTo>
                  <a:pt x="15985" y="38784"/>
                  <a:pt x="17768" y="39039"/>
                  <a:pt x="19615" y="39039"/>
                </a:cubicBezTo>
                <a:lnTo>
                  <a:pt x="20761" y="39039"/>
                </a:lnTo>
                <a:lnTo>
                  <a:pt x="20634" y="36619"/>
                </a:lnTo>
                <a:cubicBezTo>
                  <a:pt x="23181" y="36492"/>
                  <a:pt x="25665" y="35728"/>
                  <a:pt x="27958" y="34454"/>
                </a:cubicBezTo>
                <a:lnTo>
                  <a:pt x="29104" y="36619"/>
                </a:lnTo>
                <a:cubicBezTo>
                  <a:pt x="31015" y="35537"/>
                  <a:pt x="32734" y="34136"/>
                  <a:pt x="34199" y="32480"/>
                </a:cubicBezTo>
                <a:lnTo>
                  <a:pt x="32416" y="30888"/>
                </a:lnTo>
                <a:cubicBezTo>
                  <a:pt x="34071" y="28977"/>
                  <a:pt x="35345" y="26685"/>
                  <a:pt x="36046" y="24265"/>
                </a:cubicBezTo>
                <a:lnTo>
                  <a:pt x="38402" y="24901"/>
                </a:lnTo>
                <a:cubicBezTo>
                  <a:pt x="38848" y="23182"/>
                  <a:pt x="39102" y="21399"/>
                  <a:pt x="39102" y="19552"/>
                </a:cubicBezTo>
                <a:cubicBezTo>
                  <a:pt x="39102" y="19170"/>
                  <a:pt x="39102" y="18788"/>
                  <a:pt x="39102" y="18406"/>
                </a:cubicBezTo>
                <a:lnTo>
                  <a:pt x="36619" y="18469"/>
                </a:lnTo>
                <a:cubicBezTo>
                  <a:pt x="36491" y="15922"/>
                  <a:pt x="35727" y="13438"/>
                  <a:pt x="34517" y="11209"/>
                </a:cubicBezTo>
                <a:lnTo>
                  <a:pt x="36619" y="10063"/>
                </a:lnTo>
                <a:cubicBezTo>
                  <a:pt x="35536" y="8089"/>
                  <a:pt x="34199" y="6369"/>
                  <a:pt x="32543" y="4905"/>
                </a:cubicBezTo>
                <a:lnTo>
                  <a:pt x="30951" y="6751"/>
                </a:lnTo>
                <a:cubicBezTo>
                  <a:pt x="29040" y="5032"/>
                  <a:pt x="26748" y="3758"/>
                  <a:pt x="24264" y="3058"/>
                </a:cubicBezTo>
                <a:lnTo>
                  <a:pt x="24901" y="765"/>
                </a:lnTo>
                <a:cubicBezTo>
                  <a:pt x="23181" y="256"/>
                  <a:pt x="21398" y="1"/>
                  <a:pt x="1961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8"/>
          <p:cNvSpPr/>
          <p:nvPr/>
        </p:nvSpPr>
        <p:spPr>
          <a:xfrm>
            <a:off x="1655007" y="2725228"/>
            <a:ext cx="24" cy="24"/>
          </a:xfrm>
          <a:custGeom>
            <a:rect b="b" l="l" r="r" t="t"/>
            <a:pathLst>
              <a:path extrusionOk="0" h="1" w="1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8"/>
          <p:cNvSpPr/>
          <p:nvPr/>
        </p:nvSpPr>
        <p:spPr>
          <a:xfrm>
            <a:off x="1031545" y="2553759"/>
            <a:ext cx="669341" cy="660798"/>
          </a:xfrm>
          <a:custGeom>
            <a:rect b="b" l="l" r="r" t="t"/>
            <a:pathLst>
              <a:path extrusionOk="0" h="27539" w="27895">
                <a:moveTo>
                  <a:pt x="13948" y="5618"/>
                </a:moveTo>
                <a:cubicBezTo>
                  <a:pt x="14712" y="5618"/>
                  <a:pt x="15412" y="5745"/>
                  <a:pt x="16176" y="5936"/>
                </a:cubicBezTo>
                <a:cubicBezTo>
                  <a:pt x="19679" y="6955"/>
                  <a:pt x="22099" y="10139"/>
                  <a:pt x="22099" y="13833"/>
                </a:cubicBezTo>
                <a:cubicBezTo>
                  <a:pt x="22099" y="14533"/>
                  <a:pt x="21972" y="15298"/>
                  <a:pt x="21781" y="16062"/>
                </a:cubicBezTo>
                <a:cubicBezTo>
                  <a:pt x="20802" y="19631"/>
                  <a:pt x="17534" y="22003"/>
                  <a:pt x="13953" y="22003"/>
                </a:cubicBezTo>
                <a:cubicBezTo>
                  <a:pt x="13572" y="22003"/>
                  <a:pt x="13187" y="21976"/>
                  <a:pt x="12801" y="21921"/>
                </a:cubicBezTo>
                <a:cubicBezTo>
                  <a:pt x="8725" y="21411"/>
                  <a:pt x="5732" y="17909"/>
                  <a:pt x="5732" y="13833"/>
                </a:cubicBezTo>
                <a:cubicBezTo>
                  <a:pt x="5732" y="13069"/>
                  <a:pt x="5860" y="12304"/>
                  <a:pt x="6051" y="11604"/>
                </a:cubicBezTo>
                <a:cubicBezTo>
                  <a:pt x="7070" y="8038"/>
                  <a:pt x="10254" y="5618"/>
                  <a:pt x="13948" y="5618"/>
                </a:cubicBezTo>
                <a:close/>
                <a:moveTo>
                  <a:pt x="13928" y="0"/>
                </a:moveTo>
                <a:cubicBezTo>
                  <a:pt x="13059" y="0"/>
                  <a:pt x="12192" y="87"/>
                  <a:pt x="11336" y="268"/>
                </a:cubicBezTo>
                <a:lnTo>
                  <a:pt x="11655" y="1860"/>
                </a:lnTo>
                <a:cubicBezTo>
                  <a:pt x="10381" y="2115"/>
                  <a:pt x="9171" y="2497"/>
                  <a:pt x="8089" y="3134"/>
                </a:cubicBezTo>
                <a:lnTo>
                  <a:pt x="7261" y="1733"/>
                </a:lnTo>
                <a:cubicBezTo>
                  <a:pt x="5350" y="2752"/>
                  <a:pt x="3758" y="4217"/>
                  <a:pt x="2484" y="6000"/>
                </a:cubicBezTo>
                <a:lnTo>
                  <a:pt x="3885" y="6955"/>
                </a:lnTo>
                <a:cubicBezTo>
                  <a:pt x="3121" y="7974"/>
                  <a:pt x="2612" y="9120"/>
                  <a:pt x="2293" y="10394"/>
                </a:cubicBezTo>
                <a:lnTo>
                  <a:pt x="701" y="9948"/>
                </a:lnTo>
                <a:lnTo>
                  <a:pt x="701" y="10012"/>
                </a:lnTo>
                <a:cubicBezTo>
                  <a:pt x="64" y="12050"/>
                  <a:pt x="1" y="14215"/>
                  <a:pt x="383" y="16317"/>
                </a:cubicBezTo>
                <a:lnTo>
                  <a:pt x="1975" y="15998"/>
                </a:lnTo>
                <a:cubicBezTo>
                  <a:pt x="2230" y="17272"/>
                  <a:pt x="2612" y="18482"/>
                  <a:pt x="3249" y="19564"/>
                </a:cubicBezTo>
                <a:lnTo>
                  <a:pt x="1848" y="20392"/>
                </a:lnTo>
                <a:cubicBezTo>
                  <a:pt x="2866" y="22303"/>
                  <a:pt x="4331" y="23959"/>
                  <a:pt x="6114" y="25169"/>
                </a:cubicBezTo>
                <a:lnTo>
                  <a:pt x="7070" y="23831"/>
                </a:lnTo>
                <a:cubicBezTo>
                  <a:pt x="8089" y="24532"/>
                  <a:pt x="9235" y="25041"/>
                  <a:pt x="10445" y="25423"/>
                </a:cubicBezTo>
                <a:lnTo>
                  <a:pt x="10063" y="27015"/>
                </a:lnTo>
                <a:lnTo>
                  <a:pt x="10190" y="27015"/>
                </a:lnTo>
                <a:cubicBezTo>
                  <a:pt x="11436" y="27355"/>
                  <a:pt x="12704" y="27538"/>
                  <a:pt x="13981" y="27538"/>
                </a:cubicBezTo>
                <a:cubicBezTo>
                  <a:pt x="14858" y="27538"/>
                  <a:pt x="15740" y="27452"/>
                  <a:pt x="16622" y="27270"/>
                </a:cubicBezTo>
                <a:lnTo>
                  <a:pt x="16304" y="25678"/>
                </a:lnTo>
                <a:cubicBezTo>
                  <a:pt x="17514" y="25423"/>
                  <a:pt x="18724" y="24978"/>
                  <a:pt x="19870" y="24404"/>
                </a:cubicBezTo>
                <a:lnTo>
                  <a:pt x="20634" y="25805"/>
                </a:lnTo>
                <a:cubicBezTo>
                  <a:pt x="22545" y="24723"/>
                  <a:pt x="24137" y="23258"/>
                  <a:pt x="25347" y="21475"/>
                </a:cubicBezTo>
                <a:lnTo>
                  <a:pt x="24010" y="20583"/>
                </a:lnTo>
                <a:cubicBezTo>
                  <a:pt x="24710" y="19501"/>
                  <a:pt x="25283" y="18354"/>
                  <a:pt x="25602" y="17144"/>
                </a:cubicBezTo>
                <a:lnTo>
                  <a:pt x="27194" y="17590"/>
                </a:lnTo>
                <a:cubicBezTo>
                  <a:pt x="27767" y="15489"/>
                  <a:pt x="27894" y="13323"/>
                  <a:pt x="27449" y="11222"/>
                </a:cubicBezTo>
                <a:lnTo>
                  <a:pt x="27449" y="11222"/>
                </a:lnTo>
                <a:lnTo>
                  <a:pt x="25856" y="11477"/>
                </a:lnTo>
                <a:cubicBezTo>
                  <a:pt x="25602" y="10267"/>
                  <a:pt x="25220" y="9057"/>
                  <a:pt x="24583" y="7910"/>
                </a:cubicBezTo>
                <a:lnTo>
                  <a:pt x="25984" y="7146"/>
                </a:lnTo>
                <a:cubicBezTo>
                  <a:pt x="24965" y="5236"/>
                  <a:pt x="23500" y="3580"/>
                  <a:pt x="21653" y="2370"/>
                </a:cubicBezTo>
                <a:lnTo>
                  <a:pt x="20762" y="3707"/>
                </a:lnTo>
                <a:cubicBezTo>
                  <a:pt x="19743" y="3007"/>
                  <a:pt x="18533" y="2497"/>
                  <a:pt x="17323" y="2115"/>
                </a:cubicBezTo>
                <a:lnTo>
                  <a:pt x="17769" y="523"/>
                </a:lnTo>
                <a:lnTo>
                  <a:pt x="17705" y="523"/>
                </a:lnTo>
                <a:cubicBezTo>
                  <a:pt x="16459" y="183"/>
                  <a:pt x="15191" y="0"/>
                  <a:pt x="1392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8"/>
          <p:cNvSpPr/>
          <p:nvPr/>
        </p:nvSpPr>
        <p:spPr>
          <a:xfrm>
            <a:off x="-1529537" y="1971857"/>
            <a:ext cx="426367" cy="424831"/>
          </a:xfrm>
          <a:custGeom>
            <a:rect b="b" l="l" r="r" t="t"/>
            <a:pathLst>
              <a:path extrusionOk="0" h="17705" w="17769">
                <a:moveTo>
                  <a:pt x="8916" y="2867"/>
                </a:moveTo>
                <a:cubicBezTo>
                  <a:pt x="9426" y="2867"/>
                  <a:pt x="9999" y="2930"/>
                  <a:pt x="10572" y="3058"/>
                </a:cubicBezTo>
                <a:cubicBezTo>
                  <a:pt x="13119" y="3822"/>
                  <a:pt x="14902" y="6178"/>
                  <a:pt x="14902" y="8853"/>
                </a:cubicBezTo>
                <a:cubicBezTo>
                  <a:pt x="14902" y="9426"/>
                  <a:pt x="14839" y="9936"/>
                  <a:pt x="14648" y="10509"/>
                </a:cubicBezTo>
                <a:cubicBezTo>
                  <a:pt x="13947" y="13056"/>
                  <a:pt x="11591" y="14839"/>
                  <a:pt x="8916" y="14839"/>
                </a:cubicBezTo>
                <a:cubicBezTo>
                  <a:pt x="5605" y="14839"/>
                  <a:pt x="2930" y="12164"/>
                  <a:pt x="2930" y="8853"/>
                </a:cubicBezTo>
                <a:cubicBezTo>
                  <a:pt x="2930" y="8280"/>
                  <a:pt x="2994" y="7770"/>
                  <a:pt x="3121" y="7197"/>
                </a:cubicBezTo>
                <a:cubicBezTo>
                  <a:pt x="3885" y="4650"/>
                  <a:pt x="6178" y="2867"/>
                  <a:pt x="8852" y="2867"/>
                </a:cubicBezTo>
                <a:close/>
                <a:moveTo>
                  <a:pt x="8343" y="1"/>
                </a:moveTo>
                <a:lnTo>
                  <a:pt x="8407" y="1083"/>
                </a:lnTo>
                <a:cubicBezTo>
                  <a:pt x="7260" y="1147"/>
                  <a:pt x="6114" y="1529"/>
                  <a:pt x="5095" y="2102"/>
                </a:cubicBezTo>
                <a:lnTo>
                  <a:pt x="4586" y="1083"/>
                </a:lnTo>
                <a:cubicBezTo>
                  <a:pt x="3694" y="1593"/>
                  <a:pt x="2930" y="2230"/>
                  <a:pt x="2293" y="2930"/>
                </a:cubicBezTo>
                <a:lnTo>
                  <a:pt x="3057" y="3695"/>
                </a:lnTo>
                <a:cubicBezTo>
                  <a:pt x="2293" y="4522"/>
                  <a:pt x="1720" y="5605"/>
                  <a:pt x="1401" y="6688"/>
                </a:cubicBezTo>
                <a:lnTo>
                  <a:pt x="319" y="6433"/>
                </a:lnTo>
                <a:cubicBezTo>
                  <a:pt x="128" y="7197"/>
                  <a:pt x="0" y="7961"/>
                  <a:pt x="0" y="8789"/>
                </a:cubicBezTo>
                <a:lnTo>
                  <a:pt x="0" y="9299"/>
                </a:lnTo>
                <a:lnTo>
                  <a:pt x="1083" y="9235"/>
                </a:lnTo>
                <a:cubicBezTo>
                  <a:pt x="1147" y="10445"/>
                  <a:pt x="1465" y="11528"/>
                  <a:pt x="2038" y="12610"/>
                </a:cubicBezTo>
                <a:lnTo>
                  <a:pt x="1083" y="13120"/>
                </a:lnTo>
                <a:cubicBezTo>
                  <a:pt x="1592" y="14011"/>
                  <a:pt x="2229" y="14776"/>
                  <a:pt x="2930" y="15412"/>
                </a:cubicBezTo>
                <a:lnTo>
                  <a:pt x="3694" y="14648"/>
                </a:lnTo>
                <a:cubicBezTo>
                  <a:pt x="4586" y="15412"/>
                  <a:pt x="5605" y="15986"/>
                  <a:pt x="6751" y="16304"/>
                </a:cubicBezTo>
                <a:lnTo>
                  <a:pt x="6432" y="17387"/>
                </a:lnTo>
                <a:cubicBezTo>
                  <a:pt x="7197" y="17578"/>
                  <a:pt x="8025" y="17705"/>
                  <a:pt x="8852" y="17705"/>
                </a:cubicBezTo>
                <a:lnTo>
                  <a:pt x="9362" y="17705"/>
                </a:lnTo>
                <a:lnTo>
                  <a:pt x="9298" y="16622"/>
                </a:lnTo>
                <a:cubicBezTo>
                  <a:pt x="10508" y="16559"/>
                  <a:pt x="11591" y="16177"/>
                  <a:pt x="12673" y="15603"/>
                </a:cubicBezTo>
                <a:lnTo>
                  <a:pt x="13183" y="16622"/>
                </a:lnTo>
                <a:cubicBezTo>
                  <a:pt x="14075" y="16113"/>
                  <a:pt x="14839" y="15476"/>
                  <a:pt x="15476" y="14712"/>
                </a:cubicBezTo>
                <a:lnTo>
                  <a:pt x="14711" y="14011"/>
                </a:lnTo>
                <a:cubicBezTo>
                  <a:pt x="15476" y="13120"/>
                  <a:pt x="16049" y="12101"/>
                  <a:pt x="16367" y="10954"/>
                </a:cubicBezTo>
                <a:lnTo>
                  <a:pt x="17450" y="11273"/>
                </a:lnTo>
                <a:cubicBezTo>
                  <a:pt x="17641" y="10509"/>
                  <a:pt x="17768" y="9681"/>
                  <a:pt x="17768" y="8853"/>
                </a:cubicBezTo>
                <a:lnTo>
                  <a:pt x="17768" y="8343"/>
                </a:lnTo>
                <a:lnTo>
                  <a:pt x="16686" y="8407"/>
                </a:lnTo>
                <a:cubicBezTo>
                  <a:pt x="16622" y="7261"/>
                  <a:pt x="16240" y="6115"/>
                  <a:pt x="15667" y="5096"/>
                </a:cubicBezTo>
                <a:lnTo>
                  <a:pt x="16686" y="4522"/>
                </a:lnTo>
                <a:cubicBezTo>
                  <a:pt x="16176" y="3695"/>
                  <a:pt x="15539" y="2867"/>
                  <a:pt x="14775" y="2230"/>
                </a:cubicBezTo>
                <a:lnTo>
                  <a:pt x="14075" y="2994"/>
                </a:lnTo>
                <a:cubicBezTo>
                  <a:pt x="13183" y="2230"/>
                  <a:pt x="12164" y="1657"/>
                  <a:pt x="11018" y="1338"/>
                </a:cubicBezTo>
                <a:lnTo>
                  <a:pt x="11336" y="319"/>
                </a:lnTo>
                <a:cubicBezTo>
                  <a:pt x="10508" y="65"/>
                  <a:pt x="9680" y="1"/>
                  <a:pt x="8852" y="1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8"/>
          <p:cNvSpPr/>
          <p:nvPr/>
        </p:nvSpPr>
        <p:spPr>
          <a:xfrm>
            <a:off x="-1075696" y="1926026"/>
            <a:ext cx="301065" cy="297994"/>
          </a:xfrm>
          <a:custGeom>
            <a:rect b="b" l="l" r="r" t="t"/>
            <a:pathLst>
              <a:path extrusionOk="0" h="12419" w="12547">
                <a:moveTo>
                  <a:pt x="6242" y="2484"/>
                </a:moveTo>
                <a:cubicBezTo>
                  <a:pt x="6624" y="2484"/>
                  <a:pt x="6942" y="2484"/>
                  <a:pt x="7260" y="2611"/>
                </a:cubicBezTo>
                <a:cubicBezTo>
                  <a:pt x="8916" y="3057"/>
                  <a:pt x="9999" y="4522"/>
                  <a:pt x="9999" y="6178"/>
                </a:cubicBezTo>
                <a:cubicBezTo>
                  <a:pt x="9999" y="6560"/>
                  <a:pt x="9935" y="6878"/>
                  <a:pt x="9872" y="7197"/>
                </a:cubicBezTo>
                <a:cubicBezTo>
                  <a:pt x="9426" y="8789"/>
                  <a:pt x="7961" y="9935"/>
                  <a:pt x="6305" y="9935"/>
                </a:cubicBezTo>
                <a:cubicBezTo>
                  <a:pt x="5923" y="9935"/>
                  <a:pt x="5605" y="9871"/>
                  <a:pt x="5286" y="9808"/>
                </a:cubicBezTo>
                <a:cubicBezTo>
                  <a:pt x="3630" y="9298"/>
                  <a:pt x="2548" y="7833"/>
                  <a:pt x="2548" y="6178"/>
                </a:cubicBezTo>
                <a:cubicBezTo>
                  <a:pt x="2548" y="5859"/>
                  <a:pt x="2612" y="5477"/>
                  <a:pt x="2675" y="5159"/>
                </a:cubicBezTo>
                <a:cubicBezTo>
                  <a:pt x="3121" y="3567"/>
                  <a:pt x="4586" y="2484"/>
                  <a:pt x="6242" y="2484"/>
                </a:cubicBezTo>
                <a:close/>
                <a:moveTo>
                  <a:pt x="6242" y="0"/>
                </a:moveTo>
                <a:cubicBezTo>
                  <a:pt x="5859" y="0"/>
                  <a:pt x="5477" y="0"/>
                  <a:pt x="5095" y="64"/>
                </a:cubicBezTo>
                <a:lnTo>
                  <a:pt x="5223" y="828"/>
                </a:lnTo>
                <a:cubicBezTo>
                  <a:pt x="4649" y="956"/>
                  <a:pt x="4140" y="1147"/>
                  <a:pt x="3630" y="1401"/>
                </a:cubicBezTo>
                <a:lnTo>
                  <a:pt x="3248" y="701"/>
                </a:lnTo>
                <a:cubicBezTo>
                  <a:pt x="2357" y="1147"/>
                  <a:pt x="1656" y="1847"/>
                  <a:pt x="1083" y="2675"/>
                </a:cubicBezTo>
                <a:lnTo>
                  <a:pt x="1720" y="3057"/>
                </a:lnTo>
                <a:cubicBezTo>
                  <a:pt x="1338" y="3567"/>
                  <a:pt x="1147" y="4076"/>
                  <a:pt x="956" y="4649"/>
                </a:cubicBezTo>
                <a:lnTo>
                  <a:pt x="255" y="4458"/>
                </a:lnTo>
                <a:lnTo>
                  <a:pt x="255" y="4522"/>
                </a:lnTo>
                <a:cubicBezTo>
                  <a:pt x="128" y="5095"/>
                  <a:pt x="1" y="5668"/>
                  <a:pt x="1" y="6241"/>
                </a:cubicBezTo>
                <a:cubicBezTo>
                  <a:pt x="1" y="6623"/>
                  <a:pt x="64" y="7006"/>
                  <a:pt x="128" y="7388"/>
                </a:cubicBezTo>
                <a:lnTo>
                  <a:pt x="828" y="7260"/>
                </a:lnTo>
                <a:cubicBezTo>
                  <a:pt x="956" y="7833"/>
                  <a:pt x="1147" y="8343"/>
                  <a:pt x="1465" y="8852"/>
                </a:cubicBezTo>
                <a:lnTo>
                  <a:pt x="765" y="9171"/>
                </a:lnTo>
                <a:cubicBezTo>
                  <a:pt x="1274" y="10062"/>
                  <a:pt x="1911" y="10827"/>
                  <a:pt x="2739" y="11336"/>
                </a:cubicBezTo>
                <a:lnTo>
                  <a:pt x="3185" y="10763"/>
                </a:lnTo>
                <a:cubicBezTo>
                  <a:pt x="3630" y="11081"/>
                  <a:pt x="4204" y="11336"/>
                  <a:pt x="4777" y="11463"/>
                </a:cubicBezTo>
                <a:lnTo>
                  <a:pt x="4522" y="12228"/>
                </a:lnTo>
                <a:lnTo>
                  <a:pt x="4586" y="12228"/>
                </a:lnTo>
                <a:cubicBezTo>
                  <a:pt x="5159" y="12355"/>
                  <a:pt x="5732" y="12419"/>
                  <a:pt x="6305" y="12419"/>
                </a:cubicBezTo>
                <a:cubicBezTo>
                  <a:pt x="6751" y="12419"/>
                  <a:pt x="7133" y="12419"/>
                  <a:pt x="7515" y="12291"/>
                </a:cubicBezTo>
                <a:lnTo>
                  <a:pt x="7388" y="11591"/>
                </a:lnTo>
                <a:cubicBezTo>
                  <a:pt x="7961" y="11463"/>
                  <a:pt x="8470" y="11272"/>
                  <a:pt x="8980" y="11018"/>
                </a:cubicBezTo>
                <a:lnTo>
                  <a:pt x="9362" y="11654"/>
                </a:lnTo>
                <a:cubicBezTo>
                  <a:pt x="10190" y="11145"/>
                  <a:pt x="10954" y="10508"/>
                  <a:pt x="11464" y="9680"/>
                </a:cubicBezTo>
                <a:lnTo>
                  <a:pt x="10890" y="9234"/>
                </a:lnTo>
                <a:cubicBezTo>
                  <a:pt x="11209" y="8789"/>
                  <a:pt x="11464" y="8216"/>
                  <a:pt x="11591" y="7642"/>
                </a:cubicBezTo>
                <a:lnTo>
                  <a:pt x="12292" y="7897"/>
                </a:lnTo>
                <a:cubicBezTo>
                  <a:pt x="12483" y="7388"/>
                  <a:pt x="12546" y="6751"/>
                  <a:pt x="12546" y="6178"/>
                </a:cubicBezTo>
                <a:cubicBezTo>
                  <a:pt x="12546" y="5796"/>
                  <a:pt x="12483" y="5413"/>
                  <a:pt x="12419" y="5031"/>
                </a:cubicBezTo>
                <a:lnTo>
                  <a:pt x="11718" y="5159"/>
                </a:lnTo>
                <a:cubicBezTo>
                  <a:pt x="11591" y="4586"/>
                  <a:pt x="11400" y="4076"/>
                  <a:pt x="11082" y="3567"/>
                </a:cubicBezTo>
                <a:lnTo>
                  <a:pt x="11782" y="3185"/>
                </a:lnTo>
                <a:cubicBezTo>
                  <a:pt x="11273" y="2357"/>
                  <a:pt x="10572" y="1592"/>
                  <a:pt x="9808" y="1019"/>
                </a:cubicBezTo>
                <a:lnTo>
                  <a:pt x="9362" y="1656"/>
                </a:lnTo>
                <a:cubicBezTo>
                  <a:pt x="8853" y="1338"/>
                  <a:pt x="8343" y="1083"/>
                  <a:pt x="7770" y="956"/>
                </a:cubicBezTo>
                <a:lnTo>
                  <a:pt x="7961" y="191"/>
                </a:lnTo>
                <a:cubicBezTo>
                  <a:pt x="7452" y="64"/>
                  <a:pt x="6878" y="0"/>
                  <a:pt x="6242" y="0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8"/>
          <p:cNvSpPr/>
          <p:nvPr/>
        </p:nvSpPr>
        <p:spPr>
          <a:xfrm>
            <a:off x="1994248" y="1967274"/>
            <a:ext cx="987178" cy="38224"/>
          </a:xfrm>
          <a:custGeom>
            <a:rect b="b" l="l" r="r" t="t"/>
            <a:pathLst>
              <a:path extrusionOk="0" h="1593" w="41141">
                <a:moveTo>
                  <a:pt x="1" y="1"/>
                </a:moveTo>
                <a:lnTo>
                  <a:pt x="1" y="1593"/>
                </a:lnTo>
                <a:lnTo>
                  <a:pt x="41140" y="1593"/>
                </a:lnTo>
                <a:lnTo>
                  <a:pt x="4114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8"/>
          <p:cNvSpPr/>
          <p:nvPr/>
        </p:nvSpPr>
        <p:spPr>
          <a:xfrm>
            <a:off x="1994248" y="2098694"/>
            <a:ext cx="987178" cy="38224"/>
          </a:xfrm>
          <a:custGeom>
            <a:rect b="b" l="l" r="r" t="t"/>
            <a:pathLst>
              <a:path extrusionOk="0" h="1593" w="41141">
                <a:moveTo>
                  <a:pt x="1" y="1"/>
                </a:moveTo>
                <a:lnTo>
                  <a:pt x="1" y="1593"/>
                </a:lnTo>
                <a:lnTo>
                  <a:pt x="41140" y="1593"/>
                </a:lnTo>
                <a:lnTo>
                  <a:pt x="4114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8"/>
          <p:cNvSpPr/>
          <p:nvPr/>
        </p:nvSpPr>
        <p:spPr>
          <a:xfrm>
            <a:off x="1994248" y="2230115"/>
            <a:ext cx="987178" cy="38224"/>
          </a:xfrm>
          <a:custGeom>
            <a:rect b="b" l="l" r="r" t="t"/>
            <a:pathLst>
              <a:path extrusionOk="0" h="1593" w="41141">
                <a:moveTo>
                  <a:pt x="1" y="0"/>
                </a:moveTo>
                <a:lnTo>
                  <a:pt x="1" y="1593"/>
                </a:lnTo>
                <a:lnTo>
                  <a:pt x="41140" y="1593"/>
                </a:lnTo>
                <a:lnTo>
                  <a:pt x="4114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8"/>
          <p:cNvSpPr/>
          <p:nvPr/>
        </p:nvSpPr>
        <p:spPr>
          <a:xfrm>
            <a:off x="1994248" y="2494468"/>
            <a:ext cx="987178" cy="38224"/>
          </a:xfrm>
          <a:custGeom>
            <a:rect b="b" l="l" r="r" t="t"/>
            <a:pathLst>
              <a:path extrusionOk="0" h="1593" w="41141">
                <a:moveTo>
                  <a:pt x="1" y="1"/>
                </a:moveTo>
                <a:lnTo>
                  <a:pt x="1" y="1593"/>
                </a:lnTo>
                <a:lnTo>
                  <a:pt x="41140" y="1593"/>
                </a:lnTo>
                <a:lnTo>
                  <a:pt x="4114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8"/>
          <p:cNvSpPr/>
          <p:nvPr/>
        </p:nvSpPr>
        <p:spPr>
          <a:xfrm>
            <a:off x="1994248" y="2625888"/>
            <a:ext cx="987178" cy="38224"/>
          </a:xfrm>
          <a:custGeom>
            <a:rect b="b" l="l" r="r" t="t"/>
            <a:pathLst>
              <a:path extrusionOk="0" h="1593" w="41141">
                <a:moveTo>
                  <a:pt x="1" y="1"/>
                </a:moveTo>
                <a:lnTo>
                  <a:pt x="1" y="1593"/>
                </a:lnTo>
                <a:lnTo>
                  <a:pt x="41140" y="1593"/>
                </a:lnTo>
                <a:lnTo>
                  <a:pt x="4114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8"/>
          <p:cNvSpPr/>
          <p:nvPr/>
        </p:nvSpPr>
        <p:spPr>
          <a:xfrm>
            <a:off x="1994248" y="2888730"/>
            <a:ext cx="987178" cy="38224"/>
          </a:xfrm>
          <a:custGeom>
            <a:rect b="b" l="l" r="r" t="t"/>
            <a:pathLst>
              <a:path extrusionOk="0" h="1593" w="41141">
                <a:moveTo>
                  <a:pt x="1" y="0"/>
                </a:moveTo>
                <a:lnTo>
                  <a:pt x="1" y="1592"/>
                </a:lnTo>
                <a:lnTo>
                  <a:pt x="41140" y="1592"/>
                </a:lnTo>
                <a:lnTo>
                  <a:pt x="4114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8"/>
          <p:cNvSpPr/>
          <p:nvPr/>
        </p:nvSpPr>
        <p:spPr>
          <a:xfrm>
            <a:off x="1994248" y="3020150"/>
            <a:ext cx="987178" cy="38224"/>
          </a:xfrm>
          <a:custGeom>
            <a:rect b="b" l="l" r="r" t="t"/>
            <a:pathLst>
              <a:path extrusionOk="0" h="1593" w="41141">
                <a:moveTo>
                  <a:pt x="1" y="0"/>
                </a:moveTo>
                <a:lnTo>
                  <a:pt x="1" y="1592"/>
                </a:lnTo>
                <a:lnTo>
                  <a:pt x="41140" y="1592"/>
                </a:lnTo>
                <a:lnTo>
                  <a:pt x="4114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8"/>
          <p:cNvSpPr/>
          <p:nvPr/>
        </p:nvSpPr>
        <p:spPr>
          <a:xfrm>
            <a:off x="1994248" y="3282968"/>
            <a:ext cx="987178" cy="38224"/>
          </a:xfrm>
          <a:custGeom>
            <a:rect b="b" l="l" r="r" t="t"/>
            <a:pathLst>
              <a:path extrusionOk="0" h="1593" w="41141">
                <a:moveTo>
                  <a:pt x="1" y="1"/>
                </a:moveTo>
                <a:lnTo>
                  <a:pt x="1" y="1593"/>
                </a:lnTo>
                <a:lnTo>
                  <a:pt x="41140" y="1593"/>
                </a:lnTo>
                <a:lnTo>
                  <a:pt x="4114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18"/>
          <p:cNvSpPr/>
          <p:nvPr/>
        </p:nvSpPr>
        <p:spPr>
          <a:xfrm>
            <a:off x="58164" y="1967274"/>
            <a:ext cx="1705373" cy="38224"/>
          </a:xfrm>
          <a:custGeom>
            <a:rect b="b" l="l" r="r" t="t"/>
            <a:pathLst>
              <a:path extrusionOk="0" h="1593" w="71072">
                <a:moveTo>
                  <a:pt x="0" y="1"/>
                </a:moveTo>
                <a:lnTo>
                  <a:pt x="0" y="1593"/>
                </a:lnTo>
                <a:lnTo>
                  <a:pt x="71071" y="1593"/>
                </a:lnTo>
                <a:lnTo>
                  <a:pt x="71071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8"/>
          <p:cNvSpPr/>
          <p:nvPr/>
        </p:nvSpPr>
        <p:spPr>
          <a:xfrm>
            <a:off x="58164" y="2098694"/>
            <a:ext cx="1705373" cy="38224"/>
          </a:xfrm>
          <a:custGeom>
            <a:rect b="b" l="l" r="r" t="t"/>
            <a:pathLst>
              <a:path extrusionOk="0" h="1593" w="71072">
                <a:moveTo>
                  <a:pt x="0" y="1"/>
                </a:moveTo>
                <a:lnTo>
                  <a:pt x="0" y="1593"/>
                </a:lnTo>
                <a:lnTo>
                  <a:pt x="71071" y="1593"/>
                </a:lnTo>
                <a:lnTo>
                  <a:pt x="71071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8"/>
          <p:cNvSpPr/>
          <p:nvPr/>
        </p:nvSpPr>
        <p:spPr>
          <a:xfrm>
            <a:off x="58164" y="2363047"/>
            <a:ext cx="1147609" cy="38248"/>
          </a:xfrm>
          <a:custGeom>
            <a:rect b="b" l="l" r="r" t="t"/>
            <a:pathLst>
              <a:path extrusionOk="0" h="1594" w="47827">
                <a:moveTo>
                  <a:pt x="0" y="1"/>
                </a:moveTo>
                <a:lnTo>
                  <a:pt x="0" y="1593"/>
                </a:lnTo>
                <a:lnTo>
                  <a:pt x="47827" y="1593"/>
                </a:lnTo>
                <a:lnTo>
                  <a:pt x="4782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8"/>
          <p:cNvSpPr/>
          <p:nvPr/>
        </p:nvSpPr>
        <p:spPr>
          <a:xfrm>
            <a:off x="2108848" y="1701385"/>
            <a:ext cx="701422" cy="114648"/>
          </a:xfrm>
          <a:custGeom>
            <a:rect b="b" l="l" r="r" t="t"/>
            <a:pathLst>
              <a:path extrusionOk="0" h="4778" w="29232">
                <a:moveTo>
                  <a:pt x="1" y="1"/>
                </a:moveTo>
                <a:lnTo>
                  <a:pt x="1" y="4777"/>
                </a:lnTo>
                <a:lnTo>
                  <a:pt x="29232" y="4777"/>
                </a:lnTo>
                <a:lnTo>
                  <a:pt x="2923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8"/>
          <p:cNvSpPr/>
          <p:nvPr/>
        </p:nvSpPr>
        <p:spPr>
          <a:xfrm>
            <a:off x="560907" y="1701385"/>
            <a:ext cx="699886" cy="114648"/>
          </a:xfrm>
          <a:custGeom>
            <a:rect b="b" l="l" r="r" t="t"/>
            <a:pathLst>
              <a:path extrusionOk="0" h="4778" w="29168">
                <a:moveTo>
                  <a:pt x="0" y="1"/>
                </a:moveTo>
                <a:lnTo>
                  <a:pt x="0" y="4777"/>
                </a:lnTo>
                <a:lnTo>
                  <a:pt x="29167" y="4777"/>
                </a:lnTo>
                <a:lnTo>
                  <a:pt x="2916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8"/>
          <p:cNvSpPr/>
          <p:nvPr/>
        </p:nvSpPr>
        <p:spPr>
          <a:xfrm>
            <a:off x="-1540239" y="2988045"/>
            <a:ext cx="735039" cy="1488386"/>
          </a:xfrm>
          <a:custGeom>
            <a:rect b="b" l="l" r="r" t="t"/>
            <a:pathLst>
              <a:path extrusionOk="0" h="62029" w="30633">
                <a:moveTo>
                  <a:pt x="17705" y="42924"/>
                </a:moveTo>
                <a:lnTo>
                  <a:pt x="17705" y="60437"/>
                </a:lnTo>
                <a:lnTo>
                  <a:pt x="12928" y="60437"/>
                </a:lnTo>
                <a:lnTo>
                  <a:pt x="12928" y="42924"/>
                </a:lnTo>
                <a:close/>
                <a:moveTo>
                  <a:pt x="15348" y="1"/>
                </a:moveTo>
                <a:cubicBezTo>
                  <a:pt x="7133" y="1"/>
                  <a:pt x="446" y="6496"/>
                  <a:pt x="192" y="14712"/>
                </a:cubicBezTo>
                <a:cubicBezTo>
                  <a:pt x="1" y="22927"/>
                  <a:pt x="6369" y="29741"/>
                  <a:pt x="14521" y="30187"/>
                </a:cubicBezTo>
                <a:lnTo>
                  <a:pt x="14521" y="41332"/>
                </a:lnTo>
                <a:lnTo>
                  <a:pt x="12164" y="41332"/>
                </a:lnTo>
                <a:cubicBezTo>
                  <a:pt x="11718" y="41332"/>
                  <a:pt x="11336" y="41714"/>
                  <a:pt x="11336" y="42159"/>
                </a:cubicBezTo>
                <a:lnTo>
                  <a:pt x="11336" y="61265"/>
                </a:lnTo>
                <a:cubicBezTo>
                  <a:pt x="11336" y="61710"/>
                  <a:pt x="11718" y="62029"/>
                  <a:pt x="12164" y="62029"/>
                </a:cubicBezTo>
                <a:lnTo>
                  <a:pt x="18533" y="62029"/>
                </a:lnTo>
                <a:cubicBezTo>
                  <a:pt x="18978" y="62029"/>
                  <a:pt x="19297" y="61710"/>
                  <a:pt x="19297" y="61265"/>
                </a:cubicBezTo>
                <a:lnTo>
                  <a:pt x="19297" y="42159"/>
                </a:lnTo>
                <a:cubicBezTo>
                  <a:pt x="19297" y="41714"/>
                  <a:pt x="18978" y="41332"/>
                  <a:pt x="18533" y="41332"/>
                </a:cubicBezTo>
                <a:lnTo>
                  <a:pt x="16113" y="41332"/>
                </a:lnTo>
                <a:lnTo>
                  <a:pt x="16113" y="30187"/>
                </a:lnTo>
                <a:cubicBezTo>
                  <a:pt x="24328" y="29741"/>
                  <a:pt x="30633" y="22927"/>
                  <a:pt x="30442" y="14712"/>
                </a:cubicBezTo>
                <a:cubicBezTo>
                  <a:pt x="30250" y="6496"/>
                  <a:pt x="23500" y="1"/>
                  <a:pt x="15348" y="1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8"/>
          <p:cNvSpPr/>
          <p:nvPr/>
        </p:nvSpPr>
        <p:spPr>
          <a:xfrm>
            <a:off x="-1210164" y="4037850"/>
            <a:ext cx="76424" cy="382048"/>
          </a:xfrm>
          <a:custGeom>
            <a:rect b="b" l="l" r="r" t="t"/>
            <a:pathLst>
              <a:path extrusionOk="0" h="15922" w="3185">
                <a:moveTo>
                  <a:pt x="0" y="1"/>
                </a:moveTo>
                <a:lnTo>
                  <a:pt x="0" y="15922"/>
                </a:lnTo>
                <a:lnTo>
                  <a:pt x="3185" y="15922"/>
                </a:lnTo>
                <a:lnTo>
                  <a:pt x="3185" y="1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8"/>
          <p:cNvSpPr/>
          <p:nvPr/>
        </p:nvSpPr>
        <p:spPr>
          <a:xfrm>
            <a:off x="24523" y="394881"/>
            <a:ext cx="1228616" cy="426343"/>
          </a:xfrm>
          <a:custGeom>
            <a:rect b="b" l="l" r="r" t="t"/>
            <a:pathLst>
              <a:path extrusionOk="0" h="17768" w="51203">
                <a:moveTo>
                  <a:pt x="49611" y="1592"/>
                </a:moveTo>
                <a:lnTo>
                  <a:pt x="49611" y="16176"/>
                </a:lnTo>
                <a:lnTo>
                  <a:pt x="1593" y="16176"/>
                </a:lnTo>
                <a:lnTo>
                  <a:pt x="1593" y="1592"/>
                </a:lnTo>
                <a:close/>
                <a:moveTo>
                  <a:pt x="1" y="0"/>
                </a:moveTo>
                <a:lnTo>
                  <a:pt x="1" y="17768"/>
                </a:lnTo>
                <a:lnTo>
                  <a:pt x="51203" y="17768"/>
                </a:lnTo>
                <a:lnTo>
                  <a:pt x="5120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8"/>
          <p:cNvSpPr/>
          <p:nvPr/>
        </p:nvSpPr>
        <p:spPr>
          <a:xfrm>
            <a:off x="2605497" y="99575"/>
            <a:ext cx="1101778" cy="368659"/>
          </a:xfrm>
          <a:custGeom>
            <a:rect b="b" l="l" r="r" t="t"/>
            <a:pathLst>
              <a:path extrusionOk="0" h="15364" w="45917">
                <a:moveTo>
                  <a:pt x="18787" y="1927"/>
                </a:moveTo>
                <a:lnTo>
                  <a:pt x="18787" y="1927"/>
                </a:lnTo>
                <a:cubicBezTo>
                  <a:pt x="15539" y="5557"/>
                  <a:pt x="18150" y="11288"/>
                  <a:pt x="22990" y="11288"/>
                </a:cubicBezTo>
                <a:cubicBezTo>
                  <a:pt x="27830" y="11288"/>
                  <a:pt x="30377" y="5557"/>
                  <a:pt x="27193" y="1927"/>
                </a:cubicBezTo>
                <a:lnTo>
                  <a:pt x="27193" y="1927"/>
                </a:lnTo>
                <a:cubicBezTo>
                  <a:pt x="27639" y="1990"/>
                  <a:pt x="28149" y="2054"/>
                  <a:pt x="28594" y="2118"/>
                </a:cubicBezTo>
                <a:cubicBezTo>
                  <a:pt x="31396" y="6512"/>
                  <a:pt x="28212" y="12307"/>
                  <a:pt x="22990" y="12307"/>
                </a:cubicBezTo>
                <a:cubicBezTo>
                  <a:pt x="17768" y="12307"/>
                  <a:pt x="14584" y="6512"/>
                  <a:pt x="17386" y="2118"/>
                </a:cubicBezTo>
                <a:cubicBezTo>
                  <a:pt x="17832" y="2054"/>
                  <a:pt x="18278" y="1990"/>
                  <a:pt x="18787" y="1927"/>
                </a:cubicBezTo>
                <a:close/>
                <a:moveTo>
                  <a:pt x="30569" y="2500"/>
                </a:moveTo>
                <a:cubicBezTo>
                  <a:pt x="35026" y="3455"/>
                  <a:pt x="39293" y="5238"/>
                  <a:pt x="43114" y="7722"/>
                </a:cubicBezTo>
                <a:cubicBezTo>
                  <a:pt x="37641" y="11329"/>
                  <a:pt x="31317" y="13418"/>
                  <a:pt x="24736" y="13692"/>
                </a:cubicBezTo>
                <a:lnTo>
                  <a:pt x="24736" y="13692"/>
                </a:lnTo>
                <a:cubicBezTo>
                  <a:pt x="29704" y="12588"/>
                  <a:pt x="32491" y="7212"/>
                  <a:pt x="30569" y="2500"/>
                </a:cubicBezTo>
                <a:close/>
                <a:moveTo>
                  <a:pt x="15348" y="2500"/>
                </a:moveTo>
                <a:lnTo>
                  <a:pt x="15348" y="2500"/>
                </a:lnTo>
                <a:cubicBezTo>
                  <a:pt x="13310" y="7340"/>
                  <a:pt x="16367" y="12880"/>
                  <a:pt x="21589" y="13772"/>
                </a:cubicBezTo>
                <a:cubicBezTo>
                  <a:pt x="14902" y="13517"/>
                  <a:pt x="8406" y="11415"/>
                  <a:pt x="2802" y="7722"/>
                </a:cubicBezTo>
                <a:cubicBezTo>
                  <a:pt x="6623" y="5174"/>
                  <a:pt x="10890" y="3455"/>
                  <a:pt x="15348" y="2500"/>
                </a:cubicBezTo>
                <a:close/>
                <a:moveTo>
                  <a:pt x="22958" y="0"/>
                </a:moveTo>
                <a:cubicBezTo>
                  <a:pt x="22608" y="0"/>
                  <a:pt x="22258" y="48"/>
                  <a:pt x="21907" y="143"/>
                </a:cubicBezTo>
                <a:cubicBezTo>
                  <a:pt x="14393" y="334"/>
                  <a:pt x="7069" y="2754"/>
                  <a:pt x="892" y="7085"/>
                </a:cubicBezTo>
                <a:lnTo>
                  <a:pt x="0" y="7722"/>
                </a:lnTo>
                <a:lnTo>
                  <a:pt x="892" y="8359"/>
                </a:lnTo>
                <a:cubicBezTo>
                  <a:pt x="7388" y="12944"/>
                  <a:pt x="15030" y="15364"/>
                  <a:pt x="22926" y="15364"/>
                </a:cubicBezTo>
                <a:cubicBezTo>
                  <a:pt x="30823" y="15364"/>
                  <a:pt x="38529" y="12944"/>
                  <a:pt x="44961" y="8359"/>
                </a:cubicBezTo>
                <a:lnTo>
                  <a:pt x="45916" y="7722"/>
                </a:lnTo>
                <a:lnTo>
                  <a:pt x="44961" y="7085"/>
                </a:lnTo>
                <a:cubicBezTo>
                  <a:pt x="38847" y="2754"/>
                  <a:pt x="31524" y="334"/>
                  <a:pt x="24009" y="143"/>
                </a:cubicBezTo>
                <a:cubicBezTo>
                  <a:pt x="23659" y="48"/>
                  <a:pt x="23309" y="0"/>
                  <a:pt x="2295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8"/>
          <p:cNvSpPr/>
          <p:nvPr/>
        </p:nvSpPr>
        <p:spPr>
          <a:xfrm>
            <a:off x="-742573" y="2272898"/>
            <a:ext cx="233831" cy="200046"/>
          </a:xfrm>
          <a:custGeom>
            <a:rect b="b" l="l" r="r" t="t"/>
            <a:pathLst>
              <a:path extrusionOk="0" h="8337" w="9745">
                <a:moveTo>
                  <a:pt x="5559" y="1576"/>
                </a:moveTo>
                <a:cubicBezTo>
                  <a:pt x="6878" y="1576"/>
                  <a:pt x="8152" y="2615"/>
                  <a:pt x="8152" y="4204"/>
                </a:cubicBezTo>
                <a:cubicBezTo>
                  <a:pt x="8152" y="5605"/>
                  <a:pt x="7006" y="6751"/>
                  <a:pt x="5541" y="6751"/>
                </a:cubicBezTo>
                <a:cubicBezTo>
                  <a:pt x="3248" y="6751"/>
                  <a:pt x="2102" y="3949"/>
                  <a:pt x="3758" y="2357"/>
                </a:cubicBezTo>
                <a:cubicBezTo>
                  <a:pt x="4276" y="1818"/>
                  <a:pt x="4923" y="1576"/>
                  <a:pt x="5559" y="1576"/>
                </a:cubicBezTo>
                <a:close/>
                <a:moveTo>
                  <a:pt x="5541" y="1"/>
                </a:moveTo>
                <a:cubicBezTo>
                  <a:pt x="1847" y="1"/>
                  <a:pt x="1" y="4458"/>
                  <a:pt x="2612" y="7070"/>
                </a:cubicBezTo>
                <a:cubicBezTo>
                  <a:pt x="3467" y="7945"/>
                  <a:pt x="4527" y="8336"/>
                  <a:pt x="5566" y="8336"/>
                </a:cubicBezTo>
                <a:cubicBezTo>
                  <a:pt x="7699" y="8336"/>
                  <a:pt x="9744" y="6688"/>
                  <a:pt x="9744" y="4204"/>
                </a:cubicBezTo>
                <a:cubicBezTo>
                  <a:pt x="9744" y="1847"/>
                  <a:pt x="7897" y="1"/>
                  <a:pt x="5541" y="1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8"/>
          <p:cNvSpPr/>
          <p:nvPr/>
        </p:nvSpPr>
        <p:spPr>
          <a:xfrm>
            <a:off x="2385439" y="1418388"/>
            <a:ext cx="233831" cy="200502"/>
          </a:xfrm>
          <a:custGeom>
            <a:rect b="b" l="l" r="r" t="t"/>
            <a:pathLst>
              <a:path extrusionOk="0" h="8356" w="9745">
                <a:moveTo>
                  <a:pt x="4034" y="1603"/>
                </a:moveTo>
                <a:cubicBezTo>
                  <a:pt x="4070" y="1603"/>
                  <a:pt x="4105" y="1604"/>
                  <a:pt x="4140" y="1605"/>
                </a:cubicBezTo>
                <a:cubicBezTo>
                  <a:pt x="6433" y="1605"/>
                  <a:pt x="7579" y="4344"/>
                  <a:pt x="5987" y="6000"/>
                </a:cubicBezTo>
                <a:cubicBezTo>
                  <a:pt x="5456" y="6531"/>
                  <a:pt x="4813" y="6767"/>
                  <a:pt x="4185" y="6767"/>
                </a:cubicBezTo>
                <a:cubicBezTo>
                  <a:pt x="2856" y="6767"/>
                  <a:pt x="1593" y="5710"/>
                  <a:pt x="1593" y="4153"/>
                </a:cubicBezTo>
                <a:cubicBezTo>
                  <a:pt x="1593" y="2787"/>
                  <a:pt x="2682" y="1603"/>
                  <a:pt x="4034" y="1603"/>
                </a:cubicBezTo>
                <a:close/>
                <a:moveTo>
                  <a:pt x="4189" y="0"/>
                </a:moveTo>
                <a:cubicBezTo>
                  <a:pt x="2041" y="0"/>
                  <a:pt x="1" y="1654"/>
                  <a:pt x="1" y="4153"/>
                </a:cubicBezTo>
                <a:cubicBezTo>
                  <a:pt x="1" y="6509"/>
                  <a:pt x="1848" y="8356"/>
                  <a:pt x="4140" y="8356"/>
                </a:cubicBezTo>
                <a:cubicBezTo>
                  <a:pt x="7898" y="8356"/>
                  <a:pt x="9744" y="3834"/>
                  <a:pt x="7133" y="1223"/>
                </a:cubicBezTo>
                <a:cubicBezTo>
                  <a:pt x="6268" y="379"/>
                  <a:pt x="5216" y="0"/>
                  <a:pt x="418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8"/>
          <p:cNvSpPr/>
          <p:nvPr/>
        </p:nvSpPr>
        <p:spPr>
          <a:xfrm>
            <a:off x="3338976" y="2473808"/>
            <a:ext cx="189513" cy="161270"/>
          </a:xfrm>
          <a:custGeom>
            <a:rect b="b" l="l" r="r" t="t"/>
            <a:pathLst>
              <a:path extrusionOk="0" h="6721" w="7898">
                <a:moveTo>
                  <a:pt x="4472" y="0"/>
                </a:moveTo>
                <a:cubicBezTo>
                  <a:pt x="3635" y="0"/>
                  <a:pt x="2785" y="307"/>
                  <a:pt x="2102" y="989"/>
                </a:cubicBezTo>
                <a:cubicBezTo>
                  <a:pt x="1" y="3091"/>
                  <a:pt x="1465" y="6721"/>
                  <a:pt x="4522" y="6721"/>
                </a:cubicBezTo>
                <a:cubicBezTo>
                  <a:pt x="6369" y="6721"/>
                  <a:pt x="7897" y="5256"/>
                  <a:pt x="7897" y="3345"/>
                </a:cubicBezTo>
                <a:cubicBezTo>
                  <a:pt x="7897" y="1324"/>
                  <a:pt x="6213" y="0"/>
                  <a:pt x="4472" y="0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8"/>
          <p:cNvSpPr/>
          <p:nvPr/>
        </p:nvSpPr>
        <p:spPr>
          <a:xfrm>
            <a:off x="742741" y="4509280"/>
            <a:ext cx="189513" cy="162758"/>
          </a:xfrm>
          <a:custGeom>
            <a:rect b="b" l="l" r="r" t="t"/>
            <a:pathLst>
              <a:path extrusionOk="0" h="6783" w="7898">
                <a:moveTo>
                  <a:pt x="4464" y="0"/>
                </a:moveTo>
                <a:cubicBezTo>
                  <a:pt x="3629" y="0"/>
                  <a:pt x="2782" y="307"/>
                  <a:pt x="2102" y="987"/>
                </a:cubicBezTo>
                <a:cubicBezTo>
                  <a:pt x="0" y="3089"/>
                  <a:pt x="1465" y="6782"/>
                  <a:pt x="4522" y="6782"/>
                </a:cubicBezTo>
                <a:cubicBezTo>
                  <a:pt x="6369" y="6782"/>
                  <a:pt x="7897" y="5254"/>
                  <a:pt x="7897" y="3407"/>
                </a:cubicBezTo>
                <a:cubicBezTo>
                  <a:pt x="7897" y="1340"/>
                  <a:pt x="6207" y="0"/>
                  <a:pt x="446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8"/>
          <p:cNvSpPr/>
          <p:nvPr/>
        </p:nvSpPr>
        <p:spPr>
          <a:xfrm>
            <a:off x="3910489" y="755070"/>
            <a:ext cx="187977" cy="162422"/>
          </a:xfrm>
          <a:custGeom>
            <a:rect b="b" l="l" r="r" t="t"/>
            <a:pathLst>
              <a:path extrusionOk="0" h="6769" w="7834">
                <a:moveTo>
                  <a:pt x="4420" y="0"/>
                </a:moveTo>
                <a:cubicBezTo>
                  <a:pt x="3604" y="0"/>
                  <a:pt x="2774" y="301"/>
                  <a:pt x="2102" y="974"/>
                </a:cubicBezTo>
                <a:cubicBezTo>
                  <a:pt x="0" y="3139"/>
                  <a:pt x="1465" y="6769"/>
                  <a:pt x="4458" y="6769"/>
                </a:cubicBezTo>
                <a:cubicBezTo>
                  <a:pt x="6369" y="6769"/>
                  <a:pt x="7833" y="5241"/>
                  <a:pt x="7833" y="3394"/>
                </a:cubicBezTo>
                <a:cubicBezTo>
                  <a:pt x="7833" y="1358"/>
                  <a:pt x="6155" y="0"/>
                  <a:pt x="442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8"/>
          <p:cNvSpPr/>
          <p:nvPr/>
        </p:nvSpPr>
        <p:spPr>
          <a:xfrm>
            <a:off x="1221034" y="4212030"/>
            <a:ext cx="276182" cy="199518"/>
          </a:xfrm>
          <a:custGeom>
            <a:rect b="b" l="l" r="r" t="t"/>
            <a:pathLst>
              <a:path extrusionOk="0" h="8315" w="11510">
                <a:moveTo>
                  <a:pt x="6004" y="1555"/>
                </a:moveTo>
                <a:cubicBezTo>
                  <a:pt x="7334" y="1555"/>
                  <a:pt x="8598" y="2583"/>
                  <a:pt x="8598" y="4141"/>
                </a:cubicBezTo>
                <a:cubicBezTo>
                  <a:pt x="8598" y="5542"/>
                  <a:pt x="7452" y="6688"/>
                  <a:pt x="6051" y="6752"/>
                </a:cubicBezTo>
                <a:cubicBezTo>
                  <a:pt x="3758" y="6752"/>
                  <a:pt x="2612" y="3950"/>
                  <a:pt x="4204" y="2294"/>
                </a:cubicBezTo>
                <a:cubicBezTo>
                  <a:pt x="4734" y="1784"/>
                  <a:pt x="5377" y="1555"/>
                  <a:pt x="6004" y="1555"/>
                </a:cubicBezTo>
                <a:close/>
                <a:moveTo>
                  <a:pt x="6130" y="1"/>
                </a:moveTo>
                <a:cubicBezTo>
                  <a:pt x="6104" y="1"/>
                  <a:pt x="6077" y="1"/>
                  <a:pt x="6051" y="2"/>
                </a:cubicBezTo>
                <a:cubicBezTo>
                  <a:pt x="4013" y="2"/>
                  <a:pt x="2293" y="1403"/>
                  <a:pt x="1975" y="3377"/>
                </a:cubicBezTo>
                <a:lnTo>
                  <a:pt x="1083" y="3377"/>
                </a:lnTo>
                <a:cubicBezTo>
                  <a:pt x="1" y="3377"/>
                  <a:pt x="1" y="4969"/>
                  <a:pt x="1083" y="4969"/>
                </a:cubicBezTo>
                <a:lnTo>
                  <a:pt x="1975" y="4969"/>
                </a:lnTo>
                <a:cubicBezTo>
                  <a:pt x="2367" y="7090"/>
                  <a:pt x="4189" y="8314"/>
                  <a:pt x="6051" y="8314"/>
                </a:cubicBezTo>
                <a:cubicBezTo>
                  <a:pt x="7208" y="8314"/>
                  <a:pt x="8380" y="7841"/>
                  <a:pt x="9235" y="6816"/>
                </a:cubicBezTo>
                <a:cubicBezTo>
                  <a:pt x="11510" y="4098"/>
                  <a:pt x="9583" y="1"/>
                  <a:pt x="613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8"/>
          <p:cNvSpPr/>
          <p:nvPr/>
        </p:nvSpPr>
        <p:spPr>
          <a:xfrm>
            <a:off x="-707421" y="2509753"/>
            <a:ext cx="195607" cy="1401284"/>
          </a:xfrm>
          <a:custGeom>
            <a:rect b="b" l="l" r="r" t="t"/>
            <a:pathLst>
              <a:path extrusionOk="0" h="58399" w="8152">
                <a:moveTo>
                  <a:pt x="5859" y="13438"/>
                </a:moveTo>
                <a:lnTo>
                  <a:pt x="6369" y="20634"/>
                </a:lnTo>
                <a:lnTo>
                  <a:pt x="1783" y="20634"/>
                </a:lnTo>
                <a:lnTo>
                  <a:pt x="2293" y="13438"/>
                </a:lnTo>
                <a:close/>
                <a:moveTo>
                  <a:pt x="4076" y="1"/>
                </a:moveTo>
                <a:lnTo>
                  <a:pt x="3376" y="1593"/>
                </a:lnTo>
                <a:cubicBezTo>
                  <a:pt x="2611" y="3312"/>
                  <a:pt x="0" y="8980"/>
                  <a:pt x="0" y="10254"/>
                </a:cubicBezTo>
                <a:cubicBezTo>
                  <a:pt x="64" y="11082"/>
                  <a:pt x="319" y="11909"/>
                  <a:pt x="765" y="12610"/>
                </a:cubicBezTo>
                <a:lnTo>
                  <a:pt x="191" y="20634"/>
                </a:lnTo>
                <a:lnTo>
                  <a:pt x="128" y="20634"/>
                </a:lnTo>
                <a:lnTo>
                  <a:pt x="128" y="21462"/>
                </a:lnTo>
                <a:lnTo>
                  <a:pt x="64" y="22226"/>
                </a:lnTo>
                <a:lnTo>
                  <a:pt x="128" y="22226"/>
                </a:lnTo>
                <a:lnTo>
                  <a:pt x="765" y="58399"/>
                </a:lnTo>
                <a:lnTo>
                  <a:pt x="7388" y="58399"/>
                </a:lnTo>
                <a:lnTo>
                  <a:pt x="8025" y="22163"/>
                </a:lnTo>
                <a:lnTo>
                  <a:pt x="8088" y="22163"/>
                </a:lnTo>
                <a:lnTo>
                  <a:pt x="8025" y="21398"/>
                </a:lnTo>
                <a:lnTo>
                  <a:pt x="8025" y="20571"/>
                </a:lnTo>
                <a:lnTo>
                  <a:pt x="7961" y="20571"/>
                </a:lnTo>
                <a:lnTo>
                  <a:pt x="7388" y="12546"/>
                </a:lnTo>
                <a:cubicBezTo>
                  <a:pt x="7833" y="11846"/>
                  <a:pt x="8088" y="11018"/>
                  <a:pt x="8152" y="10254"/>
                </a:cubicBezTo>
                <a:cubicBezTo>
                  <a:pt x="8152" y="8980"/>
                  <a:pt x="5605" y="3312"/>
                  <a:pt x="4840" y="1593"/>
                </a:cubicBezTo>
                <a:lnTo>
                  <a:pt x="4076" y="1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8"/>
          <p:cNvSpPr/>
          <p:nvPr/>
        </p:nvSpPr>
        <p:spPr>
          <a:xfrm>
            <a:off x="3578878" y="1713623"/>
            <a:ext cx="779358" cy="716707"/>
          </a:xfrm>
          <a:custGeom>
            <a:rect b="b" l="l" r="r" t="t"/>
            <a:pathLst>
              <a:path extrusionOk="0" h="29869" w="32480">
                <a:moveTo>
                  <a:pt x="27258" y="1592"/>
                </a:moveTo>
                <a:cubicBezTo>
                  <a:pt x="29232" y="1592"/>
                  <a:pt x="30888" y="3248"/>
                  <a:pt x="30888" y="5222"/>
                </a:cubicBezTo>
                <a:lnTo>
                  <a:pt x="30888" y="16112"/>
                </a:lnTo>
                <a:cubicBezTo>
                  <a:pt x="30888" y="18086"/>
                  <a:pt x="29232" y="19679"/>
                  <a:pt x="27258" y="19679"/>
                </a:cubicBezTo>
                <a:lnTo>
                  <a:pt x="24328" y="19679"/>
                </a:lnTo>
                <a:lnTo>
                  <a:pt x="18151" y="25856"/>
                </a:lnTo>
                <a:lnTo>
                  <a:pt x="18406" y="19679"/>
                </a:lnTo>
                <a:lnTo>
                  <a:pt x="5223" y="19679"/>
                </a:lnTo>
                <a:cubicBezTo>
                  <a:pt x="3249" y="19679"/>
                  <a:pt x="1593" y="18086"/>
                  <a:pt x="1593" y="16112"/>
                </a:cubicBezTo>
                <a:lnTo>
                  <a:pt x="1593" y="5222"/>
                </a:lnTo>
                <a:cubicBezTo>
                  <a:pt x="1593" y="3248"/>
                  <a:pt x="3249" y="1592"/>
                  <a:pt x="5223" y="1592"/>
                </a:cubicBezTo>
                <a:close/>
                <a:moveTo>
                  <a:pt x="5223" y="0"/>
                </a:moveTo>
                <a:cubicBezTo>
                  <a:pt x="2357" y="0"/>
                  <a:pt x="1" y="2357"/>
                  <a:pt x="1" y="5222"/>
                </a:cubicBezTo>
                <a:lnTo>
                  <a:pt x="1" y="16112"/>
                </a:lnTo>
                <a:cubicBezTo>
                  <a:pt x="1" y="18978"/>
                  <a:pt x="2357" y="21271"/>
                  <a:pt x="5223" y="21271"/>
                </a:cubicBezTo>
                <a:lnTo>
                  <a:pt x="16750" y="21271"/>
                </a:lnTo>
                <a:lnTo>
                  <a:pt x="16431" y="29868"/>
                </a:lnTo>
                <a:lnTo>
                  <a:pt x="25029" y="21271"/>
                </a:lnTo>
                <a:lnTo>
                  <a:pt x="27258" y="21271"/>
                </a:lnTo>
                <a:cubicBezTo>
                  <a:pt x="30187" y="21271"/>
                  <a:pt x="32480" y="18978"/>
                  <a:pt x="32480" y="16112"/>
                </a:cubicBezTo>
                <a:lnTo>
                  <a:pt x="32480" y="5222"/>
                </a:lnTo>
                <a:cubicBezTo>
                  <a:pt x="32480" y="2357"/>
                  <a:pt x="30123" y="0"/>
                  <a:pt x="2725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8"/>
          <p:cNvSpPr/>
          <p:nvPr/>
        </p:nvSpPr>
        <p:spPr>
          <a:xfrm>
            <a:off x="-1387439" y="827319"/>
            <a:ext cx="932182" cy="716707"/>
          </a:xfrm>
          <a:custGeom>
            <a:rect b="b" l="l" r="r" t="t"/>
            <a:pathLst>
              <a:path extrusionOk="0" h="29869" w="38849">
                <a:moveTo>
                  <a:pt x="33626" y="1593"/>
                </a:moveTo>
                <a:cubicBezTo>
                  <a:pt x="35600" y="1593"/>
                  <a:pt x="37256" y="3248"/>
                  <a:pt x="37256" y="5223"/>
                </a:cubicBezTo>
                <a:lnTo>
                  <a:pt x="37256" y="16113"/>
                </a:lnTo>
                <a:cubicBezTo>
                  <a:pt x="37256" y="18087"/>
                  <a:pt x="35600" y="19679"/>
                  <a:pt x="33626" y="19743"/>
                </a:cubicBezTo>
                <a:lnTo>
                  <a:pt x="30697" y="19743"/>
                </a:lnTo>
                <a:lnTo>
                  <a:pt x="24519" y="25856"/>
                </a:lnTo>
                <a:lnTo>
                  <a:pt x="24774" y="19679"/>
                </a:lnTo>
                <a:lnTo>
                  <a:pt x="5223" y="19679"/>
                </a:lnTo>
                <a:cubicBezTo>
                  <a:pt x="3249" y="19679"/>
                  <a:pt x="1593" y="18087"/>
                  <a:pt x="1593" y="16113"/>
                </a:cubicBezTo>
                <a:lnTo>
                  <a:pt x="1593" y="5223"/>
                </a:lnTo>
                <a:cubicBezTo>
                  <a:pt x="1593" y="3248"/>
                  <a:pt x="3249" y="1593"/>
                  <a:pt x="5223" y="1593"/>
                </a:cubicBezTo>
                <a:close/>
                <a:moveTo>
                  <a:pt x="5223" y="1"/>
                </a:moveTo>
                <a:cubicBezTo>
                  <a:pt x="2357" y="1"/>
                  <a:pt x="1" y="2357"/>
                  <a:pt x="1" y="5223"/>
                </a:cubicBezTo>
                <a:lnTo>
                  <a:pt x="1" y="16113"/>
                </a:lnTo>
                <a:cubicBezTo>
                  <a:pt x="1" y="18978"/>
                  <a:pt x="2357" y="21335"/>
                  <a:pt x="5223" y="21335"/>
                </a:cubicBezTo>
                <a:lnTo>
                  <a:pt x="23118" y="21335"/>
                </a:lnTo>
                <a:lnTo>
                  <a:pt x="22800" y="29868"/>
                </a:lnTo>
                <a:lnTo>
                  <a:pt x="31397" y="21335"/>
                </a:lnTo>
                <a:lnTo>
                  <a:pt x="33626" y="21335"/>
                </a:lnTo>
                <a:cubicBezTo>
                  <a:pt x="36556" y="21271"/>
                  <a:pt x="38848" y="18978"/>
                  <a:pt x="38848" y="16113"/>
                </a:cubicBezTo>
                <a:lnTo>
                  <a:pt x="38848" y="5223"/>
                </a:lnTo>
                <a:cubicBezTo>
                  <a:pt x="38848" y="2357"/>
                  <a:pt x="36556" y="1"/>
                  <a:pt x="33626" y="1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8"/>
          <p:cNvSpPr/>
          <p:nvPr/>
        </p:nvSpPr>
        <p:spPr>
          <a:xfrm>
            <a:off x="3328274" y="2971248"/>
            <a:ext cx="236879" cy="1473101"/>
          </a:xfrm>
          <a:custGeom>
            <a:rect b="b" l="l" r="r" t="t"/>
            <a:pathLst>
              <a:path extrusionOk="0" h="61392" w="9872">
                <a:moveTo>
                  <a:pt x="6751" y="16431"/>
                </a:moveTo>
                <a:lnTo>
                  <a:pt x="7261" y="23563"/>
                </a:lnTo>
                <a:lnTo>
                  <a:pt x="2675" y="23563"/>
                </a:lnTo>
                <a:lnTo>
                  <a:pt x="3121" y="16431"/>
                </a:lnTo>
                <a:close/>
                <a:moveTo>
                  <a:pt x="4522" y="0"/>
                </a:moveTo>
                <a:cubicBezTo>
                  <a:pt x="3312" y="2229"/>
                  <a:pt x="1" y="8661"/>
                  <a:pt x="1" y="10890"/>
                </a:cubicBezTo>
                <a:cubicBezTo>
                  <a:pt x="1" y="12482"/>
                  <a:pt x="765" y="13947"/>
                  <a:pt x="1975" y="14902"/>
                </a:cubicBezTo>
                <a:lnTo>
                  <a:pt x="1657" y="14902"/>
                </a:lnTo>
                <a:lnTo>
                  <a:pt x="1020" y="23627"/>
                </a:lnTo>
                <a:lnTo>
                  <a:pt x="956" y="23627"/>
                </a:lnTo>
                <a:lnTo>
                  <a:pt x="956" y="24455"/>
                </a:lnTo>
                <a:lnTo>
                  <a:pt x="956" y="25219"/>
                </a:lnTo>
                <a:lnTo>
                  <a:pt x="1020" y="25219"/>
                </a:lnTo>
                <a:lnTo>
                  <a:pt x="1593" y="61391"/>
                </a:lnTo>
                <a:lnTo>
                  <a:pt x="8216" y="61391"/>
                </a:lnTo>
                <a:lnTo>
                  <a:pt x="8853" y="25219"/>
                </a:lnTo>
                <a:lnTo>
                  <a:pt x="8916" y="25219"/>
                </a:lnTo>
                <a:lnTo>
                  <a:pt x="8853" y="24455"/>
                </a:lnTo>
                <a:lnTo>
                  <a:pt x="8853" y="23627"/>
                </a:lnTo>
                <a:lnTo>
                  <a:pt x="8789" y="23627"/>
                </a:lnTo>
                <a:lnTo>
                  <a:pt x="8216" y="14902"/>
                </a:lnTo>
                <a:lnTo>
                  <a:pt x="7834" y="14902"/>
                </a:lnTo>
                <a:cubicBezTo>
                  <a:pt x="9108" y="13947"/>
                  <a:pt x="9872" y="12482"/>
                  <a:pt x="9872" y="10890"/>
                </a:cubicBezTo>
                <a:cubicBezTo>
                  <a:pt x="9872" y="8661"/>
                  <a:pt x="6560" y="2229"/>
                  <a:pt x="5350" y="0"/>
                </a:cubicBezTo>
                <a:lnTo>
                  <a:pt x="5350" y="9553"/>
                </a:lnTo>
                <a:cubicBezTo>
                  <a:pt x="7261" y="10062"/>
                  <a:pt x="6879" y="12801"/>
                  <a:pt x="4904" y="12801"/>
                </a:cubicBezTo>
                <a:cubicBezTo>
                  <a:pt x="2994" y="12801"/>
                  <a:pt x="2612" y="10062"/>
                  <a:pt x="4522" y="9553"/>
                </a:cubicBezTo>
                <a:lnTo>
                  <a:pt x="45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8"/>
          <p:cNvSpPr/>
          <p:nvPr/>
        </p:nvSpPr>
        <p:spPr>
          <a:xfrm>
            <a:off x="3759681" y="2919947"/>
            <a:ext cx="126382" cy="71193"/>
          </a:xfrm>
          <a:custGeom>
            <a:rect b="b" l="l" r="r" t="t"/>
            <a:pathLst>
              <a:path extrusionOk="0" h="2967" w="5267">
                <a:moveTo>
                  <a:pt x="1179" y="1"/>
                </a:moveTo>
                <a:cubicBezTo>
                  <a:pt x="396" y="1"/>
                  <a:pt x="0" y="1235"/>
                  <a:pt x="936" y="1565"/>
                </a:cubicBezTo>
                <a:cubicBezTo>
                  <a:pt x="1891" y="1947"/>
                  <a:pt x="2846" y="2329"/>
                  <a:pt x="3802" y="2839"/>
                </a:cubicBezTo>
                <a:cubicBezTo>
                  <a:pt x="3865" y="2902"/>
                  <a:pt x="3993" y="2966"/>
                  <a:pt x="4120" y="2966"/>
                </a:cubicBezTo>
                <a:cubicBezTo>
                  <a:pt x="4948" y="2966"/>
                  <a:pt x="5266" y="1820"/>
                  <a:pt x="4502" y="1438"/>
                </a:cubicBezTo>
                <a:cubicBezTo>
                  <a:pt x="3547" y="928"/>
                  <a:pt x="2528" y="482"/>
                  <a:pt x="1573" y="100"/>
                </a:cubicBezTo>
                <a:cubicBezTo>
                  <a:pt x="1434" y="31"/>
                  <a:pt x="1302" y="1"/>
                  <a:pt x="117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8"/>
          <p:cNvSpPr/>
          <p:nvPr/>
        </p:nvSpPr>
        <p:spPr>
          <a:xfrm>
            <a:off x="4206947" y="3632911"/>
            <a:ext cx="151288" cy="169645"/>
          </a:xfrm>
          <a:custGeom>
            <a:rect b="b" l="l" r="r" t="t"/>
            <a:pathLst>
              <a:path extrusionOk="0" h="7070" w="6305">
                <a:moveTo>
                  <a:pt x="3121" y="0"/>
                </a:moveTo>
                <a:cubicBezTo>
                  <a:pt x="2675" y="0"/>
                  <a:pt x="2293" y="319"/>
                  <a:pt x="2293" y="765"/>
                </a:cubicBezTo>
                <a:lnTo>
                  <a:pt x="0" y="765"/>
                </a:lnTo>
                <a:lnTo>
                  <a:pt x="0" y="7069"/>
                </a:lnTo>
                <a:lnTo>
                  <a:pt x="6305" y="7069"/>
                </a:lnTo>
                <a:lnTo>
                  <a:pt x="6305" y="828"/>
                </a:lnTo>
                <a:lnTo>
                  <a:pt x="3885" y="828"/>
                </a:lnTo>
                <a:lnTo>
                  <a:pt x="3885" y="765"/>
                </a:lnTo>
                <a:cubicBezTo>
                  <a:pt x="3885" y="319"/>
                  <a:pt x="3566" y="0"/>
                  <a:pt x="312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8"/>
          <p:cNvSpPr/>
          <p:nvPr/>
        </p:nvSpPr>
        <p:spPr>
          <a:xfrm>
            <a:off x="3902835" y="2990972"/>
            <a:ext cx="301065" cy="314934"/>
          </a:xfrm>
          <a:custGeom>
            <a:rect b="b" l="l" r="r" t="t"/>
            <a:pathLst>
              <a:path extrusionOk="0" h="13125" w="12547">
                <a:moveTo>
                  <a:pt x="920" y="1"/>
                </a:moveTo>
                <a:cubicBezTo>
                  <a:pt x="664" y="1"/>
                  <a:pt x="420" y="141"/>
                  <a:pt x="256" y="388"/>
                </a:cubicBezTo>
                <a:cubicBezTo>
                  <a:pt x="1" y="707"/>
                  <a:pt x="128" y="1216"/>
                  <a:pt x="510" y="1471"/>
                </a:cubicBezTo>
                <a:cubicBezTo>
                  <a:pt x="1338" y="2044"/>
                  <a:pt x="2166" y="2617"/>
                  <a:pt x="2994" y="3318"/>
                </a:cubicBezTo>
                <a:cubicBezTo>
                  <a:pt x="3121" y="3381"/>
                  <a:pt x="3312" y="3445"/>
                  <a:pt x="3504" y="3445"/>
                </a:cubicBezTo>
                <a:lnTo>
                  <a:pt x="3567" y="3445"/>
                </a:lnTo>
                <a:lnTo>
                  <a:pt x="3567" y="9049"/>
                </a:lnTo>
                <a:lnTo>
                  <a:pt x="9490" y="9049"/>
                </a:lnTo>
                <a:cubicBezTo>
                  <a:pt x="9171" y="9304"/>
                  <a:pt x="9108" y="9750"/>
                  <a:pt x="9299" y="10068"/>
                </a:cubicBezTo>
                <a:cubicBezTo>
                  <a:pt x="9936" y="10960"/>
                  <a:pt x="10445" y="11851"/>
                  <a:pt x="10955" y="12743"/>
                </a:cubicBezTo>
                <a:cubicBezTo>
                  <a:pt x="11082" y="12998"/>
                  <a:pt x="11337" y="13125"/>
                  <a:pt x="11655" y="13125"/>
                </a:cubicBezTo>
                <a:cubicBezTo>
                  <a:pt x="11782" y="13125"/>
                  <a:pt x="11910" y="13125"/>
                  <a:pt x="12037" y="12998"/>
                </a:cubicBezTo>
                <a:cubicBezTo>
                  <a:pt x="12419" y="12807"/>
                  <a:pt x="12547" y="12361"/>
                  <a:pt x="12356" y="11915"/>
                </a:cubicBezTo>
                <a:cubicBezTo>
                  <a:pt x="11846" y="11023"/>
                  <a:pt x="11273" y="10068"/>
                  <a:pt x="10636" y="9177"/>
                </a:cubicBezTo>
                <a:cubicBezTo>
                  <a:pt x="10445" y="8922"/>
                  <a:pt x="10190" y="8858"/>
                  <a:pt x="9872" y="8858"/>
                </a:cubicBezTo>
                <a:lnTo>
                  <a:pt x="9872" y="2744"/>
                </a:lnTo>
                <a:lnTo>
                  <a:pt x="4268" y="2744"/>
                </a:lnTo>
                <a:cubicBezTo>
                  <a:pt x="4268" y="2490"/>
                  <a:pt x="4204" y="2235"/>
                  <a:pt x="4013" y="2044"/>
                </a:cubicBezTo>
                <a:cubicBezTo>
                  <a:pt x="3121" y="1407"/>
                  <a:pt x="2230" y="707"/>
                  <a:pt x="1338" y="133"/>
                </a:cubicBezTo>
                <a:cubicBezTo>
                  <a:pt x="1203" y="43"/>
                  <a:pt x="1060" y="1"/>
                  <a:pt x="92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8"/>
          <p:cNvSpPr/>
          <p:nvPr/>
        </p:nvSpPr>
        <p:spPr>
          <a:xfrm>
            <a:off x="3358844" y="2801628"/>
            <a:ext cx="234863" cy="151288"/>
          </a:xfrm>
          <a:custGeom>
            <a:rect b="b" l="l" r="r" t="t"/>
            <a:pathLst>
              <a:path extrusionOk="0" h="6305" w="9788">
                <a:moveTo>
                  <a:pt x="0" y="0"/>
                </a:moveTo>
                <a:lnTo>
                  <a:pt x="0" y="6305"/>
                </a:lnTo>
                <a:lnTo>
                  <a:pt x="6305" y="6305"/>
                </a:lnTo>
                <a:lnTo>
                  <a:pt x="6305" y="4140"/>
                </a:lnTo>
                <a:cubicBezTo>
                  <a:pt x="7133" y="4140"/>
                  <a:pt x="7834" y="4203"/>
                  <a:pt x="8598" y="4267"/>
                </a:cubicBezTo>
                <a:lnTo>
                  <a:pt x="8725" y="4267"/>
                </a:lnTo>
                <a:cubicBezTo>
                  <a:pt x="8745" y="4268"/>
                  <a:pt x="8765" y="4269"/>
                  <a:pt x="8784" y="4269"/>
                </a:cubicBezTo>
                <a:cubicBezTo>
                  <a:pt x="9746" y="4269"/>
                  <a:pt x="9788" y="2737"/>
                  <a:pt x="8789" y="2675"/>
                </a:cubicBezTo>
                <a:cubicBezTo>
                  <a:pt x="7961" y="2611"/>
                  <a:pt x="7133" y="2548"/>
                  <a:pt x="6305" y="2548"/>
                </a:cubicBezTo>
                <a:lnTo>
                  <a:pt x="630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8"/>
          <p:cNvSpPr/>
          <p:nvPr/>
        </p:nvSpPr>
        <p:spPr>
          <a:xfrm>
            <a:off x="4240660" y="3481406"/>
            <a:ext cx="56460" cy="113328"/>
          </a:xfrm>
          <a:custGeom>
            <a:rect b="b" l="l" r="r" t="t"/>
            <a:pathLst>
              <a:path extrusionOk="0" h="4723" w="2353">
                <a:moveTo>
                  <a:pt x="968" y="1"/>
                </a:moveTo>
                <a:cubicBezTo>
                  <a:pt x="491" y="1"/>
                  <a:pt x="1" y="395"/>
                  <a:pt x="187" y="1029"/>
                </a:cubicBezTo>
                <a:cubicBezTo>
                  <a:pt x="378" y="1984"/>
                  <a:pt x="569" y="3003"/>
                  <a:pt x="697" y="4022"/>
                </a:cubicBezTo>
                <a:cubicBezTo>
                  <a:pt x="760" y="4404"/>
                  <a:pt x="1079" y="4722"/>
                  <a:pt x="1524" y="4722"/>
                </a:cubicBezTo>
                <a:lnTo>
                  <a:pt x="1588" y="4722"/>
                </a:lnTo>
                <a:cubicBezTo>
                  <a:pt x="2034" y="4659"/>
                  <a:pt x="2352" y="4276"/>
                  <a:pt x="2289" y="3831"/>
                </a:cubicBezTo>
                <a:cubicBezTo>
                  <a:pt x="2161" y="2748"/>
                  <a:pt x="1970" y="1729"/>
                  <a:pt x="1716" y="646"/>
                </a:cubicBezTo>
                <a:cubicBezTo>
                  <a:pt x="1636" y="198"/>
                  <a:pt x="1306" y="1"/>
                  <a:pt x="96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8"/>
          <p:cNvSpPr/>
          <p:nvPr/>
        </p:nvSpPr>
        <p:spPr>
          <a:xfrm>
            <a:off x="3623197" y="2875820"/>
            <a:ext cx="116160" cy="57252"/>
          </a:xfrm>
          <a:custGeom>
            <a:rect b="b" l="l" r="r" t="t"/>
            <a:pathLst>
              <a:path extrusionOk="0" h="2386" w="4841">
                <a:moveTo>
                  <a:pt x="759" y="0"/>
                </a:moveTo>
                <a:cubicBezTo>
                  <a:pt x="402" y="0"/>
                  <a:pt x="118" y="287"/>
                  <a:pt x="64" y="666"/>
                </a:cubicBezTo>
                <a:cubicBezTo>
                  <a:pt x="1" y="1111"/>
                  <a:pt x="255" y="1557"/>
                  <a:pt x="701" y="1621"/>
                </a:cubicBezTo>
                <a:cubicBezTo>
                  <a:pt x="1720" y="1812"/>
                  <a:pt x="2739" y="2067"/>
                  <a:pt x="3694" y="2385"/>
                </a:cubicBezTo>
                <a:lnTo>
                  <a:pt x="3949" y="2385"/>
                </a:lnTo>
                <a:cubicBezTo>
                  <a:pt x="4268" y="2321"/>
                  <a:pt x="4586" y="2130"/>
                  <a:pt x="4713" y="1812"/>
                </a:cubicBezTo>
                <a:cubicBezTo>
                  <a:pt x="4841" y="1366"/>
                  <a:pt x="4586" y="920"/>
                  <a:pt x="4140" y="793"/>
                </a:cubicBezTo>
                <a:cubicBezTo>
                  <a:pt x="3121" y="475"/>
                  <a:pt x="2102" y="220"/>
                  <a:pt x="956" y="29"/>
                </a:cubicBezTo>
                <a:cubicBezTo>
                  <a:pt x="889" y="10"/>
                  <a:pt x="823" y="0"/>
                  <a:pt x="75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8"/>
          <p:cNvSpPr/>
          <p:nvPr/>
        </p:nvSpPr>
        <p:spPr>
          <a:xfrm>
            <a:off x="4191423" y="3335613"/>
            <a:ext cx="73593" cy="110881"/>
          </a:xfrm>
          <a:custGeom>
            <a:rect b="b" l="l" r="r" t="t"/>
            <a:pathLst>
              <a:path extrusionOk="0" h="4621" w="3067">
                <a:moveTo>
                  <a:pt x="1048" y="1"/>
                </a:moveTo>
                <a:cubicBezTo>
                  <a:pt x="518" y="1"/>
                  <a:pt x="0" y="525"/>
                  <a:pt x="329" y="1182"/>
                </a:cubicBezTo>
                <a:cubicBezTo>
                  <a:pt x="711" y="2074"/>
                  <a:pt x="1093" y="3092"/>
                  <a:pt x="1411" y="4048"/>
                </a:cubicBezTo>
                <a:cubicBezTo>
                  <a:pt x="1539" y="4366"/>
                  <a:pt x="1857" y="4621"/>
                  <a:pt x="2175" y="4621"/>
                </a:cubicBezTo>
                <a:cubicBezTo>
                  <a:pt x="2239" y="4621"/>
                  <a:pt x="2366" y="4621"/>
                  <a:pt x="2430" y="4557"/>
                </a:cubicBezTo>
                <a:cubicBezTo>
                  <a:pt x="2812" y="4430"/>
                  <a:pt x="3067" y="3984"/>
                  <a:pt x="2940" y="3538"/>
                </a:cubicBezTo>
                <a:cubicBezTo>
                  <a:pt x="2621" y="2519"/>
                  <a:pt x="2239" y="1500"/>
                  <a:pt x="1793" y="545"/>
                </a:cubicBezTo>
                <a:cubicBezTo>
                  <a:pt x="1635" y="160"/>
                  <a:pt x="1340" y="1"/>
                  <a:pt x="104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8"/>
          <p:cNvSpPr/>
          <p:nvPr/>
        </p:nvSpPr>
        <p:spPr>
          <a:xfrm>
            <a:off x="-1914609" y="1987070"/>
            <a:ext cx="215475" cy="415737"/>
          </a:xfrm>
          <a:custGeom>
            <a:rect b="b" l="l" r="r" t="t"/>
            <a:pathLst>
              <a:path extrusionOk="0" h="17326" w="8980">
                <a:moveTo>
                  <a:pt x="5509" y="0"/>
                </a:moveTo>
                <a:cubicBezTo>
                  <a:pt x="5187" y="0"/>
                  <a:pt x="4877" y="174"/>
                  <a:pt x="4776" y="577"/>
                </a:cubicBezTo>
                <a:cubicBezTo>
                  <a:pt x="4458" y="1659"/>
                  <a:pt x="4267" y="2742"/>
                  <a:pt x="4076" y="3761"/>
                </a:cubicBezTo>
                <a:cubicBezTo>
                  <a:pt x="4012" y="4079"/>
                  <a:pt x="4076" y="4334"/>
                  <a:pt x="4331" y="4525"/>
                </a:cubicBezTo>
                <a:lnTo>
                  <a:pt x="0" y="8856"/>
                </a:lnTo>
                <a:lnTo>
                  <a:pt x="4012" y="12868"/>
                </a:lnTo>
                <a:cubicBezTo>
                  <a:pt x="3757" y="12995"/>
                  <a:pt x="3694" y="13250"/>
                  <a:pt x="3694" y="13505"/>
                </a:cubicBezTo>
                <a:cubicBezTo>
                  <a:pt x="3821" y="14587"/>
                  <a:pt x="4012" y="15670"/>
                  <a:pt x="4203" y="16689"/>
                </a:cubicBezTo>
                <a:cubicBezTo>
                  <a:pt x="4267" y="17071"/>
                  <a:pt x="4585" y="17326"/>
                  <a:pt x="4967" y="17326"/>
                </a:cubicBezTo>
                <a:lnTo>
                  <a:pt x="5158" y="17326"/>
                </a:lnTo>
                <a:cubicBezTo>
                  <a:pt x="5541" y="17262"/>
                  <a:pt x="5859" y="16816"/>
                  <a:pt x="5732" y="16434"/>
                </a:cubicBezTo>
                <a:cubicBezTo>
                  <a:pt x="5541" y="15415"/>
                  <a:pt x="5413" y="14396"/>
                  <a:pt x="5286" y="13377"/>
                </a:cubicBezTo>
                <a:cubicBezTo>
                  <a:pt x="5222" y="13123"/>
                  <a:pt x="5158" y="12932"/>
                  <a:pt x="4967" y="12804"/>
                </a:cubicBezTo>
                <a:lnTo>
                  <a:pt x="8979" y="8856"/>
                </a:lnTo>
                <a:lnTo>
                  <a:pt x="4776" y="4716"/>
                </a:lnTo>
                <a:lnTo>
                  <a:pt x="4840" y="4716"/>
                </a:lnTo>
                <a:cubicBezTo>
                  <a:pt x="5222" y="4716"/>
                  <a:pt x="5541" y="4462"/>
                  <a:pt x="5668" y="4079"/>
                </a:cubicBezTo>
                <a:cubicBezTo>
                  <a:pt x="5859" y="3061"/>
                  <a:pt x="6050" y="2042"/>
                  <a:pt x="6368" y="1023"/>
                </a:cubicBezTo>
                <a:cubicBezTo>
                  <a:pt x="6522" y="407"/>
                  <a:pt x="6001" y="0"/>
                  <a:pt x="5509" y="0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8"/>
          <p:cNvSpPr/>
          <p:nvPr/>
        </p:nvSpPr>
        <p:spPr>
          <a:xfrm>
            <a:off x="-1742565" y="2580202"/>
            <a:ext cx="87750" cy="103778"/>
          </a:xfrm>
          <a:custGeom>
            <a:rect b="b" l="l" r="r" t="t"/>
            <a:pathLst>
              <a:path extrusionOk="0" h="4325" w="3657">
                <a:moveTo>
                  <a:pt x="1064" y="1"/>
                </a:moveTo>
                <a:cubicBezTo>
                  <a:pt x="528" y="1"/>
                  <a:pt x="1" y="559"/>
                  <a:pt x="345" y="1204"/>
                </a:cubicBezTo>
                <a:cubicBezTo>
                  <a:pt x="918" y="2159"/>
                  <a:pt x="1427" y="3051"/>
                  <a:pt x="2064" y="3942"/>
                </a:cubicBezTo>
                <a:cubicBezTo>
                  <a:pt x="2192" y="4197"/>
                  <a:pt x="2446" y="4325"/>
                  <a:pt x="2701" y="4325"/>
                </a:cubicBezTo>
                <a:cubicBezTo>
                  <a:pt x="2892" y="4325"/>
                  <a:pt x="3019" y="4261"/>
                  <a:pt x="3147" y="4197"/>
                </a:cubicBezTo>
                <a:cubicBezTo>
                  <a:pt x="3529" y="3942"/>
                  <a:pt x="3656" y="3433"/>
                  <a:pt x="3402" y="3051"/>
                </a:cubicBezTo>
                <a:cubicBezTo>
                  <a:pt x="2828" y="2223"/>
                  <a:pt x="2255" y="1331"/>
                  <a:pt x="1746" y="440"/>
                </a:cubicBezTo>
                <a:cubicBezTo>
                  <a:pt x="1580" y="130"/>
                  <a:pt x="1321" y="1"/>
                  <a:pt x="1064" y="1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8"/>
          <p:cNvSpPr/>
          <p:nvPr/>
        </p:nvSpPr>
        <p:spPr>
          <a:xfrm>
            <a:off x="-1796962" y="2440191"/>
            <a:ext cx="68794" cy="109321"/>
          </a:xfrm>
          <a:custGeom>
            <a:rect b="b" l="l" r="r" t="t"/>
            <a:pathLst>
              <a:path extrusionOk="0" h="4556" w="2867">
                <a:moveTo>
                  <a:pt x="908" y="1"/>
                </a:moveTo>
                <a:cubicBezTo>
                  <a:pt x="839" y="1"/>
                  <a:pt x="769" y="11"/>
                  <a:pt x="701" y="34"/>
                </a:cubicBezTo>
                <a:cubicBezTo>
                  <a:pt x="255" y="161"/>
                  <a:pt x="1" y="607"/>
                  <a:pt x="128" y="989"/>
                </a:cubicBezTo>
                <a:cubicBezTo>
                  <a:pt x="446" y="2072"/>
                  <a:pt x="829" y="3091"/>
                  <a:pt x="1274" y="4046"/>
                </a:cubicBezTo>
                <a:cubicBezTo>
                  <a:pt x="1402" y="4364"/>
                  <a:pt x="1656" y="4555"/>
                  <a:pt x="1975" y="4555"/>
                </a:cubicBezTo>
                <a:cubicBezTo>
                  <a:pt x="2102" y="4555"/>
                  <a:pt x="2230" y="4555"/>
                  <a:pt x="2293" y="4492"/>
                </a:cubicBezTo>
                <a:cubicBezTo>
                  <a:pt x="2675" y="4301"/>
                  <a:pt x="2866" y="3855"/>
                  <a:pt x="2675" y="3473"/>
                </a:cubicBezTo>
                <a:cubicBezTo>
                  <a:pt x="2293" y="2517"/>
                  <a:pt x="1911" y="1499"/>
                  <a:pt x="1656" y="543"/>
                </a:cubicBezTo>
                <a:cubicBezTo>
                  <a:pt x="1552" y="229"/>
                  <a:pt x="1231" y="1"/>
                  <a:pt x="908" y="1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8"/>
          <p:cNvSpPr/>
          <p:nvPr/>
        </p:nvSpPr>
        <p:spPr>
          <a:xfrm>
            <a:off x="-1778629" y="1845187"/>
            <a:ext cx="77552" cy="108361"/>
          </a:xfrm>
          <a:custGeom>
            <a:rect b="b" l="l" r="r" t="t"/>
            <a:pathLst>
              <a:path extrusionOk="0" h="4516" w="3232">
                <a:moveTo>
                  <a:pt x="2170" y="1"/>
                </a:moveTo>
                <a:cubicBezTo>
                  <a:pt x="1919" y="1"/>
                  <a:pt x="1674" y="130"/>
                  <a:pt x="1529" y="440"/>
                </a:cubicBezTo>
                <a:cubicBezTo>
                  <a:pt x="1020" y="1395"/>
                  <a:pt x="574" y="2414"/>
                  <a:pt x="192" y="3433"/>
                </a:cubicBezTo>
                <a:cubicBezTo>
                  <a:pt x="1" y="3815"/>
                  <a:pt x="192" y="4325"/>
                  <a:pt x="638" y="4516"/>
                </a:cubicBezTo>
                <a:lnTo>
                  <a:pt x="892" y="4516"/>
                </a:lnTo>
                <a:cubicBezTo>
                  <a:pt x="1211" y="4516"/>
                  <a:pt x="1529" y="4325"/>
                  <a:pt x="1657" y="4006"/>
                </a:cubicBezTo>
                <a:cubicBezTo>
                  <a:pt x="2039" y="3051"/>
                  <a:pt x="2421" y="2096"/>
                  <a:pt x="2930" y="1204"/>
                </a:cubicBezTo>
                <a:cubicBezTo>
                  <a:pt x="3231" y="559"/>
                  <a:pt x="2690" y="1"/>
                  <a:pt x="2170" y="1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8"/>
          <p:cNvSpPr/>
          <p:nvPr/>
        </p:nvSpPr>
        <p:spPr>
          <a:xfrm>
            <a:off x="-1647209" y="1518015"/>
            <a:ext cx="213963" cy="213963"/>
          </a:xfrm>
          <a:custGeom>
            <a:rect b="b" l="l" r="r" t="t"/>
            <a:pathLst>
              <a:path extrusionOk="0" h="8917" w="8917">
                <a:moveTo>
                  <a:pt x="4459" y="1"/>
                </a:moveTo>
                <a:lnTo>
                  <a:pt x="1" y="4459"/>
                </a:lnTo>
                <a:lnTo>
                  <a:pt x="1656" y="6114"/>
                </a:lnTo>
                <a:lnTo>
                  <a:pt x="1656" y="6178"/>
                </a:lnTo>
                <a:cubicBezTo>
                  <a:pt x="1338" y="6496"/>
                  <a:pt x="1338" y="7006"/>
                  <a:pt x="1656" y="7324"/>
                </a:cubicBezTo>
                <a:cubicBezTo>
                  <a:pt x="1784" y="7452"/>
                  <a:pt x="1975" y="7515"/>
                  <a:pt x="2230" y="7515"/>
                </a:cubicBezTo>
                <a:cubicBezTo>
                  <a:pt x="2421" y="7515"/>
                  <a:pt x="2612" y="7452"/>
                  <a:pt x="2803" y="7261"/>
                </a:cubicBezTo>
                <a:lnTo>
                  <a:pt x="4459" y="8916"/>
                </a:lnTo>
                <a:lnTo>
                  <a:pt x="8916" y="4459"/>
                </a:lnTo>
                <a:lnTo>
                  <a:pt x="4459" y="1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8"/>
          <p:cNvSpPr/>
          <p:nvPr/>
        </p:nvSpPr>
        <p:spPr>
          <a:xfrm>
            <a:off x="-1709860" y="1717486"/>
            <a:ext cx="87126" cy="100059"/>
          </a:xfrm>
          <a:custGeom>
            <a:rect b="b" l="l" r="r" t="t"/>
            <a:pathLst>
              <a:path extrusionOk="0" h="4170" w="3631">
                <a:moveTo>
                  <a:pt x="2782" y="0"/>
                </a:moveTo>
                <a:cubicBezTo>
                  <a:pt x="2549" y="0"/>
                  <a:pt x="2314" y="100"/>
                  <a:pt x="2166" y="285"/>
                </a:cubicBezTo>
                <a:cubicBezTo>
                  <a:pt x="1465" y="1113"/>
                  <a:pt x="829" y="2005"/>
                  <a:pt x="255" y="2960"/>
                </a:cubicBezTo>
                <a:cubicBezTo>
                  <a:pt x="1" y="3342"/>
                  <a:pt x="128" y="3788"/>
                  <a:pt x="510" y="4042"/>
                </a:cubicBezTo>
                <a:cubicBezTo>
                  <a:pt x="637" y="4106"/>
                  <a:pt x="765" y="4170"/>
                  <a:pt x="892" y="4170"/>
                </a:cubicBezTo>
                <a:cubicBezTo>
                  <a:pt x="1211" y="4170"/>
                  <a:pt x="1465" y="4042"/>
                  <a:pt x="1593" y="3788"/>
                </a:cubicBezTo>
                <a:cubicBezTo>
                  <a:pt x="2166" y="2960"/>
                  <a:pt x="2739" y="2068"/>
                  <a:pt x="3376" y="1304"/>
                </a:cubicBezTo>
                <a:cubicBezTo>
                  <a:pt x="3631" y="922"/>
                  <a:pt x="3567" y="412"/>
                  <a:pt x="3249" y="158"/>
                </a:cubicBezTo>
                <a:cubicBezTo>
                  <a:pt x="3116" y="51"/>
                  <a:pt x="2949" y="0"/>
                  <a:pt x="2782" y="0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8"/>
          <p:cNvSpPr/>
          <p:nvPr/>
        </p:nvSpPr>
        <p:spPr>
          <a:xfrm>
            <a:off x="-1658918" y="2705552"/>
            <a:ext cx="222626" cy="225985"/>
          </a:xfrm>
          <a:custGeom>
            <a:rect b="b" l="l" r="r" t="t"/>
            <a:pathLst>
              <a:path extrusionOk="0" h="9418" w="9278">
                <a:moveTo>
                  <a:pt x="1102" y="1"/>
                </a:moveTo>
                <a:cubicBezTo>
                  <a:pt x="511" y="1"/>
                  <a:pt x="0" y="732"/>
                  <a:pt x="552" y="1330"/>
                </a:cubicBezTo>
                <a:cubicBezTo>
                  <a:pt x="1062" y="1966"/>
                  <a:pt x="1635" y="2603"/>
                  <a:pt x="2144" y="3176"/>
                </a:cubicBezTo>
                <a:lnTo>
                  <a:pt x="361" y="4959"/>
                </a:lnTo>
                <a:lnTo>
                  <a:pt x="4819" y="9417"/>
                </a:lnTo>
                <a:lnTo>
                  <a:pt x="9277" y="4959"/>
                </a:lnTo>
                <a:lnTo>
                  <a:pt x="4819" y="502"/>
                </a:lnTo>
                <a:lnTo>
                  <a:pt x="3291" y="2094"/>
                </a:lnTo>
                <a:cubicBezTo>
                  <a:pt x="2781" y="1521"/>
                  <a:pt x="2272" y="947"/>
                  <a:pt x="1762" y="374"/>
                </a:cubicBezTo>
                <a:cubicBezTo>
                  <a:pt x="1568" y="109"/>
                  <a:pt x="1329" y="1"/>
                  <a:pt x="1102" y="1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8"/>
          <p:cNvSpPr/>
          <p:nvPr/>
        </p:nvSpPr>
        <p:spPr>
          <a:xfrm>
            <a:off x="-828907" y="4537210"/>
            <a:ext cx="309464" cy="315150"/>
          </a:xfrm>
          <a:custGeom>
            <a:rect b="b" l="l" r="r" t="t"/>
            <a:pathLst>
              <a:path extrusionOk="0" h="13134" w="12897">
                <a:moveTo>
                  <a:pt x="1070" y="1"/>
                </a:moveTo>
                <a:cubicBezTo>
                  <a:pt x="523" y="1"/>
                  <a:pt x="0" y="567"/>
                  <a:pt x="351" y="1224"/>
                </a:cubicBezTo>
                <a:cubicBezTo>
                  <a:pt x="860" y="2179"/>
                  <a:pt x="1433" y="3071"/>
                  <a:pt x="2070" y="3963"/>
                </a:cubicBezTo>
                <a:cubicBezTo>
                  <a:pt x="2198" y="4154"/>
                  <a:pt x="2452" y="4281"/>
                  <a:pt x="2707" y="4345"/>
                </a:cubicBezTo>
                <a:lnTo>
                  <a:pt x="2834" y="4345"/>
                </a:lnTo>
                <a:lnTo>
                  <a:pt x="2834" y="10458"/>
                </a:lnTo>
                <a:lnTo>
                  <a:pt x="8439" y="10458"/>
                </a:lnTo>
                <a:cubicBezTo>
                  <a:pt x="8439" y="10713"/>
                  <a:pt x="8502" y="10968"/>
                  <a:pt x="8693" y="11095"/>
                </a:cubicBezTo>
                <a:cubicBezTo>
                  <a:pt x="9585" y="11796"/>
                  <a:pt x="10476" y="12433"/>
                  <a:pt x="11368" y="13006"/>
                </a:cubicBezTo>
                <a:cubicBezTo>
                  <a:pt x="11495" y="13133"/>
                  <a:pt x="11623" y="13133"/>
                  <a:pt x="11814" y="13133"/>
                </a:cubicBezTo>
                <a:cubicBezTo>
                  <a:pt x="12578" y="13133"/>
                  <a:pt x="12896" y="12114"/>
                  <a:pt x="12196" y="11732"/>
                </a:cubicBezTo>
                <a:lnTo>
                  <a:pt x="12196" y="11668"/>
                </a:lnTo>
                <a:cubicBezTo>
                  <a:pt x="11368" y="11095"/>
                  <a:pt x="10540" y="10458"/>
                  <a:pt x="9712" y="9822"/>
                </a:cubicBezTo>
                <a:cubicBezTo>
                  <a:pt x="9572" y="9728"/>
                  <a:pt x="9433" y="9669"/>
                  <a:pt x="9268" y="9669"/>
                </a:cubicBezTo>
                <a:cubicBezTo>
                  <a:pt x="9207" y="9669"/>
                  <a:pt x="9144" y="9677"/>
                  <a:pt x="9075" y="9694"/>
                </a:cubicBezTo>
                <a:lnTo>
                  <a:pt x="9075" y="4090"/>
                </a:lnTo>
                <a:lnTo>
                  <a:pt x="3217" y="4090"/>
                </a:lnTo>
                <a:cubicBezTo>
                  <a:pt x="3535" y="3835"/>
                  <a:pt x="3599" y="3389"/>
                  <a:pt x="3408" y="3071"/>
                </a:cubicBezTo>
                <a:cubicBezTo>
                  <a:pt x="2771" y="2179"/>
                  <a:pt x="2261" y="1288"/>
                  <a:pt x="1752" y="396"/>
                </a:cubicBezTo>
                <a:cubicBezTo>
                  <a:pt x="1573" y="118"/>
                  <a:pt x="1319" y="1"/>
                  <a:pt x="1070" y="1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8"/>
          <p:cNvSpPr/>
          <p:nvPr/>
        </p:nvSpPr>
        <p:spPr>
          <a:xfrm>
            <a:off x="-368419" y="4909037"/>
            <a:ext cx="125566" cy="57924"/>
          </a:xfrm>
          <a:custGeom>
            <a:rect b="b" l="l" r="r" t="t"/>
            <a:pathLst>
              <a:path extrusionOk="0" h="2414" w="5233">
                <a:moveTo>
                  <a:pt x="1161" y="0"/>
                </a:moveTo>
                <a:cubicBezTo>
                  <a:pt x="305" y="0"/>
                  <a:pt x="0" y="1357"/>
                  <a:pt x="1029" y="1586"/>
                </a:cubicBezTo>
                <a:cubicBezTo>
                  <a:pt x="2048" y="1904"/>
                  <a:pt x="3131" y="2159"/>
                  <a:pt x="4213" y="2413"/>
                </a:cubicBezTo>
                <a:lnTo>
                  <a:pt x="4341" y="2413"/>
                </a:lnTo>
                <a:cubicBezTo>
                  <a:pt x="4723" y="2413"/>
                  <a:pt x="5041" y="2095"/>
                  <a:pt x="5105" y="1713"/>
                </a:cubicBezTo>
                <a:cubicBezTo>
                  <a:pt x="5232" y="1331"/>
                  <a:pt x="4914" y="885"/>
                  <a:pt x="4468" y="821"/>
                </a:cubicBezTo>
                <a:cubicBezTo>
                  <a:pt x="3449" y="630"/>
                  <a:pt x="2430" y="376"/>
                  <a:pt x="1475" y="57"/>
                </a:cubicBezTo>
                <a:cubicBezTo>
                  <a:pt x="1364" y="18"/>
                  <a:pt x="1259" y="0"/>
                  <a:pt x="1161" y="0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8"/>
          <p:cNvSpPr/>
          <p:nvPr/>
        </p:nvSpPr>
        <p:spPr>
          <a:xfrm>
            <a:off x="-918433" y="4248190"/>
            <a:ext cx="53629" cy="112105"/>
          </a:xfrm>
          <a:custGeom>
            <a:rect b="b" l="l" r="r" t="t"/>
            <a:pathLst>
              <a:path extrusionOk="0" h="4672" w="2235">
                <a:moveTo>
                  <a:pt x="875" y="1"/>
                </a:moveTo>
                <a:cubicBezTo>
                  <a:pt x="440" y="1"/>
                  <a:pt x="0" y="326"/>
                  <a:pt x="70" y="915"/>
                </a:cubicBezTo>
                <a:cubicBezTo>
                  <a:pt x="197" y="1933"/>
                  <a:pt x="388" y="3016"/>
                  <a:pt x="643" y="4099"/>
                </a:cubicBezTo>
                <a:cubicBezTo>
                  <a:pt x="706" y="4417"/>
                  <a:pt x="1025" y="4672"/>
                  <a:pt x="1407" y="4672"/>
                </a:cubicBezTo>
                <a:lnTo>
                  <a:pt x="1598" y="4672"/>
                </a:lnTo>
                <a:cubicBezTo>
                  <a:pt x="1980" y="4608"/>
                  <a:pt x="2235" y="4162"/>
                  <a:pt x="2171" y="3780"/>
                </a:cubicBezTo>
                <a:cubicBezTo>
                  <a:pt x="1916" y="2761"/>
                  <a:pt x="1789" y="1742"/>
                  <a:pt x="1662" y="723"/>
                </a:cubicBezTo>
                <a:cubicBezTo>
                  <a:pt x="1604" y="230"/>
                  <a:pt x="1241" y="1"/>
                  <a:pt x="875" y="1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8"/>
          <p:cNvSpPr/>
          <p:nvPr/>
        </p:nvSpPr>
        <p:spPr>
          <a:xfrm>
            <a:off x="-887767" y="4396863"/>
            <a:ext cx="71865" cy="110137"/>
          </a:xfrm>
          <a:custGeom>
            <a:rect b="b" l="l" r="r" t="t"/>
            <a:pathLst>
              <a:path extrusionOk="0" h="4590" w="2995">
                <a:moveTo>
                  <a:pt x="965" y="1"/>
                </a:moveTo>
                <a:cubicBezTo>
                  <a:pt x="483" y="1"/>
                  <a:pt x="0" y="407"/>
                  <a:pt x="193" y="1023"/>
                </a:cubicBezTo>
                <a:cubicBezTo>
                  <a:pt x="511" y="2106"/>
                  <a:pt x="893" y="3125"/>
                  <a:pt x="1339" y="4080"/>
                </a:cubicBezTo>
                <a:cubicBezTo>
                  <a:pt x="1466" y="4398"/>
                  <a:pt x="1785" y="4590"/>
                  <a:pt x="2103" y="4590"/>
                </a:cubicBezTo>
                <a:cubicBezTo>
                  <a:pt x="2167" y="4590"/>
                  <a:pt x="2294" y="4526"/>
                  <a:pt x="2422" y="4526"/>
                </a:cubicBezTo>
                <a:cubicBezTo>
                  <a:pt x="2804" y="4335"/>
                  <a:pt x="2995" y="3889"/>
                  <a:pt x="2804" y="3443"/>
                </a:cubicBezTo>
                <a:cubicBezTo>
                  <a:pt x="2422" y="2488"/>
                  <a:pt x="2040" y="1533"/>
                  <a:pt x="1721" y="577"/>
                </a:cubicBezTo>
                <a:cubicBezTo>
                  <a:pt x="1595" y="175"/>
                  <a:pt x="1280" y="1"/>
                  <a:pt x="965" y="1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8"/>
          <p:cNvSpPr/>
          <p:nvPr/>
        </p:nvSpPr>
        <p:spPr>
          <a:xfrm>
            <a:off x="-977892" y="4039386"/>
            <a:ext cx="151288" cy="171156"/>
          </a:xfrm>
          <a:custGeom>
            <a:rect b="b" l="l" r="r" t="t"/>
            <a:pathLst>
              <a:path extrusionOk="0" h="7133" w="6305">
                <a:moveTo>
                  <a:pt x="0" y="0"/>
                </a:moveTo>
                <a:lnTo>
                  <a:pt x="0" y="6305"/>
                </a:lnTo>
                <a:lnTo>
                  <a:pt x="2357" y="6305"/>
                </a:lnTo>
                <a:cubicBezTo>
                  <a:pt x="2357" y="6751"/>
                  <a:pt x="2739" y="7133"/>
                  <a:pt x="3184" y="7133"/>
                </a:cubicBezTo>
                <a:cubicBezTo>
                  <a:pt x="3567" y="7133"/>
                  <a:pt x="3949" y="6751"/>
                  <a:pt x="3949" y="6305"/>
                </a:cubicBezTo>
                <a:lnTo>
                  <a:pt x="6305" y="6305"/>
                </a:lnTo>
                <a:lnTo>
                  <a:pt x="6305" y="0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8"/>
          <p:cNvSpPr/>
          <p:nvPr/>
        </p:nvSpPr>
        <p:spPr>
          <a:xfrm>
            <a:off x="-509462" y="4852241"/>
            <a:ext cx="126022" cy="70401"/>
          </a:xfrm>
          <a:custGeom>
            <a:rect b="b" l="l" r="r" t="t"/>
            <a:pathLst>
              <a:path extrusionOk="0" h="2934" w="5252">
                <a:moveTo>
                  <a:pt x="1122" y="1"/>
                </a:moveTo>
                <a:cubicBezTo>
                  <a:pt x="404" y="1"/>
                  <a:pt x="0" y="1104"/>
                  <a:pt x="857" y="1533"/>
                </a:cubicBezTo>
                <a:cubicBezTo>
                  <a:pt x="1812" y="2042"/>
                  <a:pt x="2768" y="2488"/>
                  <a:pt x="3787" y="2870"/>
                </a:cubicBezTo>
                <a:cubicBezTo>
                  <a:pt x="3914" y="2934"/>
                  <a:pt x="3978" y="2934"/>
                  <a:pt x="4105" y="2934"/>
                </a:cubicBezTo>
                <a:cubicBezTo>
                  <a:pt x="4997" y="2934"/>
                  <a:pt x="5251" y="1724"/>
                  <a:pt x="4423" y="1405"/>
                </a:cubicBezTo>
                <a:cubicBezTo>
                  <a:pt x="3468" y="1023"/>
                  <a:pt x="2513" y="641"/>
                  <a:pt x="1558" y="131"/>
                </a:cubicBezTo>
                <a:cubicBezTo>
                  <a:pt x="1406" y="40"/>
                  <a:pt x="1258" y="1"/>
                  <a:pt x="1122" y="1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8"/>
          <p:cNvSpPr/>
          <p:nvPr/>
        </p:nvSpPr>
        <p:spPr>
          <a:xfrm>
            <a:off x="-209260" y="4890537"/>
            <a:ext cx="227713" cy="151288"/>
          </a:xfrm>
          <a:custGeom>
            <a:rect b="b" l="l" r="r" t="t"/>
            <a:pathLst>
              <a:path extrusionOk="0" h="6305" w="9490">
                <a:moveTo>
                  <a:pt x="3185" y="0"/>
                </a:moveTo>
                <a:lnTo>
                  <a:pt x="3185" y="2165"/>
                </a:lnTo>
                <a:cubicBezTo>
                  <a:pt x="2420" y="2165"/>
                  <a:pt x="1656" y="2102"/>
                  <a:pt x="892" y="2038"/>
                </a:cubicBezTo>
                <a:cubicBezTo>
                  <a:pt x="854" y="2033"/>
                  <a:pt x="816" y="2030"/>
                  <a:pt x="779" y="2030"/>
                </a:cubicBezTo>
                <a:cubicBezTo>
                  <a:pt x="383" y="2030"/>
                  <a:pt x="64" y="2331"/>
                  <a:pt x="64" y="2739"/>
                </a:cubicBezTo>
                <a:cubicBezTo>
                  <a:pt x="0" y="3184"/>
                  <a:pt x="319" y="3566"/>
                  <a:pt x="765" y="3630"/>
                </a:cubicBezTo>
                <a:cubicBezTo>
                  <a:pt x="1529" y="3694"/>
                  <a:pt x="2357" y="3758"/>
                  <a:pt x="3185" y="3758"/>
                </a:cubicBezTo>
                <a:lnTo>
                  <a:pt x="3185" y="6305"/>
                </a:lnTo>
                <a:lnTo>
                  <a:pt x="9489" y="6305"/>
                </a:lnTo>
                <a:lnTo>
                  <a:pt x="9489" y="0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8"/>
          <p:cNvSpPr/>
          <p:nvPr/>
        </p:nvSpPr>
        <p:spPr>
          <a:xfrm>
            <a:off x="1331051" y="1643317"/>
            <a:ext cx="230784" cy="230784"/>
          </a:xfrm>
          <a:custGeom>
            <a:rect b="b" l="l" r="r" t="t"/>
            <a:pathLst>
              <a:path extrusionOk="0" h="9618" w="9618">
                <a:moveTo>
                  <a:pt x="1" y="1"/>
                </a:moveTo>
                <a:lnTo>
                  <a:pt x="1" y="9617"/>
                </a:lnTo>
                <a:lnTo>
                  <a:pt x="9617" y="9617"/>
                </a:lnTo>
                <a:lnTo>
                  <a:pt x="961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18"/>
          <p:cNvSpPr/>
          <p:nvPr/>
        </p:nvSpPr>
        <p:spPr>
          <a:xfrm>
            <a:off x="2385439" y="588929"/>
            <a:ext cx="230760" cy="230784"/>
          </a:xfrm>
          <a:custGeom>
            <a:rect b="b" l="l" r="r" t="t"/>
            <a:pathLst>
              <a:path extrusionOk="0" h="9618" w="9617">
                <a:moveTo>
                  <a:pt x="1" y="1"/>
                </a:moveTo>
                <a:lnTo>
                  <a:pt x="1" y="9617"/>
                </a:lnTo>
                <a:lnTo>
                  <a:pt x="9617" y="9617"/>
                </a:lnTo>
                <a:lnTo>
                  <a:pt x="961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8"/>
          <p:cNvSpPr/>
          <p:nvPr/>
        </p:nvSpPr>
        <p:spPr>
          <a:xfrm>
            <a:off x="2963071" y="588929"/>
            <a:ext cx="230760" cy="230784"/>
          </a:xfrm>
          <a:custGeom>
            <a:rect b="b" l="l" r="r" t="t"/>
            <a:pathLst>
              <a:path extrusionOk="0" h="9618" w="9617">
                <a:moveTo>
                  <a:pt x="0" y="1"/>
                </a:moveTo>
                <a:lnTo>
                  <a:pt x="0" y="9617"/>
                </a:lnTo>
                <a:lnTo>
                  <a:pt x="9617" y="9617"/>
                </a:lnTo>
                <a:lnTo>
                  <a:pt x="961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8"/>
          <p:cNvSpPr/>
          <p:nvPr/>
        </p:nvSpPr>
        <p:spPr>
          <a:xfrm>
            <a:off x="-493481" y="4066884"/>
            <a:ext cx="453865" cy="583750"/>
          </a:xfrm>
          <a:custGeom>
            <a:rect b="b" l="l" r="r" t="t"/>
            <a:pathLst>
              <a:path extrusionOk="0" h="24328" w="18915">
                <a:moveTo>
                  <a:pt x="16494" y="16749"/>
                </a:moveTo>
                <a:lnTo>
                  <a:pt x="12992" y="21207"/>
                </a:lnTo>
                <a:lnTo>
                  <a:pt x="12992" y="16749"/>
                </a:lnTo>
                <a:close/>
                <a:moveTo>
                  <a:pt x="17322" y="1593"/>
                </a:moveTo>
                <a:lnTo>
                  <a:pt x="17322" y="15157"/>
                </a:lnTo>
                <a:lnTo>
                  <a:pt x="12164" y="15157"/>
                </a:lnTo>
                <a:cubicBezTo>
                  <a:pt x="11718" y="15157"/>
                  <a:pt x="11400" y="15476"/>
                  <a:pt x="11400" y="15922"/>
                </a:cubicBezTo>
                <a:lnTo>
                  <a:pt x="11400" y="22672"/>
                </a:lnTo>
                <a:lnTo>
                  <a:pt x="1592" y="22672"/>
                </a:lnTo>
                <a:lnTo>
                  <a:pt x="1592" y="1593"/>
                </a:lnTo>
                <a:close/>
                <a:moveTo>
                  <a:pt x="764" y="1"/>
                </a:moveTo>
                <a:cubicBezTo>
                  <a:pt x="319" y="1"/>
                  <a:pt x="0" y="383"/>
                  <a:pt x="0" y="828"/>
                </a:cubicBezTo>
                <a:lnTo>
                  <a:pt x="0" y="23500"/>
                </a:lnTo>
                <a:cubicBezTo>
                  <a:pt x="0" y="23946"/>
                  <a:pt x="319" y="24328"/>
                  <a:pt x="764" y="24328"/>
                </a:cubicBezTo>
                <a:lnTo>
                  <a:pt x="12164" y="24328"/>
                </a:lnTo>
                <a:cubicBezTo>
                  <a:pt x="12291" y="24328"/>
                  <a:pt x="12418" y="24264"/>
                  <a:pt x="12482" y="24200"/>
                </a:cubicBezTo>
                <a:cubicBezTo>
                  <a:pt x="12610" y="24137"/>
                  <a:pt x="12737" y="24073"/>
                  <a:pt x="12801" y="24009"/>
                </a:cubicBezTo>
                <a:lnTo>
                  <a:pt x="18787" y="16431"/>
                </a:lnTo>
                <a:cubicBezTo>
                  <a:pt x="18787" y="16367"/>
                  <a:pt x="18851" y="16304"/>
                  <a:pt x="18851" y="16240"/>
                </a:cubicBezTo>
                <a:lnTo>
                  <a:pt x="18851" y="16176"/>
                </a:lnTo>
                <a:cubicBezTo>
                  <a:pt x="18914" y="16113"/>
                  <a:pt x="18914" y="16049"/>
                  <a:pt x="18851" y="15985"/>
                </a:cubicBezTo>
                <a:lnTo>
                  <a:pt x="18914" y="828"/>
                </a:lnTo>
                <a:cubicBezTo>
                  <a:pt x="18914" y="383"/>
                  <a:pt x="18596" y="1"/>
                  <a:pt x="18150" y="1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8"/>
          <p:cNvSpPr/>
          <p:nvPr/>
        </p:nvSpPr>
        <p:spPr>
          <a:xfrm>
            <a:off x="-398749" y="4164688"/>
            <a:ext cx="268960" cy="38224"/>
          </a:xfrm>
          <a:custGeom>
            <a:rect b="b" l="l" r="r" t="t"/>
            <a:pathLst>
              <a:path extrusionOk="0" h="1593" w="11209">
                <a:moveTo>
                  <a:pt x="1" y="0"/>
                </a:moveTo>
                <a:lnTo>
                  <a:pt x="1" y="1592"/>
                </a:lnTo>
                <a:lnTo>
                  <a:pt x="11209" y="1592"/>
                </a:lnTo>
                <a:lnTo>
                  <a:pt x="11209" y="0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8"/>
          <p:cNvSpPr/>
          <p:nvPr/>
        </p:nvSpPr>
        <p:spPr>
          <a:xfrm>
            <a:off x="-398749" y="4238040"/>
            <a:ext cx="268960" cy="38224"/>
          </a:xfrm>
          <a:custGeom>
            <a:rect b="b" l="l" r="r" t="t"/>
            <a:pathLst>
              <a:path extrusionOk="0" h="1593" w="11209">
                <a:moveTo>
                  <a:pt x="1" y="0"/>
                </a:moveTo>
                <a:lnTo>
                  <a:pt x="1" y="1592"/>
                </a:lnTo>
                <a:lnTo>
                  <a:pt x="11209" y="1592"/>
                </a:lnTo>
                <a:lnTo>
                  <a:pt x="11209" y="0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18"/>
          <p:cNvSpPr/>
          <p:nvPr/>
        </p:nvSpPr>
        <p:spPr>
          <a:xfrm>
            <a:off x="-398749" y="4311369"/>
            <a:ext cx="212428" cy="38248"/>
          </a:xfrm>
          <a:custGeom>
            <a:rect b="b" l="l" r="r" t="t"/>
            <a:pathLst>
              <a:path extrusionOk="0" h="1594" w="8853">
                <a:moveTo>
                  <a:pt x="1" y="1"/>
                </a:moveTo>
                <a:lnTo>
                  <a:pt x="1" y="1593"/>
                </a:lnTo>
                <a:lnTo>
                  <a:pt x="8853" y="1593"/>
                </a:lnTo>
                <a:lnTo>
                  <a:pt x="8853" y="1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8"/>
          <p:cNvSpPr/>
          <p:nvPr/>
        </p:nvSpPr>
        <p:spPr>
          <a:xfrm>
            <a:off x="3959391" y="2384451"/>
            <a:ext cx="385096" cy="427903"/>
          </a:xfrm>
          <a:custGeom>
            <a:rect b="b" l="l" r="r" t="t"/>
            <a:pathLst>
              <a:path extrusionOk="0" h="17833" w="16049">
                <a:moveTo>
                  <a:pt x="8024" y="2166"/>
                </a:moveTo>
                <a:lnTo>
                  <a:pt x="14456" y="8216"/>
                </a:lnTo>
                <a:lnTo>
                  <a:pt x="14456" y="16240"/>
                </a:lnTo>
                <a:lnTo>
                  <a:pt x="11081" y="16240"/>
                </a:lnTo>
                <a:lnTo>
                  <a:pt x="11081" y="9872"/>
                </a:lnTo>
                <a:lnTo>
                  <a:pt x="4968" y="9872"/>
                </a:lnTo>
                <a:lnTo>
                  <a:pt x="4968" y="16240"/>
                </a:lnTo>
                <a:lnTo>
                  <a:pt x="1592" y="16240"/>
                </a:lnTo>
                <a:lnTo>
                  <a:pt x="1592" y="8216"/>
                </a:lnTo>
                <a:lnTo>
                  <a:pt x="8024" y="2166"/>
                </a:lnTo>
                <a:close/>
                <a:moveTo>
                  <a:pt x="8024" y="1"/>
                </a:moveTo>
                <a:lnTo>
                  <a:pt x="0" y="7515"/>
                </a:lnTo>
                <a:lnTo>
                  <a:pt x="0" y="17832"/>
                </a:lnTo>
                <a:lnTo>
                  <a:pt x="6560" y="17832"/>
                </a:lnTo>
                <a:lnTo>
                  <a:pt x="6560" y="11464"/>
                </a:lnTo>
                <a:lnTo>
                  <a:pt x="9489" y="11464"/>
                </a:lnTo>
                <a:lnTo>
                  <a:pt x="9489" y="17832"/>
                </a:lnTo>
                <a:lnTo>
                  <a:pt x="16049" y="17832"/>
                </a:lnTo>
                <a:lnTo>
                  <a:pt x="16049" y="7515"/>
                </a:lnTo>
                <a:lnTo>
                  <a:pt x="8024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18"/>
          <p:cNvSpPr/>
          <p:nvPr/>
        </p:nvSpPr>
        <p:spPr>
          <a:xfrm>
            <a:off x="1338705" y="153948"/>
            <a:ext cx="504279" cy="431958"/>
          </a:xfrm>
          <a:custGeom>
            <a:rect b="b" l="l" r="r" t="t"/>
            <a:pathLst>
              <a:path extrusionOk="0" h="18002" w="21016">
                <a:moveTo>
                  <a:pt x="8980" y="1635"/>
                </a:moveTo>
                <a:cubicBezTo>
                  <a:pt x="15603" y="1635"/>
                  <a:pt x="18851" y="9595"/>
                  <a:pt x="14202" y="14244"/>
                </a:cubicBezTo>
                <a:cubicBezTo>
                  <a:pt x="12701" y="15745"/>
                  <a:pt x="10855" y="16416"/>
                  <a:pt x="9043" y="16416"/>
                </a:cubicBezTo>
                <a:cubicBezTo>
                  <a:pt x="5242" y="16416"/>
                  <a:pt x="1592" y="13464"/>
                  <a:pt x="1592" y="9022"/>
                </a:cubicBezTo>
                <a:cubicBezTo>
                  <a:pt x="1592" y="4883"/>
                  <a:pt x="4904" y="1635"/>
                  <a:pt x="8980" y="1635"/>
                </a:cubicBezTo>
                <a:close/>
                <a:moveTo>
                  <a:pt x="9054" y="0"/>
                </a:moveTo>
                <a:cubicBezTo>
                  <a:pt x="4432" y="0"/>
                  <a:pt x="0" y="3593"/>
                  <a:pt x="0" y="9022"/>
                </a:cubicBezTo>
                <a:cubicBezTo>
                  <a:pt x="0" y="13926"/>
                  <a:pt x="4012" y="18001"/>
                  <a:pt x="8980" y="18001"/>
                </a:cubicBezTo>
                <a:cubicBezTo>
                  <a:pt x="17004" y="18001"/>
                  <a:pt x="21016" y="8322"/>
                  <a:pt x="15348" y="2654"/>
                </a:cubicBezTo>
                <a:cubicBezTo>
                  <a:pt x="13515" y="821"/>
                  <a:pt x="11263" y="0"/>
                  <a:pt x="905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8"/>
          <p:cNvSpPr/>
          <p:nvPr/>
        </p:nvSpPr>
        <p:spPr>
          <a:xfrm>
            <a:off x="1483875" y="232891"/>
            <a:ext cx="97804" cy="226177"/>
          </a:xfrm>
          <a:custGeom>
            <a:rect b="b" l="l" r="r" t="t"/>
            <a:pathLst>
              <a:path extrusionOk="0" h="9426" w="4076">
                <a:moveTo>
                  <a:pt x="2484" y="1"/>
                </a:moveTo>
                <a:lnTo>
                  <a:pt x="2484" y="5668"/>
                </a:lnTo>
                <a:lnTo>
                  <a:pt x="0" y="8279"/>
                </a:lnTo>
                <a:lnTo>
                  <a:pt x="1146" y="9426"/>
                </a:lnTo>
                <a:lnTo>
                  <a:pt x="4076" y="6305"/>
                </a:lnTo>
                <a:lnTo>
                  <a:pt x="4076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8"/>
          <p:cNvSpPr/>
          <p:nvPr/>
        </p:nvSpPr>
        <p:spPr>
          <a:xfrm>
            <a:off x="-1092516" y="2430305"/>
            <a:ext cx="165062" cy="166573"/>
          </a:xfrm>
          <a:custGeom>
            <a:rect b="b" l="l" r="r" t="t"/>
            <a:pathLst>
              <a:path extrusionOk="0" h="6942" w="6879">
                <a:moveTo>
                  <a:pt x="2612" y="0"/>
                </a:moveTo>
                <a:lnTo>
                  <a:pt x="2612" y="2675"/>
                </a:lnTo>
                <a:lnTo>
                  <a:pt x="1" y="2675"/>
                </a:lnTo>
                <a:lnTo>
                  <a:pt x="1" y="4267"/>
                </a:lnTo>
                <a:lnTo>
                  <a:pt x="2612" y="4267"/>
                </a:lnTo>
                <a:lnTo>
                  <a:pt x="2612" y="6942"/>
                </a:lnTo>
                <a:lnTo>
                  <a:pt x="4204" y="6942"/>
                </a:lnTo>
                <a:lnTo>
                  <a:pt x="4204" y="4267"/>
                </a:lnTo>
                <a:lnTo>
                  <a:pt x="6879" y="4267"/>
                </a:lnTo>
                <a:lnTo>
                  <a:pt x="6879" y="2675"/>
                </a:lnTo>
                <a:lnTo>
                  <a:pt x="4204" y="2675"/>
                </a:lnTo>
                <a:lnTo>
                  <a:pt x="4204" y="0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8"/>
          <p:cNvSpPr/>
          <p:nvPr/>
        </p:nvSpPr>
        <p:spPr>
          <a:xfrm>
            <a:off x="-488898" y="1446198"/>
            <a:ext cx="145194" cy="145194"/>
          </a:xfrm>
          <a:custGeom>
            <a:rect b="b" l="l" r="r" t="t"/>
            <a:pathLst>
              <a:path extrusionOk="0" h="6051" w="6051">
                <a:moveTo>
                  <a:pt x="1146" y="1"/>
                </a:moveTo>
                <a:lnTo>
                  <a:pt x="0" y="1147"/>
                </a:lnTo>
                <a:lnTo>
                  <a:pt x="1911" y="3057"/>
                </a:lnTo>
                <a:lnTo>
                  <a:pt x="0" y="4904"/>
                </a:lnTo>
                <a:lnTo>
                  <a:pt x="1146" y="6051"/>
                </a:lnTo>
                <a:lnTo>
                  <a:pt x="3057" y="4140"/>
                </a:lnTo>
                <a:lnTo>
                  <a:pt x="4904" y="6051"/>
                </a:lnTo>
                <a:lnTo>
                  <a:pt x="6050" y="4904"/>
                </a:lnTo>
                <a:lnTo>
                  <a:pt x="4140" y="3057"/>
                </a:lnTo>
                <a:lnTo>
                  <a:pt x="6050" y="1147"/>
                </a:lnTo>
                <a:lnTo>
                  <a:pt x="4904" y="1"/>
                </a:lnTo>
                <a:lnTo>
                  <a:pt x="3057" y="1911"/>
                </a:lnTo>
                <a:lnTo>
                  <a:pt x="1146" y="1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18"/>
          <p:cNvSpPr/>
          <p:nvPr/>
        </p:nvSpPr>
        <p:spPr>
          <a:xfrm>
            <a:off x="3936452" y="266508"/>
            <a:ext cx="143682" cy="145194"/>
          </a:xfrm>
          <a:custGeom>
            <a:rect b="b" l="l" r="r" t="t"/>
            <a:pathLst>
              <a:path extrusionOk="0" h="6051" w="5988">
                <a:moveTo>
                  <a:pt x="1084" y="1"/>
                </a:moveTo>
                <a:lnTo>
                  <a:pt x="1" y="1147"/>
                </a:lnTo>
                <a:lnTo>
                  <a:pt x="1848" y="3057"/>
                </a:lnTo>
                <a:lnTo>
                  <a:pt x="1" y="4904"/>
                </a:lnTo>
                <a:lnTo>
                  <a:pt x="1084" y="6051"/>
                </a:lnTo>
                <a:lnTo>
                  <a:pt x="2994" y="4140"/>
                </a:lnTo>
                <a:lnTo>
                  <a:pt x="4905" y="6051"/>
                </a:lnTo>
                <a:lnTo>
                  <a:pt x="5987" y="4904"/>
                </a:lnTo>
                <a:lnTo>
                  <a:pt x="4140" y="3057"/>
                </a:lnTo>
                <a:lnTo>
                  <a:pt x="5987" y="1147"/>
                </a:lnTo>
                <a:lnTo>
                  <a:pt x="4905" y="1"/>
                </a:lnTo>
                <a:lnTo>
                  <a:pt x="2994" y="1911"/>
                </a:lnTo>
                <a:lnTo>
                  <a:pt x="1084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18"/>
          <p:cNvSpPr/>
          <p:nvPr/>
        </p:nvSpPr>
        <p:spPr>
          <a:xfrm>
            <a:off x="-1092516" y="2699241"/>
            <a:ext cx="165062" cy="166573"/>
          </a:xfrm>
          <a:custGeom>
            <a:rect b="b" l="l" r="r" t="t"/>
            <a:pathLst>
              <a:path extrusionOk="0" h="6942" w="6879">
                <a:moveTo>
                  <a:pt x="2612" y="0"/>
                </a:moveTo>
                <a:lnTo>
                  <a:pt x="2612" y="2675"/>
                </a:lnTo>
                <a:lnTo>
                  <a:pt x="1" y="2675"/>
                </a:lnTo>
                <a:lnTo>
                  <a:pt x="1" y="4267"/>
                </a:lnTo>
                <a:lnTo>
                  <a:pt x="2612" y="4267"/>
                </a:lnTo>
                <a:lnTo>
                  <a:pt x="2612" y="6942"/>
                </a:lnTo>
                <a:lnTo>
                  <a:pt x="4204" y="6942"/>
                </a:lnTo>
                <a:lnTo>
                  <a:pt x="4204" y="4267"/>
                </a:lnTo>
                <a:lnTo>
                  <a:pt x="6879" y="4267"/>
                </a:lnTo>
                <a:lnTo>
                  <a:pt x="6879" y="2675"/>
                </a:lnTo>
                <a:lnTo>
                  <a:pt x="4204" y="2675"/>
                </a:lnTo>
                <a:lnTo>
                  <a:pt x="4204" y="0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18"/>
          <p:cNvSpPr/>
          <p:nvPr/>
        </p:nvSpPr>
        <p:spPr>
          <a:xfrm>
            <a:off x="169693" y="1435496"/>
            <a:ext cx="165062" cy="166597"/>
          </a:xfrm>
          <a:custGeom>
            <a:rect b="b" l="l" r="r" t="t"/>
            <a:pathLst>
              <a:path extrusionOk="0" h="6943" w="6879">
                <a:moveTo>
                  <a:pt x="2612" y="1"/>
                </a:moveTo>
                <a:lnTo>
                  <a:pt x="2612" y="2676"/>
                </a:lnTo>
                <a:lnTo>
                  <a:pt x="1" y="2676"/>
                </a:lnTo>
                <a:lnTo>
                  <a:pt x="1" y="4268"/>
                </a:lnTo>
                <a:lnTo>
                  <a:pt x="2612" y="4268"/>
                </a:lnTo>
                <a:lnTo>
                  <a:pt x="2612" y="6942"/>
                </a:lnTo>
                <a:lnTo>
                  <a:pt x="4204" y="6942"/>
                </a:lnTo>
                <a:lnTo>
                  <a:pt x="4204" y="4268"/>
                </a:lnTo>
                <a:lnTo>
                  <a:pt x="6879" y="4268"/>
                </a:lnTo>
                <a:lnTo>
                  <a:pt x="6879" y="2676"/>
                </a:lnTo>
                <a:lnTo>
                  <a:pt x="4204" y="2676"/>
                </a:lnTo>
                <a:lnTo>
                  <a:pt x="420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8"/>
          <p:cNvSpPr/>
          <p:nvPr/>
        </p:nvSpPr>
        <p:spPr>
          <a:xfrm>
            <a:off x="849711" y="1453829"/>
            <a:ext cx="1453233" cy="129933"/>
          </a:xfrm>
          <a:custGeom>
            <a:rect b="b" l="l" r="r" t="t"/>
            <a:pathLst>
              <a:path extrusionOk="0" h="5415" w="60564">
                <a:moveTo>
                  <a:pt x="55851" y="1"/>
                </a:moveTo>
                <a:lnTo>
                  <a:pt x="55851" y="1912"/>
                </a:lnTo>
                <a:lnTo>
                  <a:pt x="1083" y="1912"/>
                </a:lnTo>
                <a:cubicBezTo>
                  <a:pt x="0" y="1912"/>
                  <a:pt x="0" y="3504"/>
                  <a:pt x="1083" y="3504"/>
                </a:cubicBezTo>
                <a:lnTo>
                  <a:pt x="55851" y="3504"/>
                </a:lnTo>
                <a:lnTo>
                  <a:pt x="55851" y="5414"/>
                </a:lnTo>
                <a:lnTo>
                  <a:pt x="60564" y="2676"/>
                </a:lnTo>
                <a:lnTo>
                  <a:pt x="55851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8"/>
          <p:cNvSpPr/>
          <p:nvPr/>
        </p:nvSpPr>
        <p:spPr>
          <a:xfrm>
            <a:off x="-848007" y="158003"/>
            <a:ext cx="2017116" cy="591405"/>
          </a:xfrm>
          <a:custGeom>
            <a:rect b="b" l="l" r="r" t="t"/>
            <a:pathLst>
              <a:path extrusionOk="0" h="24647" w="84064">
                <a:moveTo>
                  <a:pt x="23563" y="1"/>
                </a:moveTo>
                <a:lnTo>
                  <a:pt x="23563" y="2357"/>
                </a:lnTo>
                <a:lnTo>
                  <a:pt x="7897" y="2357"/>
                </a:lnTo>
                <a:cubicBezTo>
                  <a:pt x="3503" y="2357"/>
                  <a:pt x="0" y="5860"/>
                  <a:pt x="0" y="10254"/>
                </a:cubicBezTo>
                <a:lnTo>
                  <a:pt x="0" y="23882"/>
                </a:lnTo>
                <a:cubicBezTo>
                  <a:pt x="0" y="24265"/>
                  <a:pt x="383" y="24647"/>
                  <a:pt x="828" y="24647"/>
                </a:cubicBezTo>
                <a:cubicBezTo>
                  <a:pt x="1274" y="24647"/>
                  <a:pt x="1593" y="24265"/>
                  <a:pt x="1593" y="23882"/>
                </a:cubicBezTo>
                <a:lnTo>
                  <a:pt x="1593" y="10190"/>
                </a:lnTo>
                <a:cubicBezTo>
                  <a:pt x="1593" y="6751"/>
                  <a:pt x="4395" y="3949"/>
                  <a:pt x="7897" y="3949"/>
                </a:cubicBezTo>
                <a:lnTo>
                  <a:pt x="23563" y="3949"/>
                </a:lnTo>
                <a:lnTo>
                  <a:pt x="23563" y="6369"/>
                </a:lnTo>
                <a:lnTo>
                  <a:pt x="29868" y="6369"/>
                </a:lnTo>
                <a:lnTo>
                  <a:pt x="29868" y="3949"/>
                </a:lnTo>
                <a:lnTo>
                  <a:pt x="79414" y="3949"/>
                </a:lnTo>
                <a:lnTo>
                  <a:pt x="79414" y="5860"/>
                </a:lnTo>
                <a:lnTo>
                  <a:pt x="84063" y="3185"/>
                </a:lnTo>
                <a:lnTo>
                  <a:pt x="79414" y="447"/>
                </a:lnTo>
                <a:lnTo>
                  <a:pt x="79414" y="2357"/>
                </a:lnTo>
                <a:lnTo>
                  <a:pt x="29868" y="2357"/>
                </a:lnTo>
                <a:lnTo>
                  <a:pt x="2986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8"/>
          <p:cNvSpPr/>
          <p:nvPr/>
        </p:nvSpPr>
        <p:spPr>
          <a:xfrm>
            <a:off x="3445946" y="532397"/>
            <a:ext cx="809903" cy="1066626"/>
          </a:xfrm>
          <a:custGeom>
            <a:rect b="b" l="l" r="r" t="t"/>
            <a:pathLst>
              <a:path extrusionOk="0" h="44452" w="33753">
                <a:moveTo>
                  <a:pt x="0" y="1"/>
                </a:moveTo>
                <a:lnTo>
                  <a:pt x="0" y="6305"/>
                </a:lnTo>
                <a:lnTo>
                  <a:pt x="6305" y="6305"/>
                </a:lnTo>
                <a:lnTo>
                  <a:pt x="6305" y="3885"/>
                </a:lnTo>
                <a:lnTo>
                  <a:pt x="24264" y="3885"/>
                </a:lnTo>
                <a:cubicBezTo>
                  <a:pt x="27576" y="3885"/>
                  <a:pt x="30250" y="6560"/>
                  <a:pt x="30314" y="9935"/>
                </a:cubicBezTo>
                <a:lnTo>
                  <a:pt x="30314" y="39803"/>
                </a:lnTo>
                <a:lnTo>
                  <a:pt x="28403" y="39803"/>
                </a:lnTo>
                <a:lnTo>
                  <a:pt x="31078" y="44452"/>
                </a:lnTo>
                <a:lnTo>
                  <a:pt x="33753" y="39803"/>
                </a:lnTo>
                <a:lnTo>
                  <a:pt x="31906" y="39803"/>
                </a:lnTo>
                <a:lnTo>
                  <a:pt x="31906" y="9935"/>
                </a:lnTo>
                <a:cubicBezTo>
                  <a:pt x="31842" y="5796"/>
                  <a:pt x="28467" y="2357"/>
                  <a:pt x="24264" y="2357"/>
                </a:cubicBezTo>
                <a:lnTo>
                  <a:pt x="6305" y="2357"/>
                </a:lnTo>
                <a:lnTo>
                  <a:pt x="6305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8"/>
          <p:cNvSpPr/>
          <p:nvPr/>
        </p:nvSpPr>
        <p:spPr>
          <a:xfrm>
            <a:off x="-1256018" y="481959"/>
            <a:ext cx="129909" cy="302217"/>
          </a:xfrm>
          <a:custGeom>
            <a:rect b="b" l="l" r="r" t="t"/>
            <a:pathLst>
              <a:path extrusionOk="0" h="12595" w="5414">
                <a:moveTo>
                  <a:pt x="2676" y="1"/>
                </a:moveTo>
                <a:lnTo>
                  <a:pt x="1" y="4714"/>
                </a:lnTo>
                <a:lnTo>
                  <a:pt x="1911" y="4714"/>
                </a:lnTo>
                <a:lnTo>
                  <a:pt x="1911" y="11783"/>
                </a:lnTo>
                <a:cubicBezTo>
                  <a:pt x="1911" y="12324"/>
                  <a:pt x="2309" y="12594"/>
                  <a:pt x="2707" y="12594"/>
                </a:cubicBezTo>
                <a:cubicBezTo>
                  <a:pt x="3105" y="12594"/>
                  <a:pt x="3503" y="12324"/>
                  <a:pt x="3503" y="11783"/>
                </a:cubicBezTo>
                <a:lnTo>
                  <a:pt x="3503" y="4714"/>
                </a:lnTo>
                <a:lnTo>
                  <a:pt x="5414" y="4714"/>
                </a:lnTo>
                <a:lnTo>
                  <a:pt x="2676" y="1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8"/>
          <p:cNvSpPr/>
          <p:nvPr/>
        </p:nvSpPr>
        <p:spPr>
          <a:xfrm>
            <a:off x="-432366" y="3597758"/>
            <a:ext cx="129909" cy="302577"/>
          </a:xfrm>
          <a:custGeom>
            <a:rect b="b" l="l" r="r" t="t"/>
            <a:pathLst>
              <a:path extrusionOk="0" h="12610" w="5414">
                <a:moveTo>
                  <a:pt x="2739" y="1"/>
                </a:moveTo>
                <a:cubicBezTo>
                  <a:pt x="2293" y="1"/>
                  <a:pt x="1911" y="383"/>
                  <a:pt x="1911" y="828"/>
                </a:cubicBezTo>
                <a:lnTo>
                  <a:pt x="1911" y="7897"/>
                </a:lnTo>
                <a:lnTo>
                  <a:pt x="0" y="7897"/>
                </a:lnTo>
                <a:lnTo>
                  <a:pt x="2739" y="12610"/>
                </a:lnTo>
                <a:lnTo>
                  <a:pt x="5414" y="7897"/>
                </a:lnTo>
                <a:lnTo>
                  <a:pt x="3503" y="7897"/>
                </a:lnTo>
                <a:lnTo>
                  <a:pt x="3503" y="828"/>
                </a:lnTo>
                <a:cubicBezTo>
                  <a:pt x="3503" y="383"/>
                  <a:pt x="3121" y="1"/>
                  <a:pt x="2739" y="1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8"/>
          <p:cNvSpPr/>
          <p:nvPr/>
        </p:nvSpPr>
        <p:spPr>
          <a:xfrm>
            <a:off x="-1074160" y="481959"/>
            <a:ext cx="128373" cy="302217"/>
          </a:xfrm>
          <a:custGeom>
            <a:rect b="b" l="l" r="r" t="t"/>
            <a:pathLst>
              <a:path extrusionOk="0" h="12595" w="5350">
                <a:moveTo>
                  <a:pt x="2675" y="1"/>
                </a:moveTo>
                <a:lnTo>
                  <a:pt x="0" y="4714"/>
                </a:lnTo>
                <a:lnTo>
                  <a:pt x="1911" y="4714"/>
                </a:lnTo>
                <a:lnTo>
                  <a:pt x="1847" y="11783"/>
                </a:lnTo>
                <a:cubicBezTo>
                  <a:pt x="1847" y="12324"/>
                  <a:pt x="2245" y="12594"/>
                  <a:pt x="2643" y="12594"/>
                </a:cubicBezTo>
                <a:cubicBezTo>
                  <a:pt x="3041" y="12594"/>
                  <a:pt x="3439" y="12324"/>
                  <a:pt x="3439" y="11783"/>
                </a:cubicBezTo>
                <a:lnTo>
                  <a:pt x="3439" y="4714"/>
                </a:lnTo>
                <a:lnTo>
                  <a:pt x="5350" y="4714"/>
                </a:lnTo>
                <a:lnTo>
                  <a:pt x="2675" y="1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8"/>
          <p:cNvSpPr/>
          <p:nvPr/>
        </p:nvSpPr>
        <p:spPr>
          <a:xfrm>
            <a:off x="-432366" y="1941311"/>
            <a:ext cx="129909" cy="1601450"/>
          </a:xfrm>
          <a:custGeom>
            <a:rect b="b" l="l" r="r" t="t"/>
            <a:pathLst>
              <a:path extrusionOk="0" h="66741" w="5414">
                <a:moveTo>
                  <a:pt x="2739" y="0"/>
                </a:moveTo>
                <a:lnTo>
                  <a:pt x="0" y="4649"/>
                </a:lnTo>
                <a:lnTo>
                  <a:pt x="1911" y="4649"/>
                </a:lnTo>
                <a:lnTo>
                  <a:pt x="1911" y="65977"/>
                </a:lnTo>
                <a:cubicBezTo>
                  <a:pt x="1911" y="66486"/>
                  <a:pt x="2309" y="66741"/>
                  <a:pt x="2707" y="66741"/>
                </a:cubicBezTo>
                <a:cubicBezTo>
                  <a:pt x="3105" y="66741"/>
                  <a:pt x="3503" y="66486"/>
                  <a:pt x="3503" y="65977"/>
                </a:cubicBezTo>
                <a:lnTo>
                  <a:pt x="3503" y="4649"/>
                </a:lnTo>
                <a:lnTo>
                  <a:pt x="5414" y="4649"/>
                </a:lnTo>
                <a:lnTo>
                  <a:pt x="2739" y="0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8"/>
          <p:cNvSpPr/>
          <p:nvPr/>
        </p:nvSpPr>
        <p:spPr>
          <a:xfrm>
            <a:off x="3209091" y="4536010"/>
            <a:ext cx="1005510" cy="152824"/>
          </a:xfrm>
          <a:custGeom>
            <a:rect b="b" l="l" r="r" t="t"/>
            <a:pathLst>
              <a:path extrusionOk="0" h="6369" w="41905">
                <a:moveTo>
                  <a:pt x="25092" y="1"/>
                </a:moveTo>
                <a:lnTo>
                  <a:pt x="25092" y="2357"/>
                </a:lnTo>
                <a:lnTo>
                  <a:pt x="1019" y="2357"/>
                </a:lnTo>
                <a:cubicBezTo>
                  <a:pt x="0" y="2357"/>
                  <a:pt x="0" y="3949"/>
                  <a:pt x="1019" y="3949"/>
                </a:cubicBezTo>
                <a:lnTo>
                  <a:pt x="25092" y="3949"/>
                </a:lnTo>
                <a:lnTo>
                  <a:pt x="25092" y="6369"/>
                </a:lnTo>
                <a:lnTo>
                  <a:pt x="31397" y="6369"/>
                </a:lnTo>
                <a:lnTo>
                  <a:pt x="31397" y="3949"/>
                </a:lnTo>
                <a:lnTo>
                  <a:pt x="37256" y="3949"/>
                </a:lnTo>
                <a:lnTo>
                  <a:pt x="37256" y="5859"/>
                </a:lnTo>
                <a:lnTo>
                  <a:pt x="41904" y="3185"/>
                </a:lnTo>
                <a:lnTo>
                  <a:pt x="37256" y="446"/>
                </a:lnTo>
                <a:lnTo>
                  <a:pt x="37256" y="2357"/>
                </a:lnTo>
                <a:lnTo>
                  <a:pt x="31397" y="2357"/>
                </a:lnTo>
                <a:lnTo>
                  <a:pt x="3139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18"/>
          <p:cNvSpPr/>
          <p:nvPr/>
        </p:nvSpPr>
        <p:spPr>
          <a:xfrm>
            <a:off x="168637" y="4665895"/>
            <a:ext cx="1180770" cy="378017"/>
          </a:xfrm>
          <a:custGeom>
            <a:rect b="b" l="l" r="r" t="t"/>
            <a:pathLst>
              <a:path extrusionOk="0" h="15754" w="49209">
                <a:moveTo>
                  <a:pt x="46534" y="1"/>
                </a:moveTo>
                <a:lnTo>
                  <a:pt x="43796" y="4650"/>
                </a:lnTo>
                <a:lnTo>
                  <a:pt x="45706" y="4650"/>
                </a:lnTo>
                <a:lnTo>
                  <a:pt x="45706" y="8725"/>
                </a:lnTo>
                <a:cubicBezTo>
                  <a:pt x="45706" y="10381"/>
                  <a:pt x="44369" y="11719"/>
                  <a:pt x="42713" y="11719"/>
                </a:cubicBezTo>
                <a:lnTo>
                  <a:pt x="32651" y="11719"/>
                </a:lnTo>
                <a:lnTo>
                  <a:pt x="32651" y="9235"/>
                </a:lnTo>
                <a:lnTo>
                  <a:pt x="26346" y="9235"/>
                </a:lnTo>
                <a:lnTo>
                  <a:pt x="26346" y="11719"/>
                </a:lnTo>
                <a:lnTo>
                  <a:pt x="6859" y="11719"/>
                </a:lnTo>
                <a:cubicBezTo>
                  <a:pt x="6497" y="9847"/>
                  <a:pt x="5018" y="8948"/>
                  <a:pt x="3536" y="8948"/>
                </a:cubicBezTo>
                <a:cubicBezTo>
                  <a:pt x="1892" y="8948"/>
                  <a:pt x="243" y="10054"/>
                  <a:pt x="109" y="12164"/>
                </a:cubicBezTo>
                <a:cubicBezTo>
                  <a:pt x="0" y="14441"/>
                  <a:pt x="1778" y="15754"/>
                  <a:pt x="3558" y="15754"/>
                </a:cubicBezTo>
                <a:cubicBezTo>
                  <a:pt x="4915" y="15754"/>
                  <a:pt x="6272" y="14991"/>
                  <a:pt x="6795" y="13311"/>
                </a:cubicBezTo>
                <a:lnTo>
                  <a:pt x="26346" y="13311"/>
                </a:lnTo>
                <a:lnTo>
                  <a:pt x="26346" y="15540"/>
                </a:lnTo>
                <a:lnTo>
                  <a:pt x="32651" y="15540"/>
                </a:lnTo>
                <a:lnTo>
                  <a:pt x="32651" y="13311"/>
                </a:lnTo>
                <a:lnTo>
                  <a:pt x="42650" y="13311"/>
                </a:lnTo>
                <a:cubicBezTo>
                  <a:pt x="45261" y="13311"/>
                  <a:pt x="47298" y="11273"/>
                  <a:pt x="47298" y="8725"/>
                </a:cubicBezTo>
                <a:lnTo>
                  <a:pt x="47298" y="4650"/>
                </a:lnTo>
                <a:lnTo>
                  <a:pt x="49209" y="4650"/>
                </a:lnTo>
                <a:lnTo>
                  <a:pt x="4653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8"/>
          <p:cNvSpPr/>
          <p:nvPr/>
        </p:nvSpPr>
        <p:spPr>
          <a:xfrm>
            <a:off x="-1356869" y="2564773"/>
            <a:ext cx="189513" cy="161270"/>
          </a:xfrm>
          <a:custGeom>
            <a:rect b="b" l="l" r="r" t="t"/>
            <a:pathLst>
              <a:path extrusionOk="0" h="6721" w="7898">
                <a:moveTo>
                  <a:pt x="4522" y="0"/>
                </a:moveTo>
                <a:cubicBezTo>
                  <a:pt x="1465" y="0"/>
                  <a:pt x="1" y="3630"/>
                  <a:pt x="2102" y="5732"/>
                </a:cubicBezTo>
                <a:cubicBezTo>
                  <a:pt x="2805" y="6414"/>
                  <a:pt x="3663" y="6721"/>
                  <a:pt x="4501" y="6721"/>
                </a:cubicBezTo>
                <a:cubicBezTo>
                  <a:pt x="6242" y="6721"/>
                  <a:pt x="7897" y="5396"/>
                  <a:pt x="7897" y="3375"/>
                </a:cubicBezTo>
                <a:cubicBezTo>
                  <a:pt x="7897" y="1465"/>
                  <a:pt x="6369" y="0"/>
                  <a:pt x="4522" y="0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8"/>
          <p:cNvSpPr/>
          <p:nvPr/>
        </p:nvSpPr>
        <p:spPr>
          <a:xfrm>
            <a:off x="-1317134" y="1615819"/>
            <a:ext cx="594452" cy="129909"/>
          </a:xfrm>
          <a:custGeom>
            <a:rect b="b" l="l" r="r" t="t"/>
            <a:pathLst>
              <a:path extrusionOk="0" h="5414" w="24774">
                <a:moveTo>
                  <a:pt x="4713" y="0"/>
                </a:moveTo>
                <a:lnTo>
                  <a:pt x="0" y="2739"/>
                </a:lnTo>
                <a:lnTo>
                  <a:pt x="4713" y="5414"/>
                </a:lnTo>
                <a:lnTo>
                  <a:pt x="4713" y="3503"/>
                </a:lnTo>
                <a:lnTo>
                  <a:pt x="23946" y="3503"/>
                </a:lnTo>
                <a:cubicBezTo>
                  <a:pt x="24391" y="3503"/>
                  <a:pt x="24774" y="3185"/>
                  <a:pt x="24774" y="2739"/>
                </a:cubicBezTo>
                <a:cubicBezTo>
                  <a:pt x="24774" y="2293"/>
                  <a:pt x="24391" y="1911"/>
                  <a:pt x="23946" y="1911"/>
                </a:cubicBezTo>
                <a:lnTo>
                  <a:pt x="4713" y="1911"/>
                </a:lnTo>
                <a:lnTo>
                  <a:pt x="4713" y="0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8"/>
          <p:cNvSpPr/>
          <p:nvPr/>
        </p:nvSpPr>
        <p:spPr>
          <a:xfrm>
            <a:off x="3688919" y="3380771"/>
            <a:ext cx="169645" cy="437069"/>
          </a:xfrm>
          <a:custGeom>
            <a:rect b="b" l="l" r="r" t="t"/>
            <a:pathLst>
              <a:path extrusionOk="0" h="18215" w="7070">
                <a:moveTo>
                  <a:pt x="0" y="0"/>
                </a:moveTo>
                <a:cubicBezTo>
                  <a:pt x="0" y="2866"/>
                  <a:pt x="1911" y="4777"/>
                  <a:pt x="3503" y="6305"/>
                </a:cubicBezTo>
                <a:cubicBezTo>
                  <a:pt x="4522" y="7324"/>
                  <a:pt x="5413" y="8279"/>
                  <a:pt x="5541" y="9107"/>
                </a:cubicBezTo>
                <a:cubicBezTo>
                  <a:pt x="5413" y="9935"/>
                  <a:pt x="4522" y="10890"/>
                  <a:pt x="3503" y="11846"/>
                </a:cubicBezTo>
                <a:cubicBezTo>
                  <a:pt x="1911" y="13438"/>
                  <a:pt x="0" y="15348"/>
                  <a:pt x="0" y="18214"/>
                </a:cubicBezTo>
                <a:lnTo>
                  <a:pt x="1592" y="18214"/>
                </a:lnTo>
                <a:cubicBezTo>
                  <a:pt x="1592" y="16049"/>
                  <a:pt x="3121" y="14520"/>
                  <a:pt x="4585" y="13056"/>
                </a:cubicBezTo>
                <a:cubicBezTo>
                  <a:pt x="5859" y="11846"/>
                  <a:pt x="7005" y="10636"/>
                  <a:pt x="7069" y="9235"/>
                </a:cubicBezTo>
                <a:lnTo>
                  <a:pt x="7069" y="9107"/>
                </a:lnTo>
                <a:lnTo>
                  <a:pt x="7069" y="9044"/>
                </a:lnTo>
                <a:cubicBezTo>
                  <a:pt x="7005" y="7579"/>
                  <a:pt x="5859" y="6433"/>
                  <a:pt x="4585" y="5223"/>
                </a:cubicBezTo>
                <a:cubicBezTo>
                  <a:pt x="3121" y="3694"/>
                  <a:pt x="1592" y="2166"/>
                  <a:pt x="159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8"/>
          <p:cNvSpPr/>
          <p:nvPr/>
        </p:nvSpPr>
        <p:spPr>
          <a:xfrm>
            <a:off x="3875336" y="3379235"/>
            <a:ext cx="171180" cy="438605"/>
          </a:xfrm>
          <a:custGeom>
            <a:rect b="b" l="l" r="r" t="t"/>
            <a:pathLst>
              <a:path extrusionOk="0" h="18279" w="7134">
                <a:moveTo>
                  <a:pt x="5541" y="1"/>
                </a:moveTo>
                <a:cubicBezTo>
                  <a:pt x="5541" y="2230"/>
                  <a:pt x="4013" y="3758"/>
                  <a:pt x="2484" y="5223"/>
                </a:cubicBezTo>
                <a:cubicBezTo>
                  <a:pt x="1274" y="6433"/>
                  <a:pt x="128" y="7643"/>
                  <a:pt x="1" y="9044"/>
                </a:cubicBezTo>
                <a:lnTo>
                  <a:pt x="1" y="9171"/>
                </a:lnTo>
                <a:lnTo>
                  <a:pt x="1" y="9235"/>
                </a:lnTo>
                <a:cubicBezTo>
                  <a:pt x="128" y="10700"/>
                  <a:pt x="1274" y="11846"/>
                  <a:pt x="2484" y="13056"/>
                </a:cubicBezTo>
                <a:cubicBezTo>
                  <a:pt x="4013" y="14521"/>
                  <a:pt x="5541" y="16113"/>
                  <a:pt x="5541" y="18278"/>
                </a:cubicBezTo>
                <a:lnTo>
                  <a:pt x="7133" y="18278"/>
                </a:lnTo>
                <a:cubicBezTo>
                  <a:pt x="7133" y="15412"/>
                  <a:pt x="5159" y="13502"/>
                  <a:pt x="3631" y="11910"/>
                </a:cubicBezTo>
                <a:cubicBezTo>
                  <a:pt x="2612" y="10891"/>
                  <a:pt x="1656" y="9935"/>
                  <a:pt x="1593" y="9108"/>
                </a:cubicBezTo>
                <a:cubicBezTo>
                  <a:pt x="1656" y="8280"/>
                  <a:pt x="2612" y="7388"/>
                  <a:pt x="3631" y="6369"/>
                </a:cubicBezTo>
                <a:cubicBezTo>
                  <a:pt x="5223" y="4777"/>
                  <a:pt x="7133" y="2867"/>
                  <a:pt x="713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18"/>
          <p:cNvSpPr/>
          <p:nvPr/>
        </p:nvSpPr>
        <p:spPr>
          <a:xfrm>
            <a:off x="3779068" y="3467873"/>
            <a:ext cx="177275" cy="111577"/>
          </a:xfrm>
          <a:custGeom>
            <a:rect b="b" l="l" r="r" t="t"/>
            <a:pathLst>
              <a:path extrusionOk="0" h="4650" w="7388">
                <a:moveTo>
                  <a:pt x="1" y="0"/>
                </a:moveTo>
                <a:cubicBezTo>
                  <a:pt x="574" y="637"/>
                  <a:pt x="1274" y="1338"/>
                  <a:pt x="1975" y="1975"/>
                </a:cubicBezTo>
                <a:cubicBezTo>
                  <a:pt x="2548" y="2548"/>
                  <a:pt x="3057" y="3248"/>
                  <a:pt x="3439" y="4013"/>
                </a:cubicBezTo>
                <a:cubicBezTo>
                  <a:pt x="3567" y="4204"/>
                  <a:pt x="3630" y="4458"/>
                  <a:pt x="3694" y="4649"/>
                </a:cubicBezTo>
                <a:cubicBezTo>
                  <a:pt x="3694" y="4586"/>
                  <a:pt x="3758" y="4458"/>
                  <a:pt x="3758" y="4395"/>
                </a:cubicBezTo>
                <a:cubicBezTo>
                  <a:pt x="3885" y="4013"/>
                  <a:pt x="4076" y="3694"/>
                  <a:pt x="4267" y="3376"/>
                </a:cubicBezTo>
                <a:cubicBezTo>
                  <a:pt x="4713" y="2803"/>
                  <a:pt x="5159" y="2229"/>
                  <a:pt x="5668" y="1720"/>
                </a:cubicBezTo>
                <a:cubicBezTo>
                  <a:pt x="6242" y="1147"/>
                  <a:pt x="6878" y="574"/>
                  <a:pt x="73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18"/>
          <p:cNvSpPr/>
          <p:nvPr/>
        </p:nvSpPr>
        <p:spPr>
          <a:xfrm>
            <a:off x="3867706" y="3617626"/>
            <a:ext cx="24" cy="24"/>
          </a:xfrm>
          <a:custGeom>
            <a:rect b="b" l="l" r="r" t="t"/>
            <a:pathLst>
              <a:path extrusionOk="0" h="1" w="1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8"/>
          <p:cNvSpPr/>
          <p:nvPr/>
        </p:nvSpPr>
        <p:spPr>
          <a:xfrm>
            <a:off x="3650719" y="3330334"/>
            <a:ext cx="429415" cy="38224"/>
          </a:xfrm>
          <a:custGeom>
            <a:rect b="b" l="l" r="r" t="t"/>
            <a:pathLst>
              <a:path extrusionOk="0" h="1593" w="17896">
                <a:moveTo>
                  <a:pt x="0" y="1"/>
                </a:moveTo>
                <a:lnTo>
                  <a:pt x="0" y="1593"/>
                </a:lnTo>
                <a:lnTo>
                  <a:pt x="17895" y="1593"/>
                </a:lnTo>
                <a:lnTo>
                  <a:pt x="17895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18"/>
          <p:cNvSpPr/>
          <p:nvPr/>
        </p:nvSpPr>
        <p:spPr>
          <a:xfrm>
            <a:off x="3650719" y="3830030"/>
            <a:ext cx="429415" cy="38224"/>
          </a:xfrm>
          <a:custGeom>
            <a:rect b="b" l="l" r="r" t="t"/>
            <a:pathLst>
              <a:path extrusionOk="0" h="1593" w="17896">
                <a:moveTo>
                  <a:pt x="0" y="1"/>
                </a:moveTo>
                <a:lnTo>
                  <a:pt x="0" y="1593"/>
                </a:lnTo>
                <a:lnTo>
                  <a:pt x="17895" y="1593"/>
                </a:lnTo>
                <a:lnTo>
                  <a:pt x="17895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18"/>
          <p:cNvSpPr/>
          <p:nvPr/>
        </p:nvSpPr>
        <p:spPr>
          <a:xfrm>
            <a:off x="-522515" y="481959"/>
            <a:ext cx="88638" cy="171180"/>
          </a:xfrm>
          <a:custGeom>
            <a:rect b="b" l="l" r="r" t="t"/>
            <a:pathLst>
              <a:path extrusionOk="0" h="7134" w="3694">
                <a:moveTo>
                  <a:pt x="2102" y="1"/>
                </a:moveTo>
                <a:lnTo>
                  <a:pt x="2102" y="4268"/>
                </a:lnTo>
                <a:cubicBezTo>
                  <a:pt x="2102" y="5032"/>
                  <a:pt x="2102" y="5669"/>
                  <a:pt x="955" y="5669"/>
                </a:cubicBezTo>
                <a:cubicBezTo>
                  <a:pt x="573" y="5669"/>
                  <a:pt x="191" y="5478"/>
                  <a:pt x="0" y="5159"/>
                </a:cubicBezTo>
                <a:lnTo>
                  <a:pt x="0" y="7006"/>
                </a:lnTo>
                <a:cubicBezTo>
                  <a:pt x="319" y="7134"/>
                  <a:pt x="637" y="7134"/>
                  <a:pt x="955" y="7134"/>
                </a:cubicBezTo>
                <a:cubicBezTo>
                  <a:pt x="2675" y="7134"/>
                  <a:pt x="3694" y="6433"/>
                  <a:pt x="3694" y="4395"/>
                </a:cubicBezTo>
                <a:lnTo>
                  <a:pt x="3694" y="1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8"/>
          <p:cNvSpPr/>
          <p:nvPr/>
        </p:nvSpPr>
        <p:spPr>
          <a:xfrm>
            <a:off x="-415569" y="478912"/>
            <a:ext cx="142146" cy="175763"/>
          </a:xfrm>
          <a:custGeom>
            <a:rect b="b" l="l" r="r" t="t"/>
            <a:pathLst>
              <a:path extrusionOk="0" h="7325" w="5924">
                <a:moveTo>
                  <a:pt x="2867" y="1"/>
                </a:moveTo>
                <a:cubicBezTo>
                  <a:pt x="1593" y="1"/>
                  <a:pt x="256" y="637"/>
                  <a:pt x="256" y="2102"/>
                </a:cubicBezTo>
                <a:cubicBezTo>
                  <a:pt x="256" y="4713"/>
                  <a:pt x="4331" y="3822"/>
                  <a:pt x="4331" y="5223"/>
                </a:cubicBezTo>
                <a:cubicBezTo>
                  <a:pt x="4331" y="5860"/>
                  <a:pt x="3504" y="6051"/>
                  <a:pt x="3058" y="6051"/>
                </a:cubicBezTo>
                <a:cubicBezTo>
                  <a:pt x="3019" y="6054"/>
                  <a:pt x="2980" y="6055"/>
                  <a:pt x="2942" y="6055"/>
                </a:cubicBezTo>
                <a:cubicBezTo>
                  <a:pt x="2230" y="6055"/>
                  <a:pt x="1654" y="5505"/>
                  <a:pt x="1593" y="4841"/>
                </a:cubicBezTo>
                <a:lnTo>
                  <a:pt x="1" y="4841"/>
                </a:lnTo>
                <a:cubicBezTo>
                  <a:pt x="1" y="6496"/>
                  <a:pt x="1466" y="7324"/>
                  <a:pt x="2994" y="7324"/>
                </a:cubicBezTo>
                <a:cubicBezTo>
                  <a:pt x="4586" y="7324"/>
                  <a:pt x="5924" y="6687"/>
                  <a:pt x="5924" y="5032"/>
                </a:cubicBezTo>
                <a:cubicBezTo>
                  <a:pt x="5924" y="2357"/>
                  <a:pt x="1848" y="3249"/>
                  <a:pt x="1848" y="1975"/>
                </a:cubicBezTo>
                <a:cubicBezTo>
                  <a:pt x="1848" y="1465"/>
                  <a:pt x="2485" y="1274"/>
                  <a:pt x="2867" y="1274"/>
                </a:cubicBezTo>
                <a:cubicBezTo>
                  <a:pt x="3695" y="1274"/>
                  <a:pt x="4077" y="1529"/>
                  <a:pt x="4204" y="2230"/>
                </a:cubicBezTo>
                <a:lnTo>
                  <a:pt x="5669" y="2230"/>
                </a:lnTo>
                <a:cubicBezTo>
                  <a:pt x="5605" y="637"/>
                  <a:pt x="4331" y="1"/>
                  <a:pt x="2867" y="1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8"/>
          <p:cNvSpPr/>
          <p:nvPr/>
        </p:nvSpPr>
        <p:spPr>
          <a:xfrm>
            <a:off x="-1214747" y="1001523"/>
            <a:ext cx="131445" cy="169645"/>
          </a:xfrm>
          <a:custGeom>
            <a:rect b="b" l="l" r="r" t="t"/>
            <a:pathLst>
              <a:path extrusionOk="0" h="7070" w="5478">
                <a:moveTo>
                  <a:pt x="0" y="1"/>
                </a:moveTo>
                <a:lnTo>
                  <a:pt x="0" y="7069"/>
                </a:lnTo>
                <a:lnTo>
                  <a:pt x="1529" y="7069"/>
                </a:lnTo>
                <a:lnTo>
                  <a:pt x="1529" y="4267"/>
                </a:lnTo>
                <a:lnTo>
                  <a:pt x="3821" y="4267"/>
                </a:lnTo>
                <a:lnTo>
                  <a:pt x="3821" y="7069"/>
                </a:lnTo>
                <a:lnTo>
                  <a:pt x="5477" y="7069"/>
                </a:lnTo>
                <a:lnTo>
                  <a:pt x="5477" y="1"/>
                </a:lnTo>
                <a:lnTo>
                  <a:pt x="3821" y="1"/>
                </a:lnTo>
                <a:lnTo>
                  <a:pt x="3821" y="2866"/>
                </a:lnTo>
                <a:lnTo>
                  <a:pt x="1529" y="2866"/>
                </a:lnTo>
                <a:lnTo>
                  <a:pt x="1529" y="1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8"/>
          <p:cNvSpPr/>
          <p:nvPr/>
        </p:nvSpPr>
        <p:spPr>
          <a:xfrm>
            <a:off x="-1066530" y="1001523"/>
            <a:ext cx="134492" cy="169645"/>
          </a:xfrm>
          <a:custGeom>
            <a:rect b="b" l="l" r="r" t="t"/>
            <a:pathLst>
              <a:path extrusionOk="0" h="7070" w="5605">
                <a:moveTo>
                  <a:pt x="1" y="1"/>
                </a:moveTo>
                <a:lnTo>
                  <a:pt x="1" y="1465"/>
                </a:lnTo>
                <a:lnTo>
                  <a:pt x="2038" y="1465"/>
                </a:lnTo>
                <a:lnTo>
                  <a:pt x="2038" y="7069"/>
                </a:lnTo>
                <a:lnTo>
                  <a:pt x="3567" y="7069"/>
                </a:lnTo>
                <a:lnTo>
                  <a:pt x="3567" y="1465"/>
                </a:lnTo>
                <a:lnTo>
                  <a:pt x="5605" y="1465"/>
                </a:lnTo>
                <a:lnTo>
                  <a:pt x="5605" y="1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18"/>
          <p:cNvSpPr/>
          <p:nvPr/>
        </p:nvSpPr>
        <p:spPr>
          <a:xfrm>
            <a:off x="-930526" y="1001523"/>
            <a:ext cx="224665" cy="169645"/>
          </a:xfrm>
          <a:custGeom>
            <a:rect b="b" l="l" r="r" t="t"/>
            <a:pathLst>
              <a:path extrusionOk="0" h="7070" w="9363">
                <a:moveTo>
                  <a:pt x="1402" y="1"/>
                </a:moveTo>
                <a:lnTo>
                  <a:pt x="0" y="7069"/>
                </a:lnTo>
                <a:lnTo>
                  <a:pt x="1720" y="7069"/>
                </a:lnTo>
                <a:lnTo>
                  <a:pt x="2548" y="2229"/>
                </a:lnTo>
                <a:lnTo>
                  <a:pt x="3949" y="7069"/>
                </a:lnTo>
                <a:lnTo>
                  <a:pt x="5477" y="7069"/>
                </a:lnTo>
                <a:lnTo>
                  <a:pt x="6815" y="2229"/>
                </a:lnTo>
                <a:lnTo>
                  <a:pt x="7643" y="7069"/>
                </a:lnTo>
                <a:lnTo>
                  <a:pt x="9362" y="7069"/>
                </a:lnTo>
                <a:lnTo>
                  <a:pt x="8025" y="1"/>
                </a:lnTo>
                <a:lnTo>
                  <a:pt x="6178" y="1"/>
                </a:lnTo>
                <a:lnTo>
                  <a:pt x="4713" y="4968"/>
                </a:lnTo>
                <a:lnTo>
                  <a:pt x="3248" y="1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18"/>
          <p:cNvSpPr/>
          <p:nvPr/>
        </p:nvSpPr>
        <p:spPr>
          <a:xfrm>
            <a:off x="-689088" y="1001523"/>
            <a:ext cx="97828" cy="169645"/>
          </a:xfrm>
          <a:custGeom>
            <a:rect b="b" l="l" r="r" t="t"/>
            <a:pathLst>
              <a:path extrusionOk="0" h="7070" w="4077">
                <a:moveTo>
                  <a:pt x="1" y="1"/>
                </a:moveTo>
                <a:lnTo>
                  <a:pt x="1" y="7069"/>
                </a:lnTo>
                <a:lnTo>
                  <a:pt x="4076" y="7069"/>
                </a:lnTo>
                <a:lnTo>
                  <a:pt x="4076" y="5668"/>
                </a:lnTo>
                <a:lnTo>
                  <a:pt x="1529" y="5668"/>
                </a:lnTo>
                <a:lnTo>
                  <a:pt x="1529" y="1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18"/>
          <p:cNvSpPr/>
          <p:nvPr/>
        </p:nvSpPr>
        <p:spPr>
          <a:xfrm>
            <a:off x="12309" y="4484061"/>
            <a:ext cx="155896" cy="203262"/>
          </a:xfrm>
          <a:custGeom>
            <a:rect b="b" l="l" r="r" t="t"/>
            <a:pathLst>
              <a:path extrusionOk="0" h="8471" w="6497">
                <a:moveTo>
                  <a:pt x="6496" y="0"/>
                </a:moveTo>
                <a:lnTo>
                  <a:pt x="0" y="3057"/>
                </a:lnTo>
                <a:lnTo>
                  <a:pt x="0" y="5413"/>
                </a:lnTo>
                <a:lnTo>
                  <a:pt x="6496" y="8470"/>
                </a:lnTo>
                <a:lnTo>
                  <a:pt x="6496" y="6560"/>
                </a:lnTo>
                <a:lnTo>
                  <a:pt x="1402" y="4267"/>
                </a:lnTo>
                <a:lnTo>
                  <a:pt x="6496" y="1911"/>
                </a:lnTo>
                <a:lnTo>
                  <a:pt x="649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8"/>
          <p:cNvSpPr/>
          <p:nvPr/>
        </p:nvSpPr>
        <p:spPr>
          <a:xfrm>
            <a:off x="192632" y="4384722"/>
            <a:ext cx="198679" cy="365252"/>
          </a:xfrm>
          <a:custGeom>
            <a:rect b="b" l="l" r="r" t="t"/>
            <a:pathLst>
              <a:path extrusionOk="0" h="15222" w="8280">
                <a:moveTo>
                  <a:pt x="6114" y="1"/>
                </a:moveTo>
                <a:lnTo>
                  <a:pt x="0" y="15221"/>
                </a:lnTo>
                <a:lnTo>
                  <a:pt x="2165" y="15221"/>
                </a:lnTo>
                <a:lnTo>
                  <a:pt x="827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8"/>
          <p:cNvSpPr/>
          <p:nvPr/>
        </p:nvSpPr>
        <p:spPr>
          <a:xfrm>
            <a:off x="3801989" y="4086729"/>
            <a:ext cx="230760" cy="230784"/>
          </a:xfrm>
          <a:custGeom>
            <a:rect b="b" l="l" r="r" t="t"/>
            <a:pathLst>
              <a:path extrusionOk="0" h="9618" w="9617">
                <a:moveTo>
                  <a:pt x="1" y="1"/>
                </a:moveTo>
                <a:lnTo>
                  <a:pt x="1" y="9617"/>
                </a:lnTo>
                <a:lnTo>
                  <a:pt x="9617" y="9617"/>
                </a:lnTo>
                <a:lnTo>
                  <a:pt x="961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3" name="Google Shape;20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2125" y="378612"/>
            <a:ext cx="4135163" cy="2760176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18"/>
          <p:cNvSpPr txBox="1"/>
          <p:nvPr/>
        </p:nvSpPr>
        <p:spPr>
          <a:xfrm>
            <a:off x="247038" y="407950"/>
            <a:ext cx="94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MONTE</a:t>
            </a:r>
            <a:endParaRPr b="1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5" name="Google Shape;205;p18"/>
          <p:cNvSpPr txBox="1"/>
          <p:nvPr/>
        </p:nvSpPr>
        <p:spPr>
          <a:xfrm>
            <a:off x="3614787" y="1771300"/>
            <a:ext cx="779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CARLO</a:t>
            </a:r>
            <a:endParaRPr b="1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6" name="Google Shape;206;p18"/>
          <p:cNvSpPr txBox="1"/>
          <p:nvPr/>
        </p:nvSpPr>
        <p:spPr>
          <a:xfrm>
            <a:off x="21500" y="836550"/>
            <a:ext cx="3603300" cy="6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Roboto Light"/>
                <a:ea typeface="Roboto Light"/>
                <a:cs typeface="Roboto Light"/>
                <a:sym typeface="Roboto Light"/>
              </a:rPr>
              <a:t>A. Buonocore, E. De Piccoli</a:t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Roboto Light"/>
                <a:ea typeface="Roboto Light"/>
                <a:cs typeface="Roboto Light"/>
                <a:sym typeface="Roboto Light"/>
              </a:rPr>
              <a:t>Supervisor: Giuseppe Lo Presti</a:t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7"/>
          <p:cNvSpPr txBox="1"/>
          <p:nvPr>
            <p:ph type="ctrTitle"/>
          </p:nvPr>
        </p:nvSpPr>
        <p:spPr>
          <a:xfrm>
            <a:off x="311700" y="644550"/>
            <a:ext cx="85206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THE MONTE CARLO METHOD</a:t>
            </a:r>
            <a:endParaRPr/>
          </a:p>
        </p:txBody>
      </p:sp>
      <p:sp>
        <p:nvSpPr>
          <p:cNvPr id="390" name="Google Shape;390;p27"/>
          <p:cNvSpPr txBox="1"/>
          <p:nvPr/>
        </p:nvSpPr>
        <p:spPr>
          <a:xfrm>
            <a:off x="396925" y="1715275"/>
            <a:ext cx="2868000" cy="25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In</a:t>
            </a:r>
            <a:r>
              <a:rPr lang="es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 the majority of the lectures we attended during these two weeks, we talked about the “Monte Carlo” method, used to foresee possible results of experiments without actually doing them. </a:t>
            </a:r>
            <a:endParaRPr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As we’ll clarify in the next minutes, it isn’t that precise, but it helps a lot in terms of understanding the range of logical possibilities.</a:t>
            </a:r>
            <a:endParaRPr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391" name="Google Shape;39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0400" y="1825050"/>
            <a:ext cx="5101899" cy="2550949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27"/>
          <p:cNvSpPr txBox="1"/>
          <p:nvPr/>
        </p:nvSpPr>
        <p:spPr>
          <a:xfrm>
            <a:off x="8699275" y="4687350"/>
            <a:ext cx="41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10</a:t>
            </a:r>
            <a:endParaRPr b="1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28"/>
          <p:cNvSpPr/>
          <p:nvPr/>
        </p:nvSpPr>
        <p:spPr>
          <a:xfrm>
            <a:off x="5091450" y="3854349"/>
            <a:ext cx="2847000" cy="66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p28"/>
          <p:cNvSpPr/>
          <p:nvPr/>
        </p:nvSpPr>
        <p:spPr>
          <a:xfrm>
            <a:off x="4169150" y="2998825"/>
            <a:ext cx="4704900" cy="7689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9" name="Google Shape;399;p28"/>
          <p:cNvSpPr txBox="1"/>
          <p:nvPr>
            <p:ph type="ctrTitle"/>
          </p:nvPr>
        </p:nvSpPr>
        <p:spPr>
          <a:xfrm>
            <a:off x="311700" y="353600"/>
            <a:ext cx="85206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HOW DOES IT WORK?</a:t>
            </a:r>
            <a:endParaRPr/>
          </a:p>
        </p:txBody>
      </p:sp>
      <p:pic>
        <p:nvPicPr>
          <p:cNvPr id="400" name="Google Shape;40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950" y="1434700"/>
            <a:ext cx="3333750" cy="3333750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28"/>
          <p:cNvSpPr txBox="1"/>
          <p:nvPr/>
        </p:nvSpPr>
        <p:spPr>
          <a:xfrm>
            <a:off x="2838775" y="2687075"/>
            <a:ext cx="53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Roboto"/>
                <a:ea typeface="Roboto"/>
                <a:cs typeface="Roboto"/>
                <a:sym typeface="Roboto"/>
              </a:rPr>
              <a:t>r=1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2" name="Google Shape;402;p28"/>
          <p:cNvSpPr txBox="1"/>
          <p:nvPr/>
        </p:nvSpPr>
        <p:spPr>
          <a:xfrm flipH="1">
            <a:off x="4169150" y="1434700"/>
            <a:ext cx="48834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The probability of hitting the circle with a small point, called “event”, is simply a consequence of the direct application of the definition of “probability” itself: the number of favorable cases divided for the number of possible cases. </a:t>
            </a:r>
            <a:endParaRPr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The denominator is the whole square, while the numerator is the circle. From here we can solve the equation and find pi.</a:t>
            </a:r>
            <a:endParaRPr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descr="&lt;math xmlns=&quot;http://www.w3.org/1998/Math/MathML&quot;&gt;&lt;mi&gt;p&lt;/mi&gt;&lt;mo&gt;=&lt;/mo&gt;&lt;mfrac&gt;&lt;mrow&gt;&lt;mi&gt;f&lt;/mi&gt;&lt;mi&gt;a&lt;/mi&gt;&lt;mi&gt;v&lt;/mi&gt;&lt;mi&gt;o&lt;/mi&gt;&lt;mi&gt;r&lt;/mi&gt;&lt;mi&gt;a&lt;/mi&gt;&lt;mi&gt;b&lt;/mi&gt;&lt;mi&gt;l&lt;/mi&gt;&lt;mi&gt;e&lt;/mi&gt;&lt;mo&gt;&amp;#xA0;&lt;/mo&gt;&lt;mi&gt;c&lt;/mi&gt;&lt;mi&gt;a&lt;/mi&gt;&lt;mi&gt;s&lt;/mi&gt;&lt;mi&gt;e&lt;/mi&gt;&lt;mi&gt;s&lt;/mi&gt;&lt;/mrow&gt;&lt;mrow&gt;&lt;mi&gt;p&lt;/mi&gt;&lt;mi&gt;o&lt;/mi&gt;&lt;mi&gt;s&lt;/mi&gt;&lt;mi&gt;s&lt;/mi&gt;&lt;mi&gt;i&lt;/mi&gt;&lt;mi&gt;b&lt;/mi&gt;&lt;mi&gt;l&lt;/mi&gt;&lt;mi&gt;e&lt;/mi&gt;&lt;mo&gt;&amp;#xA0;&lt;/mo&gt;&lt;mi&gt;c&lt;/mi&gt;&lt;mi&gt;a&lt;/mi&gt;&lt;mi&gt;s&lt;/mi&gt;&lt;mi&gt;e&lt;/mi&gt;&lt;mi&gt;s&lt;/mi&gt;&lt;/mrow&gt;&lt;/mfrac&gt;&lt;mo&gt;=&lt;/mo&gt;&lt;mfrac&gt;&lt;mrow&gt;&lt;mi&gt;c&lt;/mi&gt;&lt;mi&gt;i&lt;/mi&gt;&lt;mi&gt;r&lt;/mi&gt;&lt;mi&gt;c&lt;/mi&gt;&lt;mi&gt;l&lt;/mi&gt;&lt;mi&gt;e&lt;/mi&gt;&lt;mo&gt;'&lt;/mo&gt;&lt;mi&gt;s&lt;/mi&gt;&lt;mo&gt;&amp;#xA0;&lt;/mo&gt;&lt;mi&gt;s&lt;/mi&gt;&lt;mi&gt;u&lt;/mi&gt;&lt;mi&gt;r&lt;/mi&gt;&lt;mi&gt;f&lt;/mi&gt;&lt;mi&gt;r&lt;/mi&gt;&lt;mi&gt;a&lt;/mi&gt;&lt;mi&gt;c&lt;/mi&gt;&lt;mi&gt;e&lt;/mi&gt;&lt;/mrow&gt;&lt;mrow&gt;&lt;mi&gt;s&lt;/mi&gt;&lt;mi&gt;q&lt;/mi&gt;&lt;mi&gt;u&lt;/mi&gt;&lt;mi&gt;a&lt;/mi&gt;&lt;mi&gt;r&lt;/mi&gt;&lt;mi&gt;e&lt;/mi&gt;&lt;mo&gt;'&lt;/mo&gt;&lt;mi&gt;s&lt;/mi&gt;&lt;mo&gt;&amp;#xA0;&lt;/mo&gt;&lt;mi&gt;s&lt;/mi&gt;&lt;mi&gt;u&lt;/mi&gt;&lt;mi&gt;r&lt;/mi&gt;&lt;mi&gt;f&lt;/mi&gt;&lt;mi&gt;a&lt;/mi&gt;&lt;mi&gt;c&lt;/mi&gt;&lt;mi&gt;e&lt;/mi&gt;&lt;/mrow&gt;&lt;/mfrac&gt;&lt;mo&gt;=&lt;/mo&gt;&lt;mfrac&gt;&lt;msup&gt;&lt;mi&gt;&amp;#x3C0;r&lt;/mi&gt;&lt;mn&gt;2&lt;/mn&gt;&lt;/msup&gt;&lt;msup&gt;&lt;mi&gt;l&lt;/mi&gt;&lt;mn&gt;2&lt;/mn&gt;&lt;/msup&gt;&lt;/mfrac&gt;&lt;mo&gt;=&lt;/mo&gt;&lt;mfrac&gt;&lt;msup&gt;&lt;mi&gt;&amp;#x3C0;r&lt;/mi&gt;&lt;mn&gt;2&lt;/mn&gt;&lt;/msup&gt;&lt;msup&gt;&lt;mfenced&gt;&lt;mrow&gt;&lt;mn&gt;2&lt;/mn&gt;&lt;mi&gt;r&lt;/mi&gt;&lt;/mrow&gt;&lt;/mfenced&gt;&lt;mn&gt;2&lt;/mn&gt;&lt;/msup&gt;&lt;/mfrac&gt;&lt;mo&gt;=&lt;/mo&gt;&lt;mfrac&gt;&lt;msup&gt;&lt;mi&gt;&amp;#x3C0;r&lt;/mi&gt;&lt;mn&gt;2&lt;/mn&gt;&lt;/msup&gt;&lt;mrow&gt;&lt;mn&gt;4&lt;/mn&gt;&lt;msup&gt;&lt;mi&gt;r&lt;/mi&gt;&lt;mn&gt;2&lt;/mn&gt;&lt;/msup&gt;&lt;/mrow&gt;&lt;/mfrac&gt;&lt;mo&gt;=&lt;/mo&gt;&lt;mfrac&gt;&lt;mi mathvariant=&quot;normal&quot;&gt;&amp;#x3C0;&lt;/mi&gt;&lt;mn&gt;4&lt;/mn&gt;&lt;/mfrac&gt;&lt;/math&gt;" id="403" name="Google Shape;403;p28" title="p equals fraction numerator f a v o r a b l e space c a s e s over denominator p o s s i b l e space c a s e s end fraction equals fraction numerator c i r c l e apostrophe s space s u r f r a c e over denominator s q u a r e apostrophe s space s u r f a c e end fraction equals πr squared over l squared equals πr squared over open parentheses 2 r close parentheses squared equals fraction numerator πr squared over denominator 4 r squared end fraction equals straight pi over 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43250" y="3181607"/>
            <a:ext cx="4343400" cy="40828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&lt;math xmlns=&quot;http://www.w3.org/1998/Math/MathML&quot;&gt;&lt;mi mathvariant=&quot;normal&quot;&gt;&amp;#x3C0;&lt;/mi&gt;&lt;mo&gt;=&lt;/mo&gt;&lt;mn&gt;4&lt;/mn&gt;&lt;mi mathvariant=&quot;normal&quot;&gt;p&lt;/mi&gt;&lt;mo&gt;=&lt;/mo&gt;&lt;mn&gt;4&lt;/mn&gt;&lt;mfrac&gt;&lt;mrow&gt;&lt;mi&gt;events&lt;/mi&gt;&lt;mo&gt;&amp;#xA0;&lt;/mo&gt;&lt;mi&gt;in&lt;/mi&gt;&lt;mo&gt;&amp;#xA0;&lt;/mo&gt;&lt;mi&gt;the&lt;/mi&gt;&lt;mo&gt;&amp;#xA0;&lt;/mo&gt;&lt;mi&gt;circle&lt;/mi&gt;&lt;/mrow&gt;&lt;mrow&gt;&lt;mi&gt;events&lt;/mi&gt;&lt;mo&gt;&amp;#xA0;&lt;/mo&gt;&lt;mi&gt;in&lt;/mi&gt;&lt;mo&gt;&amp;#xA0;&lt;/mo&gt;&lt;mi&gt;the&lt;/mi&gt;&lt;mo&gt;&amp;#xA0;&lt;/mo&gt;&lt;mi&gt;square&lt;/mi&gt;&lt;/mrow&gt;&lt;/mfrac&gt;&lt;/math&gt;" id="404" name="Google Shape;404;p28" title="straight pi equals 4 straight p equals 4 fraction numerator events space in space the space circle over denominator events space in space the space square end fraction"/>
          <p:cNvPicPr preferRelativeResize="0"/>
          <p:nvPr/>
        </p:nvPicPr>
        <p:blipFill rotWithShape="1">
          <a:blip r:embed="rId5">
            <a:alphaModFix/>
          </a:blip>
          <a:srcRect b="-4723" l="0" r="-4723" t="0"/>
          <a:stretch/>
        </p:blipFill>
        <p:spPr>
          <a:xfrm>
            <a:off x="5263075" y="3958725"/>
            <a:ext cx="2431149" cy="497725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p28"/>
          <p:cNvSpPr txBox="1"/>
          <p:nvPr/>
        </p:nvSpPr>
        <p:spPr>
          <a:xfrm>
            <a:off x="632450" y="1034500"/>
            <a:ext cx="86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</a:t>
            </a:r>
            <a:r>
              <a:rPr b="1" lang="es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=2r=2</a:t>
            </a:r>
            <a:endParaRPr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6" name="Google Shape;406;p28"/>
          <p:cNvSpPr txBox="1"/>
          <p:nvPr/>
        </p:nvSpPr>
        <p:spPr>
          <a:xfrm>
            <a:off x="8699275" y="4687350"/>
            <a:ext cx="41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11</a:t>
            </a:r>
            <a:endParaRPr b="1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7" name="Google Shape;407;p28"/>
          <p:cNvSpPr txBox="1"/>
          <p:nvPr/>
        </p:nvSpPr>
        <p:spPr>
          <a:xfrm>
            <a:off x="3247200" y="845900"/>
            <a:ext cx="264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Let’s apply it to </a:t>
            </a:r>
            <a:r>
              <a:rPr lang="es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estimate</a:t>
            </a:r>
            <a:r>
              <a:rPr lang="es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 π!</a:t>
            </a:r>
            <a:endParaRPr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" name="Google Shape;41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93700" y="354550"/>
            <a:ext cx="4156599" cy="4081100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29"/>
          <p:cNvSpPr txBox="1"/>
          <p:nvPr/>
        </p:nvSpPr>
        <p:spPr>
          <a:xfrm>
            <a:off x="1643650" y="4513450"/>
            <a:ext cx="5985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Monte Carlo visualized (with 10 000 points)</a:t>
            </a:r>
            <a:endParaRPr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414" name="Google Shape;414;p29"/>
          <p:cNvSpPr txBox="1"/>
          <p:nvPr/>
        </p:nvSpPr>
        <p:spPr>
          <a:xfrm>
            <a:off x="8699275" y="4687350"/>
            <a:ext cx="41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12</a:t>
            </a:r>
            <a:endParaRPr b="1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052643"/>
            </a:gs>
            <a:gs pos="100000">
              <a:srgbClr val="04152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30"/>
          <p:cNvSpPr txBox="1"/>
          <p:nvPr>
            <p:ph type="ctrTitle"/>
          </p:nvPr>
        </p:nvSpPr>
        <p:spPr>
          <a:xfrm>
            <a:off x="3986575" y="1429225"/>
            <a:ext cx="35781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THANK YOU!</a:t>
            </a:r>
            <a:endParaRPr/>
          </a:p>
        </p:txBody>
      </p:sp>
      <p:sp>
        <p:nvSpPr>
          <p:cNvPr id="420" name="Google Shape;420;p30"/>
          <p:cNvSpPr txBox="1"/>
          <p:nvPr>
            <p:ph idx="1" type="subTitle"/>
          </p:nvPr>
        </p:nvSpPr>
        <p:spPr>
          <a:xfrm>
            <a:off x="3986575" y="2421700"/>
            <a:ext cx="4470900" cy="187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Supervisor: Giuseppe Lo Presti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Data storage: CERNBox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Software platform: Service for Web based ANalysis (SWAN)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Math editor: MathType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Programming language: Python</a:t>
            </a:r>
            <a:endParaRPr/>
          </a:p>
        </p:txBody>
      </p:sp>
      <p:grpSp>
        <p:nvGrpSpPr>
          <p:cNvPr id="421" name="Google Shape;421;p30"/>
          <p:cNvGrpSpPr/>
          <p:nvPr/>
        </p:nvGrpSpPr>
        <p:grpSpPr>
          <a:xfrm flipH="1">
            <a:off x="-4479476" y="-117297"/>
            <a:ext cx="7324051" cy="5378088"/>
            <a:chOff x="238125" y="262775"/>
            <a:chExt cx="7092825" cy="5151425"/>
          </a:xfrm>
        </p:grpSpPr>
        <p:sp>
          <p:nvSpPr>
            <p:cNvPr id="422" name="Google Shape;422;p30"/>
            <p:cNvSpPr/>
            <p:nvPr/>
          </p:nvSpPr>
          <p:spPr>
            <a:xfrm>
              <a:off x="4565450" y="4835675"/>
              <a:ext cx="850200" cy="445800"/>
            </a:xfrm>
            <a:custGeom>
              <a:rect b="b" l="l" r="r" t="t"/>
              <a:pathLst>
                <a:path extrusionOk="0" h="17832" w="34008">
                  <a:moveTo>
                    <a:pt x="4203" y="0"/>
                  </a:moveTo>
                  <a:cubicBezTo>
                    <a:pt x="1847" y="0"/>
                    <a:pt x="0" y="1847"/>
                    <a:pt x="0" y="4203"/>
                  </a:cubicBezTo>
                  <a:lnTo>
                    <a:pt x="0" y="13629"/>
                  </a:lnTo>
                  <a:cubicBezTo>
                    <a:pt x="0" y="15921"/>
                    <a:pt x="1847" y="17832"/>
                    <a:pt x="4203" y="17832"/>
                  </a:cubicBezTo>
                  <a:lnTo>
                    <a:pt x="29804" y="17832"/>
                  </a:lnTo>
                  <a:cubicBezTo>
                    <a:pt x="32160" y="17832"/>
                    <a:pt x="34007" y="15921"/>
                    <a:pt x="34007" y="13629"/>
                  </a:cubicBezTo>
                  <a:lnTo>
                    <a:pt x="34007" y="4203"/>
                  </a:lnTo>
                  <a:cubicBezTo>
                    <a:pt x="34007" y="1847"/>
                    <a:pt x="32160" y="0"/>
                    <a:pt x="298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30"/>
            <p:cNvSpPr/>
            <p:nvPr/>
          </p:nvSpPr>
          <p:spPr>
            <a:xfrm>
              <a:off x="5848675" y="1425000"/>
              <a:ext cx="423525" cy="132575"/>
            </a:xfrm>
            <a:custGeom>
              <a:rect b="b" l="l" r="r" t="t"/>
              <a:pathLst>
                <a:path extrusionOk="0" h="5303" w="16941">
                  <a:moveTo>
                    <a:pt x="8470" y="0"/>
                  </a:moveTo>
                  <a:cubicBezTo>
                    <a:pt x="5413" y="0"/>
                    <a:pt x="2357" y="1131"/>
                    <a:pt x="0" y="3392"/>
                  </a:cubicBezTo>
                  <a:lnTo>
                    <a:pt x="1783" y="5302"/>
                  </a:lnTo>
                  <a:cubicBezTo>
                    <a:pt x="3662" y="3487"/>
                    <a:pt x="6082" y="2580"/>
                    <a:pt x="8502" y="2580"/>
                  </a:cubicBezTo>
                  <a:cubicBezTo>
                    <a:pt x="10922" y="2580"/>
                    <a:pt x="13342" y="3487"/>
                    <a:pt x="15221" y="5302"/>
                  </a:cubicBezTo>
                  <a:lnTo>
                    <a:pt x="16940" y="3392"/>
                  </a:lnTo>
                  <a:cubicBezTo>
                    <a:pt x="14584" y="1131"/>
                    <a:pt x="11527" y="0"/>
                    <a:pt x="84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30"/>
            <p:cNvSpPr/>
            <p:nvPr/>
          </p:nvSpPr>
          <p:spPr>
            <a:xfrm>
              <a:off x="5941025" y="1557925"/>
              <a:ext cx="238825" cy="95175"/>
            </a:xfrm>
            <a:custGeom>
              <a:rect b="b" l="l" r="r" t="t"/>
              <a:pathLst>
                <a:path extrusionOk="0" h="3807" w="9553">
                  <a:moveTo>
                    <a:pt x="4752" y="1"/>
                  </a:moveTo>
                  <a:cubicBezTo>
                    <a:pt x="3025" y="1"/>
                    <a:pt x="1306" y="654"/>
                    <a:pt x="0" y="1959"/>
                  </a:cubicBezTo>
                  <a:lnTo>
                    <a:pt x="1783" y="3806"/>
                  </a:lnTo>
                  <a:cubicBezTo>
                    <a:pt x="2611" y="3010"/>
                    <a:pt x="3678" y="2612"/>
                    <a:pt x="4744" y="2612"/>
                  </a:cubicBezTo>
                  <a:cubicBezTo>
                    <a:pt x="5811" y="2612"/>
                    <a:pt x="6878" y="3010"/>
                    <a:pt x="7706" y="3806"/>
                  </a:cubicBezTo>
                  <a:lnTo>
                    <a:pt x="9553" y="1959"/>
                  </a:lnTo>
                  <a:cubicBezTo>
                    <a:pt x="8215" y="654"/>
                    <a:pt x="6480" y="1"/>
                    <a:pt x="47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30"/>
            <p:cNvSpPr/>
            <p:nvPr/>
          </p:nvSpPr>
          <p:spPr>
            <a:xfrm>
              <a:off x="6009475" y="1680125"/>
              <a:ext cx="119425" cy="102525"/>
            </a:xfrm>
            <a:custGeom>
              <a:rect b="b" l="l" r="r" t="t"/>
              <a:pathLst>
                <a:path extrusionOk="0" h="4101" w="4777">
                  <a:moveTo>
                    <a:pt x="2038" y="1"/>
                  </a:moveTo>
                  <a:cubicBezTo>
                    <a:pt x="892" y="1"/>
                    <a:pt x="0" y="892"/>
                    <a:pt x="0" y="2039"/>
                  </a:cubicBezTo>
                  <a:cubicBezTo>
                    <a:pt x="0" y="3288"/>
                    <a:pt x="992" y="4101"/>
                    <a:pt x="2047" y="4101"/>
                  </a:cubicBezTo>
                  <a:cubicBezTo>
                    <a:pt x="2552" y="4101"/>
                    <a:pt x="3071" y="3915"/>
                    <a:pt x="3503" y="3503"/>
                  </a:cubicBezTo>
                  <a:cubicBezTo>
                    <a:pt x="4777" y="2166"/>
                    <a:pt x="3885" y="1"/>
                    <a:pt x="20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30"/>
            <p:cNvSpPr/>
            <p:nvPr/>
          </p:nvSpPr>
          <p:spPr>
            <a:xfrm>
              <a:off x="5753150" y="1286475"/>
              <a:ext cx="614575" cy="170775"/>
            </a:xfrm>
            <a:custGeom>
              <a:rect b="b" l="l" r="r" t="t"/>
              <a:pathLst>
                <a:path extrusionOk="0" h="6831" w="24583">
                  <a:moveTo>
                    <a:pt x="12291" y="1"/>
                  </a:moveTo>
                  <a:cubicBezTo>
                    <a:pt x="7865" y="1"/>
                    <a:pt x="3439" y="1641"/>
                    <a:pt x="0" y="4920"/>
                  </a:cubicBezTo>
                  <a:lnTo>
                    <a:pt x="1783" y="6831"/>
                  </a:lnTo>
                  <a:cubicBezTo>
                    <a:pt x="4713" y="3997"/>
                    <a:pt x="8502" y="2580"/>
                    <a:pt x="12291" y="2580"/>
                  </a:cubicBezTo>
                  <a:cubicBezTo>
                    <a:pt x="16081" y="2580"/>
                    <a:pt x="19870" y="3997"/>
                    <a:pt x="22799" y="6831"/>
                  </a:cubicBezTo>
                  <a:lnTo>
                    <a:pt x="24582" y="4920"/>
                  </a:lnTo>
                  <a:cubicBezTo>
                    <a:pt x="21143" y="1641"/>
                    <a:pt x="16717" y="1"/>
                    <a:pt x="122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30"/>
            <p:cNvSpPr/>
            <p:nvPr/>
          </p:nvSpPr>
          <p:spPr>
            <a:xfrm>
              <a:off x="1997375" y="1099025"/>
              <a:ext cx="3593400" cy="4136275"/>
            </a:xfrm>
            <a:custGeom>
              <a:rect b="b" l="l" r="r" t="t"/>
              <a:pathLst>
                <a:path extrusionOk="0" h="165451" w="143736">
                  <a:moveTo>
                    <a:pt x="75084" y="96481"/>
                  </a:moveTo>
                  <a:cubicBezTo>
                    <a:pt x="75020" y="96545"/>
                    <a:pt x="74957" y="96609"/>
                    <a:pt x="74893" y="96609"/>
                  </a:cubicBezTo>
                  <a:cubicBezTo>
                    <a:pt x="74957" y="96545"/>
                    <a:pt x="75020" y="96545"/>
                    <a:pt x="75084" y="96481"/>
                  </a:cubicBezTo>
                  <a:close/>
                  <a:moveTo>
                    <a:pt x="74000" y="97376"/>
                  </a:moveTo>
                  <a:cubicBezTo>
                    <a:pt x="73937" y="97501"/>
                    <a:pt x="73874" y="97565"/>
                    <a:pt x="73874" y="97691"/>
                  </a:cubicBezTo>
                  <a:lnTo>
                    <a:pt x="73874" y="97628"/>
                  </a:lnTo>
                  <a:cubicBezTo>
                    <a:pt x="73874" y="97564"/>
                    <a:pt x="73937" y="97501"/>
                    <a:pt x="74000" y="97376"/>
                  </a:cubicBezTo>
                  <a:close/>
                  <a:moveTo>
                    <a:pt x="73618" y="98331"/>
                  </a:moveTo>
                  <a:lnTo>
                    <a:pt x="73618" y="98331"/>
                  </a:lnTo>
                  <a:cubicBezTo>
                    <a:pt x="73556" y="98458"/>
                    <a:pt x="73556" y="98648"/>
                    <a:pt x="73556" y="98838"/>
                  </a:cubicBezTo>
                  <a:lnTo>
                    <a:pt x="73556" y="98774"/>
                  </a:lnTo>
                  <a:cubicBezTo>
                    <a:pt x="73556" y="98648"/>
                    <a:pt x="73556" y="98458"/>
                    <a:pt x="73618" y="98331"/>
                  </a:cubicBezTo>
                  <a:close/>
                  <a:moveTo>
                    <a:pt x="87375" y="108709"/>
                  </a:moveTo>
                  <a:cubicBezTo>
                    <a:pt x="87311" y="108709"/>
                    <a:pt x="87248" y="108772"/>
                    <a:pt x="87184" y="108836"/>
                  </a:cubicBezTo>
                  <a:lnTo>
                    <a:pt x="87120" y="108772"/>
                  </a:lnTo>
                  <a:cubicBezTo>
                    <a:pt x="87184" y="108772"/>
                    <a:pt x="87311" y="108709"/>
                    <a:pt x="87375" y="108709"/>
                  </a:cubicBezTo>
                  <a:close/>
                  <a:moveTo>
                    <a:pt x="86929" y="108836"/>
                  </a:moveTo>
                  <a:cubicBezTo>
                    <a:pt x="86866" y="108900"/>
                    <a:pt x="86802" y="108963"/>
                    <a:pt x="86738" y="108963"/>
                  </a:cubicBezTo>
                  <a:lnTo>
                    <a:pt x="86675" y="108963"/>
                  </a:lnTo>
                  <a:cubicBezTo>
                    <a:pt x="86738" y="108963"/>
                    <a:pt x="86802" y="108900"/>
                    <a:pt x="86929" y="108836"/>
                  </a:cubicBezTo>
                  <a:close/>
                  <a:moveTo>
                    <a:pt x="85783" y="109728"/>
                  </a:moveTo>
                  <a:cubicBezTo>
                    <a:pt x="85783" y="109855"/>
                    <a:pt x="85719" y="109919"/>
                    <a:pt x="85719" y="110046"/>
                  </a:cubicBezTo>
                  <a:lnTo>
                    <a:pt x="85656" y="110046"/>
                  </a:lnTo>
                  <a:cubicBezTo>
                    <a:pt x="85719" y="109919"/>
                    <a:pt x="85719" y="109855"/>
                    <a:pt x="85783" y="109728"/>
                  </a:cubicBezTo>
                  <a:close/>
                  <a:moveTo>
                    <a:pt x="85592" y="110173"/>
                  </a:moveTo>
                  <a:cubicBezTo>
                    <a:pt x="85528" y="110301"/>
                    <a:pt x="85528" y="110428"/>
                    <a:pt x="85528" y="110492"/>
                  </a:cubicBezTo>
                  <a:lnTo>
                    <a:pt x="85465" y="110492"/>
                  </a:lnTo>
                  <a:cubicBezTo>
                    <a:pt x="85465" y="110428"/>
                    <a:pt x="85528" y="110301"/>
                    <a:pt x="85592" y="110173"/>
                  </a:cubicBezTo>
                  <a:close/>
                  <a:moveTo>
                    <a:pt x="85401" y="110683"/>
                  </a:moveTo>
                  <a:cubicBezTo>
                    <a:pt x="85401" y="110810"/>
                    <a:pt x="85401" y="111001"/>
                    <a:pt x="85401" y="111192"/>
                  </a:cubicBezTo>
                  <a:lnTo>
                    <a:pt x="85337" y="111129"/>
                  </a:lnTo>
                  <a:cubicBezTo>
                    <a:pt x="85337" y="111001"/>
                    <a:pt x="85401" y="110810"/>
                    <a:pt x="85401" y="110683"/>
                  </a:cubicBezTo>
                  <a:close/>
                  <a:moveTo>
                    <a:pt x="96291" y="112156"/>
                  </a:moveTo>
                  <a:cubicBezTo>
                    <a:pt x="96294" y="112284"/>
                    <a:pt x="96355" y="112469"/>
                    <a:pt x="96355" y="112593"/>
                  </a:cubicBezTo>
                  <a:lnTo>
                    <a:pt x="96355" y="112657"/>
                  </a:lnTo>
                  <a:cubicBezTo>
                    <a:pt x="96355" y="112470"/>
                    <a:pt x="96294" y="112284"/>
                    <a:pt x="96291" y="112156"/>
                  </a:cubicBezTo>
                  <a:close/>
                  <a:moveTo>
                    <a:pt x="90432" y="113758"/>
                  </a:moveTo>
                  <a:lnTo>
                    <a:pt x="90432" y="113758"/>
                  </a:lnTo>
                  <a:cubicBezTo>
                    <a:pt x="90432" y="113879"/>
                    <a:pt x="90438" y="113997"/>
                    <a:pt x="90559" y="114058"/>
                  </a:cubicBezTo>
                  <a:lnTo>
                    <a:pt x="90559" y="114122"/>
                  </a:lnTo>
                  <a:cubicBezTo>
                    <a:pt x="90438" y="114001"/>
                    <a:pt x="90432" y="113879"/>
                    <a:pt x="90432" y="113758"/>
                  </a:cubicBezTo>
                  <a:close/>
                  <a:moveTo>
                    <a:pt x="91260" y="113740"/>
                  </a:moveTo>
                  <a:cubicBezTo>
                    <a:pt x="91260" y="113994"/>
                    <a:pt x="91132" y="114185"/>
                    <a:pt x="90878" y="114185"/>
                  </a:cubicBezTo>
                  <a:lnTo>
                    <a:pt x="90814" y="114185"/>
                  </a:lnTo>
                  <a:cubicBezTo>
                    <a:pt x="91069" y="114185"/>
                    <a:pt x="91260" y="113994"/>
                    <a:pt x="91260" y="113740"/>
                  </a:cubicBezTo>
                  <a:close/>
                  <a:moveTo>
                    <a:pt x="73556" y="122167"/>
                  </a:moveTo>
                  <a:cubicBezTo>
                    <a:pt x="73556" y="122287"/>
                    <a:pt x="73552" y="122408"/>
                    <a:pt x="73492" y="122528"/>
                  </a:cubicBezTo>
                  <a:lnTo>
                    <a:pt x="73492" y="122464"/>
                  </a:lnTo>
                  <a:cubicBezTo>
                    <a:pt x="73552" y="122404"/>
                    <a:pt x="73556" y="122287"/>
                    <a:pt x="73556" y="122167"/>
                  </a:cubicBezTo>
                  <a:close/>
                  <a:moveTo>
                    <a:pt x="73236" y="122848"/>
                  </a:moveTo>
                  <a:cubicBezTo>
                    <a:pt x="73173" y="122911"/>
                    <a:pt x="73109" y="122974"/>
                    <a:pt x="72983" y="123037"/>
                  </a:cubicBezTo>
                  <a:lnTo>
                    <a:pt x="72983" y="122974"/>
                  </a:lnTo>
                  <a:cubicBezTo>
                    <a:pt x="73109" y="122974"/>
                    <a:pt x="73173" y="122911"/>
                    <a:pt x="73236" y="122848"/>
                  </a:cubicBezTo>
                  <a:close/>
                  <a:moveTo>
                    <a:pt x="142143" y="18914"/>
                  </a:moveTo>
                  <a:lnTo>
                    <a:pt x="142143" y="121891"/>
                  </a:lnTo>
                  <a:cubicBezTo>
                    <a:pt x="142143" y="124884"/>
                    <a:pt x="139660" y="127368"/>
                    <a:pt x="136667" y="127368"/>
                  </a:cubicBezTo>
                  <a:lnTo>
                    <a:pt x="97947" y="127368"/>
                  </a:lnTo>
                  <a:lnTo>
                    <a:pt x="97947" y="117306"/>
                  </a:lnTo>
                  <a:lnTo>
                    <a:pt x="120172" y="117306"/>
                  </a:lnTo>
                  <a:lnTo>
                    <a:pt x="120172" y="115714"/>
                  </a:lnTo>
                  <a:lnTo>
                    <a:pt x="97947" y="115714"/>
                  </a:lnTo>
                  <a:lnTo>
                    <a:pt x="97947" y="112593"/>
                  </a:lnTo>
                  <a:cubicBezTo>
                    <a:pt x="97947" y="112339"/>
                    <a:pt x="97883" y="112084"/>
                    <a:pt x="97819" y="111829"/>
                  </a:cubicBezTo>
                  <a:lnTo>
                    <a:pt x="133673" y="111829"/>
                  </a:lnTo>
                  <a:lnTo>
                    <a:pt x="133673" y="110237"/>
                  </a:lnTo>
                  <a:lnTo>
                    <a:pt x="97119" y="110237"/>
                  </a:lnTo>
                  <a:cubicBezTo>
                    <a:pt x="96355" y="109154"/>
                    <a:pt x="95145" y="108581"/>
                    <a:pt x="93871" y="108581"/>
                  </a:cubicBezTo>
                  <a:lnTo>
                    <a:pt x="93744" y="108581"/>
                  </a:lnTo>
                  <a:cubicBezTo>
                    <a:pt x="92916" y="108581"/>
                    <a:pt x="92152" y="108836"/>
                    <a:pt x="91515" y="109345"/>
                  </a:cubicBezTo>
                  <a:cubicBezTo>
                    <a:pt x="90814" y="108008"/>
                    <a:pt x="89477" y="107180"/>
                    <a:pt x="88012" y="107116"/>
                  </a:cubicBezTo>
                  <a:lnTo>
                    <a:pt x="87885" y="107116"/>
                  </a:lnTo>
                  <a:cubicBezTo>
                    <a:pt x="87120" y="107116"/>
                    <a:pt x="86293" y="107371"/>
                    <a:pt x="85656" y="107817"/>
                  </a:cubicBezTo>
                  <a:cubicBezTo>
                    <a:pt x="84933" y="106371"/>
                    <a:pt x="83472" y="105534"/>
                    <a:pt x="81957" y="105534"/>
                  </a:cubicBezTo>
                  <a:cubicBezTo>
                    <a:pt x="81336" y="105534"/>
                    <a:pt x="80707" y="105674"/>
                    <a:pt x="80115" y="105970"/>
                  </a:cubicBezTo>
                  <a:lnTo>
                    <a:pt x="80115" y="98965"/>
                  </a:lnTo>
                  <a:cubicBezTo>
                    <a:pt x="80115" y="96736"/>
                    <a:pt x="78396" y="94889"/>
                    <a:pt x="76167" y="94762"/>
                  </a:cubicBezTo>
                  <a:lnTo>
                    <a:pt x="76039" y="94762"/>
                  </a:lnTo>
                  <a:cubicBezTo>
                    <a:pt x="73747" y="94762"/>
                    <a:pt x="71964" y="96609"/>
                    <a:pt x="71964" y="98838"/>
                  </a:cubicBezTo>
                  <a:lnTo>
                    <a:pt x="71964" y="121000"/>
                  </a:lnTo>
                  <a:lnTo>
                    <a:pt x="67824" y="118516"/>
                  </a:lnTo>
                  <a:cubicBezTo>
                    <a:pt x="67060" y="118134"/>
                    <a:pt x="66232" y="117879"/>
                    <a:pt x="65404" y="117879"/>
                  </a:cubicBezTo>
                  <a:cubicBezTo>
                    <a:pt x="61647" y="117879"/>
                    <a:pt x="59545" y="122337"/>
                    <a:pt x="62029" y="125203"/>
                  </a:cubicBezTo>
                  <a:lnTo>
                    <a:pt x="62093" y="125266"/>
                  </a:lnTo>
                  <a:lnTo>
                    <a:pt x="62156" y="125266"/>
                  </a:lnTo>
                  <a:lnTo>
                    <a:pt x="64258" y="127368"/>
                  </a:lnTo>
                  <a:lnTo>
                    <a:pt x="7070" y="127368"/>
                  </a:lnTo>
                  <a:cubicBezTo>
                    <a:pt x="4077" y="127368"/>
                    <a:pt x="1593" y="124948"/>
                    <a:pt x="1593" y="121891"/>
                  </a:cubicBezTo>
                  <a:lnTo>
                    <a:pt x="1593" y="18914"/>
                  </a:lnTo>
                  <a:close/>
                  <a:moveTo>
                    <a:pt x="7070" y="0"/>
                  </a:moveTo>
                  <a:cubicBezTo>
                    <a:pt x="3185" y="0"/>
                    <a:pt x="1" y="3184"/>
                    <a:pt x="1" y="7069"/>
                  </a:cubicBezTo>
                  <a:lnTo>
                    <a:pt x="1" y="121891"/>
                  </a:lnTo>
                  <a:cubicBezTo>
                    <a:pt x="1" y="125776"/>
                    <a:pt x="3185" y="128960"/>
                    <a:pt x="7070" y="128960"/>
                  </a:cubicBezTo>
                  <a:lnTo>
                    <a:pt x="65914" y="128960"/>
                  </a:lnTo>
                  <a:lnTo>
                    <a:pt x="73811" y="136666"/>
                  </a:lnTo>
                  <a:cubicBezTo>
                    <a:pt x="74002" y="136857"/>
                    <a:pt x="74129" y="137112"/>
                    <a:pt x="74129" y="137366"/>
                  </a:cubicBezTo>
                  <a:lnTo>
                    <a:pt x="74129" y="143607"/>
                  </a:lnTo>
                  <a:lnTo>
                    <a:pt x="73365" y="143607"/>
                  </a:lnTo>
                  <a:lnTo>
                    <a:pt x="73365" y="163859"/>
                  </a:lnTo>
                  <a:lnTo>
                    <a:pt x="74129" y="163859"/>
                  </a:lnTo>
                  <a:lnTo>
                    <a:pt x="74129" y="165451"/>
                  </a:lnTo>
                  <a:lnTo>
                    <a:pt x="94699" y="165451"/>
                  </a:lnTo>
                  <a:lnTo>
                    <a:pt x="94699" y="163859"/>
                  </a:lnTo>
                  <a:lnTo>
                    <a:pt x="97055" y="163859"/>
                  </a:lnTo>
                  <a:lnTo>
                    <a:pt x="97055" y="143607"/>
                  </a:lnTo>
                  <a:lnTo>
                    <a:pt x="94699" y="143607"/>
                  </a:lnTo>
                  <a:lnTo>
                    <a:pt x="94699" y="137175"/>
                  </a:lnTo>
                  <a:cubicBezTo>
                    <a:pt x="94699" y="136857"/>
                    <a:pt x="94763" y="136602"/>
                    <a:pt x="94954" y="136347"/>
                  </a:cubicBezTo>
                  <a:lnTo>
                    <a:pt x="97183" y="132781"/>
                  </a:lnTo>
                  <a:cubicBezTo>
                    <a:pt x="97692" y="132017"/>
                    <a:pt x="97947" y="131189"/>
                    <a:pt x="97947" y="130297"/>
                  </a:cubicBezTo>
                  <a:lnTo>
                    <a:pt x="97947" y="128960"/>
                  </a:lnTo>
                  <a:lnTo>
                    <a:pt x="136667" y="128960"/>
                  </a:lnTo>
                  <a:cubicBezTo>
                    <a:pt x="140551" y="128960"/>
                    <a:pt x="143672" y="125776"/>
                    <a:pt x="143736" y="121891"/>
                  </a:cubicBezTo>
                  <a:lnTo>
                    <a:pt x="143736" y="7069"/>
                  </a:lnTo>
                  <a:cubicBezTo>
                    <a:pt x="143672" y="3121"/>
                    <a:pt x="140551" y="0"/>
                    <a:pt x="1366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30"/>
            <p:cNvSpPr/>
            <p:nvPr/>
          </p:nvSpPr>
          <p:spPr>
            <a:xfrm>
              <a:off x="2271225" y="2928325"/>
              <a:ext cx="977575" cy="976000"/>
            </a:xfrm>
            <a:custGeom>
              <a:rect b="b" l="l" r="r" t="t"/>
              <a:pathLst>
                <a:path extrusionOk="0" h="39040" w="39103">
                  <a:moveTo>
                    <a:pt x="19551" y="6369"/>
                  </a:moveTo>
                  <a:cubicBezTo>
                    <a:pt x="20761" y="6369"/>
                    <a:pt x="21971" y="6497"/>
                    <a:pt x="23118" y="6879"/>
                  </a:cubicBezTo>
                  <a:cubicBezTo>
                    <a:pt x="30123" y="8789"/>
                    <a:pt x="34199" y="16113"/>
                    <a:pt x="32225" y="23118"/>
                  </a:cubicBezTo>
                  <a:cubicBezTo>
                    <a:pt x="30632" y="28786"/>
                    <a:pt x="25474" y="32671"/>
                    <a:pt x="19551" y="32734"/>
                  </a:cubicBezTo>
                  <a:cubicBezTo>
                    <a:pt x="18341" y="32671"/>
                    <a:pt x="17131" y="32543"/>
                    <a:pt x="15985" y="32225"/>
                  </a:cubicBezTo>
                  <a:cubicBezTo>
                    <a:pt x="9617" y="30442"/>
                    <a:pt x="5605" y="24201"/>
                    <a:pt x="6496" y="17705"/>
                  </a:cubicBezTo>
                  <a:cubicBezTo>
                    <a:pt x="7388" y="11209"/>
                    <a:pt x="12992" y="6369"/>
                    <a:pt x="19551" y="6369"/>
                  </a:cubicBezTo>
                  <a:close/>
                  <a:moveTo>
                    <a:pt x="18469" y="1"/>
                  </a:moveTo>
                  <a:lnTo>
                    <a:pt x="18596" y="2421"/>
                  </a:lnTo>
                  <a:cubicBezTo>
                    <a:pt x="16049" y="2548"/>
                    <a:pt x="13501" y="3249"/>
                    <a:pt x="11273" y="4523"/>
                  </a:cubicBezTo>
                  <a:lnTo>
                    <a:pt x="10063" y="2485"/>
                  </a:lnTo>
                  <a:cubicBezTo>
                    <a:pt x="8152" y="3504"/>
                    <a:pt x="6433" y="4905"/>
                    <a:pt x="4968" y="6560"/>
                  </a:cubicBezTo>
                  <a:lnTo>
                    <a:pt x="6751" y="8152"/>
                  </a:lnTo>
                  <a:cubicBezTo>
                    <a:pt x="5031" y="10063"/>
                    <a:pt x="3821" y="12356"/>
                    <a:pt x="3121" y="14776"/>
                  </a:cubicBezTo>
                  <a:lnTo>
                    <a:pt x="765" y="14139"/>
                  </a:lnTo>
                  <a:lnTo>
                    <a:pt x="765" y="14202"/>
                  </a:lnTo>
                  <a:cubicBezTo>
                    <a:pt x="255" y="15922"/>
                    <a:pt x="64" y="17705"/>
                    <a:pt x="0" y="19488"/>
                  </a:cubicBezTo>
                  <a:lnTo>
                    <a:pt x="0" y="20635"/>
                  </a:lnTo>
                  <a:lnTo>
                    <a:pt x="2420" y="20507"/>
                  </a:lnTo>
                  <a:cubicBezTo>
                    <a:pt x="2548" y="23055"/>
                    <a:pt x="3312" y="25538"/>
                    <a:pt x="4522" y="27831"/>
                  </a:cubicBezTo>
                  <a:lnTo>
                    <a:pt x="2420" y="28977"/>
                  </a:lnTo>
                  <a:cubicBezTo>
                    <a:pt x="3503" y="30888"/>
                    <a:pt x="4904" y="32607"/>
                    <a:pt x="6496" y="34072"/>
                  </a:cubicBezTo>
                  <a:lnTo>
                    <a:pt x="8088" y="32289"/>
                  </a:lnTo>
                  <a:cubicBezTo>
                    <a:pt x="9999" y="34008"/>
                    <a:pt x="12291" y="35282"/>
                    <a:pt x="14775" y="35982"/>
                  </a:cubicBezTo>
                  <a:lnTo>
                    <a:pt x="14202" y="38275"/>
                  </a:lnTo>
                  <a:lnTo>
                    <a:pt x="14266" y="38275"/>
                  </a:lnTo>
                  <a:cubicBezTo>
                    <a:pt x="15985" y="38784"/>
                    <a:pt x="17768" y="39039"/>
                    <a:pt x="19615" y="39039"/>
                  </a:cubicBezTo>
                  <a:lnTo>
                    <a:pt x="20761" y="39039"/>
                  </a:lnTo>
                  <a:lnTo>
                    <a:pt x="20634" y="36619"/>
                  </a:lnTo>
                  <a:cubicBezTo>
                    <a:pt x="23181" y="36492"/>
                    <a:pt x="25665" y="35728"/>
                    <a:pt x="27958" y="34454"/>
                  </a:cubicBezTo>
                  <a:lnTo>
                    <a:pt x="29104" y="36619"/>
                  </a:lnTo>
                  <a:cubicBezTo>
                    <a:pt x="31015" y="35537"/>
                    <a:pt x="32734" y="34136"/>
                    <a:pt x="34199" y="32480"/>
                  </a:cubicBezTo>
                  <a:lnTo>
                    <a:pt x="32416" y="30888"/>
                  </a:lnTo>
                  <a:cubicBezTo>
                    <a:pt x="34071" y="28977"/>
                    <a:pt x="35345" y="26685"/>
                    <a:pt x="36046" y="24265"/>
                  </a:cubicBezTo>
                  <a:lnTo>
                    <a:pt x="38402" y="24901"/>
                  </a:lnTo>
                  <a:cubicBezTo>
                    <a:pt x="38848" y="23182"/>
                    <a:pt x="39102" y="21399"/>
                    <a:pt x="39102" y="19552"/>
                  </a:cubicBezTo>
                  <a:cubicBezTo>
                    <a:pt x="39102" y="19170"/>
                    <a:pt x="39102" y="18788"/>
                    <a:pt x="39102" y="18406"/>
                  </a:cubicBezTo>
                  <a:lnTo>
                    <a:pt x="36619" y="18469"/>
                  </a:lnTo>
                  <a:cubicBezTo>
                    <a:pt x="36491" y="15922"/>
                    <a:pt x="35727" y="13438"/>
                    <a:pt x="34517" y="11209"/>
                  </a:cubicBezTo>
                  <a:lnTo>
                    <a:pt x="36619" y="10063"/>
                  </a:lnTo>
                  <a:cubicBezTo>
                    <a:pt x="35536" y="8089"/>
                    <a:pt x="34199" y="6369"/>
                    <a:pt x="32543" y="4905"/>
                  </a:cubicBezTo>
                  <a:lnTo>
                    <a:pt x="30951" y="6751"/>
                  </a:lnTo>
                  <a:cubicBezTo>
                    <a:pt x="29040" y="5032"/>
                    <a:pt x="26748" y="3758"/>
                    <a:pt x="24264" y="3058"/>
                  </a:cubicBezTo>
                  <a:lnTo>
                    <a:pt x="24901" y="765"/>
                  </a:lnTo>
                  <a:cubicBezTo>
                    <a:pt x="23181" y="256"/>
                    <a:pt x="21398" y="1"/>
                    <a:pt x="196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30"/>
            <p:cNvSpPr/>
            <p:nvPr/>
          </p:nvSpPr>
          <p:spPr>
            <a:xfrm>
              <a:off x="3957250" y="2998400"/>
              <a:ext cx="25" cy="25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30"/>
            <p:cNvSpPr/>
            <p:nvPr/>
          </p:nvSpPr>
          <p:spPr>
            <a:xfrm>
              <a:off x="3307675" y="2819750"/>
              <a:ext cx="697375" cy="688475"/>
            </a:xfrm>
            <a:custGeom>
              <a:rect b="b" l="l" r="r" t="t"/>
              <a:pathLst>
                <a:path extrusionOk="0" h="27539" w="27895">
                  <a:moveTo>
                    <a:pt x="13948" y="5618"/>
                  </a:moveTo>
                  <a:cubicBezTo>
                    <a:pt x="14712" y="5618"/>
                    <a:pt x="15412" y="5745"/>
                    <a:pt x="16176" y="5936"/>
                  </a:cubicBezTo>
                  <a:cubicBezTo>
                    <a:pt x="19679" y="6955"/>
                    <a:pt x="22099" y="10139"/>
                    <a:pt x="22099" y="13833"/>
                  </a:cubicBezTo>
                  <a:cubicBezTo>
                    <a:pt x="22099" y="14533"/>
                    <a:pt x="21972" y="15298"/>
                    <a:pt x="21781" y="16062"/>
                  </a:cubicBezTo>
                  <a:cubicBezTo>
                    <a:pt x="20802" y="19631"/>
                    <a:pt x="17534" y="22003"/>
                    <a:pt x="13953" y="22003"/>
                  </a:cubicBezTo>
                  <a:cubicBezTo>
                    <a:pt x="13572" y="22003"/>
                    <a:pt x="13187" y="21976"/>
                    <a:pt x="12801" y="21921"/>
                  </a:cubicBezTo>
                  <a:cubicBezTo>
                    <a:pt x="8725" y="21411"/>
                    <a:pt x="5732" y="17909"/>
                    <a:pt x="5732" y="13833"/>
                  </a:cubicBezTo>
                  <a:cubicBezTo>
                    <a:pt x="5732" y="13069"/>
                    <a:pt x="5860" y="12304"/>
                    <a:pt x="6051" y="11604"/>
                  </a:cubicBezTo>
                  <a:cubicBezTo>
                    <a:pt x="7070" y="8038"/>
                    <a:pt x="10254" y="5618"/>
                    <a:pt x="13948" y="5618"/>
                  </a:cubicBezTo>
                  <a:close/>
                  <a:moveTo>
                    <a:pt x="13928" y="0"/>
                  </a:moveTo>
                  <a:cubicBezTo>
                    <a:pt x="13059" y="0"/>
                    <a:pt x="12192" y="87"/>
                    <a:pt x="11336" y="268"/>
                  </a:cubicBezTo>
                  <a:lnTo>
                    <a:pt x="11655" y="1860"/>
                  </a:lnTo>
                  <a:cubicBezTo>
                    <a:pt x="10381" y="2115"/>
                    <a:pt x="9171" y="2497"/>
                    <a:pt x="8089" y="3134"/>
                  </a:cubicBezTo>
                  <a:lnTo>
                    <a:pt x="7261" y="1733"/>
                  </a:lnTo>
                  <a:cubicBezTo>
                    <a:pt x="5350" y="2752"/>
                    <a:pt x="3758" y="4217"/>
                    <a:pt x="2484" y="6000"/>
                  </a:cubicBezTo>
                  <a:lnTo>
                    <a:pt x="3885" y="6955"/>
                  </a:lnTo>
                  <a:cubicBezTo>
                    <a:pt x="3121" y="7974"/>
                    <a:pt x="2612" y="9120"/>
                    <a:pt x="2293" y="10394"/>
                  </a:cubicBezTo>
                  <a:lnTo>
                    <a:pt x="701" y="9948"/>
                  </a:lnTo>
                  <a:lnTo>
                    <a:pt x="701" y="10012"/>
                  </a:lnTo>
                  <a:cubicBezTo>
                    <a:pt x="64" y="12050"/>
                    <a:pt x="1" y="14215"/>
                    <a:pt x="383" y="16317"/>
                  </a:cubicBezTo>
                  <a:lnTo>
                    <a:pt x="1975" y="15998"/>
                  </a:lnTo>
                  <a:cubicBezTo>
                    <a:pt x="2230" y="17272"/>
                    <a:pt x="2612" y="18482"/>
                    <a:pt x="3249" y="19564"/>
                  </a:cubicBezTo>
                  <a:lnTo>
                    <a:pt x="1848" y="20392"/>
                  </a:lnTo>
                  <a:cubicBezTo>
                    <a:pt x="2866" y="22303"/>
                    <a:pt x="4331" y="23959"/>
                    <a:pt x="6114" y="25169"/>
                  </a:cubicBezTo>
                  <a:lnTo>
                    <a:pt x="7070" y="23831"/>
                  </a:lnTo>
                  <a:cubicBezTo>
                    <a:pt x="8089" y="24532"/>
                    <a:pt x="9235" y="25041"/>
                    <a:pt x="10445" y="25423"/>
                  </a:cubicBezTo>
                  <a:lnTo>
                    <a:pt x="10063" y="27015"/>
                  </a:lnTo>
                  <a:lnTo>
                    <a:pt x="10190" y="27015"/>
                  </a:lnTo>
                  <a:cubicBezTo>
                    <a:pt x="11436" y="27355"/>
                    <a:pt x="12704" y="27538"/>
                    <a:pt x="13981" y="27538"/>
                  </a:cubicBezTo>
                  <a:cubicBezTo>
                    <a:pt x="14858" y="27538"/>
                    <a:pt x="15740" y="27452"/>
                    <a:pt x="16622" y="27270"/>
                  </a:cubicBezTo>
                  <a:lnTo>
                    <a:pt x="16304" y="25678"/>
                  </a:lnTo>
                  <a:cubicBezTo>
                    <a:pt x="17514" y="25423"/>
                    <a:pt x="18724" y="24978"/>
                    <a:pt x="19870" y="24404"/>
                  </a:cubicBezTo>
                  <a:lnTo>
                    <a:pt x="20634" y="25805"/>
                  </a:lnTo>
                  <a:cubicBezTo>
                    <a:pt x="22545" y="24723"/>
                    <a:pt x="24137" y="23258"/>
                    <a:pt x="25347" y="21475"/>
                  </a:cubicBezTo>
                  <a:lnTo>
                    <a:pt x="24010" y="20583"/>
                  </a:lnTo>
                  <a:cubicBezTo>
                    <a:pt x="24710" y="19501"/>
                    <a:pt x="25283" y="18354"/>
                    <a:pt x="25602" y="17144"/>
                  </a:cubicBezTo>
                  <a:lnTo>
                    <a:pt x="27194" y="17590"/>
                  </a:lnTo>
                  <a:cubicBezTo>
                    <a:pt x="27767" y="15489"/>
                    <a:pt x="27894" y="13323"/>
                    <a:pt x="27449" y="11222"/>
                  </a:cubicBezTo>
                  <a:lnTo>
                    <a:pt x="27449" y="11222"/>
                  </a:lnTo>
                  <a:lnTo>
                    <a:pt x="25856" y="11477"/>
                  </a:lnTo>
                  <a:cubicBezTo>
                    <a:pt x="25602" y="10267"/>
                    <a:pt x="25220" y="9057"/>
                    <a:pt x="24583" y="7910"/>
                  </a:cubicBezTo>
                  <a:lnTo>
                    <a:pt x="25984" y="7146"/>
                  </a:lnTo>
                  <a:cubicBezTo>
                    <a:pt x="24965" y="5236"/>
                    <a:pt x="23500" y="3580"/>
                    <a:pt x="21653" y="2370"/>
                  </a:cubicBezTo>
                  <a:lnTo>
                    <a:pt x="20762" y="3707"/>
                  </a:lnTo>
                  <a:cubicBezTo>
                    <a:pt x="19743" y="3007"/>
                    <a:pt x="18533" y="2497"/>
                    <a:pt x="17323" y="2115"/>
                  </a:cubicBezTo>
                  <a:lnTo>
                    <a:pt x="17769" y="523"/>
                  </a:lnTo>
                  <a:lnTo>
                    <a:pt x="17705" y="523"/>
                  </a:lnTo>
                  <a:cubicBezTo>
                    <a:pt x="16459" y="183"/>
                    <a:pt x="15191" y="0"/>
                    <a:pt x="139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30"/>
            <p:cNvSpPr/>
            <p:nvPr/>
          </p:nvSpPr>
          <p:spPr>
            <a:xfrm>
              <a:off x="2445675" y="3165225"/>
              <a:ext cx="592975" cy="501025"/>
            </a:xfrm>
            <a:custGeom>
              <a:rect b="b" l="l" r="r" t="t"/>
              <a:pathLst>
                <a:path extrusionOk="0" h="20041" w="23719">
                  <a:moveTo>
                    <a:pt x="12506" y="1"/>
                  </a:moveTo>
                  <a:cubicBezTo>
                    <a:pt x="5255" y="1"/>
                    <a:pt x="0" y="8012"/>
                    <a:pt x="3849" y="14916"/>
                  </a:cubicBezTo>
                  <a:cubicBezTo>
                    <a:pt x="5784" y="18387"/>
                    <a:pt x="9168" y="20041"/>
                    <a:pt x="12536" y="20041"/>
                  </a:cubicBezTo>
                  <a:cubicBezTo>
                    <a:pt x="16706" y="20041"/>
                    <a:pt x="20851" y="17507"/>
                    <a:pt x="22190" y="12751"/>
                  </a:cubicBezTo>
                  <a:cubicBezTo>
                    <a:pt x="23718" y="7465"/>
                    <a:pt x="20598" y="1924"/>
                    <a:pt x="15312" y="396"/>
                  </a:cubicBezTo>
                  <a:cubicBezTo>
                    <a:pt x="14355" y="127"/>
                    <a:pt x="13415" y="1"/>
                    <a:pt x="125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30"/>
            <p:cNvSpPr/>
            <p:nvPr/>
          </p:nvSpPr>
          <p:spPr>
            <a:xfrm>
              <a:off x="3481225" y="3027000"/>
              <a:ext cx="333850" cy="275925"/>
            </a:xfrm>
            <a:custGeom>
              <a:rect b="b" l="l" r="r" t="t"/>
              <a:pathLst>
                <a:path extrusionOk="0" h="11037" w="13354">
                  <a:moveTo>
                    <a:pt x="6963" y="1"/>
                  </a:moveTo>
                  <a:cubicBezTo>
                    <a:pt x="6076" y="1"/>
                    <a:pt x="5157" y="219"/>
                    <a:pt x="4267" y="703"/>
                  </a:cubicBezTo>
                  <a:cubicBezTo>
                    <a:pt x="0" y="3123"/>
                    <a:pt x="764" y="9491"/>
                    <a:pt x="5477" y="10829"/>
                  </a:cubicBezTo>
                  <a:cubicBezTo>
                    <a:pt x="5975" y="10969"/>
                    <a:pt x="6477" y="11037"/>
                    <a:pt x="6971" y="11037"/>
                  </a:cubicBezTo>
                  <a:cubicBezTo>
                    <a:pt x="9382" y="11037"/>
                    <a:pt x="11604" y="9439"/>
                    <a:pt x="12291" y="7008"/>
                  </a:cubicBezTo>
                  <a:cubicBezTo>
                    <a:pt x="13354" y="3263"/>
                    <a:pt x="10396" y="1"/>
                    <a:pt x="69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30"/>
            <p:cNvSpPr/>
            <p:nvPr/>
          </p:nvSpPr>
          <p:spPr>
            <a:xfrm>
              <a:off x="639325" y="2213475"/>
              <a:ext cx="444225" cy="442625"/>
            </a:xfrm>
            <a:custGeom>
              <a:rect b="b" l="l" r="r" t="t"/>
              <a:pathLst>
                <a:path extrusionOk="0" h="17705" w="17769">
                  <a:moveTo>
                    <a:pt x="8916" y="2867"/>
                  </a:moveTo>
                  <a:cubicBezTo>
                    <a:pt x="9426" y="2867"/>
                    <a:pt x="9999" y="2930"/>
                    <a:pt x="10572" y="3058"/>
                  </a:cubicBezTo>
                  <a:cubicBezTo>
                    <a:pt x="13119" y="3822"/>
                    <a:pt x="14902" y="6178"/>
                    <a:pt x="14902" y="8853"/>
                  </a:cubicBezTo>
                  <a:cubicBezTo>
                    <a:pt x="14902" y="9426"/>
                    <a:pt x="14839" y="9936"/>
                    <a:pt x="14648" y="10509"/>
                  </a:cubicBezTo>
                  <a:cubicBezTo>
                    <a:pt x="13947" y="13056"/>
                    <a:pt x="11591" y="14839"/>
                    <a:pt x="8916" y="14839"/>
                  </a:cubicBezTo>
                  <a:cubicBezTo>
                    <a:pt x="5605" y="14839"/>
                    <a:pt x="2930" y="12164"/>
                    <a:pt x="2930" y="8853"/>
                  </a:cubicBezTo>
                  <a:cubicBezTo>
                    <a:pt x="2930" y="8280"/>
                    <a:pt x="2994" y="7770"/>
                    <a:pt x="3121" y="7197"/>
                  </a:cubicBezTo>
                  <a:cubicBezTo>
                    <a:pt x="3885" y="4650"/>
                    <a:pt x="6178" y="2867"/>
                    <a:pt x="8852" y="2867"/>
                  </a:cubicBezTo>
                  <a:close/>
                  <a:moveTo>
                    <a:pt x="8343" y="1"/>
                  </a:moveTo>
                  <a:lnTo>
                    <a:pt x="8407" y="1083"/>
                  </a:lnTo>
                  <a:cubicBezTo>
                    <a:pt x="7260" y="1147"/>
                    <a:pt x="6114" y="1529"/>
                    <a:pt x="5095" y="2102"/>
                  </a:cubicBezTo>
                  <a:lnTo>
                    <a:pt x="4586" y="1083"/>
                  </a:lnTo>
                  <a:cubicBezTo>
                    <a:pt x="3694" y="1593"/>
                    <a:pt x="2930" y="2230"/>
                    <a:pt x="2293" y="2930"/>
                  </a:cubicBezTo>
                  <a:lnTo>
                    <a:pt x="3057" y="3695"/>
                  </a:lnTo>
                  <a:cubicBezTo>
                    <a:pt x="2293" y="4522"/>
                    <a:pt x="1720" y="5605"/>
                    <a:pt x="1401" y="6688"/>
                  </a:cubicBezTo>
                  <a:lnTo>
                    <a:pt x="319" y="6433"/>
                  </a:lnTo>
                  <a:cubicBezTo>
                    <a:pt x="128" y="7197"/>
                    <a:pt x="0" y="7961"/>
                    <a:pt x="0" y="8789"/>
                  </a:cubicBezTo>
                  <a:lnTo>
                    <a:pt x="0" y="9299"/>
                  </a:lnTo>
                  <a:lnTo>
                    <a:pt x="1083" y="9235"/>
                  </a:lnTo>
                  <a:cubicBezTo>
                    <a:pt x="1147" y="10445"/>
                    <a:pt x="1465" y="11528"/>
                    <a:pt x="2038" y="12610"/>
                  </a:cubicBezTo>
                  <a:lnTo>
                    <a:pt x="1083" y="13120"/>
                  </a:lnTo>
                  <a:cubicBezTo>
                    <a:pt x="1592" y="14011"/>
                    <a:pt x="2229" y="14776"/>
                    <a:pt x="2930" y="15412"/>
                  </a:cubicBezTo>
                  <a:lnTo>
                    <a:pt x="3694" y="14648"/>
                  </a:lnTo>
                  <a:cubicBezTo>
                    <a:pt x="4586" y="15412"/>
                    <a:pt x="5605" y="15986"/>
                    <a:pt x="6751" y="16304"/>
                  </a:cubicBezTo>
                  <a:lnTo>
                    <a:pt x="6432" y="17387"/>
                  </a:lnTo>
                  <a:cubicBezTo>
                    <a:pt x="7197" y="17578"/>
                    <a:pt x="8025" y="17705"/>
                    <a:pt x="8852" y="17705"/>
                  </a:cubicBezTo>
                  <a:lnTo>
                    <a:pt x="9362" y="17705"/>
                  </a:lnTo>
                  <a:lnTo>
                    <a:pt x="9298" y="16622"/>
                  </a:lnTo>
                  <a:cubicBezTo>
                    <a:pt x="10508" y="16559"/>
                    <a:pt x="11591" y="16177"/>
                    <a:pt x="12673" y="15603"/>
                  </a:cubicBezTo>
                  <a:lnTo>
                    <a:pt x="13183" y="16622"/>
                  </a:lnTo>
                  <a:cubicBezTo>
                    <a:pt x="14075" y="16113"/>
                    <a:pt x="14839" y="15476"/>
                    <a:pt x="15476" y="14712"/>
                  </a:cubicBezTo>
                  <a:lnTo>
                    <a:pt x="14711" y="14011"/>
                  </a:lnTo>
                  <a:cubicBezTo>
                    <a:pt x="15476" y="13120"/>
                    <a:pt x="16049" y="12101"/>
                    <a:pt x="16367" y="10954"/>
                  </a:cubicBezTo>
                  <a:lnTo>
                    <a:pt x="17450" y="11273"/>
                  </a:lnTo>
                  <a:cubicBezTo>
                    <a:pt x="17641" y="10509"/>
                    <a:pt x="17768" y="9681"/>
                    <a:pt x="17768" y="8853"/>
                  </a:cubicBezTo>
                  <a:lnTo>
                    <a:pt x="17768" y="8343"/>
                  </a:lnTo>
                  <a:lnTo>
                    <a:pt x="16686" y="8407"/>
                  </a:lnTo>
                  <a:cubicBezTo>
                    <a:pt x="16622" y="7261"/>
                    <a:pt x="16240" y="6115"/>
                    <a:pt x="15667" y="5096"/>
                  </a:cubicBezTo>
                  <a:lnTo>
                    <a:pt x="16686" y="4522"/>
                  </a:lnTo>
                  <a:cubicBezTo>
                    <a:pt x="16176" y="3695"/>
                    <a:pt x="15539" y="2867"/>
                    <a:pt x="14775" y="2230"/>
                  </a:cubicBezTo>
                  <a:lnTo>
                    <a:pt x="14075" y="2994"/>
                  </a:lnTo>
                  <a:cubicBezTo>
                    <a:pt x="13183" y="2230"/>
                    <a:pt x="12164" y="1657"/>
                    <a:pt x="11018" y="1338"/>
                  </a:cubicBezTo>
                  <a:lnTo>
                    <a:pt x="11336" y="319"/>
                  </a:lnTo>
                  <a:cubicBezTo>
                    <a:pt x="10508" y="65"/>
                    <a:pt x="9680" y="1"/>
                    <a:pt x="88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30"/>
            <p:cNvSpPr/>
            <p:nvPr/>
          </p:nvSpPr>
          <p:spPr>
            <a:xfrm>
              <a:off x="1112175" y="2165725"/>
              <a:ext cx="313675" cy="310475"/>
            </a:xfrm>
            <a:custGeom>
              <a:rect b="b" l="l" r="r" t="t"/>
              <a:pathLst>
                <a:path extrusionOk="0" h="12419" w="12547">
                  <a:moveTo>
                    <a:pt x="6242" y="2484"/>
                  </a:moveTo>
                  <a:cubicBezTo>
                    <a:pt x="6624" y="2484"/>
                    <a:pt x="6942" y="2484"/>
                    <a:pt x="7260" y="2611"/>
                  </a:cubicBezTo>
                  <a:cubicBezTo>
                    <a:pt x="8916" y="3057"/>
                    <a:pt x="9999" y="4522"/>
                    <a:pt x="9999" y="6178"/>
                  </a:cubicBezTo>
                  <a:cubicBezTo>
                    <a:pt x="9999" y="6560"/>
                    <a:pt x="9935" y="6878"/>
                    <a:pt x="9872" y="7197"/>
                  </a:cubicBezTo>
                  <a:cubicBezTo>
                    <a:pt x="9426" y="8789"/>
                    <a:pt x="7961" y="9935"/>
                    <a:pt x="6305" y="9935"/>
                  </a:cubicBezTo>
                  <a:cubicBezTo>
                    <a:pt x="5923" y="9935"/>
                    <a:pt x="5605" y="9871"/>
                    <a:pt x="5286" y="9808"/>
                  </a:cubicBezTo>
                  <a:cubicBezTo>
                    <a:pt x="3630" y="9298"/>
                    <a:pt x="2548" y="7833"/>
                    <a:pt x="2548" y="6178"/>
                  </a:cubicBezTo>
                  <a:cubicBezTo>
                    <a:pt x="2548" y="5859"/>
                    <a:pt x="2612" y="5477"/>
                    <a:pt x="2675" y="5159"/>
                  </a:cubicBezTo>
                  <a:cubicBezTo>
                    <a:pt x="3121" y="3567"/>
                    <a:pt x="4586" y="2484"/>
                    <a:pt x="6242" y="2484"/>
                  </a:cubicBezTo>
                  <a:close/>
                  <a:moveTo>
                    <a:pt x="6242" y="0"/>
                  </a:moveTo>
                  <a:cubicBezTo>
                    <a:pt x="5859" y="0"/>
                    <a:pt x="5477" y="0"/>
                    <a:pt x="5095" y="64"/>
                  </a:cubicBezTo>
                  <a:lnTo>
                    <a:pt x="5223" y="828"/>
                  </a:lnTo>
                  <a:cubicBezTo>
                    <a:pt x="4649" y="956"/>
                    <a:pt x="4140" y="1147"/>
                    <a:pt x="3630" y="1401"/>
                  </a:cubicBezTo>
                  <a:lnTo>
                    <a:pt x="3248" y="701"/>
                  </a:lnTo>
                  <a:cubicBezTo>
                    <a:pt x="2357" y="1147"/>
                    <a:pt x="1656" y="1847"/>
                    <a:pt x="1083" y="2675"/>
                  </a:cubicBezTo>
                  <a:lnTo>
                    <a:pt x="1720" y="3057"/>
                  </a:lnTo>
                  <a:cubicBezTo>
                    <a:pt x="1338" y="3567"/>
                    <a:pt x="1147" y="4076"/>
                    <a:pt x="956" y="4649"/>
                  </a:cubicBezTo>
                  <a:lnTo>
                    <a:pt x="255" y="4458"/>
                  </a:lnTo>
                  <a:lnTo>
                    <a:pt x="255" y="4522"/>
                  </a:lnTo>
                  <a:cubicBezTo>
                    <a:pt x="128" y="5095"/>
                    <a:pt x="1" y="5668"/>
                    <a:pt x="1" y="6241"/>
                  </a:cubicBezTo>
                  <a:cubicBezTo>
                    <a:pt x="1" y="6623"/>
                    <a:pt x="64" y="7006"/>
                    <a:pt x="128" y="7388"/>
                  </a:cubicBezTo>
                  <a:lnTo>
                    <a:pt x="828" y="7260"/>
                  </a:lnTo>
                  <a:cubicBezTo>
                    <a:pt x="956" y="7833"/>
                    <a:pt x="1147" y="8343"/>
                    <a:pt x="1465" y="8852"/>
                  </a:cubicBezTo>
                  <a:lnTo>
                    <a:pt x="765" y="9171"/>
                  </a:lnTo>
                  <a:cubicBezTo>
                    <a:pt x="1274" y="10062"/>
                    <a:pt x="1911" y="10827"/>
                    <a:pt x="2739" y="11336"/>
                  </a:cubicBezTo>
                  <a:lnTo>
                    <a:pt x="3185" y="10763"/>
                  </a:lnTo>
                  <a:cubicBezTo>
                    <a:pt x="3630" y="11081"/>
                    <a:pt x="4204" y="11336"/>
                    <a:pt x="4777" y="11463"/>
                  </a:cubicBezTo>
                  <a:lnTo>
                    <a:pt x="4522" y="12228"/>
                  </a:lnTo>
                  <a:lnTo>
                    <a:pt x="4586" y="12228"/>
                  </a:lnTo>
                  <a:cubicBezTo>
                    <a:pt x="5159" y="12355"/>
                    <a:pt x="5732" y="12419"/>
                    <a:pt x="6305" y="12419"/>
                  </a:cubicBezTo>
                  <a:cubicBezTo>
                    <a:pt x="6751" y="12419"/>
                    <a:pt x="7133" y="12419"/>
                    <a:pt x="7515" y="12291"/>
                  </a:cubicBezTo>
                  <a:lnTo>
                    <a:pt x="7388" y="11591"/>
                  </a:lnTo>
                  <a:cubicBezTo>
                    <a:pt x="7961" y="11463"/>
                    <a:pt x="8470" y="11272"/>
                    <a:pt x="8980" y="11018"/>
                  </a:cubicBezTo>
                  <a:lnTo>
                    <a:pt x="9362" y="11654"/>
                  </a:lnTo>
                  <a:cubicBezTo>
                    <a:pt x="10190" y="11145"/>
                    <a:pt x="10954" y="10508"/>
                    <a:pt x="11464" y="9680"/>
                  </a:cubicBezTo>
                  <a:lnTo>
                    <a:pt x="10890" y="9234"/>
                  </a:lnTo>
                  <a:cubicBezTo>
                    <a:pt x="11209" y="8789"/>
                    <a:pt x="11464" y="8216"/>
                    <a:pt x="11591" y="7642"/>
                  </a:cubicBezTo>
                  <a:lnTo>
                    <a:pt x="12292" y="7897"/>
                  </a:lnTo>
                  <a:cubicBezTo>
                    <a:pt x="12483" y="7388"/>
                    <a:pt x="12546" y="6751"/>
                    <a:pt x="12546" y="6178"/>
                  </a:cubicBezTo>
                  <a:cubicBezTo>
                    <a:pt x="12546" y="5796"/>
                    <a:pt x="12483" y="5413"/>
                    <a:pt x="12419" y="5031"/>
                  </a:cubicBezTo>
                  <a:lnTo>
                    <a:pt x="11718" y="5159"/>
                  </a:lnTo>
                  <a:cubicBezTo>
                    <a:pt x="11591" y="4586"/>
                    <a:pt x="11400" y="4076"/>
                    <a:pt x="11082" y="3567"/>
                  </a:cubicBezTo>
                  <a:lnTo>
                    <a:pt x="11782" y="3185"/>
                  </a:lnTo>
                  <a:cubicBezTo>
                    <a:pt x="11273" y="2357"/>
                    <a:pt x="10572" y="1592"/>
                    <a:pt x="9808" y="1019"/>
                  </a:cubicBezTo>
                  <a:lnTo>
                    <a:pt x="9362" y="1656"/>
                  </a:lnTo>
                  <a:cubicBezTo>
                    <a:pt x="8853" y="1338"/>
                    <a:pt x="8343" y="1083"/>
                    <a:pt x="7770" y="956"/>
                  </a:cubicBezTo>
                  <a:lnTo>
                    <a:pt x="7961" y="191"/>
                  </a:lnTo>
                  <a:cubicBezTo>
                    <a:pt x="7452" y="64"/>
                    <a:pt x="6878" y="0"/>
                    <a:pt x="62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30"/>
            <p:cNvSpPr/>
            <p:nvPr/>
          </p:nvSpPr>
          <p:spPr>
            <a:xfrm>
              <a:off x="4310700" y="2208700"/>
              <a:ext cx="1028525" cy="39825"/>
            </a:xfrm>
            <a:custGeom>
              <a:rect b="b" l="l" r="r" t="t"/>
              <a:pathLst>
                <a:path extrusionOk="0" h="1593" w="41141">
                  <a:moveTo>
                    <a:pt x="1" y="1"/>
                  </a:moveTo>
                  <a:lnTo>
                    <a:pt x="1" y="1593"/>
                  </a:lnTo>
                  <a:lnTo>
                    <a:pt x="41140" y="1593"/>
                  </a:lnTo>
                  <a:lnTo>
                    <a:pt x="411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30"/>
            <p:cNvSpPr/>
            <p:nvPr/>
          </p:nvSpPr>
          <p:spPr>
            <a:xfrm>
              <a:off x="4310700" y="2345625"/>
              <a:ext cx="1028525" cy="39825"/>
            </a:xfrm>
            <a:custGeom>
              <a:rect b="b" l="l" r="r" t="t"/>
              <a:pathLst>
                <a:path extrusionOk="0" h="1593" w="41141">
                  <a:moveTo>
                    <a:pt x="1" y="1"/>
                  </a:moveTo>
                  <a:lnTo>
                    <a:pt x="1" y="1593"/>
                  </a:lnTo>
                  <a:lnTo>
                    <a:pt x="41140" y="1593"/>
                  </a:lnTo>
                  <a:lnTo>
                    <a:pt x="411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30"/>
            <p:cNvSpPr/>
            <p:nvPr/>
          </p:nvSpPr>
          <p:spPr>
            <a:xfrm>
              <a:off x="4310700" y="2482550"/>
              <a:ext cx="1028525" cy="39825"/>
            </a:xfrm>
            <a:custGeom>
              <a:rect b="b" l="l" r="r" t="t"/>
              <a:pathLst>
                <a:path extrusionOk="0" h="1593" w="41141">
                  <a:moveTo>
                    <a:pt x="1" y="0"/>
                  </a:moveTo>
                  <a:lnTo>
                    <a:pt x="1" y="1593"/>
                  </a:lnTo>
                  <a:lnTo>
                    <a:pt x="41140" y="1593"/>
                  </a:lnTo>
                  <a:lnTo>
                    <a:pt x="411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30"/>
            <p:cNvSpPr/>
            <p:nvPr/>
          </p:nvSpPr>
          <p:spPr>
            <a:xfrm>
              <a:off x="4310700" y="2621050"/>
              <a:ext cx="1028525" cy="39850"/>
            </a:xfrm>
            <a:custGeom>
              <a:rect b="b" l="l" r="r" t="t"/>
              <a:pathLst>
                <a:path extrusionOk="0" h="1594" w="41141">
                  <a:moveTo>
                    <a:pt x="1" y="1"/>
                  </a:moveTo>
                  <a:lnTo>
                    <a:pt x="1" y="1593"/>
                  </a:lnTo>
                  <a:lnTo>
                    <a:pt x="41140" y="1593"/>
                  </a:lnTo>
                  <a:lnTo>
                    <a:pt x="411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30"/>
            <p:cNvSpPr/>
            <p:nvPr/>
          </p:nvSpPr>
          <p:spPr>
            <a:xfrm>
              <a:off x="4310700" y="2757975"/>
              <a:ext cx="1028525" cy="39825"/>
            </a:xfrm>
            <a:custGeom>
              <a:rect b="b" l="l" r="r" t="t"/>
              <a:pathLst>
                <a:path extrusionOk="0" h="1593" w="41141">
                  <a:moveTo>
                    <a:pt x="1" y="1"/>
                  </a:moveTo>
                  <a:lnTo>
                    <a:pt x="1" y="1593"/>
                  </a:lnTo>
                  <a:lnTo>
                    <a:pt x="41140" y="1593"/>
                  </a:lnTo>
                  <a:lnTo>
                    <a:pt x="411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30"/>
            <p:cNvSpPr/>
            <p:nvPr/>
          </p:nvSpPr>
          <p:spPr>
            <a:xfrm>
              <a:off x="4310700" y="2894900"/>
              <a:ext cx="1028525" cy="39825"/>
            </a:xfrm>
            <a:custGeom>
              <a:rect b="b" l="l" r="r" t="t"/>
              <a:pathLst>
                <a:path extrusionOk="0" h="1593" w="41141">
                  <a:moveTo>
                    <a:pt x="1" y="1"/>
                  </a:moveTo>
                  <a:lnTo>
                    <a:pt x="1" y="1593"/>
                  </a:lnTo>
                  <a:lnTo>
                    <a:pt x="41140" y="1593"/>
                  </a:lnTo>
                  <a:lnTo>
                    <a:pt x="411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30"/>
            <p:cNvSpPr/>
            <p:nvPr/>
          </p:nvSpPr>
          <p:spPr>
            <a:xfrm>
              <a:off x="4310700" y="3031825"/>
              <a:ext cx="1028525" cy="39825"/>
            </a:xfrm>
            <a:custGeom>
              <a:rect b="b" l="l" r="r" t="t"/>
              <a:pathLst>
                <a:path extrusionOk="0" h="1593" w="41141">
                  <a:moveTo>
                    <a:pt x="1" y="0"/>
                  </a:moveTo>
                  <a:lnTo>
                    <a:pt x="1" y="1592"/>
                  </a:lnTo>
                  <a:lnTo>
                    <a:pt x="41140" y="1592"/>
                  </a:lnTo>
                  <a:lnTo>
                    <a:pt x="411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30"/>
            <p:cNvSpPr/>
            <p:nvPr/>
          </p:nvSpPr>
          <p:spPr>
            <a:xfrm>
              <a:off x="4310700" y="3168750"/>
              <a:ext cx="1028525" cy="39825"/>
            </a:xfrm>
            <a:custGeom>
              <a:rect b="b" l="l" r="r" t="t"/>
              <a:pathLst>
                <a:path extrusionOk="0" h="1593" w="41141">
                  <a:moveTo>
                    <a:pt x="1" y="0"/>
                  </a:moveTo>
                  <a:lnTo>
                    <a:pt x="1" y="1592"/>
                  </a:lnTo>
                  <a:lnTo>
                    <a:pt x="41140" y="1592"/>
                  </a:lnTo>
                  <a:lnTo>
                    <a:pt x="411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30"/>
            <p:cNvSpPr/>
            <p:nvPr/>
          </p:nvSpPr>
          <p:spPr>
            <a:xfrm>
              <a:off x="4310700" y="3305675"/>
              <a:ext cx="1028525" cy="39825"/>
            </a:xfrm>
            <a:custGeom>
              <a:rect b="b" l="l" r="r" t="t"/>
              <a:pathLst>
                <a:path extrusionOk="0" h="1593" w="41141">
                  <a:moveTo>
                    <a:pt x="1" y="0"/>
                  </a:moveTo>
                  <a:lnTo>
                    <a:pt x="1" y="1592"/>
                  </a:lnTo>
                  <a:lnTo>
                    <a:pt x="41140" y="1592"/>
                  </a:lnTo>
                  <a:lnTo>
                    <a:pt x="411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30"/>
            <p:cNvSpPr/>
            <p:nvPr/>
          </p:nvSpPr>
          <p:spPr>
            <a:xfrm>
              <a:off x="4310700" y="3442575"/>
              <a:ext cx="1028525" cy="39825"/>
            </a:xfrm>
            <a:custGeom>
              <a:rect b="b" l="l" r="r" t="t"/>
              <a:pathLst>
                <a:path extrusionOk="0" h="1593" w="41141">
                  <a:moveTo>
                    <a:pt x="1" y="1"/>
                  </a:moveTo>
                  <a:lnTo>
                    <a:pt x="1" y="1593"/>
                  </a:lnTo>
                  <a:lnTo>
                    <a:pt x="41140" y="1593"/>
                  </a:lnTo>
                  <a:lnTo>
                    <a:pt x="411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30"/>
            <p:cNvSpPr/>
            <p:nvPr/>
          </p:nvSpPr>
          <p:spPr>
            <a:xfrm>
              <a:off x="4310700" y="3579500"/>
              <a:ext cx="1028525" cy="39825"/>
            </a:xfrm>
            <a:custGeom>
              <a:rect b="b" l="l" r="r" t="t"/>
              <a:pathLst>
                <a:path extrusionOk="0" h="1593" w="41141">
                  <a:moveTo>
                    <a:pt x="1" y="1"/>
                  </a:moveTo>
                  <a:lnTo>
                    <a:pt x="1" y="1593"/>
                  </a:lnTo>
                  <a:lnTo>
                    <a:pt x="41140" y="1593"/>
                  </a:lnTo>
                  <a:lnTo>
                    <a:pt x="411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30"/>
            <p:cNvSpPr/>
            <p:nvPr/>
          </p:nvSpPr>
          <p:spPr>
            <a:xfrm>
              <a:off x="4310700" y="3716425"/>
              <a:ext cx="1028525" cy="39825"/>
            </a:xfrm>
            <a:custGeom>
              <a:rect b="b" l="l" r="r" t="t"/>
              <a:pathLst>
                <a:path extrusionOk="0" h="1593" w="41141">
                  <a:moveTo>
                    <a:pt x="1" y="0"/>
                  </a:moveTo>
                  <a:lnTo>
                    <a:pt x="1" y="1593"/>
                  </a:lnTo>
                  <a:lnTo>
                    <a:pt x="41140" y="1593"/>
                  </a:lnTo>
                  <a:lnTo>
                    <a:pt x="411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30"/>
            <p:cNvSpPr/>
            <p:nvPr/>
          </p:nvSpPr>
          <p:spPr>
            <a:xfrm>
              <a:off x="2293525" y="2208700"/>
              <a:ext cx="1776800" cy="39825"/>
            </a:xfrm>
            <a:custGeom>
              <a:rect b="b" l="l" r="r" t="t"/>
              <a:pathLst>
                <a:path extrusionOk="0" h="1593" w="71072">
                  <a:moveTo>
                    <a:pt x="0" y="1"/>
                  </a:moveTo>
                  <a:lnTo>
                    <a:pt x="0" y="1593"/>
                  </a:lnTo>
                  <a:lnTo>
                    <a:pt x="71071" y="1593"/>
                  </a:lnTo>
                  <a:lnTo>
                    <a:pt x="7107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30"/>
            <p:cNvSpPr/>
            <p:nvPr/>
          </p:nvSpPr>
          <p:spPr>
            <a:xfrm>
              <a:off x="2293525" y="2345625"/>
              <a:ext cx="1776800" cy="39825"/>
            </a:xfrm>
            <a:custGeom>
              <a:rect b="b" l="l" r="r" t="t"/>
              <a:pathLst>
                <a:path extrusionOk="0" h="1593" w="71072">
                  <a:moveTo>
                    <a:pt x="0" y="1"/>
                  </a:moveTo>
                  <a:lnTo>
                    <a:pt x="0" y="1593"/>
                  </a:lnTo>
                  <a:lnTo>
                    <a:pt x="71071" y="1593"/>
                  </a:lnTo>
                  <a:lnTo>
                    <a:pt x="7107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30"/>
            <p:cNvSpPr/>
            <p:nvPr/>
          </p:nvSpPr>
          <p:spPr>
            <a:xfrm>
              <a:off x="2293525" y="2482550"/>
              <a:ext cx="1776800" cy="39825"/>
            </a:xfrm>
            <a:custGeom>
              <a:rect b="b" l="l" r="r" t="t"/>
              <a:pathLst>
                <a:path extrusionOk="0" h="1593" w="71072">
                  <a:moveTo>
                    <a:pt x="0" y="0"/>
                  </a:moveTo>
                  <a:lnTo>
                    <a:pt x="0" y="1593"/>
                  </a:lnTo>
                  <a:lnTo>
                    <a:pt x="71071" y="1593"/>
                  </a:lnTo>
                  <a:lnTo>
                    <a:pt x="7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30"/>
            <p:cNvSpPr/>
            <p:nvPr/>
          </p:nvSpPr>
          <p:spPr>
            <a:xfrm>
              <a:off x="2293525" y="2621050"/>
              <a:ext cx="1195675" cy="39850"/>
            </a:xfrm>
            <a:custGeom>
              <a:rect b="b" l="l" r="r" t="t"/>
              <a:pathLst>
                <a:path extrusionOk="0" h="1594" w="47827">
                  <a:moveTo>
                    <a:pt x="0" y="1"/>
                  </a:moveTo>
                  <a:lnTo>
                    <a:pt x="0" y="1593"/>
                  </a:lnTo>
                  <a:lnTo>
                    <a:pt x="47827" y="1593"/>
                  </a:lnTo>
                  <a:lnTo>
                    <a:pt x="4782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30"/>
            <p:cNvSpPr/>
            <p:nvPr/>
          </p:nvSpPr>
          <p:spPr>
            <a:xfrm>
              <a:off x="4430100" y="1931675"/>
              <a:ext cx="730800" cy="119450"/>
            </a:xfrm>
            <a:custGeom>
              <a:rect b="b" l="l" r="r" t="t"/>
              <a:pathLst>
                <a:path extrusionOk="0" h="4778" w="29232">
                  <a:moveTo>
                    <a:pt x="1" y="1"/>
                  </a:moveTo>
                  <a:lnTo>
                    <a:pt x="1" y="4777"/>
                  </a:lnTo>
                  <a:lnTo>
                    <a:pt x="29232" y="4777"/>
                  </a:lnTo>
                  <a:lnTo>
                    <a:pt x="2923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30"/>
            <p:cNvSpPr/>
            <p:nvPr/>
          </p:nvSpPr>
          <p:spPr>
            <a:xfrm>
              <a:off x="2817325" y="1931675"/>
              <a:ext cx="729200" cy="119450"/>
            </a:xfrm>
            <a:custGeom>
              <a:rect b="b" l="l" r="r" t="t"/>
              <a:pathLst>
                <a:path extrusionOk="0" h="4778" w="29168">
                  <a:moveTo>
                    <a:pt x="0" y="1"/>
                  </a:moveTo>
                  <a:lnTo>
                    <a:pt x="0" y="4777"/>
                  </a:lnTo>
                  <a:lnTo>
                    <a:pt x="29167" y="4777"/>
                  </a:lnTo>
                  <a:lnTo>
                    <a:pt x="2916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30"/>
            <p:cNvSpPr/>
            <p:nvPr/>
          </p:nvSpPr>
          <p:spPr>
            <a:xfrm>
              <a:off x="628175" y="3272225"/>
              <a:ext cx="765825" cy="1550725"/>
            </a:xfrm>
            <a:custGeom>
              <a:rect b="b" l="l" r="r" t="t"/>
              <a:pathLst>
                <a:path extrusionOk="0" h="62029" w="30633">
                  <a:moveTo>
                    <a:pt x="17705" y="42924"/>
                  </a:moveTo>
                  <a:lnTo>
                    <a:pt x="17705" y="60437"/>
                  </a:lnTo>
                  <a:lnTo>
                    <a:pt x="12928" y="60437"/>
                  </a:lnTo>
                  <a:lnTo>
                    <a:pt x="12928" y="42924"/>
                  </a:lnTo>
                  <a:close/>
                  <a:moveTo>
                    <a:pt x="15348" y="1"/>
                  </a:moveTo>
                  <a:cubicBezTo>
                    <a:pt x="7133" y="1"/>
                    <a:pt x="446" y="6496"/>
                    <a:pt x="192" y="14712"/>
                  </a:cubicBezTo>
                  <a:cubicBezTo>
                    <a:pt x="1" y="22927"/>
                    <a:pt x="6369" y="29741"/>
                    <a:pt x="14521" y="30187"/>
                  </a:cubicBezTo>
                  <a:lnTo>
                    <a:pt x="14521" y="41332"/>
                  </a:lnTo>
                  <a:lnTo>
                    <a:pt x="12164" y="41332"/>
                  </a:lnTo>
                  <a:cubicBezTo>
                    <a:pt x="11718" y="41332"/>
                    <a:pt x="11336" y="41714"/>
                    <a:pt x="11336" y="42159"/>
                  </a:cubicBezTo>
                  <a:lnTo>
                    <a:pt x="11336" y="61265"/>
                  </a:lnTo>
                  <a:cubicBezTo>
                    <a:pt x="11336" y="61710"/>
                    <a:pt x="11718" y="62029"/>
                    <a:pt x="12164" y="62029"/>
                  </a:cubicBezTo>
                  <a:lnTo>
                    <a:pt x="18533" y="62029"/>
                  </a:lnTo>
                  <a:cubicBezTo>
                    <a:pt x="18978" y="62029"/>
                    <a:pt x="19297" y="61710"/>
                    <a:pt x="19297" y="61265"/>
                  </a:cubicBezTo>
                  <a:lnTo>
                    <a:pt x="19297" y="42159"/>
                  </a:lnTo>
                  <a:cubicBezTo>
                    <a:pt x="19297" y="41714"/>
                    <a:pt x="18978" y="41332"/>
                    <a:pt x="18533" y="41332"/>
                  </a:cubicBezTo>
                  <a:lnTo>
                    <a:pt x="16113" y="41332"/>
                  </a:lnTo>
                  <a:lnTo>
                    <a:pt x="16113" y="30187"/>
                  </a:lnTo>
                  <a:cubicBezTo>
                    <a:pt x="24328" y="29741"/>
                    <a:pt x="30633" y="22927"/>
                    <a:pt x="30442" y="14712"/>
                  </a:cubicBezTo>
                  <a:cubicBezTo>
                    <a:pt x="30250" y="6496"/>
                    <a:pt x="23500" y="1"/>
                    <a:pt x="153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30"/>
            <p:cNvSpPr/>
            <p:nvPr/>
          </p:nvSpPr>
          <p:spPr>
            <a:xfrm>
              <a:off x="972075" y="4366000"/>
              <a:ext cx="79625" cy="398050"/>
            </a:xfrm>
            <a:custGeom>
              <a:rect b="b" l="l" r="r" t="t"/>
              <a:pathLst>
                <a:path extrusionOk="0" h="15922" w="3185">
                  <a:moveTo>
                    <a:pt x="0" y="1"/>
                  </a:moveTo>
                  <a:lnTo>
                    <a:pt x="0" y="15922"/>
                  </a:lnTo>
                  <a:lnTo>
                    <a:pt x="3185" y="15922"/>
                  </a:lnTo>
                  <a:lnTo>
                    <a:pt x="318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30"/>
            <p:cNvSpPr/>
            <p:nvPr/>
          </p:nvSpPr>
          <p:spPr>
            <a:xfrm>
              <a:off x="2436800" y="685075"/>
              <a:ext cx="213375" cy="214950"/>
            </a:xfrm>
            <a:custGeom>
              <a:rect b="b" l="l" r="r" t="t"/>
              <a:pathLst>
                <a:path extrusionOk="0" h="8598" w="8535">
                  <a:moveTo>
                    <a:pt x="1" y="0"/>
                  </a:moveTo>
                  <a:lnTo>
                    <a:pt x="1" y="8598"/>
                  </a:lnTo>
                  <a:lnTo>
                    <a:pt x="8534" y="8598"/>
                  </a:lnTo>
                  <a:lnTo>
                    <a:pt x="85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30"/>
            <p:cNvSpPr/>
            <p:nvPr/>
          </p:nvSpPr>
          <p:spPr>
            <a:xfrm>
              <a:off x="2791850" y="685075"/>
              <a:ext cx="213350" cy="214950"/>
            </a:xfrm>
            <a:custGeom>
              <a:rect b="b" l="l" r="r" t="t"/>
              <a:pathLst>
                <a:path extrusionOk="0" h="8598" w="8534">
                  <a:moveTo>
                    <a:pt x="0" y="0"/>
                  </a:moveTo>
                  <a:lnTo>
                    <a:pt x="0" y="8598"/>
                  </a:lnTo>
                  <a:lnTo>
                    <a:pt x="8534" y="8598"/>
                  </a:lnTo>
                  <a:lnTo>
                    <a:pt x="85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30"/>
            <p:cNvSpPr/>
            <p:nvPr/>
          </p:nvSpPr>
          <p:spPr>
            <a:xfrm>
              <a:off x="3146875" y="685075"/>
              <a:ext cx="213375" cy="214950"/>
            </a:xfrm>
            <a:custGeom>
              <a:rect b="b" l="l" r="r" t="t"/>
              <a:pathLst>
                <a:path extrusionOk="0" h="8598" w="8535">
                  <a:moveTo>
                    <a:pt x="1" y="0"/>
                  </a:moveTo>
                  <a:lnTo>
                    <a:pt x="1" y="8598"/>
                  </a:lnTo>
                  <a:lnTo>
                    <a:pt x="8534" y="8598"/>
                  </a:lnTo>
                  <a:lnTo>
                    <a:pt x="85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30"/>
            <p:cNvSpPr/>
            <p:nvPr/>
          </p:nvSpPr>
          <p:spPr>
            <a:xfrm>
              <a:off x="2258475" y="570450"/>
              <a:ext cx="1280075" cy="444200"/>
            </a:xfrm>
            <a:custGeom>
              <a:rect b="b" l="l" r="r" t="t"/>
              <a:pathLst>
                <a:path extrusionOk="0" h="17768" w="51203">
                  <a:moveTo>
                    <a:pt x="49611" y="1592"/>
                  </a:moveTo>
                  <a:lnTo>
                    <a:pt x="49611" y="16176"/>
                  </a:lnTo>
                  <a:lnTo>
                    <a:pt x="1593" y="16176"/>
                  </a:lnTo>
                  <a:lnTo>
                    <a:pt x="1593" y="1592"/>
                  </a:lnTo>
                  <a:close/>
                  <a:moveTo>
                    <a:pt x="1" y="0"/>
                  </a:moveTo>
                  <a:lnTo>
                    <a:pt x="1" y="17768"/>
                  </a:lnTo>
                  <a:lnTo>
                    <a:pt x="51203" y="17768"/>
                  </a:lnTo>
                  <a:lnTo>
                    <a:pt x="512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30"/>
            <p:cNvSpPr/>
            <p:nvPr/>
          </p:nvSpPr>
          <p:spPr>
            <a:xfrm>
              <a:off x="4947550" y="262775"/>
              <a:ext cx="1147925" cy="384100"/>
            </a:xfrm>
            <a:custGeom>
              <a:rect b="b" l="l" r="r" t="t"/>
              <a:pathLst>
                <a:path extrusionOk="0" h="15364" w="45917">
                  <a:moveTo>
                    <a:pt x="18787" y="1927"/>
                  </a:moveTo>
                  <a:lnTo>
                    <a:pt x="18787" y="1927"/>
                  </a:lnTo>
                  <a:cubicBezTo>
                    <a:pt x="15539" y="5557"/>
                    <a:pt x="18150" y="11288"/>
                    <a:pt x="22990" y="11288"/>
                  </a:cubicBezTo>
                  <a:cubicBezTo>
                    <a:pt x="27830" y="11288"/>
                    <a:pt x="30377" y="5557"/>
                    <a:pt x="27193" y="1927"/>
                  </a:cubicBezTo>
                  <a:lnTo>
                    <a:pt x="27193" y="1927"/>
                  </a:lnTo>
                  <a:cubicBezTo>
                    <a:pt x="27639" y="1990"/>
                    <a:pt x="28149" y="2054"/>
                    <a:pt x="28594" y="2118"/>
                  </a:cubicBezTo>
                  <a:cubicBezTo>
                    <a:pt x="31396" y="6512"/>
                    <a:pt x="28212" y="12307"/>
                    <a:pt x="22990" y="12307"/>
                  </a:cubicBezTo>
                  <a:cubicBezTo>
                    <a:pt x="17768" y="12307"/>
                    <a:pt x="14584" y="6512"/>
                    <a:pt x="17386" y="2118"/>
                  </a:cubicBezTo>
                  <a:cubicBezTo>
                    <a:pt x="17832" y="2054"/>
                    <a:pt x="18278" y="1990"/>
                    <a:pt x="18787" y="1927"/>
                  </a:cubicBezTo>
                  <a:close/>
                  <a:moveTo>
                    <a:pt x="30569" y="2500"/>
                  </a:moveTo>
                  <a:cubicBezTo>
                    <a:pt x="35026" y="3455"/>
                    <a:pt x="39293" y="5238"/>
                    <a:pt x="43114" y="7722"/>
                  </a:cubicBezTo>
                  <a:cubicBezTo>
                    <a:pt x="37641" y="11329"/>
                    <a:pt x="31317" y="13418"/>
                    <a:pt x="24736" y="13692"/>
                  </a:cubicBezTo>
                  <a:lnTo>
                    <a:pt x="24736" y="13692"/>
                  </a:lnTo>
                  <a:cubicBezTo>
                    <a:pt x="29704" y="12588"/>
                    <a:pt x="32491" y="7212"/>
                    <a:pt x="30569" y="2500"/>
                  </a:cubicBezTo>
                  <a:close/>
                  <a:moveTo>
                    <a:pt x="15348" y="2500"/>
                  </a:moveTo>
                  <a:lnTo>
                    <a:pt x="15348" y="2500"/>
                  </a:lnTo>
                  <a:cubicBezTo>
                    <a:pt x="13310" y="7340"/>
                    <a:pt x="16367" y="12880"/>
                    <a:pt x="21589" y="13772"/>
                  </a:cubicBezTo>
                  <a:cubicBezTo>
                    <a:pt x="14902" y="13517"/>
                    <a:pt x="8406" y="11415"/>
                    <a:pt x="2802" y="7722"/>
                  </a:cubicBezTo>
                  <a:cubicBezTo>
                    <a:pt x="6623" y="5174"/>
                    <a:pt x="10890" y="3455"/>
                    <a:pt x="15348" y="2500"/>
                  </a:cubicBezTo>
                  <a:close/>
                  <a:moveTo>
                    <a:pt x="22958" y="0"/>
                  </a:moveTo>
                  <a:cubicBezTo>
                    <a:pt x="22608" y="0"/>
                    <a:pt x="22258" y="48"/>
                    <a:pt x="21907" y="143"/>
                  </a:cubicBezTo>
                  <a:cubicBezTo>
                    <a:pt x="14393" y="334"/>
                    <a:pt x="7069" y="2754"/>
                    <a:pt x="892" y="7085"/>
                  </a:cubicBezTo>
                  <a:lnTo>
                    <a:pt x="0" y="7722"/>
                  </a:lnTo>
                  <a:lnTo>
                    <a:pt x="892" y="8359"/>
                  </a:lnTo>
                  <a:cubicBezTo>
                    <a:pt x="7388" y="12944"/>
                    <a:pt x="15030" y="15364"/>
                    <a:pt x="22926" y="15364"/>
                  </a:cubicBezTo>
                  <a:cubicBezTo>
                    <a:pt x="30823" y="15364"/>
                    <a:pt x="38529" y="12944"/>
                    <a:pt x="44961" y="8359"/>
                  </a:cubicBezTo>
                  <a:lnTo>
                    <a:pt x="45916" y="7722"/>
                  </a:lnTo>
                  <a:lnTo>
                    <a:pt x="44961" y="7085"/>
                  </a:lnTo>
                  <a:cubicBezTo>
                    <a:pt x="38847" y="2754"/>
                    <a:pt x="31524" y="334"/>
                    <a:pt x="24009" y="143"/>
                  </a:cubicBezTo>
                  <a:cubicBezTo>
                    <a:pt x="23659" y="48"/>
                    <a:pt x="23309" y="0"/>
                    <a:pt x="229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30"/>
            <p:cNvSpPr/>
            <p:nvPr/>
          </p:nvSpPr>
          <p:spPr>
            <a:xfrm>
              <a:off x="5336025" y="1923725"/>
              <a:ext cx="162400" cy="135350"/>
            </a:xfrm>
            <a:custGeom>
              <a:rect b="b" l="l" r="r" t="t"/>
              <a:pathLst>
                <a:path extrusionOk="0" h="5414" w="6496">
                  <a:moveTo>
                    <a:pt x="4649" y="0"/>
                  </a:moveTo>
                  <a:lnTo>
                    <a:pt x="0" y="2675"/>
                  </a:lnTo>
                  <a:lnTo>
                    <a:pt x="4649" y="5414"/>
                  </a:lnTo>
                  <a:lnTo>
                    <a:pt x="4649" y="3503"/>
                  </a:lnTo>
                  <a:lnTo>
                    <a:pt x="5477" y="3503"/>
                  </a:lnTo>
                  <a:cubicBezTo>
                    <a:pt x="6496" y="3503"/>
                    <a:pt x="6496" y="1911"/>
                    <a:pt x="5477" y="1911"/>
                  </a:cubicBezTo>
                  <a:lnTo>
                    <a:pt x="4649" y="1911"/>
                  </a:lnTo>
                  <a:lnTo>
                    <a:pt x="464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30"/>
            <p:cNvSpPr/>
            <p:nvPr/>
          </p:nvSpPr>
          <p:spPr>
            <a:xfrm>
              <a:off x="2651725" y="4047575"/>
              <a:ext cx="135375" cy="116250"/>
            </a:xfrm>
            <a:custGeom>
              <a:rect b="b" l="l" r="r" t="t"/>
              <a:pathLst>
                <a:path extrusionOk="0" h="4650" w="5415">
                  <a:moveTo>
                    <a:pt x="2739" y="1"/>
                  </a:moveTo>
                  <a:lnTo>
                    <a:pt x="1" y="4650"/>
                  </a:lnTo>
                  <a:lnTo>
                    <a:pt x="5414" y="4650"/>
                  </a:lnTo>
                  <a:lnTo>
                    <a:pt x="273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30"/>
            <p:cNvSpPr/>
            <p:nvPr/>
          </p:nvSpPr>
          <p:spPr>
            <a:xfrm>
              <a:off x="2481375" y="1923725"/>
              <a:ext cx="164025" cy="135350"/>
            </a:xfrm>
            <a:custGeom>
              <a:rect b="b" l="l" r="r" t="t"/>
              <a:pathLst>
                <a:path extrusionOk="0" h="5414" w="6561">
                  <a:moveTo>
                    <a:pt x="1848" y="0"/>
                  </a:moveTo>
                  <a:lnTo>
                    <a:pt x="1848" y="1911"/>
                  </a:lnTo>
                  <a:lnTo>
                    <a:pt x="1083" y="1911"/>
                  </a:lnTo>
                  <a:cubicBezTo>
                    <a:pt x="1" y="1911"/>
                    <a:pt x="1" y="3503"/>
                    <a:pt x="1083" y="3503"/>
                  </a:cubicBezTo>
                  <a:lnTo>
                    <a:pt x="1848" y="3503"/>
                  </a:lnTo>
                  <a:lnTo>
                    <a:pt x="1848" y="5414"/>
                  </a:lnTo>
                  <a:lnTo>
                    <a:pt x="6560" y="2675"/>
                  </a:lnTo>
                  <a:lnTo>
                    <a:pt x="18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30"/>
            <p:cNvSpPr/>
            <p:nvPr/>
          </p:nvSpPr>
          <p:spPr>
            <a:xfrm>
              <a:off x="1459250" y="2527125"/>
              <a:ext cx="243625" cy="208425"/>
            </a:xfrm>
            <a:custGeom>
              <a:rect b="b" l="l" r="r" t="t"/>
              <a:pathLst>
                <a:path extrusionOk="0" h="8337" w="9745">
                  <a:moveTo>
                    <a:pt x="5559" y="1576"/>
                  </a:moveTo>
                  <a:cubicBezTo>
                    <a:pt x="6878" y="1576"/>
                    <a:pt x="8152" y="2615"/>
                    <a:pt x="8152" y="4204"/>
                  </a:cubicBezTo>
                  <a:cubicBezTo>
                    <a:pt x="8152" y="5605"/>
                    <a:pt x="7006" y="6751"/>
                    <a:pt x="5541" y="6751"/>
                  </a:cubicBezTo>
                  <a:cubicBezTo>
                    <a:pt x="3248" y="6751"/>
                    <a:pt x="2102" y="3949"/>
                    <a:pt x="3758" y="2357"/>
                  </a:cubicBezTo>
                  <a:cubicBezTo>
                    <a:pt x="4276" y="1818"/>
                    <a:pt x="4923" y="1576"/>
                    <a:pt x="5559" y="1576"/>
                  </a:cubicBezTo>
                  <a:close/>
                  <a:moveTo>
                    <a:pt x="5541" y="1"/>
                  </a:moveTo>
                  <a:cubicBezTo>
                    <a:pt x="1847" y="1"/>
                    <a:pt x="1" y="4458"/>
                    <a:pt x="2612" y="7070"/>
                  </a:cubicBezTo>
                  <a:cubicBezTo>
                    <a:pt x="3467" y="7945"/>
                    <a:pt x="4527" y="8336"/>
                    <a:pt x="5566" y="8336"/>
                  </a:cubicBezTo>
                  <a:cubicBezTo>
                    <a:pt x="7699" y="8336"/>
                    <a:pt x="9744" y="6688"/>
                    <a:pt x="9744" y="4204"/>
                  </a:cubicBezTo>
                  <a:cubicBezTo>
                    <a:pt x="9744" y="1847"/>
                    <a:pt x="7897" y="1"/>
                    <a:pt x="55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30"/>
            <p:cNvSpPr/>
            <p:nvPr/>
          </p:nvSpPr>
          <p:spPr>
            <a:xfrm>
              <a:off x="4718275" y="1636825"/>
              <a:ext cx="243625" cy="208900"/>
            </a:xfrm>
            <a:custGeom>
              <a:rect b="b" l="l" r="r" t="t"/>
              <a:pathLst>
                <a:path extrusionOk="0" h="8356" w="9745">
                  <a:moveTo>
                    <a:pt x="4034" y="1603"/>
                  </a:moveTo>
                  <a:cubicBezTo>
                    <a:pt x="4070" y="1603"/>
                    <a:pt x="4105" y="1604"/>
                    <a:pt x="4140" y="1605"/>
                  </a:cubicBezTo>
                  <a:cubicBezTo>
                    <a:pt x="6433" y="1605"/>
                    <a:pt x="7579" y="4344"/>
                    <a:pt x="5987" y="6000"/>
                  </a:cubicBezTo>
                  <a:cubicBezTo>
                    <a:pt x="5456" y="6531"/>
                    <a:pt x="4813" y="6767"/>
                    <a:pt x="4185" y="6767"/>
                  </a:cubicBezTo>
                  <a:cubicBezTo>
                    <a:pt x="2856" y="6767"/>
                    <a:pt x="1593" y="5710"/>
                    <a:pt x="1593" y="4153"/>
                  </a:cubicBezTo>
                  <a:cubicBezTo>
                    <a:pt x="1593" y="2787"/>
                    <a:pt x="2682" y="1603"/>
                    <a:pt x="4034" y="1603"/>
                  </a:cubicBezTo>
                  <a:close/>
                  <a:moveTo>
                    <a:pt x="4189" y="0"/>
                  </a:moveTo>
                  <a:cubicBezTo>
                    <a:pt x="2041" y="0"/>
                    <a:pt x="1" y="1654"/>
                    <a:pt x="1" y="4153"/>
                  </a:cubicBezTo>
                  <a:cubicBezTo>
                    <a:pt x="1" y="6509"/>
                    <a:pt x="1848" y="8356"/>
                    <a:pt x="4140" y="8356"/>
                  </a:cubicBezTo>
                  <a:cubicBezTo>
                    <a:pt x="7898" y="8356"/>
                    <a:pt x="9744" y="3834"/>
                    <a:pt x="7133" y="1223"/>
                  </a:cubicBezTo>
                  <a:cubicBezTo>
                    <a:pt x="6268" y="379"/>
                    <a:pt x="5216" y="0"/>
                    <a:pt x="41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30"/>
            <p:cNvSpPr/>
            <p:nvPr/>
          </p:nvSpPr>
          <p:spPr>
            <a:xfrm>
              <a:off x="4971425" y="1636825"/>
              <a:ext cx="243625" cy="208900"/>
            </a:xfrm>
            <a:custGeom>
              <a:rect b="b" l="l" r="r" t="t"/>
              <a:pathLst>
                <a:path extrusionOk="0" h="8356" w="9745">
                  <a:moveTo>
                    <a:pt x="4217" y="0"/>
                  </a:moveTo>
                  <a:cubicBezTo>
                    <a:pt x="2070" y="0"/>
                    <a:pt x="0" y="1654"/>
                    <a:pt x="0" y="4153"/>
                  </a:cubicBezTo>
                  <a:cubicBezTo>
                    <a:pt x="0" y="6509"/>
                    <a:pt x="1911" y="8356"/>
                    <a:pt x="4204" y="8356"/>
                  </a:cubicBezTo>
                  <a:cubicBezTo>
                    <a:pt x="7897" y="8356"/>
                    <a:pt x="9744" y="3834"/>
                    <a:pt x="7133" y="1223"/>
                  </a:cubicBezTo>
                  <a:cubicBezTo>
                    <a:pt x="6288" y="379"/>
                    <a:pt x="5244" y="0"/>
                    <a:pt x="42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30"/>
            <p:cNvSpPr/>
            <p:nvPr/>
          </p:nvSpPr>
          <p:spPr>
            <a:xfrm>
              <a:off x="6803925" y="2260975"/>
              <a:ext cx="243625" cy="208850"/>
            </a:xfrm>
            <a:custGeom>
              <a:rect b="b" l="l" r="r" t="t"/>
              <a:pathLst>
                <a:path extrusionOk="0" h="8354" w="9745">
                  <a:moveTo>
                    <a:pt x="5547" y="1"/>
                  </a:moveTo>
                  <a:cubicBezTo>
                    <a:pt x="4523" y="1"/>
                    <a:pt x="3475" y="379"/>
                    <a:pt x="2612" y="1221"/>
                  </a:cubicBezTo>
                  <a:cubicBezTo>
                    <a:pt x="1" y="3896"/>
                    <a:pt x="1848" y="8354"/>
                    <a:pt x="5605" y="8354"/>
                  </a:cubicBezTo>
                  <a:cubicBezTo>
                    <a:pt x="7898" y="8354"/>
                    <a:pt x="9744" y="6507"/>
                    <a:pt x="9744" y="4215"/>
                  </a:cubicBezTo>
                  <a:cubicBezTo>
                    <a:pt x="9744" y="1669"/>
                    <a:pt x="7699" y="1"/>
                    <a:pt x="55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30"/>
            <p:cNvSpPr/>
            <p:nvPr/>
          </p:nvSpPr>
          <p:spPr>
            <a:xfrm>
              <a:off x="5711750" y="2736450"/>
              <a:ext cx="197450" cy="168025"/>
            </a:xfrm>
            <a:custGeom>
              <a:rect b="b" l="l" r="r" t="t"/>
              <a:pathLst>
                <a:path extrusionOk="0" h="6721" w="7898">
                  <a:moveTo>
                    <a:pt x="4472" y="0"/>
                  </a:moveTo>
                  <a:cubicBezTo>
                    <a:pt x="3635" y="0"/>
                    <a:pt x="2785" y="307"/>
                    <a:pt x="2102" y="989"/>
                  </a:cubicBezTo>
                  <a:cubicBezTo>
                    <a:pt x="1" y="3091"/>
                    <a:pt x="1465" y="6721"/>
                    <a:pt x="4522" y="6721"/>
                  </a:cubicBezTo>
                  <a:cubicBezTo>
                    <a:pt x="6369" y="6721"/>
                    <a:pt x="7897" y="5256"/>
                    <a:pt x="7897" y="3345"/>
                  </a:cubicBezTo>
                  <a:cubicBezTo>
                    <a:pt x="7897" y="1324"/>
                    <a:pt x="6213" y="0"/>
                    <a:pt x="44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30"/>
            <p:cNvSpPr/>
            <p:nvPr/>
          </p:nvSpPr>
          <p:spPr>
            <a:xfrm>
              <a:off x="5789775" y="945725"/>
              <a:ext cx="197425" cy="169225"/>
            </a:xfrm>
            <a:custGeom>
              <a:rect b="b" l="l" r="r" t="t"/>
              <a:pathLst>
                <a:path extrusionOk="0" h="6769" w="7897">
                  <a:moveTo>
                    <a:pt x="4463" y="0"/>
                  </a:moveTo>
                  <a:cubicBezTo>
                    <a:pt x="3637" y="0"/>
                    <a:pt x="2795" y="301"/>
                    <a:pt x="2102" y="974"/>
                  </a:cubicBezTo>
                  <a:cubicBezTo>
                    <a:pt x="0" y="3139"/>
                    <a:pt x="1528" y="6769"/>
                    <a:pt x="4522" y="6769"/>
                  </a:cubicBezTo>
                  <a:cubicBezTo>
                    <a:pt x="6368" y="6769"/>
                    <a:pt x="7897" y="5241"/>
                    <a:pt x="7897" y="3394"/>
                  </a:cubicBezTo>
                  <a:cubicBezTo>
                    <a:pt x="7897" y="1358"/>
                    <a:pt x="6218" y="0"/>
                    <a:pt x="44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30"/>
            <p:cNvSpPr/>
            <p:nvPr/>
          </p:nvSpPr>
          <p:spPr>
            <a:xfrm>
              <a:off x="6049275" y="945725"/>
              <a:ext cx="197450" cy="169225"/>
            </a:xfrm>
            <a:custGeom>
              <a:rect b="b" l="l" r="r" t="t"/>
              <a:pathLst>
                <a:path extrusionOk="0" h="6769" w="7898">
                  <a:moveTo>
                    <a:pt x="4464" y="0"/>
                  </a:moveTo>
                  <a:cubicBezTo>
                    <a:pt x="3638" y="0"/>
                    <a:pt x="2795" y="301"/>
                    <a:pt x="2102" y="974"/>
                  </a:cubicBezTo>
                  <a:cubicBezTo>
                    <a:pt x="1" y="3139"/>
                    <a:pt x="1529" y="6769"/>
                    <a:pt x="4522" y="6769"/>
                  </a:cubicBezTo>
                  <a:cubicBezTo>
                    <a:pt x="6369" y="6769"/>
                    <a:pt x="7897" y="5241"/>
                    <a:pt x="7897" y="3394"/>
                  </a:cubicBezTo>
                  <a:cubicBezTo>
                    <a:pt x="7897" y="1358"/>
                    <a:pt x="6219" y="0"/>
                    <a:pt x="44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30"/>
            <p:cNvSpPr/>
            <p:nvPr/>
          </p:nvSpPr>
          <p:spPr>
            <a:xfrm>
              <a:off x="3006775" y="4857175"/>
              <a:ext cx="197450" cy="169575"/>
            </a:xfrm>
            <a:custGeom>
              <a:rect b="b" l="l" r="r" t="t"/>
              <a:pathLst>
                <a:path extrusionOk="0" h="6783" w="7898">
                  <a:moveTo>
                    <a:pt x="4464" y="0"/>
                  </a:moveTo>
                  <a:cubicBezTo>
                    <a:pt x="3629" y="0"/>
                    <a:pt x="2782" y="307"/>
                    <a:pt x="2102" y="987"/>
                  </a:cubicBezTo>
                  <a:cubicBezTo>
                    <a:pt x="0" y="3089"/>
                    <a:pt x="1465" y="6782"/>
                    <a:pt x="4522" y="6782"/>
                  </a:cubicBezTo>
                  <a:cubicBezTo>
                    <a:pt x="6369" y="6782"/>
                    <a:pt x="7897" y="5254"/>
                    <a:pt x="7897" y="3407"/>
                  </a:cubicBezTo>
                  <a:cubicBezTo>
                    <a:pt x="7897" y="1340"/>
                    <a:pt x="6207" y="0"/>
                    <a:pt x="44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30"/>
            <p:cNvSpPr/>
            <p:nvPr/>
          </p:nvSpPr>
          <p:spPr>
            <a:xfrm>
              <a:off x="3264700" y="4857175"/>
              <a:ext cx="197450" cy="169575"/>
            </a:xfrm>
            <a:custGeom>
              <a:rect b="b" l="l" r="r" t="t"/>
              <a:pathLst>
                <a:path extrusionOk="0" h="6783" w="7898">
                  <a:moveTo>
                    <a:pt x="4511" y="0"/>
                  </a:moveTo>
                  <a:cubicBezTo>
                    <a:pt x="3686" y="0"/>
                    <a:pt x="2846" y="307"/>
                    <a:pt x="2166" y="987"/>
                  </a:cubicBezTo>
                  <a:cubicBezTo>
                    <a:pt x="0" y="3089"/>
                    <a:pt x="1529" y="6782"/>
                    <a:pt x="4522" y="6782"/>
                  </a:cubicBezTo>
                  <a:cubicBezTo>
                    <a:pt x="6369" y="6782"/>
                    <a:pt x="7897" y="5254"/>
                    <a:pt x="7897" y="3407"/>
                  </a:cubicBezTo>
                  <a:cubicBezTo>
                    <a:pt x="7897" y="1340"/>
                    <a:pt x="6236" y="0"/>
                    <a:pt x="45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30"/>
            <p:cNvSpPr/>
            <p:nvPr/>
          </p:nvSpPr>
          <p:spPr>
            <a:xfrm>
              <a:off x="6307200" y="945725"/>
              <a:ext cx="195850" cy="169225"/>
            </a:xfrm>
            <a:custGeom>
              <a:rect b="b" l="l" r="r" t="t"/>
              <a:pathLst>
                <a:path extrusionOk="0" h="6769" w="7834">
                  <a:moveTo>
                    <a:pt x="4420" y="0"/>
                  </a:moveTo>
                  <a:cubicBezTo>
                    <a:pt x="3604" y="0"/>
                    <a:pt x="2774" y="301"/>
                    <a:pt x="2102" y="974"/>
                  </a:cubicBezTo>
                  <a:cubicBezTo>
                    <a:pt x="0" y="3139"/>
                    <a:pt x="1465" y="6769"/>
                    <a:pt x="4458" y="6769"/>
                  </a:cubicBezTo>
                  <a:cubicBezTo>
                    <a:pt x="6369" y="6769"/>
                    <a:pt x="7833" y="5241"/>
                    <a:pt x="7833" y="3394"/>
                  </a:cubicBezTo>
                  <a:cubicBezTo>
                    <a:pt x="7833" y="1358"/>
                    <a:pt x="6155" y="0"/>
                    <a:pt x="44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30"/>
            <p:cNvSpPr/>
            <p:nvPr/>
          </p:nvSpPr>
          <p:spPr>
            <a:xfrm>
              <a:off x="3767800" y="836325"/>
              <a:ext cx="197450" cy="168025"/>
            </a:xfrm>
            <a:custGeom>
              <a:rect b="b" l="l" r="r" t="t"/>
              <a:pathLst>
                <a:path extrusionOk="0" h="6721" w="7898">
                  <a:moveTo>
                    <a:pt x="3376" y="0"/>
                  </a:moveTo>
                  <a:cubicBezTo>
                    <a:pt x="1529" y="0"/>
                    <a:pt x="0" y="1465"/>
                    <a:pt x="0" y="3375"/>
                  </a:cubicBezTo>
                  <a:cubicBezTo>
                    <a:pt x="0" y="5397"/>
                    <a:pt x="1655" y="6721"/>
                    <a:pt x="3397" y="6721"/>
                  </a:cubicBezTo>
                  <a:cubicBezTo>
                    <a:pt x="4235" y="6721"/>
                    <a:pt x="5092" y="6414"/>
                    <a:pt x="5796" y="5732"/>
                  </a:cubicBezTo>
                  <a:cubicBezTo>
                    <a:pt x="7897" y="3630"/>
                    <a:pt x="6369" y="0"/>
                    <a:pt x="33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30"/>
            <p:cNvSpPr/>
            <p:nvPr/>
          </p:nvSpPr>
          <p:spPr>
            <a:xfrm>
              <a:off x="3505100" y="4547475"/>
              <a:ext cx="287750" cy="207875"/>
            </a:xfrm>
            <a:custGeom>
              <a:rect b="b" l="l" r="r" t="t"/>
              <a:pathLst>
                <a:path extrusionOk="0" h="8315" w="11510">
                  <a:moveTo>
                    <a:pt x="6004" y="1555"/>
                  </a:moveTo>
                  <a:cubicBezTo>
                    <a:pt x="7334" y="1555"/>
                    <a:pt x="8598" y="2583"/>
                    <a:pt x="8598" y="4141"/>
                  </a:cubicBezTo>
                  <a:cubicBezTo>
                    <a:pt x="8598" y="5542"/>
                    <a:pt x="7452" y="6688"/>
                    <a:pt x="6051" y="6752"/>
                  </a:cubicBezTo>
                  <a:cubicBezTo>
                    <a:pt x="3758" y="6752"/>
                    <a:pt x="2612" y="3950"/>
                    <a:pt x="4204" y="2294"/>
                  </a:cubicBezTo>
                  <a:cubicBezTo>
                    <a:pt x="4734" y="1784"/>
                    <a:pt x="5377" y="1555"/>
                    <a:pt x="6004" y="1555"/>
                  </a:cubicBezTo>
                  <a:close/>
                  <a:moveTo>
                    <a:pt x="6130" y="1"/>
                  </a:moveTo>
                  <a:cubicBezTo>
                    <a:pt x="6104" y="1"/>
                    <a:pt x="6077" y="1"/>
                    <a:pt x="6051" y="2"/>
                  </a:cubicBezTo>
                  <a:cubicBezTo>
                    <a:pt x="4013" y="2"/>
                    <a:pt x="2293" y="1403"/>
                    <a:pt x="1975" y="3377"/>
                  </a:cubicBezTo>
                  <a:lnTo>
                    <a:pt x="1083" y="3377"/>
                  </a:lnTo>
                  <a:cubicBezTo>
                    <a:pt x="1" y="3377"/>
                    <a:pt x="1" y="4969"/>
                    <a:pt x="1083" y="4969"/>
                  </a:cubicBezTo>
                  <a:lnTo>
                    <a:pt x="1975" y="4969"/>
                  </a:lnTo>
                  <a:cubicBezTo>
                    <a:pt x="2367" y="7090"/>
                    <a:pt x="4189" y="8314"/>
                    <a:pt x="6051" y="8314"/>
                  </a:cubicBezTo>
                  <a:cubicBezTo>
                    <a:pt x="7208" y="8314"/>
                    <a:pt x="8380" y="7841"/>
                    <a:pt x="9235" y="6816"/>
                  </a:cubicBezTo>
                  <a:cubicBezTo>
                    <a:pt x="11510" y="4098"/>
                    <a:pt x="9583" y="1"/>
                    <a:pt x="61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30"/>
            <p:cNvSpPr/>
            <p:nvPr/>
          </p:nvSpPr>
          <p:spPr>
            <a:xfrm>
              <a:off x="1495875" y="2773900"/>
              <a:ext cx="203800" cy="1459975"/>
            </a:xfrm>
            <a:custGeom>
              <a:rect b="b" l="l" r="r" t="t"/>
              <a:pathLst>
                <a:path extrusionOk="0" h="58399" w="8152">
                  <a:moveTo>
                    <a:pt x="5859" y="13438"/>
                  </a:moveTo>
                  <a:lnTo>
                    <a:pt x="6369" y="20634"/>
                  </a:lnTo>
                  <a:lnTo>
                    <a:pt x="1783" y="20634"/>
                  </a:lnTo>
                  <a:lnTo>
                    <a:pt x="2293" y="13438"/>
                  </a:lnTo>
                  <a:close/>
                  <a:moveTo>
                    <a:pt x="4076" y="1"/>
                  </a:moveTo>
                  <a:lnTo>
                    <a:pt x="3376" y="1593"/>
                  </a:lnTo>
                  <a:cubicBezTo>
                    <a:pt x="2611" y="3312"/>
                    <a:pt x="0" y="8980"/>
                    <a:pt x="0" y="10254"/>
                  </a:cubicBezTo>
                  <a:cubicBezTo>
                    <a:pt x="64" y="11082"/>
                    <a:pt x="319" y="11909"/>
                    <a:pt x="765" y="12610"/>
                  </a:cubicBezTo>
                  <a:lnTo>
                    <a:pt x="191" y="20634"/>
                  </a:lnTo>
                  <a:lnTo>
                    <a:pt x="128" y="20634"/>
                  </a:lnTo>
                  <a:lnTo>
                    <a:pt x="128" y="21462"/>
                  </a:lnTo>
                  <a:lnTo>
                    <a:pt x="64" y="22226"/>
                  </a:lnTo>
                  <a:lnTo>
                    <a:pt x="128" y="22226"/>
                  </a:lnTo>
                  <a:lnTo>
                    <a:pt x="765" y="58399"/>
                  </a:lnTo>
                  <a:lnTo>
                    <a:pt x="7388" y="58399"/>
                  </a:lnTo>
                  <a:lnTo>
                    <a:pt x="8025" y="22163"/>
                  </a:lnTo>
                  <a:lnTo>
                    <a:pt x="8088" y="22163"/>
                  </a:lnTo>
                  <a:lnTo>
                    <a:pt x="8025" y="21398"/>
                  </a:lnTo>
                  <a:lnTo>
                    <a:pt x="8025" y="20571"/>
                  </a:lnTo>
                  <a:lnTo>
                    <a:pt x="7961" y="20571"/>
                  </a:lnTo>
                  <a:lnTo>
                    <a:pt x="7388" y="12546"/>
                  </a:lnTo>
                  <a:cubicBezTo>
                    <a:pt x="7833" y="11846"/>
                    <a:pt x="8088" y="11018"/>
                    <a:pt x="8152" y="10254"/>
                  </a:cubicBezTo>
                  <a:cubicBezTo>
                    <a:pt x="8152" y="8980"/>
                    <a:pt x="5605" y="3312"/>
                    <a:pt x="4840" y="1593"/>
                  </a:cubicBezTo>
                  <a:lnTo>
                    <a:pt x="407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30"/>
            <p:cNvSpPr/>
            <p:nvPr/>
          </p:nvSpPr>
          <p:spPr>
            <a:xfrm>
              <a:off x="4119650" y="868550"/>
              <a:ext cx="133750" cy="157250"/>
            </a:xfrm>
            <a:custGeom>
              <a:rect b="b" l="l" r="r" t="t"/>
              <a:pathLst>
                <a:path extrusionOk="0" h="6290" w="5350">
                  <a:moveTo>
                    <a:pt x="2643" y="1"/>
                  </a:moveTo>
                  <a:cubicBezTo>
                    <a:pt x="2245" y="1"/>
                    <a:pt x="1847" y="271"/>
                    <a:pt x="1847" y="813"/>
                  </a:cubicBezTo>
                  <a:lnTo>
                    <a:pt x="1847" y="1577"/>
                  </a:lnTo>
                  <a:lnTo>
                    <a:pt x="1" y="1577"/>
                  </a:lnTo>
                  <a:lnTo>
                    <a:pt x="2675" y="6290"/>
                  </a:lnTo>
                  <a:lnTo>
                    <a:pt x="5350" y="1577"/>
                  </a:lnTo>
                  <a:lnTo>
                    <a:pt x="3439" y="1577"/>
                  </a:lnTo>
                  <a:lnTo>
                    <a:pt x="3439" y="813"/>
                  </a:lnTo>
                  <a:cubicBezTo>
                    <a:pt x="3439" y="271"/>
                    <a:pt x="3041" y="1"/>
                    <a:pt x="26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30"/>
            <p:cNvSpPr/>
            <p:nvPr/>
          </p:nvSpPr>
          <p:spPr>
            <a:xfrm>
              <a:off x="5961700" y="1944425"/>
              <a:ext cx="812000" cy="746725"/>
            </a:xfrm>
            <a:custGeom>
              <a:rect b="b" l="l" r="r" t="t"/>
              <a:pathLst>
                <a:path extrusionOk="0" h="29869" w="32480">
                  <a:moveTo>
                    <a:pt x="27258" y="1592"/>
                  </a:moveTo>
                  <a:cubicBezTo>
                    <a:pt x="29232" y="1592"/>
                    <a:pt x="30888" y="3248"/>
                    <a:pt x="30888" y="5222"/>
                  </a:cubicBezTo>
                  <a:lnTo>
                    <a:pt x="30888" y="16112"/>
                  </a:lnTo>
                  <a:cubicBezTo>
                    <a:pt x="30888" y="18086"/>
                    <a:pt x="29232" y="19679"/>
                    <a:pt x="27258" y="19679"/>
                  </a:cubicBezTo>
                  <a:lnTo>
                    <a:pt x="24328" y="19679"/>
                  </a:lnTo>
                  <a:lnTo>
                    <a:pt x="18151" y="25856"/>
                  </a:lnTo>
                  <a:lnTo>
                    <a:pt x="18406" y="19679"/>
                  </a:lnTo>
                  <a:lnTo>
                    <a:pt x="5223" y="19679"/>
                  </a:lnTo>
                  <a:cubicBezTo>
                    <a:pt x="3249" y="19679"/>
                    <a:pt x="1593" y="18086"/>
                    <a:pt x="1593" y="16112"/>
                  </a:cubicBezTo>
                  <a:lnTo>
                    <a:pt x="1593" y="5222"/>
                  </a:lnTo>
                  <a:cubicBezTo>
                    <a:pt x="1593" y="3248"/>
                    <a:pt x="3249" y="1592"/>
                    <a:pt x="5223" y="1592"/>
                  </a:cubicBezTo>
                  <a:close/>
                  <a:moveTo>
                    <a:pt x="5223" y="0"/>
                  </a:moveTo>
                  <a:cubicBezTo>
                    <a:pt x="2357" y="0"/>
                    <a:pt x="1" y="2357"/>
                    <a:pt x="1" y="5222"/>
                  </a:cubicBezTo>
                  <a:lnTo>
                    <a:pt x="1" y="16112"/>
                  </a:lnTo>
                  <a:cubicBezTo>
                    <a:pt x="1" y="18978"/>
                    <a:pt x="2357" y="21271"/>
                    <a:pt x="5223" y="21271"/>
                  </a:cubicBezTo>
                  <a:lnTo>
                    <a:pt x="16750" y="21271"/>
                  </a:lnTo>
                  <a:lnTo>
                    <a:pt x="16431" y="29868"/>
                  </a:lnTo>
                  <a:lnTo>
                    <a:pt x="25029" y="21271"/>
                  </a:lnTo>
                  <a:lnTo>
                    <a:pt x="27258" y="21271"/>
                  </a:lnTo>
                  <a:cubicBezTo>
                    <a:pt x="30187" y="21271"/>
                    <a:pt x="32480" y="18978"/>
                    <a:pt x="32480" y="16112"/>
                  </a:cubicBezTo>
                  <a:lnTo>
                    <a:pt x="32480" y="5222"/>
                  </a:lnTo>
                  <a:cubicBezTo>
                    <a:pt x="32480" y="2357"/>
                    <a:pt x="30123" y="0"/>
                    <a:pt x="272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30"/>
            <p:cNvSpPr/>
            <p:nvPr/>
          </p:nvSpPr>
          <p:spPr>
            <a:xfrm flipH="1">
              <a:off x="755540" y="1025104"/>
              <a:ext cx="1047660" cy="746725"/>
            </a:xfrm>
            <a:custGeom>
              <a:rect b="b" l="l" r="r" t="t"/>
              <a:pathLst>
                <a:path extrusionOk="0" h="29869" w="38849">
                  <a:moveTo>
                    <a:pt x="33626" y="1593"/>
                  </a:moveTo>
                  <a:cubicBezTo>
                    <a:pt x="35600" y="1593"/>
                    <a:pt x="37256" y="3248"/>
                    <a:pt x="37256" y="5223"/>
                  </a:cubicBezTo>
                  <a:lnTo>
                    <a:pt x="37256" y="16113"/>
                  </a:lnTo>
                  <a:cubicBezTo>
                    <a:pt x="37256" y="18087"/>
                    <a:pt x="35600" y="19679"/>
                    <a:pt x="33626" y="19743"/>
                  </a:cubicBezTo>
                  <a:lnTo>
                    <a:pt x="30697" y="19743"/>
                  </a:lnTo>
                  <a:lnTo>
                    <a:pt x="24519" y="25856"/>
                  </a:lnTo>
                  <a:lnTo>
                    <a:pt x="24774" y="19679"/>
                  </a:lnTo>
                  <a:lnTo>
                    <a:pt x="5223" y="19679"/>
                  </a:lnTo>
                  <a:cubicBezTo>
                    <a:pt x="3249" y="19679"/>
                    <a:pt x="1593" y="18087"/>
                    <a:pt x="1593" y="16113"/>
                  </a:cubicBezTo>
                  <a:lnTo>
                    <a:pt x="1593" y="5223"/>
                  </a:lnTo>
                  <a:cubicBezTo>
                    <a:pt x="1593" y="3248"/>
                    <a:pt x="3249" y="1593"/>
                    <a:pt x="5223" y="1593"/>
                  </a:cubicBezTo>
                  <a:close/>
                  <a:moveTo>
                    <a:pt x="5223" y="1"/>
                  </a:moveTo>
                  <a:cubicBezTo>
                    <a:pt x="2357" y="1"/>
                    <a:pt x="1" y="2357"/>
                    <a:pt x="1" y="5223"/>
                  </a:cubicBezTo>
                  <a:lnTo>
                    <a:pt x="1" y="16113"/>
                  </a:lnTo>
                  <a:cubicBezTo>
                    <a:pt x="1" y="18978"/>
                    <a:pt x="2357" y="21335"/>
                    <a:pt x="5223" y="21335"/>
                  </a:cubicBezTo>
                  <a:lnTo>
                    <a:pt x="23118" y="21335"/>
                  </a:lnTo>
                  <a:lnTo>
                    <a:pt x="22800" y="29868"/>
                  </a:lnTo>
                  <a:lnTo>
                    <a:pt x="31397" y="21335"/>
                  </a:lnTo>
                  <a:lnTo>
                    <a:pt x="33626" y="21335"/>
                  </a:lnTo>
                  <a:cubicBezTo>
                    <a:pt x="36556" y="21271"/>
                    <a:pt x="38848" y="18978"/>
                    <a:pt x="38848" y="16113"/>
                  </a:cubicBezTo>
                  <a:lnTo>
                    <a:pt x="38848" y="5223"/>
                  </a:lnTo>
                  <a:cubicBezTo>
                    <a:pt x="38848" y="2357"/>
                    <a:pt x="36556" y="1"/>
                    <a:pt x="336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30"/>
            <p:cNvSpPr/>
            <p:nvPr/>
          </p:nvSpPr>
          <p:spPr>
            <a:xfrm>
              <a:off x="5700600" y="3254725"/>
              <a:ext cx="246800" cy="1534800"/>
            </a:xfrm>
            <a:custGeom>
              <a:rect b="b" l="l" r="r" t="t"/>
              <a:pathLst>
                <a:path extrusionOk="0" h="61392" w="9872">
                  <a:moveTo>
                    <a:pt x="6751" y="16431"/>
                  </a:moveTo>
                  <a:lnTo>
                    <a:pt x="7261" y="23563"/>
                  </a:lnTo>
                  <a:lnTo>
                    <a:pt x="2675" y="23563"/>
                  </a:lnTo>
                  <a:lnTo>
                    <a:pt x="3121" y="16431"/>
                  </a:lnTo>
                  <a:close/>
                  <a:moveTo>
                    <a:pt x="4522" y="0"/>
                  </a:moveTo>
                  <a:cubicBezTo>
                    <a:pt x="3312" y="2229"/>
                    <a:pt x="1" y="8661"/>
                    <a:pt x="1" y="10890"/>
                  </a:cubicBezTo>
                  <a:cubicBezTo>
                    <a:pt x="1" y="12482"/>
                    <a:pt x="765" y="13947"/>
                    <a:pt x="1975" y="14902"/>
                  </a:cubicBezTo>
                  <a:lnTo>
                    <a:pt x="1657" y="14902"/>
                  </a:lnTo>
                  <a:lnTo>
                    <a:pt x="1020" y="23627"/>
                  </a:lnTo>
                  <a:lnTo>
                    <a:pt x="956" y="23627"/>
                  </a:lnTo>
                  <a:lnTo>
                    <a:pt x="956" y="24455"/>
                  </a:lnTo>
                  <a:lnTo>
                    <a:pt x="956" y="25219"/>
                  </a:lnTo>
                  <a:lnTo>
                    <a:pt x="1020" y="25219"/>
                  </a:lnTo>
                  <a:lnTo>
                    <a:pt x="1593" y="61391"/>
                  </a:lnTo>
                  <a:lnTo>
                    <a:pt x="8216" y="61391"/>
                  </a:lnTo>
                  <a:lnTo>
                    <a:pt x="8853" y="25219"/>
                  </a:lnTo>
                  <a:lnTo>
                    <a:pt x="8916" y="25219"/>
                  </a:lnTo>
                  <a:lnTo>
                    <a:pt x="8853" y="24455"/>
                  </a:lnTo>
                  <a:lnTo>
                    <a:pt x="8853" y="23627"/>
                  </a:lnTo>
                  <a:lnTo>
                    <a:pt x="8789" y="23627"/>
                  </a:lnTo>
                  <a:lnTo>
                    <a:pt x="8216" y="14902"/>
                  </a:lnTo>
                  <a:lnTo>
                    <a:pt x="7834" y="14902"/>
                  </a:lnTo>
                  <a:cubicBezTo>
                    <a:pt x="9108" y="13947"/>
                    <a:pt x="9872" y="12482"/>
                    <a:pt x="9872" y="10890"/>
                  </a:cubicBezTo>
                  <a:cubicBezTo>
                    <a:pt x="9872" y="8661"/>
                    <a:pt x="6560" y="2229"/>
                    <a:pt x="5350" y="0"/>
                  </a:cubicBezTo>
                  <a:lnTo>
                    <a:pt x="5350" y="9553"/>
                  </a:lnTo>
                  <a:cubicBezTo>
                    <a:pt x="7261" y="10062"/>
                    <a:pt x="6879" y="12801"/>
                    <a:pt x="4904" y="12801"/>
                  </a:cubicBezTo>
                  <a:cubicBezTo>
                    <a:pt x="2994" y="12801"/>
                    <a:pt x="2612" y="10062"/>
                    <a:pt x="4522" y="9553"/>
                  </a:cubicBezTo>
                  <a:lnTo>
                    <a:pt x="452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30"/>
            <p:cNvSpPr/>
            <p:nvPr/>
          </p:nvSpPr>
          <p:spPr>
            <a:xfrm>
              <a:off x="6150075" y="3201275"/>
              <a:ext cx="131675" cy="74175"/>
            </a:xfrm>
            <a:custGeom>
              <a:rect b="b" l="l" r="r" t="t"/>
              <a:pathLst>
                <a:path extrusionOk="0" h="2967" w="5267">
                  <a:moveTo>
                    <a:pt x="1179" y="1"/>
                  </a:moveTo>
                  <a:cubicBezTo>
                    <a:pt x="396" y="1"/>
                    <a:pt x="0" y="1235"/>
                    <a:pt x="936" y="1565"/>
                  </a:cubicBezTo>
                  <a:cubicBezTo>
                    <a:pt x="1891" y="1947"/>
                    <a:pt x="2846" y="2329"/>
                    <a:pt x="3802" y="2839"/>
                  </a:cubicBezTo>
                  <a:cubicBezTo>
                    <a:pt x="3865" y="2902"/>
                    <a:pt x="3993" y="2966"/>
                    <a:pt x="4120" y="2966"/>
                  </a:cubicBezTo>
                  <a:cubicBezTo>
                    <a:pt x="4948" y="2966"/>
                    <a:pt x="5266" y="1820"/>
                    <a:pt x="4502" y="1438"/>
                  </a:cubicBezTo>
                  <a:cubicBezTo>
                    <a:pt x="3547" y="928"/>
                    <a:pt x="2528" y="482"/>
                    <a:pt x="1573" y="100"/>
                  </a:cubicBezTo>
                  <a:cubicBezTo>
                    <a:pt x="1434" y="31"/>
                    <a:pt x="1302" y="1"/>
                    <a:pt x="11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30"/>
            <p:cNvSpPr/>
            <p:nvPr/>
          </p:nvSpPr>
          <p:spPr>
            <a:xfrm>
              <a:off x="6616075" y="3944100"/>
              <a:ext cx="157625" cy="176750"/>
            </a:xfrm>
            <a:custGeom>
              <a:rect b="b" l="l" r="r" t="t"/>
              <a:pathLst>
                <a:path extrusionOk="0" h="7070" w="6305">
                  <a:moveTo>
                    <a:pt x="3121" y="0"/>
                  </a:moveTo>
                  <a:cubicBezTo>
                    <a:pt x="2675" y="0"/>
                    <a:pt x="2293" y="319"/>
                    <a:pt x="2293" y="765"/>
                  </a:cubicBezTo>
                  <a:lnTo>
                    <a:pt x="0" y="765"/>
                  </a:lnTo>
                  <a:lnTo>
                    <a:pt x="0" y="7069"/>
                  </a:lnTo>
                  <a:lnTo>
                    <a:pt x="6305" y="7069"/>
                  </a:lnTo>
                  <a:lnTo>
                    <a:pt x="6305" y="828"/>
                  </a:lnTo>
                  <a:lnTo>
                    <a:pt x="3885" y="828"/>
                  </a:lnTo>
                  <a:lnTo>
                    <a:pt x="3885" y="765"/>
                  </a:lnTo>
                  <a:cubicBezTo>
                    <a:pt x="3885" y="319"/>
                    <a:pt x="3566" y="0"/>
                    <a:pt x="3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30"/>
            <p:cNvSpPr/>
            <p:nvPr/>
          </p:nvSpPr>
          <p:spPr>
            <a:xfrm>
              <a:off x="6299225" y="3275275"/>
              <a:ext cx="313675" cy="328125"/>
            </a:xfrm>
            <a:custGeom>
              <a:rect b="b" l="l" r="r" t="t"/>
              <a:pathLst>
                <a:path extrusionOk="0" h="13125" w="12547">
                  <a:moveTo>
                    <a:pt x="920" y="1"/>
                  </a:moveTo>
                  <a:cubicBezTo>
                    <a:pt x="664" y="1"/>
                    <a:pt x="420" y="141"/>
                    <a:pt x="256" y="388"/>
                  </a:cubicBezTo>
                  <a:cubicBezTo>
                    <a:pt x="1" y="707"/>
                    <a:pt x="128" y="1216"/>
                    <a:pt x="510" y="1471"/>
                  </a:cubicBezTo>
                  <a:cubicBezTo>
                    <a:pt x="1338" y="2044"/>
                    <a:pt x="2166" y="2617"/>
                    <a:pt x="2994" y="3318"/>
                  </a:cubicBezTo>
                  <a:cubicBezTo>
                    <a:pt x="3121" y="3381"/>
                    <a:pt x="3312" y="3445"/>
                    <a:pt x="3504" y="3445"/>
                  </a:cubicBezTo>
                  <a:lnTo>
                    <a:pt x="3567" y="3445"/>
                  </a:lnTo>
                  <a:lnTo>
                    <a:pt x="3567" y="9049"/>
                  </a:lnTo>
                  <a:lnTo>
                    <a:pt x="9490" y="9049"/>
                  </a:lnTo>
                  <a:cubicBezTo>
                    <a:pt x="9171" y="9304"/>
                    <a:pt x="9108" y="9750"/>
                    <a:pt x="9299" y="10068"/>
                  </a:cubicBezTo>
                  <a:cubicBezTo>
                    <a:pt x="9936" y="10960"/>
                    <a:pt x="10445" y="11851"/>
                    <a:pt x="10955" y="12743"/>
                  </a:cubicBezTo>
                  <a:cubicBezTo>
                    <a:pt x="11082" y="12998"/>
                    <a:pt x="11337" y="13125"/>
                    <a:pt x="11655" y="13125"/>
                  </a:cubicBezTo>
                  <a:cubicBezTo>
                    <a:pt x="11782" y="13125"/>
                    <a:pt x="11910" y="13125"/>
                    <a:pt x="12037" y="12998"/>
                  </a:cubicBezTo>
                  <a:cubicBezTo>
                    <a:pt x="12419" y="12807"/>
                    <a:pt x="12547" y="12361"/>
                    <a:pt x="12356" y="11915"/>
                  </a:cubicBezTo>
                  <a:cubicBezTo>
                    <a:pt x="11846" y="11023"/>
                    <a:pt x="11273" y="10068"/>
                    <a:pt x="10636" y="9177"/>
                  </a:cubicBezTo>
                  <a:cubicBezTo>
                    <a:pt x="10445" y="8922"/>
                    <a:pt x="10190" y="8858"/>
                    <a:pt x="9872" y="8858"/>
                  </a:cubicBezTo>
                  <a:lnTo>
                    <a:pt x="9872" y="2744"/>
                  </a:lnTo>
                  <a:lnTo>
                    <a:pt x="4268" y="2744"/>
                  </a:lnTo>
                  <a:cubicBezTo>
                    <a:pt x="4268" y="2490"/>
                    <a:pt x="4204" y="2235"/>
                    <a:pt x="4013" y="2044"/>
                  </a:cubicBezTo>
                  <a:cubicBezTo>
                    <a:pt x="3121" y="1407"/>
                    <a:pt x="2230" y="707"/>
                    <a:pt x="1338" y="133"/>
                  </a:cubicBezTo>
                  <a:cubicBezTo>
                    <a:pt x="1203" y="43"/>
                    <a:pt x="1060" y="1"/>
                    <a:pt x="9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30"/>
            <p:cNvSpPr/>
            <p:nvPr/>
          </p:nvSpPr>
          <p:spPr>
            <a:xfrm>
              <a:off x="5732450" y="3078000"/>
              <a:ext cx="244700" cy="157625"/>
            </a:xfrm>
            <a:custGeom>
              <a:rect b="b" l="l" r="r" t="t"/>
              <a:pathLst>
                <a:path extrusionOk="0" h="6305" w="9788">
                  <a:moveTo>
                    <a:pt x="0" y="0"/>
                  </a:moveTo>
                  <a:lnTo>
                    <a:pt x="0" y="6305"/>
                  </a:lnTo>
                  <a:lnTo>
                    <a:pt x="6305" y="6305"/>
                  </a:lnTo>
                  <a:lnTo>
                    <a:pt x="6305" y="4140"/>
                  </a:lnTo>
                  <a:cubicBezTo>
                    <a:pt x="7133" y="4140"/>
                    <a:pt x="7834" y="4203"/>
                    <a:pt x="8598" y="4267"/>
                  </a:cubicBezTo>
                  <a:lnTo>
                    <a:pt x="8725" y="4267"/>
                  </a:lnTo>
                  <a:cubicBezTo>
                    <a:pt x="8745" y="4268"/>
                    <a:pt x="8765" y="4269"/>
                    <a:pt x="8784" y="4269"/>
                  </a:cubicBezTo>
                  <a:cubicBezTo>
                    <a:pt x="9746" y="4269"/>
                    <a:pt x="9788" y="2737"/>
                    <a:pt x="8789" y="2675"/>
                  </a:cubicBezTo>
                  <a:cubicBezTo>
                    <a:pt x="7961" y="2611"/>
                    <a:pt x="7133" y="2548"/>
                    <a:pt x="6305" y="2548"/>
                  </a:cubicBezTo>
                  <a:lnTo>
                    <a:pt x="63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30"/>
            <p:cNvSpPr/>
            <p:nvPr/>
          </p:nvSpPr>
          <p:spPr>
            <a:xfrm>
              <a:off x="6651200" y="3786250"/>
              <a:ext cx="58825" cy="118075"/>
            </a:xfrm>
            <a:custGeom>
              <a:rect b="b" l="l" r="r" t="t"/>
              <a:pathLst>
                <a:path extrusionOk="0" h="4723" w="2353">
                  <a:moveTo>
                    <a:pt x="968" y="1"/>
                  </a:moveTo>
                  <a:cubicBezTo>
                    <a:pt x="491" y="1"/>
                    <a:pt x="1" y="395"/>
                    <a:pt x="187" y="1029"/>
                  </a:cubicBezTo>
                  <a:cubicBezTo>
                    <a:pt x="378" y="1984"/>
                    <a:pt x="569" y="3003"/>
                    <a:pt x="697" y="4022"/>
                  </a:cubicBezTo>
                  <a:cubicBezTo>
                    <a:pt x="760" y="4404"/>
                    <a:pt x="1079" y="4722"/>
                    <a:pt x="1524" y="4722"/>
                  </a:cubicBezTo>
                  <a:lnTo>
                    <a:pt x="1588" y="4722"/>
                  </a:lnTo>
                  <a:cubicBezTo>
                    <a:pt x="2034" y="4659"/>
                    <a:pt x="2352" y="4276"/>
                    <a:pt x="2289" y="3831"/>
                  </a:cubicBezTo>
                  <a:cubicBezTo>
                    <a:pt x="2161" y="2748"/>
                    <a:pt x="1970" y="1729"/>
                    <a:pt x="1716" y="646"/>
                  </a:cubicBezTo>
                  <a:cubicBezTo>
                    <a:pt x="1636" y="198"/>
                    <a:pt x="1306" y="1"/>
                    <a:pt x="9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30"/>
            <p:cNvSpPr/>
            <p:nvPr/>
          </p:nvSpPr>
          <p:spPr>
            <a:xfrm>
              <a:off x="6007875" y="3155300"/>
              <a:ext cx="121025" cy="59650"/>
            </a:xfrm>
            <a:custGeom>
              <a:rect b="b" l="l" r="r" t="t"/>
              <a:pathLst>
                <a:path extrusionOk="0" h="2386" w="4841">
                  <a:moveTo>
                    <a:pt x="759" y="0"/>
                  </a:moveTo>
                  <a:cubicBezTo>
                    <a:pt x="402" y="0"/>
                    <a:pt x="118" y="287"/>
                    <a:pt x="64" y="666"/>
                  </a:cubicBezTo>
                  <a:cubicBezTo>
                    <a:pt x="1" y="1111"/>
                    <a:pt x="255" y="1557"/>
                    <a:pt x="701" y="1621"/>
                  </a:cubicBezTo>
                  <a:cubicBezTo>
                    <a:pt x="1720" y="1812"/>
                    <a:pt x="2739" y="2067"/>
                    <a:pt x="3694" y="2385"/>
                  </a:cubicBezTo>
                  <a:lnTo>
                    <a:pt x="3949" y="2385"/>
                  </a:lnTo>
                  <a:cubicBezTo>
                    <a:pt x="4268" y="2321"/>
                    <a:pt x="4586" y="2130"/>
                    <a:pt x="4713" y="1812"/>
                  </a:cubicBezTo>
                  <a:cubicBezTo>
                    <a:pt x="4841" y="1366"/>
                    <a:pt x="4586" y="920"/>
                    <a:pt x="4140" y="793"/>
                  </a:cubicBezTo>
                  <a:cubicBezTo>
                    <a:pt x="3121" y="475"/>
                    <a:pt x="2102" y="220"/>
                    <a:pt x="956" y="29"/>
                  </a:cubicBezTo>
                  <a:cubicBezTo>
                    <a:pt x="889" y="10"/>
                    <a:pt x="823" y="0"/>
                    <a:pt x="7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30"/>
            <p:cNvSpPr/>
            <p:nvPr/>
          </p:nvSpPr>
          <p:spPr>
            <a:xfrm>
              <a:off x="6599900" y="3634350"/>
              <a:ext cx="76675" cy="115525"/>
            </a:xfrm>
            <a:custGeom>
              <a:rect b="b" l="l" r="r" t="t"/>
              <a:pathLst>
                <a:path extrusionOk="0" h="4621" w="3067">
                  <a:moveTo>
                    <a:pt x="1048" y="1"/>
                  </a:moveTo>
                  <a:cubicBezTo>
                    <a:pt x="518" y="1"/>
                    <a:pt x="0" y="525"/>
                    <a:pt x="329" y="1182"/>
                  </a:cubicBezTo>
                  <a:cubicBezTo>
                    <a:pt x="711" y="2074"/>
                    <a:pt x="1093" y="3092"/>
                    <a:pt x="1411" y="4048"/>
                  </a:cubicBezTo>
                  <a:cubicBezTo>
                    <a:pt x="1539" y="4366"/>
                    <a:pt x="1857" y="4621"/>
                    <a:pt x="2175" y="4621"/>
                  </a:cubicBezTo>
                  <a:cubicBezTo>
                    <a:pt x="2239" y="4621"/>
                    <a:pt x="2366" y="4621"/>
                    <a:pt x="2430" y="4557"/>
                  </a:cubicBezTo>
                  <a:cubicBezTo>
                    <a:pt x="2812" y="4430"/>
                    <a:pt x="3067" y="3984"/>
                    <a:pt x="2940" y="3538"/>
                  </a:cubicBezTo>
                  <a:cubicBezTo>
                    <a:pt x="2621" y="2519"/>
                    <a:pt x="2239" y="1500"/>
                    <a:pt x="1793" y="545"/>
                  </a:cubicBezTo>
                  <a:cubicBezTo>
                    <a:pt x="1635" y="160"/>
                    <a:pt x="1340" y="1"/>
                    <a:pt x="10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30"/>
            <p:cNvSpPr/>
            <p:nvPr/>
          </p:nvSpPr>
          <p:spPr>
            <a:xfrm>
              <a:off x="238125" y="2229325"/>
              <a:ext cx="224500" cy="433150"/>
            </a:xfrm>
            <a:custGeom>
              <a:rect b="b" l="l" r="r" t="t"/>
              <a:pathLst>
                <a:path extrusionOk="0" h="17326" w="8980">
                  <a:moveTo>
                    <a:pt x="5509" y="0"/>
                  </a:moveTo>
                  <a:cubicBezTo>
                    <a:pt x="5187" y="0"/>
                    <a:pt x="4877" y="174"/>
                    <a:pt x="4776" y="577"/>
                  </a:cubicBezTo>
                  <a:cubicBezTo>
                    <a:pt x="4458" y="1659"/>
                    <a:pt x="4267" y="2742"/>
                    <a:pt x="4076" y="3761"/>
                  </a:cubicBezTo>
                  <a:cubicBezTo>
                    <a:pt x="4012" y="4079"/>
                    <a:pt x="4076" y="4334"/>
                    <a:pt x="4331" y="4525"/>
                  </a:cubicBezTo>
                  <a:lnTo>
                    <a:pt x="0" y="8856"/>
                  </a:lnTo>
                  <a:lnTo>
                    <a:pt x="4012" y="12868"/>
                  </a:lnTo>
                  <a:cubicBezTo>
                    <a:pt x="3757" y="12995"/>
                    <a:pt x="3694" y="13250"/>
                    <a:pt x="3694" y="13505"/>
                  </a:cubicBezTo>
                  <a:cubicBezTo>
                    <a:pt x="3821" y="14587"/>
                    <a:pt x="4012" y="15670"/>
                    <a:pt x="4203" y="16689"/>
                  </a:cubicBezTo>
                  <a:cubicBezTo>
                    <a:pt x="4267" y="17071"/>
                    <a:pt x="4585" y="17326"/>
                    <a:pt x="4967" y="17326"/>
                  </a:cubicBezTo>
                  <a:lnTo>
                    <a:pt x="5158" y="17326"/>
                  </a:lnTo>
                  <a:cubicBezTo>
                    <a:pt x="5541" y="17262"/>
                    <a:pt x="5859" y="16816"/>
                    <a:pt x="5732" y="16434"/>
                  </a:cubicBezTo>
                  <a:cubicBezTo>
                    <a:pt x="5541" y="15415"/>
                    <a:pt x="5413" y="14396"/>
                    <a:pt x="5286" y="13377"/>
                  </a:cubicBezTo>
                  <a:cubicBezTo>
                    <a:pt x="5222" y="13123"/>
                    <a:pt x="5158" y="12932"/>
                    <a:pt x="4967" y="12804"/>
                  </a:cubicBezTo>
                  <a:lnTo>
                    <a:pt x="8979" y="8856"/>
                  </a:lnTo>
                  <a:lnTo>
                    <a:pt x="4776" y="4716"/>
                  </a:lnTo>
                  <a:lnTo>
                    <a:pt x="4840" y="4716"/>
                  </a:lnTo>
                  <a:cubicBezTo>
                    <a:pt x="5222" y="4716"/>
                    <a:pt x="5541" y="4462"/>
                    <a:pt x="5668" y="4079"/>
                  </a:cubicBezTo>
                  <a:cubicBezTo>
                    <a:pt x="5859" y="3061"/>
                    <a:pt x="6050" y="2042"/>
                    <a:pt x="6368" y="1023"/>
                  </a:cubicBezTo>
                  <a:cubicBezTo>
                    <a:pt x="6522" y="407"/>
                    <a:pt x="6001" y="0"/>
                    <a:pt x="550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30"/>
            <p:cNvSpPr/>
            <p:nvPr/>
          </p:nvSpPr>
          <p:spPr>
            <a:xfrm>
              <a:off x="417375" y="2847300"/>
              <a:ext cx="91425" cy="108125"/>
            </a:xfrm>
            <a:custGeom>
              <a:rect b="b" l="l" r="r" t="t"/>
              <a:pathLst>
                <a:path extrusionOk="0" h="4325" w="3657">
                  <a:moveTo>
                    <a:pt x="1064" y="1"/>
                  </a:moveTo>
                  <a:cubicBezTo>
                    <a:pt x="528" y="1"/>
                    <a:pt x="1" y="559"/>
                    <a:pt x="345" y="1204"/>
                  </a:cubicBezTo>
                  <a:cubicBezTo>
                    <a:pt x="918" y="2159"/>
                    <a:pt x="1427" y="3051"/>
                    <a:pt x="2064" y="3942"/>
                  </a:cubicBezTo>
                  <a:cubicBezTo>
                    <a:pt x="2192" y="4197"/>
                    <a:pt x="2446" y="4325"/>
                    <a:pt x="2701" y="4325"/>
                  </a:cubicBezTo>
                  <a:cubicBezTo>
                    <a:pt x="2892" y="4325"/>
                    <a:pt x="3019" y="4261"/>
                    <a:pt x="3147" y="4197"/>
                  </a:cubicBezTo>
                  <a:cubicBezTo>
                    <a:pt x="3529" y="3942"/>
                    <a:pt x="3656" y="3433"/>
                    <a:pt x="3402" y="3051"/>
                  </a:cubicBezTo>
                  <a:cubicBezTo>
                    <a:pt x="2828" y="2223"/>
                    <a:pt x="2255" y="1331"/>
                    <a:pt x="1746" y="440"/>
                  </a:cubicBezTo>
                  <a:cubicBezTo>
                    <a:pt x="1580" y="130"/>
                    <a:pt x="1321" y="1"/>
                    <a:pt x="10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30"/>
            <p:cNvSpPr/>
            <p:nvPr/>
          </p:nvSpPr>
          <p:spPr>
            <a:xfrm>
              <a:off x="360700" y="2701425"/>
              <a:ext cx="71675" cy="113900"/>
            </a:xfrm>
            <a:custGeom>
              <a:rect b="b" l="l" r="r" t="t"/>
              <a:pathLst>
                <a:path extrusionOk="0" h="4556" w="2867">
                  <a:moveTo>
                    <a:pt x="908" y="1"/>
                  </a:moveTo>
                  <a:cubicBezTo>
                    <a:pt x="839" y="1"/>
                    <a:pt x="769" y="11"/>
                    <a:pt x="701" y="34"/>
                  </a:cubicBezTo>
                  <a:cubicBezTo>
                    <a:pt x="255" y="161"/>
                    <a:pt x="1" y="607"/>
                    <a:pt x="128" y="989"/>
                  </a:cubicBezTo>
                  <a:cubicBezTo>
                    <a:pt x="446" y="2072"/>
                    <a:pt x="829" y="3091"/>
                    <a:pt x="1274" y="4046"/>
                  </a:cubicBezTo>
                  <a:cubicBezTo>
                    <a:pt x="1402" y="4364"/>
                    <a:pt x="1656" y="4555"/>
                    <a:pt x="1975" y="4555"/>
                  </a:cubicBezTo>
                  <a:cubicBezTo>
                    <a:pt x="2102" y="4555"/>
                    <a:pt x="2230" y="4555"/>
                    <a:pt x="2293" y="4492"/>
                  </a:cubicBezTo>
                  <a:cubicBezTo>
                    <a:pt x="2675" y="4301"/>
                    <a:pt x="2866" y="3855"/>
                    <a:pt x="2675" y="3473"/>
                  </a:cubicBezTo>
                  <a:cubicBezTo>
                    <a:pt x="2293" y="2517"/>
                    <a:pt x="1911" y="1499"/>
                    <a:pt x="1656" y="543"/>
                  </a:cubicBezTo>
                  <a:cubicBezTo>
                    <a:pt x="1552" y="229"/>
                    <a:pt x="1231" y="1"/>
                    <a:pt x="90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30"/>
            <p:cNvSpPr/>
            <p:nvPr/>
          </p:nvSpPr>
          <p:spPr>
            <a:xfrm>
              <a:off x="379800" y="2081500"/>
              <a:ext cx="80800" cy="112900"/>
            </a:xfrm>
            <a:custGeom>
              <a:rect b="b" l="l" r="r" t="t"/>
              <a:pathLst>
                <a:path extrusionOk="0" h="4516" w="3232">
                  <a:moveTo>
                    <a:pt x="2170" y="1"/>
                  </a:moveTo>
                  <a:cubicBezTo>
                    <a:pt x="1919" y="1"/>
                    <a:pt x="1674" y="130"/>
                    <a:pt x="1529" y="440"/>
                  </a:cubicBezTo>
                  <a:cubicBezTo>
                    <a:pt x="1020" y="1395"/>
                    <a:pt x="574" y="2414"/>
                    <a:pt x="192" y="3433"/>
                  </a:cubicBezTo>
                  <a:cubicBezTo>
                    <a:pt x="1" y="3815"/>
                    <a:pt x="192" y="4325"/>
                    <a:pt x="638" y="4516"/>
                  </a:cubicBezTo>
                  <a:lnTo>
                    <a:pt x="892" y="4516"/>
                  </a:lnTo>
                  <a:cubicBezTo>
                    <a:pt x="1211" y="4516"/>
                    <a:pt x="1529" y="4325"/>
                    <a:pt x="1657" y="4006"/>
                  </a:cubicBezTo>
                  <a:cubicBezTo>
                    <a:pt x="2039" y="3051"/>
                    <a:pt x="2421" y="2096"/>
                    <a:pt x="2930" y="1204"/>
                  </a:cubicBezTo>
                  <a:cubicBezTo>
                    <a:pt x="3231" y="559"/>
                    <a:pt x="2690" y="1"/>
                    <a:pt x="21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30"/>
            <p:cNvSpPr/>
            <p:nvPr/>
          </p:nvSpPr>
          <p:spPr>
            <a:xfrm>
              <a:off x="516725" y="1740625"/>
              <a:ext cx="222925" cy="222925"/>
            </a:xfrm>
            <a:custGeom>
              <a:rect b="b" l="l" r="r" t="t"/>
              <a:pathLst>
                <a:path extrusionOk="0" h="8917" w="8917">
                  <a:moveTo>
                    <a:pt x="4459" y="1"/>
                  </a:moveTo>
                  <a:lnTo>
                    <a:pt x="1" y="4459"/>
                  </a:lnTo>
                  <a:lnTo>
                    <a:pt x="1656" y="6114"/>
                  </a:lnTo>
                  <a:lnTo>
                    <a:pt x="1656" y="6178"/>
                  </a:lnTo>
                  <a:cubicBezTo>
                    <a:pt x="1338" y="6496"/>
                    <a:pt x="1338" y="7006"/>
                    <a:pt x="1656" y="7324"/>
                  </a:cubicBezTo>
                  <a:cubicBezTo>
                    <a:pt x="1784" y="7452"/>
                    <a:pt x="1975" y="7515"/>
                    <a:pt x="2230" y="7515"/>
                  </a:cubicBezTo>
                  <a:cubicBezTo>
                    <a:pt x="2421" y="7515"/>
                    <a:pt x="2612" y="7452"/>
                    <a:pt x="2803" y="7261"/>
                  </a:cubicBezTo>
                  <a:lnTo>
                    <a:pt x="4459" y="8916"/>
                  </a:lnTo>
                  <a:lnTo>
                    <a:pt x="8916" y="4459"/>
                  </a:lnTo>
                  <a:lnTo>
                    <a:pt x="44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30"/>
            <p:cNvSpPr/>
            <p:nvPr/>
          </p:nvSpPr>
          <p:spPr>
            <a:xfrm>
              <a:off x="451450" y="1948450"/>
              <a:ext cx="90775" cy="104250"/>
            </a:xfrm>
            <a:custGeom>
              <a:rect b="b" l="l" r="r" t="t"/>
              <a:pathLst>
                <a:path extrusionOk="0" h="4170" w="3631">
                  <a:moveTo>
                    <a:pt x="2782" y="0"/>
                  </a:moveTo>
                  <a:cubicBezTo>
                    <a:pt x="2549" y="0"/>
                    <a:pt x="2314" y="100"/>
                    <a:pt x="2166" y="285"/>
                  </a:cubicBezTo>
                  <a:cubicBezTo>
                    <a:pt x="1465" y="1113"/>
                    <a:pt x="829" y="2005"/>
                    <a:pt x="255" y="2960"/>
                  </a:cubicBezTo>
                  <a:cubicBezTo>
                    <a:pt x="1" y="3342"/>
                    <a:pt x="128" y="3788"/>
                    <a:pt x="510" y="4042"/>
                  </a:cubicBezTo>
                  <a:cubicBezTo>
                    <a:pt x="637" y="4106"/>
                    <a:pt x="765" y="4170"/>
                    <a:pt x="892" y="4170"/>
                  </a:cubicBezTo>
                  <a:cubicBezTo>
                    <a:pt x="1211" y="4170"/>
                    <a:pt x="1465" y="4042"/>
                    <a:pt x="1593" y="3788"/>
                  </a:cubicBezTo>
                  <a:cubicBezTo>
                    <a:pt x="2166" y="2960"/>
                    <a:pt x="2739" y="2068"/>
                    <a:pt x="3376" y="1304"/>
                  </a:cubicBezTo>
                  <a:cubicBezTo>
                    <a:pt x="3631" y="922"/>
                    <a:pt x="3567" y="412"/>
                    <a:pt x="3249" y="158"/>
                  </a:cubicBezTo>
                  <a:cubicBezTo>
                    <a:pt x="3116" y="51"/>
                    <a:pt x="2949" y="0"/>
                    <a:pt x="27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30"/>
            <p:cNvSpPr/>
            <p:nvPr/>
          </p:nvSpPr>
          <p:spPr>
            <a:xfrm>
              <a:off x="504525" y="2977900"/>
              <a:ext cx="231950" cy="235450"/>
            </a:xfrm>
            <a:custGeom>
              <a:rect b="b" l="l" r="r" t="t"/>
              <a:pathLst>
                <a:path extrusionOk="0" h="9418" w="9278">
                  <a:moveTo>
                    <a:pt x="1102" y="1"/>
                  </a:moveTo>
                  <a:cubicBezTo>
                    <a:pt x="511" y="1"/>
                    <a:pt x="0" y="732"/>
                    <a:pt x="552" y="1330"/>
                  </a:cubicBezTo>
                  <a:cubicBezTo>
                    <a:pt x="1062" y="1966"/>
                    <a:pt x="1635" y="2603"/>
                    <a:pt x="2144" y="3176"/>
                  </a:cubicBezTo>
                  <a:lnTo>
                    <a:pt x="361" y="4959"/>
                  </a:lnTo>
                  <a:lnTo>
                    <a:pt x="4819" y="9417"/>
                  </a:lnTo>
                  <a:lnTo>
                    <a:pt x="9277" y="4959"/>
                  </a:lnTo>
                  <a:lnTo>
                    <a:pt x="4819" y="502"/>
                  </a:lnTo>
                  <a:lnTo>
                    <a:pt x="3291" y="2094"/>
                  </a:lnTo>
                  <a:cubicBezTo>
                    <a:pt x="2781" y="1521"/>
                    <a:pt x="2272" y="947"/>
                    <a:pt x="1762" y="374"/>
                  </a:cubicBezTo>
                  <a:cubicBezTo>
                    <a:pt x="1568" y="109"/>
                    <a:pt x="1329" y="1"/>
                    <a:pt x="1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30"/>
            <p:cNvSpPr/>
            <p:nvPr/>
          </p:nvSpPr>
          <p:spPr>
            <a:xfrm>
              <a:off x="7060250" y="2937275"/>
              <a:ext cx="87600" cy="107625"/>
            </a:xfrm>
            <a:custGeom>
              <a:rect b="b" l="l" r="r" t="t"/>
              <a:pathLst>
                <a:path extrusionOk="0" h="4305" w="3504">
                  <a:moveTo>
                    <a:pt x="2565" y="1"/>
                  </a:moveTo>
                  <a:cubicBezTo>
                    <a:pt x="2291" y="1"/>
                    <a:pt x="2024" y="143"/>
                    <a:pt x="1848" y="407"/>
                  </a:cubicBezTo>
                  <a:cubicBezTo>
                    <a:pt x="1402" y="1362"/>
                    <a:pt x="829" y="2254"/>
                    <a:pt x="256" y="3082"/>
                  </a:cubicBezTo>
                  <a:cubicBezTo>
                    <a:pt x="1" y="3464"/>
                    <a:pt x="128" y="3973"/>
                    <a:pt x="510" y="4165"/>
                  </a:cubicBezTo>
                  <a:cubicBezTo>
                    <a:pt x="638" y="4292"/>
                    <a:pt x="765" y="4292"/>
                    <a:pt x="956" y="4292"/>
                  </a:cubicBezTo>
                  <a:cubicBezTo>
                    <a:pt x="990" y="4300"/>
                    <a:pt x="1024" y="4304"/>
                    <a:pt x="1058" y="4304"/>
                  </a:cubicBezTo>
                  <a:cubicBezTo>
                    <a:pt x="1277" y="4304"/>
                    <a:pt x="1483" y="4139"/>
                    <a:pt x="1593" y="3973"/>
                  </a:cubicBezTo>
                  <a:cubicBezTo>
                    <a:pt x="2166" y="3082"/>
                    <a:pt x="2803" y="2127"/>
                    <a:pt x="3312" y="1171"/>
                  </a:cubicBezTo>
                  <a:cubicBezTo>
                    <a:pt x="3503" y="789"/>
                    <a:pt x="3312" y="280"/>
                    <a:pt x="2930" y="89"/>
                  </a:cubicBezTo>
                  <a:cubicBezTo>
                    <a:pt x="2812" y="30"/>
                    <a:pt x="2688" y="1"/>
                    <a:pt x="25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30"/>
            <p:cNvSpPr/>
            <p:nvPr/>
          </p:nvSpPr>
          <p:spPr>
            <a:xfrm>
              <a:off x="7136675" y="2790600"/>
              <a:ext cx="71675" cy="115475"/>
            </a:xfrm>
            <a:custGeom>
              <a:rect b="b" l="l" r="r" t="t"/>
              <a:pathLst>
                <a:path extrusionOk="0" h="4619" w="2867">
                  <a:moveTo>
                    <a:pt x="1998" y="0"/>
                  </a:moveTo>
                  <a:cubicBezTo>
                    <a:pt x="1638" y="0"/>
                    <a:pt x="1316" y="238"/>
                    <a:pt x="1211" y="606"/>
                  </a:cubicBezTo>
                  <a:cubicBezTo>
                    <a:pt x="892" y="1562"/>
                    <a:pt x="574" y="2517"/>
                    <a:pt x="128" y="3472"/>
                  </a:cubicBezTo>
                  <a:cubicBezTo>
                    <a:pt x="1" y="3918"/>
                    <a:pt x="192" y="4364"/>
                    <a:pt x="574" y="4555"/>
                  </a:cubicBezTo>
                  <a:cubicBezTo>
                    <a:pt x="701" y="4555"/>
                    <a:pt x="765" y="4618"/>
                    <a:pt x="892" y="4618"/>
                  </a:cubicBezTo>
                  <a:cubicBezTo>
                    <a:pt x="1211" y="4618"/>
                    <a:pt x="1529" y="4427"/>
                    <a:pt x="1656" y="4109"/>
                  </a:cubicBezTo>
                  <a:cubicBezTo>
                    <a:pt x="2039" y="3090"/>
                    <a:pt x="2421" y="2071"/>
                    <a:pt x="2739" y="1052"/>
                  </a:cubicBezTo>
                  <a:cubicBezTo>
                    <a:pt x="2866" y="606"/>
                    <a:pt x="2612" y="160"/>
                    <a:pt x="2230" y="33"/>
                  </a:cubicBezTo>
                  <a:cubicBezTo>
                    <a:pt x="2152" y="11"/>
                    <a:pt x="2074" y="0"/>
                    <a:pt x="19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30"/>
            <p:cNvSpPr/>
            <p:nvPr/>
          </p:nvSpPr>
          <p:spPr>
            <a:xfrm>
              <a:off x="6832600" y="3069275"/>
              <a:ext cx="226100" cy="234825"/>
            </a:xfrm>
            <a:custGeom>
              <a:rect b="b" l="l" r="r" t="t"/>
              <a:pathLst>
                <a:path extrusionOk="0" h="9393" w="9044">
                  <a:moveTo>
                    <a:pt x="8144" y="1"/>
                  </a:moveTo>
                  <a:cubicBezTo>
                    <a:pt x="7898" y="1"/>
                    <a:pt x="7663" y="100"/>
                    <a:pt x="7515" y="286"/>
                  </a:cubicBezTo>
                  <a:cubicBezTo>
                    <a:pt x="7005" y="859"/>
                    <a:pt x="6496" y="1432"/>
                    <a:pt x="5986" y="2005"/>
                  </a:cubicBezTo>
                  <a:lnTo>
                    <a:pt x="4458" y="477"/>
                  </a:lnTo>
                  <a:lnTo>
                    <a:pt x="0" y="4934"/>
                  </a:lnTo>
                  <a:lnTo>
                    <a:pt x="4458" y="9392"/>
                  </a:lnTo>
                  <a:lnTo>
                    <a:pt x="8916" y="4934"/>
                  </a:lnTo>
                  <a:lnTo>
                    <a:pt x="7069" y="3151"/>
                  </a:lnTo>
                  <a:cubicBezTo>
                    <a:pt x="7642" y="2514"/>
                    <a:pt x="8215" y="1941"/>
                    <a:pt x="8725" y="1304"/>
                  </a:cubicBezTo>
                  <a:cubicBezTo>
                    <a:pt x="9043" y="986"/>
                    <a:pt x="8979" y="477"/>
                    <a:pt x="8661" y="158"/>
                  </a:cubicBezTo>
                  <a:cubicBezTo>
                    <a:pt x="8502" y="52"/>
                    <a:pt x="8320" y="1"/>
                    <a:pt x="81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30"/>
            <p:cNvSpPr/>
            <p:nvPr/>
          </p:nvSpPr>
          <p:spPr>
            <a:xfrm>
              <a:off x="7108025" y="2320075"/>
              <a:ext cx="222925" cy="434750"/>
            </a:xfrm>
            <a:custGeom>
              <a:rect b="b" l="l" r="r" t="t"/>
              <a:pathLst>
                <a:path extrusionOk="0" h="17390" w="8917">
                  <a:moveTo>
                    <a:pt x="3384" y="0"/>
                  </a:moveTo>
                  <a:cubicBezTo>
                    <a:pt x="2901" y="0"/>
                    <a:pt x="2419" y="407"/>
                    <a:pt x="2611" y="1023"/>
                  </a:cubicBezTo>
                  <a:cubicBezTo>
                    <a:pt x="2866" y="1978"/>
                    <a:pt x="3121" y="2997"/>
                    <a:pt x="3312" y="4016"/>
                  </a:cubicBezTo>
                  <a:cubicBezTo>
                    <a:pt x="3376" y="4398"/>
                    <a:pt x="3694" y="4653"/>
                    <a:pt x="4076" y="4653"/>
                  </a:cubicBezTo>
                  <a:lnTo>
                    <a:pt x="4140" y="4653"/>
                  </a:lnTo>
                  <a:lnTo>
                    <a:pt x="0" y="8856"/>
                  </a:lnTo>
                  <a:lnTo>
                    <a:pt x="3949" y="12804"/>
                  </a:lnTo>
                  <a:cubicBezTo>
                    <a:pt x="3821" y="12932"/>
                    <a:pt x="3694" y="13123"/>
                    <a:pt x="3694" y="13377"/>
                  </a:cubicBezTo>
                  <a:cubicBezTo>
                    <a:pt x="3567" y="14396"/>
                    <a:pt x="3376" y="15415"/>
                    <a:pt x="3185" y="16434"/>
                  </a:cubicBezTo>
                  <a:cubicBezTo>
                    <a:pt x="3121" y="16880"/>
                    <a:pt x="3376" y="17262"/>
                    <a:pt x="3821" y="17389"/>
                  </a:cubicBezTo>
                  <a:lnTo>
                    <a:pt x="3949" y="17389"/>
                  </a:lnTo>
                  <a:cubicBezTo>
                    <a:pt x="4331" y="17389"/>
                    <a:pt x="4713" y="17135"/>
                    <a:pt x="4777" y="16753"/>
                  </a:cubicBezTo>
                  <a:cubicBezTo>
                    <a:pt x="4968" y="15670"/>
                    <a:pt x="5159" y="14587"/>
                    <a:pt x="5286" y="13568"/>
                  </a:cubicBezTo>
                  <a:cubicBezTo>
                    <a:pt x="5286" y="13250"/>
                    <a:pt x="5159" y="12995"/>
                    <a:pt x="4904" y="12804"/>
                  </a:cubicBezTo>
                  <a:lnTo>
                    <a:pt x="8916" y="8856"/>
                  </a:lnTo>
                  <a:lnTo>
                    <a:pt x="4586" y="4525"/>
                  </a:lnTo>
                  <a:cubicBezTo>
                    <a:pt x="4777" y="4334"/>
                    <a:pt x="4904" y="4016"/>
                    <a:pt x="4840" y="3761"/>
                  </a:cubicBezTo>
                  <a:cubicBezTo>
                    <a:pt x="4649" y="2678"/>
                    <a:pt x="4395" y="1596"/>
                    <a:pt x="4140" y="577"/>
                  </a:cubicBezTo>
                  <a:cubicBezTo>
                    <a:pt x="4014" y="174"/>
                    <a:pt x="3699" y="0"/>
                    <a:pt x="33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30"/>
            <p:cNvSpPr/>
            <p:nvPr/>
          </p:nvSpPr>
          <p:spPr>
            <a:xfrm>
              <a:off x="7025225" y="2038025"/>
              <a:ext cx="92375" cy="105425"/>
            </a:xfrm>
            <a:custGeom>
              <a:rect b="b" l="l" r="r" t="t"/>
              <a:pathLst>
                <a:path extrusionOk="0" h="4217" w="3695">
                  <a:moveTo>
                    <a:pt x="931" y="1"/>
                  </a:moveTo>
                  <a:cubicBezTo>
                    <a:pt x="758" y="1"/>
                    <a:pt x="584" y="67"/>
                    <a:pt x="447" y="205"/>
                  </a:cubicBezTo>
                  <a:cubicBezTo>
                    <a:pt x="64" y="459"/>
                    <a:pt x="1" y="969"/>
                    <a:pt x="319" y="1287"/>
                  </a:cubicBezTo>
                  <a:cubicBezTo>
                    <a:pt x="956" y="2115"/>
                    <a:pt x="1529" y="2943"/>
                    <a:pt x="2102" y="3835"/>
                  </a:cubicBezTo>
                  <a:cubicBezTo>
                    <a:pt x="2230" y="4026"/>
                    <a:pt x="2484" y="4217"/>
                    <a:pt x="2739" y="4217"/>
                  </a:cubicBezTo>
                  <a:cubicBezTo>
                    <a:pt x="2930" y="4217"/>
                    <a:pt x="3058" y="4153"/>
                    <a:pt x="3185" y="4089"/>
                  </a:cubicBezTo>
                  <a:cubicBezTo>
                    <a:pt x="3567" y="3835"/>
                    <a:pt x="3694" y="3325"/>
                    <a:pt x="3440" y="2943"/>
                  </a:cubicBezTo>
                  <a:cubicBezTo>
                    <a:pt x="2867" y="2051"/>
                    <a:pt x="2230" y="1160"/>
                    <a:pt x="1529" y="332"/>
                  </a:cubicBezTo>
                  <a:cubicBezTo>
                    <a:pt x="1385" y="115"/>
                    <a:pt x="1158" y="1"/>
                    <a:pt x="9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30"/>
            <p:cNvSpPr/>
            <p:nvPr/>
          </p:nvSpPr>
          <p:spPr>
            <a:xfrm>
              <a:off x="7111200" y="2171525"/>
              <a:ext cx="78050" cy="113625"/>
            </a:xfrm>
            <a:custGeom>
              <a:rect b="b" l="l" r="r" t="t"/>
              <a:pathLst>
                <a:path extrusionOk="0" h="4545" w="3122">
                  <a:moveTo>
                    <a:pt x="876" y="1"/>
                  </a:moveTo>
                  <a:cubicBezTo>
                    <a:pt x="751" y="1"/>
                    <a:pt x="625" y="29"/>
                    <a:pt x="510" y="87"/>
                  </a:cubicBezTo>
                  <a:cubicBezTo>
                    <a:pt x="128" y="278"/>
                    <a:pt x="1" y="787"/>
                    <a:pt x="192" y="1169"/>
                  </a:cubicBezTo>
                  <a:cubicBezTo>
                    <a:pt x="701" y="2125"/>
                    <a:pt x="1083" y="3080"/>
                    <a:pt x="1465" y="4035"/>
                  </a:cubicBezTo>
                  <a:cubicBezTo>
                    <a:pt x="1593" y="4290"/>
                    <a:pt x="1911" y="4545"/>
                    <a:pt x="2230" y="4545"/>
                  </a:cubicBezTo>
                  <a:cubicBezTo>
                    <a:pt x="2293" y="4545"/>
                    <a:pt x="2421" y="4481"/>
                    <a:pt x="2484" y="4481"/>
                  </a:cubicBezTo>
                  <a:cubicBezTo>
                    <a:pt x="2930" y="4290"/>
                    <a:pt x="3121" y="3844"/>
                    <a:pt x="2930" y="3462"/>
                  </a:cubicBezTo>
                  <a:cubicBezTo>
                    <a:pt x="2548" y="2443"/>
                    <a:pt x="2102" y="1424"/>
                    <a:pt x="1593" y="469"/>
                  </a:cubicBezTo>
                  <a:cubicBezTo>
                    <a:pt x="1459" y="157"/>
                    <a:pt x="1169" y="1"/>
                    <a:pt x="87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30"/>
            <p:cNvSpPr/>
            <p:nvPr/>
          </p:nvSpPr>
          <p:spPr>
            <a:xfrm>
              <a:off x="6829400" y="1831375"/>
              <a:ext cx="222925" cy="222925"/>
            </a:xfrm>
            <a:custGeom>
              <a:rect b="b" l="l" r="r" t="t"/>
              <a:pathLst>
                <a:path extrusionOk="0" h="8917" w="8917">
                  <a:moveTo>
                    <a:pt x="4459" y="1"/>
                  </a:moveTo>
                  <a:lnTo>
                    <a:pt x="1" y="4459"/>
                  </a:lnTo>
                  <a:lnTo>
                    <a:pt x="4459" y="8916"/>
                  </a:lnTo>
                  <a:lnTo>
                    <a:pt x="6114" y="7197"/>
                  </a:lnTo>
                  <a:cubicBezTo>
                    <a:pt x="6242" y="7388"/>
                    <a:pt x="6433" y="7452"/>
                    <a:pt x="6687" y="7452"/>
                  </a:cubicBezTo>
                  <a:cubicBezTo>
                    <a:pt x="7388" y="7452"/>
                    <a:pt x="7706" y="6624"/>
                    <a:pt x="7261" y="6114"/>
                  </a:cubicBezTo>
                  <a:lnTo>
                    <a:pt x="8916" y="4459"/>
                  </a:lnTo>
                  <a:lnTo>
                    <a:pt x="445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1" name="Google Shape;501;p30"/>
            <p:cNvSpPr/>
            <p:nvPr/>
          </p:nvSpPr>
          <p:spPr>
            <a:xfrm>
              <a:off x="1369300" y="4886275"/>
              <a:ext cx="322425" cy="328350"/>
            </a:xfrm>
            <a:custGeom>
              <a:rect b="b" l="l" r="r" t="t"/>
              <a:pathLst>
                <a:path extrusionOk="0" h="13134" w="12897">
                  <a:moveTo>
                    <a:pt x="1070" y="1"/>
                  </a:moveTo>
                  <a:cubicBezTo>
                    <a:pt x="523" y="1"/>
                    <a:pt x="0" y="567"/>
                    <a:pt x="351" y="1224"/>
                  </a:cubicBezTo>
                  <a:cubicBezTo>
                    <a:pt x="860" y="2179"/>
                    <a:pt x="1433" y="3071"/>
                    <a:pt x="2070" y="3963"/>
                  </a:cubicBezTo>
                  <a:cubicBezTo>
                    <a:pt x="2198" y="4154"/>
                    <a:pt x="2452" y="4281"/>
                    <a:pt x="2707" y="4345"/>
                  </a:cubicBezTo>
                  <a:lnTo>
                    <a:pt x="2834" y="4345"/>
                  </a:lnTo>
                  <a:lnTo>
                    <a:pt x="2834" y="10458"/>
                  </a:lnTo>
                  <a:lnTo>
                    <a:pt x="8439" y="10458"/>
                  </a:lnTo>
                  <a:cubicBezTo>
                    <a:pt x="8439" y="10713"/>
                    <a:pt x="8502" y="10968"/>
                    <a:pt x="8693" y="11095"/>
                  </a:cubicBezTo>
                  <a:cubicBezTo>
                    <a:pt x="9585" y="11796"/>
                    <a:pt x="10476" y="12433"/>
                    <a:pt x="11368" y="13006"/>
                  </a:cubicBezTo>
                  <a:cubicBezTo>
                    <a:pt x="11495" y="13133"/>
                    <a:pt x="11623" y="13133"/>
                    <a:pt x="11814" y="13133"/>
                  </a:cubicBezTo>
                  <a:cubicBezTo>
                    <a:pt x="12578" y="13133"/>
                    <a:pt x="12896" y="12114"/>
                    <a:pt x="12196" y="11732"/>
                  </a:cubicBezTo>
                  <a:lnTo>
                    <a:pt x="12196" y="11668"/>
                  </a:lnTo>
                  <a:cubicBezTo>
                    <a:pt x="11368" y="11095"/>
                    <a:pt x="10540" y="10458"/>
                    <a:pt x="9712" y="9822"/>
                  </a:cubicBezTo>
                  <a:cubicBezTo>
                    <a:pt x="9572" y="9728"/>
                    <a:pt x="9433" y="9669"/>
                    <a:pt x="9268" y="9669"/>
                  </a:cubicBezTo>
                  <a:cubicBezTo>
                    <a:pt x="9207" y="9669"/>
                    <a:pt x="9144" y="9677"/>
                    <a:pt x="9075" y="9694"/>
                  </a:cubicBezTo>
                  <a:lnTo>
                    <a:pt x="9075" y="4090"/>
                  </a:lnTo>
                  <a:lnTo>
                    <a:pt x="3217" y="4090"/>
                  </a:lnTo>
                  <a:cubicBezTo>
                    <a:pt x="3535" y="3835"/>
                    <a:pt x="3599" y="3389"/>
                    <a:pt x="3408" y="3071"/>
                  </a:cubicBezTo>
                  <a:cubicBezTo>
                    <a:pt x="2771" y="2179"/>
                    <a:pt x="2261" y="1288"/>
                    <a:pt x="1752" y="396"/>
                  </a:cubicBezTo>
                  <a:cubicBezTo>
                    <a:pt x="1573" y="118"/>
                    <a:pt x="1319" y="1"/>
                    <a:pt x="10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30"/>
            <p:cNvSpPr/>
            <p:nvPr/>
          </p:nvSpPr>
          <p:spPr>
            <a:xfrm>
              <a:off x="1849075" y="5273675"/>
              <a:ext cx="130825" cy="60350"/>
            </a:xfrm>
            <a:custGeom>
              <a:rect b="b" l="l" r="r" t="t"/>
              <a:pathLst>
                <a:path extrusionOk="0" h="2414" w="5233">
                  <a:moveTo>
                    <a:pt x="1161" y="0"/>
                  </a:moveTo>
                  <a:cubicBezTo>
                    <a:pt x="305" y="0"/>
                    <a:pt x="0" y="1357"/>
                    <a:pt x="1029" y="1586"/>
                  </a:cubicBezTo>
                  <a:cubicBezTo>
                    <a:pt x="2048" y="1904"/>
                    <a:pt x="3131" y="2159"/>
                    <a:pt x="4213" y="2413"/>
                  </a:cubicBezTo>
                  <a:lnTo>
                    <a:pt x="4341" y="2413"/>
                  </a:lnTo>
                  <a:cubicBezTo>
                    <a:pt x="4723" y="2413"/>
                    <a:pt x="5041" y="2095"/>
                    <a:pt x="5105" y="1713"/>
                  </a:cubicBezTo>
                  <a:cubicBezTo>
                    <a:pt x="5232" y="1331"/>
                    <a:pt x="4914" y="885"/>
                    <a:pt x="4468" y="821"/>
                  </a:cubicBezTo>
                  <a:cubicBezTo>
                    <a:pt x="3449" y="630"/>
                    <a:pt x="2430" y="376"/>
                    <a:pt x="1475" y="57"/>
                  </a:cubicBezTo>
                  <a:cubicBezTo>
                    <a:pt x="1364" y="18"/>
                    <a:pt x="1259" y="0"/>
                    <a:pt x="11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30"/>
            <p:cNvSpPr/>
            <p:nvPr/>
          </p:nvSpPr>
          <p:spPr>
            <a:xfrm>
              <a:off x="1276025" y="4585150"/>
              <a:ext cx="55875" cy="116800"/>
            </a:xfrm>
            <a:custGeom>
              <a:rect b="b" l="l" r="r" t="t"/>
              <a:pathLst>
                <a:path extrusionOk="0" h="4672" w="2235">
                  <a:moveTo>
                    <a:pt x="875" y="1"/>
                  </a:moveTo>
                  <a:cubicBezTo>
                    <a:pt x="440" y="1"/>
                    <a:pt x="0" y="326"/>
                    <a:pt x="70" y="915"/>
                  </a:cubicBezTo>
                  <a:cubicBezTo>
                    <a:pt x="197" y="1933"/>
                    <a:pt x="388" y="3016"/>
                    <a:pt x="643" y="4099"/>
                  </a:cubicBezTo>
                  <a:cubicBezTo>
                    <a:pt x="706" y="4417"/>
                    <a:pt x="1025" y="4672"/>
                    <a:pt x="1407" y="4672"/>
                  </a:cubicBezTo>
                  <a:lnTo>
                    <a:pt x="1598" y="4672"/>
                  </a:lnTo>
                  <a:cubicBezTo>
                    <a:pt x="1980" y="4608"/>
                    <a:pt x="2235" y="4162"/>
                    <a:pt x="2171" y="3780"/>
                  </a:cubicBezTo>
                  <a:cubicBezTo>
                    <a:pt x="1916" y="2761"/>
                    <a:pt x="1789" y="1742"/>
                    <a:pt x="1662" y="723"/>
                  </a:cubicBezTo>
                  <a:cubicBezTo>
                    <a:pt x="1604" y="230"/>
                    <a:pt x="1241" y="1"/>
                    <a:pt x="8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30"/>
            <p:cNvSpPr/>
            <p:nvPr/>
          </p:nvSpPr>
          <p:spPr>
            <a:xfrm>
              <a:off x="1307975" y="4740050"/>
              <a:ext cx="74875" cy="114750"/>
            </a:xfrm>
            <a:custGeom>
              <a:rect b="b" l="l" r="r" t="t"/>
              <a:pathLst>
                <a:path extrusionOk="0" h="4590" w="2995">
                  <a:moveTo>
                    <a:pt x="965" y="1"/>
                  </a:moveTo>
                  <a:cubicBezTo>
                    <a:pt x="483" y="1"/>
                    <a:pt x="0" y="407"/>
                    <a:pt x="193" y="1023"/>
                  </a:cubicBezTo>
                  <a:cubicBezTo>
                    <a:pt x="511" y="2106"/>
                    <a:pt x="893" y="3125"/>
                    <a:pt x="1339" y="4080"/>
                  </a:cubicBezTo>
                  <a:cubicBezTo>
                    <a:pt x="1466" y="4398"/>
                    <a:pt x="1785" y="4590"/>
                    <a:pt x="2103" y="4590"/>
                  </a:cubicBezTo>
                  <a:cubicBezTo>
                    <a:pt x="2167" y="4590"/>
                    <a:pt x="2294" y="4526"/>
                    <a:pt x="2422" y="4526"/>
                  </a:cubicBezTo>
                  <a:cubicBezTo>
                    <a:pt x="2804" y="4335"/>
                    <a:pt x="2995" y="3889"/>
                    <a:pt x="2804" y="3443"/>
                  </a:cubicBezTo>
                  <a:cubicBezTo>
                    <a:pt x="2422" y="2488"/>
                    <a:pt x="2040" y="1533"/>
                    <a:pt x="1721" y="577"/>
                  </a:cubicBezTo>
                  <a:cubicBezTo>
                    <a:pt x="1595" y="175"/>
                    <a:pt x="1280" y="1"/>
                    <a:pt x="9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30"/>
            <p:cNvSpPr/>
            <p:nvPr/>
          </p:nvSpPr>
          <p:spPr>
            <a:xfrm>
              <a:off x="1214075" y="4367600"/>
              <a:ext cx="157625" cy="178325"/>
            </a:xfrm>
            <a:custGeom>
              <a:rect b="b" l="l" r="r" t="t"/>
              <a:pathLst>
                <a:path extrusionOk="0" h="7133" w="6305">
                  <a:moveTo>
                    <a:pt x="0" y="0"/>
                  </a:moveTo>
                  <a:lnTo>
                    <a:pt x="0" y="6305"/>
                  </a:lnTo>
                  <a:lnTo>
                    <a:pt x="2357" y="6305"/>
                  </a:lnTo>
                  <a:cubicBezTo>
                    <a:pt x="2357" y="6751"/>
                    <a:pt x="2739" y="7133"/>
                    <a:pt x="3184" y="7133"/>
                  </a:cubicBezTo>
                  <a:cubicBezTo>
                    <a:pt x="3567" y="7133"/>
                    <a:pt x="3949" y="6751"/>
                    <a:pt x="3949" y="6305"/>
                  </a:cubicBezTo>
                  <a:lnTo>
                    <a:pt x="6305" y="6305"/>
                  </a:lnTo>
                  <a:lnTo>
                    <a:pt x="63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30"/>
            <p:cNvSpPr/>
            <p:nvPr/>
          </p:nvSpPr>
          <p:spPr>
            <a:xfrm>
              <a:off x="1702125" y="5214500"/>
              <a:ext cx="131300" cy="73350"/>
            </a:xfrm>
            <a:custGeom>
              <a:rect b="b" l="l" r="r" t="t"/>
              <a:pathLst>
                <a:path extrusionOk="0" h="2934" w="5252">
                  <a:moveTo>
                    <a:pt x="1122" y="1"/>
                  </a:moveTo>
                  <a:cubicBezTo>
                    <a:pt x="404" y="1"/>
                    <a:pt x="0" y="1104"/>
                    <a:pt x="857" y="1533"/>
                  </a:cubicBezTo>
                  <a:cubicBezTo>
                    <a:pt x="1812" y="2042"/>
                    <a:pt x="2768" y="2488"/>
                    <a:pt x="3787" y="2870"/>
                  </a:cubicBezTo>
                  <a:cubicBezTo>
                    <a:pt x="3914" y="2934"/>
                    <a:pt x="3978" y="2934"/>
                    <a:pt x="4105" y="2934"/>
                  </a:cubicBezTo>
                  <a:cubicBezTo>
                    <a:pt x="4997" y="2934"/>
                    <a:pt x="5251" y="1724"/>
                    <a:pt x="4423" y="1405"/>
                  </a:cubicBezTo>
                  <a:cubicBezTo>
                    <a:pt x="3468" y="1023"/>
                    <a:pt x="2513" y="641"/>
                    <a:pt x="1558" y="131"/>
                  </a:cubicBezTo>
                  <a:cubicBezTo>
                    <a:pt x="1406" y="40"/>
                    <a:pt x="1258" y="1"/>
                    <a:pt x="112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30"/>
            <p:cNvSpPr/>
            <p:nvPr/>
          </p:nvSpPr>
          <p:spPr>
            <a:xfrm>
              <a:off x="2014900" y="5254400"/>
              <a:ext cx="237250" cy="157625"/>
            </a:xfrm>
            <a:custGeom>
              <a:rect b="b" l="l" r="r" t="t"/>
              <a:pathLst>
                <a:path extrusionOk="0" h="6305" w="9490">
                  <a:moveTo>
                    <a:pt x="3185" y="0"/>
                  </a:moveTo>
                  <a:lnTo>
                    <a:pt x="3185" y="2165"/>
                  </a:lnTo>
                  <a:cubicBezTo>
                    <a:pt x="2420" y="2165"/>
                    <a:pt x="1656" y="2102"/>
                    <a:pt x="892" y="2038"/>
                  </a:cubicBezTo>
                  <a:cubicBezTo>
                    <a:pt x="854" y="2033"/>
                    <a:pt x="816" y="2030"/>
                    <a:pt x="779" y="2030"/>
                  </a:cubicBezTo>
                  <a:cubicBezTo>
                    <a:pt x="383" y="2030"/>
                    <a:pt x="64" y="2331"/>
                    <a:pt x="64" y="2739"/>
                  </a:cubicBezTo>
                  <a:cubicBezTo>
                    <a:pt x="0" y="3184"/>
                    <a:pt x="319" y="3566"/>
                    <a:pt x="765" y="3630"/>
                  </a:cubicBezTo>
                  <a:cubicBezTo>
                    <a:pt x="1529" y="3694"/>
                    <a:pt x="2357" y="3758"/>
                    <a:pt x="3185" y="3758"/>
                  </a:cubicBezTo>
                  <a:lnTo>
                    <a:pt x="3185" y="6305"/>
                  </a:lnTo>
                  <a:lnTo>
                    <a:pt x="9489" y="6305"/>
                  </a:lnTo>
                  <a:lnTo>
                    <a:pt x="948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8" name="Google Shape;508;p30"/>
            <p:cNvSpPr/>
            <p:nvPr/>
          </p:nvSpPr>
          <p:spPr>
            <a:xfrm>
              <a:off x="3619725" y="1871175"/>
              <a:ext cx="240450" cy="240450"/>
            </a:xfrm>
            <a:custGeom>
              <a:rect b="b" l="l" r="r" t="t"/>
              <a:pathLst>
                <a:path extrusionOk="0" h="9618" w="9618">
                  <a:moveTo>
                    <a:pt x="1" y="1"/>
                  </a:moveTo>
                  <a:lnTo>
                    <a:pt x="1" y="9617"/>
                  </a:lnTo>
                  <a:lnTo>
                    <a:pt x="9617" y="9617"/>
                  </a:lnTo>
                  <a:lnTo>
                    <a:pt x="961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30"/>
            <p:cNvSpPr/>
            <p:nvPr/>
          </p:nvSpPr>
          <p:spPr>
            <a:xfrm>
              <a:off x="4411000" y="772625"/>
              <a:ext cx="240425" cy="240450"/>
            </a:xfrm>
            <a:custGeom>
              <a:rect b="b" l="l" r="r" t="t"/>
              <a:pathLst>
                <a:path extrusionOk="0" h="9618" w="9617">
                  <a:moveTo>
                    <a:pt x="1" y="1"/>
                  </a:moveTo>
                  <a:lnTo>
                    <a:pt x="1" y="9617"/>
                  </a:lnTo>
                  <a:lnTo>
                    <a:pt x="9617" y="9617"/>
                  </a:lnTo>
                  <a:lnTo>
                    <a:pt x="961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0" name="Google Shape;510;p30"/>
            <p:cNvSpPr/>
            <p:nvPr/>
          </p:nvSpPr>
          <p:spPr>
            <a:xfrm>
              <a:off x="4718275" y="772625"/>
              <a:ext cx="240425" cy="240450"/>
            </a:xfrm>
            <a:custGeom>
              <a:rect b="b" l="l" r="r" t="t"/>
              <a:pathLst>
                <a:path extrusionOk="0" h="9618" w="9617">
                  <a:moveTo>
                    <a:pt x="1" y="1"/>
                  </a:moveTo>
                  <a:lnTo>
                    <a:pt x="1" y="9617"/>
                  </a:lnTo>
                  <a:lnTo>
                    <a:pt x="9617" y="9617"/>
                  </a:lnTo>
                  <a:lnTo>
                    <a:pt x="961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30"/>
            <p:cNvSpPr/>
            <p:nvPr/>
          </p:nvSpPr>
          <p:spPr>
            <a:xfrm>
              <a:off x="5320100" y="772625"/>
              <a:ext cx="240425" cy="240450"/>
            </a:xfrm>
            <a:custGeom>
              <a:rect b="b" l="l" r="r" t="t"/>
              <a:pathLst>
                <a:path extrusionOk="0" h="9618" w="9617">
                  <a:moveTo>
                    <a:pt x="0" y="1"/>
                  </a:moveTo>
                  <a:lnTo>
                    <a:pt x="0" y="9617"/>
                  </a:lnTo>
                  <a:lnTo>
                    <a:pt x="9617" y="9617"/>
                  </a:lnTo>
                  <a:lnTo>
                    <a:pt x="961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30"/>
            <p:cNvSpPr/>
            <p:nvPr/>
          </p:nvSpPr>
          <p:spPr>
            <a:xfrm>
              <a:off x="1718775" y="4396250"/>
              <a:ext cx="472875" cy="608200"/>
            </a:xfrm>
            <a:custGeom>
              <a:rect b="b" l="l" r="r" t="t"/>
              <a:pathLst>
                <a:path extrusionOk="0" h="24328" w="18915">
                  <a:moveTo>
                    <a:pt x="16494" y="16749"/>
                  </a:moveTo>
                  <a:lnTo>
                    <a:pt x="12992" y="21207"/>
                  </a:lnTo>
                  <a:lnTo>
                    <a:pt x="12992" y="16749"/>
                  </a:lnTo>
                  <a:close/>
                  <a:moveTo>
                    <a:pt x="17322" y="1593"/>
                  </a:moveTo>
                  <a:lnTo>
                    <a:pt x="17322" y="15157"/>
                  </a:lnTo>
                  <a:lnTo>
                    <a:pt x="12164" y="15157"/>
                  </a:lnTo>
                  <a:cubicBezTo>
                    <a:pt x="11718" y="15157"/>
                    <a:pt x="11400" y="15476"/>
                    <a:pt x="11400" y="15922"/>
                  </a:cubicBezTo>
                  <a:lnTo>
                    <a:pt x="11400" y="22672"/>
                  </a:lnTo>
                  <a:lnTo>
                    <a:pt x="1592" y="22672"/>
                  </a:lnTo>
                  <a:lnTo>
                    <a:pt x="1592" y="1593"/>
                  </a:lnTo>
                  <a:close/>
                  <a:moveTo>
                    <a:pt x="764" y="1"/>
                  </a:moveTo>
                  <a:cubicBezTo>
                    <a:pt x="319" y="1"/>
                    <a:pt x="0" y="383"/>
                    <a:pt x="0" y="828"/>
                  </a:cubicBezTo>
                  <a:lnTo>
                    <a:pt x="0" y="23500"/>
                  </a:lnTo>
                  <a:cubicBezTo>
                    <a:pt x="0" y="23946"/>
                    <a:pt x="319" y="24328"/>
                    <a:pt x="764" y="24328"/>
                  </a:cubicBezTo>
                  <a:lnTo>
                    <a:pt x="12164" y="24328"/>
                  </a:lnTo>
                  <a:cubicBezTo>
                    <a:pt x="12291" y="24328"/>
                    <a:pt x="12418" y="24264"/>
                    <a:pt x="12482" y="24200"/>
                  </a:cubicBezTo>
                  <a:cubicBezTo>
                    <a:pt x="12610" y="24137"/>
                    <a:pt x="12737" y="24073"/>
                    <a:pt x="12801" y="24009"/>
                  </a:cubicBezTo>
                  <a:lnTo>
                    <a:pt x="18787" y="16431"/>
                  </a:lnTo>
                  <a:cubicBezTo>
                    <a:pt x="18787" y="16367"/>
                    <a:pt x="18851" y="16304"/>
                    <a:pt x="18851" y="16240"/>
                  </a:cubicBezTo>
                  <a:lnTo>
                    <a:pt x="18851" y="16176"/>
                  </a:lnTo>
                  <a:cubicBezTo>
                    <a:pt x="18914" y="16113"/>
                    <a:pt x="18914" y="16049"/>
                    <a:pt x="18851" y="15985"/>
                  </a:cubicBezTo>
                  <a:lnTo>
                    <a:pt x="18914" y="828"/>
                  </a:lnTo>
                  <a:cubicBezTo>
                    <a:pt x="18914" y="383"/>
                    <a:pt x="18596" y="1"/>
                    <a:pt x="181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p30"/>
            <p:cNvSpPr/>
            <p:nvPr/>
          </p:nvSpPr>
          <p:spPr>
            <a:xfrm>
              <a:off x="1817475" y="4498150"/>
              <a:ext cx="280225" cy="39825"/>
            </a:xfrm>
            <a:custGeom>
              <a:rect b="b" l="l" r="r" t="t"/>
              <a:pathLst>
                <a:path extrusionOk="0" h="1593" w="11209">
                  <a:moveTo>
                    <a:pt x="1" y="0"/>
                  </a:moveTo>
                  <a:lnTo>
                    <a:pt x="1" y="1592"/>
                  </a:lnTo>
                  <a:lnTo>
                    <a:pt x="11209" y="1592"/>
                  </a:lnTo>
                  <a:lnTo>
                    <a:pt x="1120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30"/>
            <p:cNvSpPr/>
            <p:nvPr/>
          </p:nvSpPr>
          <p:spPr>
            <a:xfrm>
              <a:off x="1817475" y="4574575"/>
              <a:ext cx="280225" cy="39825"/>
            </a:xfrm>
            <a:custGeom>
              <a:rect b="b" l="l" r="r" t="t"/>
              <a:pathLst>
                <a:path extrusionOk="0" h="1593" w="11209">
                  <a:moveTo>
                    <a:pt x="1" y="0"/>
                  </a:moveTo>
                  <a:lnTo>
                    <a:pt x="1" y="1592"/>
                  </a:lnTo>
                  <a:lnTo>
                    <a:pt x="11209" y="1592"/>
                  </a:lnTo>
                  <a:lnTo>
                    <a:pt x="1120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30"/>
            <p:cNvSpPr/>
            <p:nvPr/>
          </p:nvSpPr>
          <p:spPr>
            <a:xfrm>
              <a:off x="1817475" y="4650975"/>
              <a:ext cx="221325" cy="39850"/>
            </a:xfrm>
            <a:custGeom>
              <a:rect b="b" l="l" r="r" t="t"/>
              <a:pathLst>
                <a:path extrusionOk="0" h="1594" w="8853">
                  <a:moveTo>
                    <a:pt x="1" y="1"/>
                  </a:moveTo>
                  <a:lnTo>
                    <a:pt x="1" y="1593"/>
                  </a:lnTo>
                  <a:lnTo>
                    <a:pt x="8853" y="1593"/>
                  </a:lnTo>
                  <a:lnTo>
                    <a:pt x="885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6" name="Google Shape;516;p30"/>
            <p:cNvSpPr/>
            <p:nvPr/>
          </p:nvSpPr>
          <p:spPr>
            <a:xfrm>
              <a:off x="6358150" y="2643350"/>
              <a:ext cx="401225" cy="445825"/>
            </a:xfrm>
            <a:custGeom>
              <a:rect b="b" l="l" r="r" t="t"/>
              <a:pathLst>
                <a:path extrusionOk="0" h="17833" w="16049">
                  <a:moveTo>
                    <a:pt x="8024" y="2166"/>
                  </a:moveTo>
                  <a:lnTo>
                    <a:pt x="14456" y="8216"/>
                  </a:lnTo>
                  <a:lnTo>
                    <a:pt x="14456" y="16240"/>
                  </a:lnTo>
                  <a:lnTo>
                    <a:pt x="11081" y="16240"/>
                  </a:lnTo>
                  <a:lnTo>
                    <a:pt x="11081" y="9872"/>
                  </a:lnTo>
                  <a:lnTo>
                    <a:pt x="4968" y="9872"/>
                  </a:lnTo>
                  <a:lnTo>
                    <a:pt x="4968" y="16240"/>
                  </a:lnTo>
                  <a:lnTo>
                    <a:pt x="1592" y="16240"/>
                  </a:lnTo>
                  <a:lnTo>
                    <a:pt x="1592" y="8216"/>
                  </a:lnTo>
                  <a:lnTo>
                    <a:pt x="8024" y="2166"/>
                  </a:lnTo>
                  <a:close/>
                  <a:moveTo>
                    <a:pt x="8024" y="1"/>
                  </a:moveTo>
                  <a:lnTo>
                    <a:pt x="0" y="7515"/>
                  </a:lnTo>
                  <a:lnTo>
                    <a:pt x="0" y="17832"/>
                  </a:lnTo>
                  <a:lnTo>
                    <a:pt x="6560" y="17832"/>
                  </a:lnTo>
                  <a:lnTo>
                    <a:pt x="6560" y="11464"/>
                  </a:lnTo>
                  <a:lnTo>
                    <a:pt x="9489" y="11464"/>
                  </a:lnTo>
                  <a:lnTo>
                    <a:pt x="9489" y="17832"/>
                  </a:lnTo>
                  <a:lnTo>
                    <a:pt x="16049" y="17832"/>
                  </a:lnTo>
                  <a:lnTo>
                    <a:pt x="16049" y="7515"/>
                  </a:lnTo>
                  <a:lnTo>
                    <a:pt x="80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30"/>
            <p:cNvSpPr/>
            <p:nvPr/>
          </p:nvSpPr>
          <p:spPr>
            <a:xfrm>
              <a:off x="3627700" y="319425"/>
              <a:ext cx="525400" cy="450050"/>
            </a:xfrm>
            <a:custGeom>
              <a:rect b="b" l="l" r="r" t="t"/>
              <a:pathLst>
                <a:path extrusionOk="0" h="18002" w="21016">
                  <a:moveTo>
                    <a:pt x="8980" y="1635"/>
                  </a:moveTo>
                  <a:cubicBezTo>
                    <a:pt x="15603" y="1635"/>
                    <a:pt x="18851" y="9595"/>
                    <a:pt x="14202" y="14244"/>
                  </a:cubicBezTo>
                  <a:cubicBezTo>
                    <a:pt x="12701" y="15745"/>
                    <a:pt x="10855" y="16416"/>
                    <a:pt x="9043" y="16416"/>
                  </a:cubicBezTo>
                  <a:cubicBezTo>
                    <a:pt x="5242" y="16416"/>
                    <a:pt x="1592" y="13464"/>
                    <a:pt x="1592" y="9022"/>
                  </a:cubicBezTo>
                  <a:cubicBezTo>
                    <a:pt x="1592" y="4883"/>
                    <a:pt x="4904" y="1635"/>
                    <a:pt x="8980" y="1635"/>
                  </a:cubicBezTo>
                  <a:close/>
                  <a:moveTo>
                    <a:pt x="9054" y="0"/>
                  </a:moveTo>
                  <a:cubicBezTo>
                    <a:pt x="4432" y="0"/>
                    <a:pt x="0" y="3593"/>
                    <a:pt x="0" y="9022"/>
                  </a:cubicBezTo>
                  <a:cubicBezTo>
                    <a:pt x="0" y="13926"/>
                    <a:pt x="4012" y="18001"/>
                    <a:pt x="8980" y="18001"/>
                  </a:cubicBezTo>
                  <a:cubicBezTo>
                    <a:pt x="17004" y="18001"/>
                    <a:pt x="21016" y="8322"/>
                    <a:pt x="15348" y="2654"/>
                  </a:cubicBezTo>
                  <a:cubicBezTo>
                    <a:pt x="13515" y="821"/>
                    <a:pt x="11263" y="0"/>
                    <a:pt x="905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30"/>
            <p:cNvSpPr/>
            <p:nvPr/>
          </p:nvSpPr>
          <p:spPr>
            <a:xfrm>
              <a:off x="3778950" y="401675"/>
              <a:ext cx="101900" cy="235650"/>
            </a:xfrm>
            <a:custGeom>
              <a:rect b="b" l="l" r="r" t="t"/>
              <a:pathLst>
                <a:path extrusionOk="0" h="9426" w="4076">
                  <a:moveTo>
                    <a:pt x="2484" y="1"/>
                  </a:moveTo>
                  <a:lnTo>
                    <a:pt x="2484" y="5668"/>
                  </a:lnTo>
                  <a:lnTo>
                    <a:pt x="0" y="8279"/>
                  </a:lnTo>
                  <a:lnTo>
                    <a:pt x="1146" y="9426"/>
                  </a:lnTo>
                  <a:lnTo>
                    <a:pt x="4076" y="6305"/>
                  </a:lnTo>
                  <a:lnTo>
                    <a:pt x="407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30"/>
            <p:cNvSpPr/>
            <p:nvPr/>
          </p:nvSpPr>
          <p:spPr>
            <a:xfrm>
              <a:off x="2650150" y="1654650"/>
              <a:ext cx="173550" cy="173575"/>
            </a:xfrm>
            <a:custGeom>
              <a:rect b="b" l="l" r="r" t="t"/>
              <a:pathLst>
                <a:path extrusionOk="0" h="6943" w="6942">
                  <a:moveTo>
                    <a:pt x="2675" y="1"/>
                  </a:moveTo>
                  <a:lnTo>
                    <a:pt x="2675" y="2676"/>
                  </a:lnTo>
                  <a:lnTo>
                    <a:pt x="0" y="2676"/>
                  </a:lnTo>
                  <a:lnTo>
                    <a:pt x="0" y="4268"/>
                  </a:lnTo>
                  <a:lnTo>
                    <a:pt x="2675" y="4268"/>
                  </a:lnTo>
                  <a:lnTo>
                    <a:pt x="2675" y="6942"/>
                  </a:lnTo>
                  <a:lnTo>
                    <a:pt x="4267" y="6942"/>
                  </a:lnTo>
                  <a:lnTo>
                    <a:pt x="4267" y="4268"/>
                  </a:lnTo>
                  <a:lnTo>
                    <a:pt x="6942" y="4268"/>
                  </a:lnTo>
                  <a:lnTo>
                    <a:pt x="6942" y="2676"/>
                  </a:lnTo>
                  <a:lnTo>
                    <a:pt x="4267" y="2676"/>
                  </a:lnTo>
                  <a:lnTo>
                    <a:pt x="426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p30"/>
            <p:cNvSpPr/>
            <p:nvPr/>
          </p:nvSpPr>
          <p:spPr>
            <a:xfrm>
              <a:off x="1094650" y="2691125"/>
              <a:ext cx="171975" cy="173550"/>
            </a:xfrm>
            <a:custGeom>
              <a:rect b="b" l="l" r="r" t="t"/>
              <a:pathLst>
                <a:path extrusionOk="0" h="6942" w="6879">
                  <a:moveTo>
                    <a:pt x="2612" y="0"/>
                  </a:moveTo>
                  <a:lnTo>
                    <a:pt x="2612" y="2675"/>
                  </a:lnTo>
                  <a:lnTo>
                    <a:pt x="1" y="2675"/>
                  </a:lnTo>
                  <a:lnTo>
                    <a:pt x="1" y="4267"/>
                  </a:lnTo>
                  <a:lnTo>
                    <a:pt x="2612" y="4267"/>
                  </a:lnTo>
                  <a:lnTo>
                    <a:pt x="2612" y="6942"/>
                  </a:lnTo>
                  <a:lnTo>
                    <a:pt x="4204" y="6942"/>
                  </a:lnTo>
                  <a:lnTo>
                    <a:pt x="4204" y="4267"/>
                  </a:lnTo>
                  <a:lnTo>
                    <a:pt x="6879" y="4267"/>
                  </a:lnTo>
                  <a:lnTo>
                    <a:pt x="6879" y="2675"/>
                  </a:lnTo>
                  <a:lnTo>
                    <a:pt x="4204" y="2675"/>
                  </a:lnTo>
                  <a:lnTo>
                    <a:pt x="420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30"/>
            <p:cNvSpPr/>
            <p:nvPr/>
          </p:nvSpPr>
          <p:spPr>
            <a:xfrm>
              <a:off x="1723550" y="1665800"/>
              <a:ext cx="151275" cy="151275"/>
            </a:xfrm>
            <a:custGeom>
              <a:rect b="b" l="l" r="r" t="t"/>
              <a:pathLst>
                <a:path extrusionOk="0" h="6051" w="6051">
                  <a:moveTo>
                    <a:pt x="1146" y="1"/>
                  </a:moveTo>
                  <a:lnTo>
                    <a:pt x="0" y="1147"/>
                  </a:lnTo>
                  <a:lnTo>
                    <a:pt x="1911" y="3057"/>
                  </a:lnTo>
                  <a:lnTo>
                    <a:pt x="0" y="4904"/>
                  </a:lnTo>
                  <a:lnTo>
                    <a:pt x="1146" y="6051"/>
                  </a:lnTo>
                  <a:lnTo>
                    <a:pt x="3057" y="4140"/>
                  </a:lnTo>
                  <a:lnTo>
                    <a:pt x="4904" y="6051"/>
                  </a:lnTo>
                  <a:lnTo>
                    <a:pt x="6050" y="4904"/>
                  </a:lnTo>
                  <a:lnTo>
                    <a:pt x="4140" y="3057"/>
                  </a:lnTo>
                  <a:lnTo>
                    <a:pt x="6050" y="1147"/>
                  </a:lnTo>
                  <a:lnTo>
                    <a:pt x="4904" y="1"/>
                  </a:lnTo>
                  <a:lnTo>
                    <a:pt x="3057" y="1911"/>
                  </a:lnTo>
                  <a:lnTo>
                    <a:pt x="114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30"/>
            <p:cNvSpPr/>
            <p:nvPr/>
          </p:nvSpPr>
          <p:spPr>
            <a:xfrm>
              <a:off x="6334250" y="436700"/>
              <a:ext cx="149700" cy="151275"/>
            </a:xfrm>
            <a:custGeom>
              <a:rect b="b" l="l" r="r" t="t"/>
              <a:pathLst>
                <a:path extrusionOk="0" h="6051" w="5988">
                  <a:moveTo>
                    <a:pt x="1084" y="1"/>
                  </a:moveTo>
                  <a:lnTo>
                    <a:pt x="1" y="1147"/>
                  </a:lnTo>
                  <a:lnTo>
                    <a:pt x="1848" y="3057"/>
                  </a:lnTo>
                  <a:lnTo>
                    <a:pt x="1" y="4904"/>
                  </a:lnTo>
                  <a:lnTo>
                    <a:pt x="1084" y="6051"/>
                  </a:lnTo>
                  <a:lnTo>
                    <a:pt x="2994" y="4140"/>
                  </a:lnTo>
                  <a:lnTo>
                    <a:pt x="4905" y="6051"/>
                  </a:lnTo>
                  <a:lnTo>
                    <a:pt x="5987" y="4904"/>
                  </a:lnTo>
                  <a:lnTo>
                    <a:pt x="4140" y="3057"/>
                  </a:lnTo>
                  <a:lnTo>
                    <a:pt x="5987" y="1147"/>
                  </a:lnTo>
                  <a:lnTo>
                    <a:pt x="4905" y="1"/>
                  </a:lnTo>
                  <a:lnTo>
                    <a:pt x="2994" y="1911"/>
                  </a:lnTo>
                  <a:lnTo>
                    <a:pt x="108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30"/>
            <p:cNvSpPr/>
            <p:nvPr/>
          </p:nvSpPr>
          <p:spPr>
            <a:xfrm>
              <a:off x="6866025" y="2581250"/>
              <a:ext cx="149675" cy="151275"/>
            </a:xfrm>
            <a:custGeom>
              <a:rect b="b" l="l" r="r" t="t"/>
              <a:pathLst>
                <a:path extrusionOk="0" h="6051" w="5987">
                  <a:moveTo>
                    <a:pt x="1083" y="1"/>
                  </a:moveTo>
                  <a:lnTo>
                    <a:pt x="0" y="1147"/>
                  </a:lnTo>
                  <a:lnTo>
                    <a:pt x="1847" y="3058"/>
                  </a:lnTo>
                  <a:lnTo>
                    <a:pt x="0" y="4905"/>
                  </a:lnTo>
                  <a:lnTo>
                    <a:pt x="1083" y="6051"/>
                  </a:lnTo>
                  <a:lnTo>
                    <a:pt x="2994" y="4140"/>
                  </a:lnTo>
                  <a:lnTo>
                    <a:pt x="4840" y="6051"/>
                  </a:lnTo>
                  <a:lnTo>
                    <a:pt x="5987" y="4905"/>
                  </a:lnTo>
                  <a:lnTo>
                    <a:pt x="4076" y="3058"/>
                  </a:lnTo>
                  <a:lnTo>
                    <a:pt x="5987" y="1147"/>
                  </a:lnTo>
                  <a:lnTo>
                    <a:pt x="4840" y="1"/>
                  </a:lnTo>
                  <a:lnTo>
                    <a:pt x="2994" y="1911"/>
                  </a:lnTo>
                  <a:lnTo>
                    <a:pt x="108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30"/>
            <p:cNvSpPr/>
            <p:nvPr/>
          </p:nvSpPr>
          <p:spPr>
            <a:xfrm>
              <a:off x="1094650" y="2971325"/>
              <a:ext cx="171975" cy="173550"/>
            </a:xfrm>
            <a:custGeom>
              <a:rect b="b" l="l" r="r" t="t"/>
              <a:pathLst>
                <a:path extrusionOk="0" h="6942" w="6879">
                  <a:moveTo>
                    <a:pt x="2612" y="0"/>
                  </a:moveTo>
                  <a:lnTo>
                    <a:pt x="2612" y="2675"/>
                  </a:lnTo>
                  <a:lnTo>
                    <a:pt x="1" y="2675"/>
                  </a:lnTo>
                  <a:lnTo>
                    <a:pt x="1" y="4267"/>
                  </a:lnTo>
                  <a:lnTo>
                    <a:pt x="2612" y="4267"/>
                  </a:lnTo>
                  <a:lnTo>
                    <a:pt x="2612" y="6942"/>
                  </a:lnTo>
                  <a:lnTo>
                    <a:pt x="4204" y="6942"/>
                  </a:lnTo>
                  <a:lnTo>
                    <a:pt x="4204" y="4267"/>
                  </a:lnTo>
                  <a:lnTo>
                    <a:pt x="6879" y="4267"/>
                  </a:lnTo>
                  <a:lnTo>
                    <a:pt x="6879" y="2675"/>
                  </a:lnTo>
                  <a:lnTo>
                    <a:pt x="4204" y="2675"/>
                  </a:lnTo>
                  <a:lnTo>
                    <a:pt x="420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30"/>
            <p:cNvSpPr/>
            <p:nvPr/>
          </p:nvSpPr>
          <p:spPr>
            <a:xfrm>
              <a:off x="2409725" y="1654650"/>
              <a:ext cx="171975" cy="173575"/>
            </a:xfrm>
            <a:custGeom>
              <a:rect b="b" l="l" r="r" t="t"/>
              <a:pathLst>
                <a:path extrusionOk="0" h="6943" w="6879">
                  <a:moveTo>
                    <a:pt x="2612" y="1"/>
                  </a:moveTo>
                  <a:lnTo>
                    <a:pt x="2612" y="2676"/>
                  </a:lnTo>
                  <a:lnTo>
                    <a:pt x="1" y="2676"/>
                  </a:lnTo>
                  <a:lnTo>
                    <a:pt x="1" y="4268"/>
                  </a:lnTo>
                  <a:lnTo>
                    <a:pt x="2612" y="4268"/>
                  </a:lnTo>
                  <a:lnTo>
                    <a:pt x="2612" y="6942"/>
                  </a:lnTo>
                  <a:lnTo>
                    <a:pt x="4204" y="6942"/>
                  </a:lnTo>
                  <a:lnTo>
                    <a:pt x="4204" y="4268"/>
                  </a:lnTo>
                  <a:lnTo>
                    <a:pt x="6879" y="4268"/>
                  </a:lnTo>
                  <a:lnTo>
                    <a:pt x="6879" y="2676"/>
                  </a:lnTo>
                  <a:lnTo>
                    <a:pt x="4204" y="2676"/>
                  </a:lnTo>
                  <a:lnTo>
                    <a:pt x="420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30"/>
            <p:cNvSpPr/>
            <p:nvPr/>
          </p:nvSpPr>
          <p:spPr>
            <a:xfrm>
              <a:off x="4450800" y="4440825"/>
              <a:ext cx="1246650" cy="250000"/>
            </a:xfrm>
            <a:custGeom>
              <a:rect b="b" l="l" r="r" t="t"/>
              <a:pathLst>
                <a:path extrusionOk="0" h="10000" w="49866">
                  <a:moveTo>
                    <a:pt x="38975" y="1529"/>
                  </a:moveTo>
                  <a:lnTo>
                    <a:pt x="38975" y="4140"/>
                  </a:lnTo>
                  <a:lnTo>
                    <a:pt x="13438" y="4140"/>
                  </a:lnTo>
                  <a:lnTo>
                    <a:pt x="13438" y="1529"/>
                  </a:lnTo>
                  <a:close/>
                  <a:moveTo>
                    <a:pt x="40568" y="2039"/>
                  </a:moveTo>
                  <a:lnTo>
                    <a:pt x="43943" y="3758"/>
                  </a:lnTo>
                  <a:lnTo>
                    <a:pt x="43943" y="6114"/>
                  </a:lnTo>
                  <a:lnTo>
                    <a:pt x="40568" y="7834"/>
                  </a:lnTo>
                  <a:lnTo>
                    <a:pt x="40568" y="2039"/>
                  </a:lnTo>
                  <a:close/>
                  <a:moveTo>
                    <a:pt x="38975" y="5732"/>
                  </a:moveTo>
                  <a:lnTo>
                    <a:pt x="38975" y="8343"/>
                  </a:lnTo>
                  <a:lnTo>
                    <a:pt x="13438" y="8343"/>
                  </a:lnTo>
                  <a:lnTo>
                    <a:pt x="13438" y="5732"/>
                  </a:lnTo>
                  <a:close/>
                  <a:moveTo>
                    <a:pt x="3694" y="1"/>
                  </a:moveTo>
                  <a:cubicBezTo>
                    <a:pt x="1657" y="1"/>
                    <a:pt x="1" y="1593"/>
                    <a:pt x="1" y="3631"/>
                  </a:cubicBezTo>
                  <a:lnTo>
                    <a:pt x="1" y="6305"/>
                  </a:lnTo>
                  <a:cubicBezTo>
                    <a:pt x="1" y="8343"/>
                    <a:pt x="1657" y="9999"/>
                    <a:pt x="3694" y="9999"/>
                  </a:cubicBezTo>
                  <a:lnTo>
                    <a:pt x="39803" y="9999"/>
                  </a:lnTo>
                  <a:cubicBezTo>
                    <a:pt x="39931" y="9999"/>
                    <a:pt x="40058" y="9935"/>
                    <a:pt x="40122" y="9872"/>
                  </a:cubicBezTo>
                  <a:lnTo>
                    <a:pt x="49865" y="4968"/>
                  </a:lnTo>
                  <a:lnTo>
                    <a:pt x="40122" y="64"/>
                  </a:lnTo>
                  <a:cubicBezTo>
                    <a:pt x="40058" y="1"/>
                    <a:pt x="39931" y="1"/>
                    <a:pt x="398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30"/>
            <p:cNvSpPr/>
            <p:nvPr/>
          </p:nvSpPr>
          <p:spPr>
            <a:xfrm>
              <a:off x="3118225" y="1673750"/>
              <a:ext cx="1514100" cy="135375"/>
            </a:xfrm>
            <a:custGeom>
              <a:rect b="b" l="l" r="r" t="t"/>
              <a:pathLst>
                <a:path extrusionOk="0" h="5415" w="60564">
                  <a:moveTo>
                    <a:pt x="55851" y="1"/>
                  </a:moveTo>
                  <a:lnTo>
                    <a:pt x="55851" y="1912"/>
                  </a:lnTo>
                  <a:lnTo>
                    <a:pt x="1083" y="1912"/>
                  </a:lnTo>
                  <a:cubicBezTo>
                    <a:pt x="0" y="1912"/>
                    <a:pt x="0" y="3504"/>
                    <a:pt x="1083" y="3504"/>
                  </a:cubicBezTo>
                  <a:lnTo>
                    <a:pt x="55851" y="3504"/>
                  </a:lnTo>
                  <a:lnTo>
                    <a:pt x="55851" y="5414"/>
                  </a:lnTo>
                  <a:lnTo>
                    <a:pt x="60564" y="2676"/>
                  </a:lnTo>
                  <a:lnTo>
                    <a:pt x="5585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30"/>
            <p:cNvSpPr/>
            <p:nvPr/>
          </p:nvSpPr>
          <p:spPr>
            <a:xfrm>
              <a:off x="1349400" y="323650"/>
              <a:ext cx="2101600" cy="616175"/>
            </a:xfrm>
            <a:custGeom>
              <a:rect b="b" l="l" r="r" t="t"/>
              <a:pathLst>
                <a:path extrusionOk="0" h="24647" w="84064">
                  <a:moveTo>
                    <a:pt x="23563" y="1"/>
                  </a:moveTo>
                  <a:lnTo>
                    <a:pt x="23563" y="2357"/>
                  </a:lnTo>
                  <a:lnTo>
                    <a:pt x="7897" y="2357"/>
                  </a:lnTo>
                  <a:cubicBezTo>
                    <a:pt x="3503" y="2357"/>
                    <a:pt x="0" y="5860"/>
                    <a:pt x="0" y="10254"/>
                  </a:cubicBezTo>
                  <a:lnTo>
                    <a:pt x="0" y="23882"/>
                  </a:lnTo>
                  <a:cubicBezTo>
                    <a:pt x="0" y="24265"/>
                    <a:pt x="383" y="24647"/>
                    <a:pt x="828" y="24647"/>
                  </a:cubicBezTo>
                  <a:cubicBezTo>
                    <a:pt x="1274" y="24647"/>
                    <a:pt x="1593" y="24265"/>
                    <a:pt x="1593" y="23882"/>
                  </a:cubicBezTo>
                  <a:lnTo>
                    <a:pt x="1593" y="10190"/>
                  </a:lnTo>
                  <a:cubicBezTo>
                    <a:pt x="1593" y="6751"/>
                    <a:pt x="4395" y="3949"/>
                    <a:pt x="7897" y="3949"/>
                  </a:cubicBezTo>
                  <a:lnTo>
                    <a:pt x="23563" y="3949"/>
                  </a:lnTo>
                  <a:lnTo>
                    <a:pt x="23563" y="6369"/>
                  </a:lnTo>
                  <a:lnTo>
                    <a:pt x="29868" y="6369"/>
                  </a:lnTo>
                  <a:lnTo>
                    <a:pt x="29868" y="3949"/>
                  </a:lnTo>
                  <a:lnTo>
                    <a:pt x="79414" y="3949"/>
                  </a:lnTo>
                  <a:lnTo>
                    <a:pt x="79414" y="5860"/>
                  </a:lnTo>
                  <a:lnTo>
                    <a:pt x="84063" y="3185"/>
                  </a:lnTo>
                  <a:lnTo>
                    <a:pt x="79414" y="447"/>
                  </a:lnTo>
                  <a:lnTo>
                    <a:pt x="79414" y="2357"/>
                  </a:lnTo>
                  <a:lnTo>
                    <a:pt x="29868" y="2357"/>
                  </a:lnTo>
                  <a:lnTo>
                    <a:pt x="29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30"/>
            <p:cNvSpPr/>
            <p:nvPr/>
          </p:nvSpPr>
          <p:spPr>
            <a:xfrm>
              <a:off x="5823200" y="713725"/>
              <a:ext cx="843825" cy="1111300"/>
            </a:xfrm>
            <a:custGeom>
              <a:rect b="b" l="l" r="r" t="t"/>
              <a:pathLst>
                <a:path extrusionOk="0" h="44452" w="33753">
                  <a:moveTo>
                    <a:pt x="0" y="1"/>
                  </a:moveTo>
                  <a:lnTo>
                    <a:pt x="0" y="6305"/>
                  </a:lnTo>
                  <a:lnTo>
                    <a:pt x="6305" y="6305"/>
                  </a:lnTo>
                  <a:lnTo>
                    <a:pt x="6305" y="3885"/>
                  </a:lnTo>
                  <a:lnTo>
                    <a:pt x="24264" y="3885"/>
                  </a:lnTo>
                  <a:cubicBezTo>
                    <a:pt x="27576" y="3885"/>
                    <a:pt x="30250" y="6560"/>
                    <a:pt x="30314" y="9935"/>
                  </a:cubicBezTo>
                  <a:lnTo>
                    <a:pt x="30314" y="39803"/>
                  </a:lnTo>
                  <a:lnTo>
                    <a:pt x="28403" y="39803"/>
                  </a:lnTo>
                  <a:lnTo>
                    <a:pt x="31078" y="44452"/>
                  </a:lnTo>
                  <a:lnTo>
                    <a:pt x="33753" y="39803"/>
                  </a:lnTo>
                  <a:lnTo>
                    <a:pt x="31906" y="39803"/>
                  </a:lnTo>
                  <a:lnTo>
                    <a:pt x="31906" y="9935"/>
                  </a:lnTo>
                  <a:cubicBezTo>
                    <a:pt x="31842" y="5796"/>
                    <a:pt x="28467" y="2357"/>
                    <a:pt x="24264" y="2357"/>
                  </a:cubicBezTo>
                  <a:lnTo>
                    <a:pt x="6305" y="2357"/>
                  </a:lnTo>
                  <a:lnTo>
                    <a:pt x="630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30"/>
            <p:cNvSpPr/>
            <p:nvPr/>
          </p:nvSpPr>
          <p:spPr>
            <a:xfrm>
              <a:off x="924300" y="661175"/>
              <a:ext cx="135350" cy="314875"/>
            </a:xfrm>
            <a:custGeom>
              <a:rect b="b" l="l" r="r" t="t"/>
              <a:pathLst>
                <a:path extrusionOk="0" h="12595" w="5414">
                  <a:moveTo>
                    <a:pt x="2676" y="1"/>
                  </a:moveTo>
                  <a:lnTo>
                    <a:pt x="1" y="4714"/>
                  </a:lnTo>
                  <a:lnTo>
                    <a:pt x="1911" y="4714"/>
                  </a:lnTo>
                  <a:lnTo>
                    <a:pt x="1911" y="11783"/>
                  </a:lnTo>
                  <a:cubicBezTo>
                    <a:pt x="1911" y="12324"/>
                    <a:pt x="2309" y="12594"/>
                    <a:pt x="2707" y="12594"/>
                  </a:cubicBezTo>
                  <a:cubicBezTo>
                    <a:pt x="3105" y="12594"/>
                    <a:pt x="3503" y="12324"/>
                    <a:pt x="3503" y="11783"/>
                  </a:cubicBezTo>
                  <a:lnTo>
                    <a:pt x="3503" y="4714"/>
                  </a:lnTo>
                  <a:lnTo>
                    <a:pt x="5414" y="4714"/>
                  </a:lnTo>
                  <a:lnTo>
                    <a:pt x="267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30"/>
            <p:cNvSpPr/>
            <p:nvPr/>
          </p:nvSpPr>
          <p:spPr>
            <a:xfrm>
              <a:off x="1782450" y="3907475"/>
              <a:ext cx="135350" cy="315250"/>
            </a:xfrm>
            <a:custGeom>
              <a:rect b="b" l="l" r="r" t="t"/>
              <a:pathLst>
                <a:path extrusionOk="0" h="12610" w="5414">
                  <a:moveTo>
                    <a:pt x="2739" y="1"/>
                  </a:moveTo>
                  <a:cubicBezTo>
                    <a:pt x="2293" y="1"/>
                    <a:pt x="1911" y="383"/>
                    <a:pt x="1911" y="828"/>
                  </a:cubicBezTo>
                  <a:lnTo>
                    <a:pt x="1911" y="7897"/>
                  </a:lnTo>
                  <a:lnTo>
                    <a:pt x="0" y="7897"/>
                  </a:lnTo>
                  <a:lnTo>
                    <a:pt x="2739" y="12610"/>
                  </a:lnTo>
                  <a:lnTo>
                    <a:pt x="5414" y="7897"/>
                  </a:lnTo>
                  <a:lnTo>
                    <a:pt x="3503" y="7897"/>
                  </a:lnTo>
                  <a:lnTo>
                    <a:pt x="3503" y="828"/>
                  </a:lnTo>
                  <a:cubicBezTo>
                    <a:pt x="3503" y="383"/>
                    <a:pt x="3121" y="1"/>
                    <a:pt x="27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30"/>
            <p:cNvSpPr/>
            <p:nvPr/>
          </p:nvSpPr>
          <p:spPr>
            <a:xfrm>
              <a:off x="1113775" y="661175"/>
              <a:ext cx="133750" cy="314875"/>
            </a:xfrm>
            <a:custGeom>
              <a:rect b="b" l="l" r="r" t="t"/>
              <a:pathLst>
                <a:path extrusionOk="0" h="12595" w="5350">
                  <a:moveTo>
                    <a:pt x="2675" y="1"/>
                  </a:moveTo>
                  <a:lnTo>
                    <a:pt x="0" y="4714"/>
                  </a:lnTo>
                  <a:lnTo>
                    <a:pt x="1911" y="4714"/>
                  </a:lnTo>
                  <a:lnTo>
                    <a:pt x="1847" y="11783"/>
                  </a:lnTo>
                  <a:cubicBezTo>
                    <a:pt x="1847" y="12324"/>
                    <a:pt x="2245" y="12594"/>
                    <a:pt x="2643" y="12594"/>
                  </a:cubicBezTo>
                  <a:cubicBezTo>
                    <a:pt x="3041" y="12594"/>
                    <a:pt x="3439" y="12324"/>
                    <a:pt x="3439" y="11783"/>
                  </a:cubicBezTo>
                  <a:lnTo>
                    <a:pt x="3439" y="4714"/>
                  </a:lnTo>
                  <a:lnTo>
                    <a:pt x="5350" y="4714"/>
                  </a:lnTo>
                  <a:lnTo>
                    <a:pt x="267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30"/>
            <p:cNvSpPr/>
            <p:nvPr/>
          </p:nvSpPr>
          <p:spPr>
            <a:xfrm>
              <a:off x="1782450" y="2181650"/>
              <a:ext cx="135350" cy="1668525"/>
            </a:xfrm>
            <a:custGeom>
              <a:rect b="b" l="l" r="r" t="t"/>
              <a:pathLst>
                <a:path extrusionOk="0" h="66741" w="5414">
                  <a:moveTo>
                    <a:pt x="2739" y="0"/>
                  </a:moveTo>
                  <a:lnTo>
                    <a:pt x="0" y="4649"/>
                  </a:lnTo>
                  <a:lnTo>
                    <a:pt x="1911" y="4649"/>
                  </a:lnTo>
                  <a:lnTo>
                    <a:pt x="1911" y="65977"/>
                  </a:lnTo>
                  <a:cubicBezTo>
                    <a:pt x="1911" y="66486"/>
                    <a:pt x="2309" y="66741"/>
                    <a:pt x="2707" y="66741"/>
                  </a:cubicBezTo>
                  <a:cubicBezTo>
                    <a:pt x="3105" y="66741"/>
                    <a:pt x="3503" y="66486"/>
                    <a:pt x="3503" y="65977"/>
                  </a:cubicBezTo>
                  <a:lnTo>
                    <a:pt x="3503" y="4649"/>
                  </a:lnTo>
                  <a:lnTo>
                    <a:pt x="5414" y="4649"/>
                  </a:lnTo>
                  <a:lnTo>
                    <a:pt x="27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30"/>
            <p:cNvSpPr/>
            <p:nvPr/>
          </p:nvSpPr>
          <p:spPr>
            <a:xfrm>
              <a:off x="5576425" y="4885025"/>
              <a:ext cx="1047625" cy="159225"/>
            </a:xfrm>
            <a:custGeom>
              <a:rect b="b" l="l" r="r" t="t"/>
              <a:pathLst>
                <a:path extrusionOk="0" h="6369" w="41905">
                  <a:moveTo>
                    <a:pt x="25092" y="1"/>
                  </a:moveTo>
                  <a:lnTo>
                    <a:pt x="25092" y="2357"/>
                  </a:lnTo>
                  <a:lnTo>
                    <a:pt x="1019" y="2357"/>
                  </a:lnTo>
                  <a:cubicBezTo>
                    <a:pt x="0" y="2357"/>
                    <a:pt x="0" y="3949"/>
                    <a:pt x="1019" y="3949"/>
                  </a:cubicBezTo>
                  <a:lnTo>
                    <a:pt x="25092" y="3949"/>
                  </a:lnTo>
                  <a:lnTo>
                    <a:pt x="25092" y="6369"/>
                  </a:lnTo>
                  <a:lnTo>
                    <a:pt x="31397" y="6369"/>
                  </a:lnTo>
                  <a:lnTo>
                    <a:pt x="31397" y="3949"/>
                  </a:lnTo>
                  <a:lnTo>
                    <a:pt x="37256" y="3949"/>
                  </a:lnTo>
                  <a:lnTo>
                    <a:pt x="37256" y="5859"/>
                  </a:lnTo>
                  <a:lnTo>
                    <a:pt x="41904" y="3185"/>
                  </a:lnTo>
                  <a:lnTo>
                    <a:pt x="37256" y="446"/>
                  </a:lnTo>
                  <a:lnTo>
                    <a:pt x="37256" y="2357"/>
                  </a:lnTo>
                  <a:lnTo>
                    <a:pt x="31397" y="2357"/>
                  </a:lnTo>
                  <a:lnTo>
                    <a:pt x="3139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30"/>
            <p:cNvSpPr/>
            <p:nvPr/>
          </p:nvSpPr>
          <p:spPr>
            <a:xfrm>
              <a:off x="5523875" y="5074475"/>
              <a:ext cx="1100175" cy="157650"/>
            </a:xfrm>
            <a:custGeom>
              <a:rect b="b" l="l" r="r" t="t"/>
              <a:pathLst>
                <a:path extrusionOk="0" h="6306" w="44007">
                  <a:moveTo>
                    <a:pt x="1" y="1"/>
                  </a:moveTo>
                  <a:lnTo>
                    <a:pt x="1" y="6306"/>
                  </a:lnTo>
                  <a:lnTo>
                    <a:pt x="6306" y="6306"/>
                  </a:lnTo>
                  <a:lnTo>
                    <a:pt x="6306" y="3949"/>
                  </a:lnTo>
                  <a:lnTo>
                    <a:pt x="39358" y="3949"/>
                  </a:lnTo>
                  <a:lnTo>
                    <a:pt x="39358" y="5860"/>
                  </a:lnTo>
                  <a:lnTo>
                    <a:pt x="44006" y="3121"/>
                  </a:lnTo>
                  <a:lnTo>
                    <a:pt x="39358" y="447"/>
                  </a:lnTo>
                  <a:lnTo>
                    <a:pt x="39358" y="2357"/>
                  </a:lnTo>
                  <a:lnTo>
                    <a:pt x="6306" y="2357"/>
                  </a:lnTo>
                  <a:lnTo>
                    <a:pt x="630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30"/>
            <p:cNvSpPr/>
            <p:nvPr/>
          </p:nvSpPr>
          <p:spPr>
            <a:xfrm>
              <a:off x="2408625" y="5020350"/>
              <a:ext cx="1230225" cy="393850"/>
            </a:xfrm>
            <a:custGeom>
              <a:rect b="b" l="l" r="r" t="t"/>
              <a:pathLst>
                <a:path extrusionOk="0" h="15754" w="49209">
                  <a:moveTo>
                    <a:pt x="46534" y="1"/>
                  </a:moveTo>
                  <a:lnTo>
                    <a:pt x="43796" y="4650"/>
                  </a:lnTo>
                  <a:lnTo>
                    <a:pt x="45706" y="4650"/>
                  </a:lnTo>
                  <a:lnTo>
                    <a:pt x="45706" y="8725"/>
                  </a:lnTo>
                  <a:cubicBezTo>
                    <a:pt x="45706" y="10381"/>
                    <a:pt x="44369" y="11719"/>
                    <a:pt x="42713" y="11719"/>
                  </a:cubicBezTo>
                  <a:lnTo>
                    <a:pt x="32651" y="11719"/>
                  </a:lnTo>
                  <a:lnTo>
                    <a:pt x="32651" y="9235"/>
                  </a:lnTo>
                  <a:lnTo>
                    <a:pt x="26346" y="9235"/>
                  </a:lnTo>
                  <a:lnTo>
                    <a:pt x="26346" y="11719"/>
                  </a:lnTo>
                  <a:lnTo>
                    <a:pt x="6859" y="11719"/>
                  </a:lnTo>
                  <a:cubicBezTo>
                    <a:pt x="6497" y="9847"/>
                    <a:pt x="5018" y="8948"/>
                    <a:pt x="3536" y="8948"/>
                  </a:cubicBezTo>
                  <a:cubicBezTo>
                    <a:pt x="1892" y="8948"/>
                    <a:pt x="243" y="10054"/>
                    <a:pt x="109" y="12164"/>
                  </a:cubicBezTo>
                  <a:cubicBezTo>
                    <a:pt x="0" y="14441"/>
                    <a:pt x="1778" y="15754"/>
                    <a:pt x="3558" y="15754"/>
                  </a:cubicBezTo>
                  <a:cubicBezTo>
                    <a:pt x="4915" y="15754"/>
                    <a:pt x="6272" y="14991"/>
                    <a:pt x="6795" y="13311"/>
                  </a:cubicBezTo>
                  <a:lnTo>
                    <a:pt x="26346" y="13311"/>
                  </a:lnTo>
                  <a:lnTo>
                    <a:pt x="26346" y="15540"/>
                  </a:lnTo>
                  <a:lnTo>
                    <a:pt x="32651" y="15540"/>
                  </a:lnTo>
                  <a:lnTo>
                    <a:pt x="32651" y="13311"/>
                  </a:lnTo>
                  <a:lnTo>
                    <a:pt x="42650" y="13311"/>
                  </a:lnTo>
                  <a:cubicBezTo>
                    <a:pt x="45261" y="13311"/>
                    <a:pt x="47298" y="11273"/>
                    <a:pt x="47298" y="8725"/>
                  </a:cubicBezTo>
                  <a:lnTo>
                    <a:pt x="47298" y="4650"/>
                  </a:lnTo>
                  <a:lnTo>
                    <a:pt x="49209" y="4650"/>
                  </a:lnTo>
                  <a:lnTo>
                    <a:pt x="4653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30"/>
            <p:cNvSpPr/>
            <p:nvPr/>
          </p:nvSpPr>
          <p:spPr>
            <a:xfrm>
              <a:off x="819225" y="2831225"/>
              <a:ext cx="197450" cy="168025"/>
            </a:xfrm>
            <a:custGeom>
              <a:rect b="b" l="l" r="r" t="t"/>
              <a:pathLst>
                <a:path extrusionOk="0" h="6721" w="7898">
                  <a:moveTo>
                    <a:pt x="4522" y="0"/>
                  </a:moveTo>
                  <a:cubicBezTo>
                    <a:pt x="1465" y="0"/>
                    <a:pt x="1" y="3630"/>
                    <a:pt x="2102" y="5732"/>
                  </a:cubicBezTo>
                  <a:cubicBezTo>
                    <a:pt x="2805" y="6414"/>
                    <a:pt x="3663" y="6721"/>
                    <a:pt x="4501" y="6721"/>
                  </a:cubicBezTo>
                  <a:cubicBezTo>
                    <a:pt x="6242" y="6721"/>
                    <a:pt x="7897" y="5396"/>
                    <a:pt x="7897" y="3375"/>
                  </a:cubicBezTo>
                  <a:cubicBezTo>
                    <a:pt x="7897" y="1465"/>
                    <a:pt x="6369" y="0"/>
                    <a:pt x="45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30"/>
            <p:cNvSpPr/>
            <p:nvPr/>
          </p:nvSpPr>
          <p:spPr>
            <a:xfrm>
              <a:off x="860625" y="1842525"/>
              <a:ext cx="619350" cy="135350"/>
            </a:xfrm>
            <a:custGeom>
              <a:rect b="b" l="l" r="r" t="t"/>
              <a:pathLst>
                <a:path extrusionOk="0" h="5414" w="24774">
                  <a:moveTo>
                    <a:pt x="4713" y="0"/>
                  </a:moveTo>
                  <a:lnTo>
                    <a:pt x="0" y="2739"/>
                  </a:lnTo>
                  <a:lnTo>
                    <a:pt x="4713" y="5414"/>
                  </a:lnTo>
                  <a:lnTo>
                    <a:pt x="4713" y="3503"/>
                  </a:lnTo>
                  <a:lnTo>
                    <a:pt x="23946" y="3503"/>
                  </a:lnTo>
                  <a:cubicBezTo>
                    <a:pt x="24391" y="3503"/>
                    <a:pt x="24774" y="3185"/>
                    <a:pt x="24774" y="2739"/>
                  </a:cubicBezTo>
                  <a:cubicBezTo>
                    <a:pt x="24774" y="2293"/>
                    <a:pt x="24391" y="1911"/>
                    <a:pt x="23946" y="1911"/>
                  </a:cubicBezTo>
                  <a:lnTo>
                    <a:pt x="4713" y="1911"/>
                  </a:lnTo>
                  <a:lnTo>
                    <a:pt x="471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30"/>
            <p:cNvSpPr/>
            <p:nvPr/>
          </p:nvSpPr>
          <p:spPr>
            <a:xfrm>
              <a:off x="6060425" y="4273650"/>
              <a:ext cx="627300" cy="495175"/>
            </a:xfrm>
            <a:custGeom>
              <a:rect b="b" l="l" r="r" t="t"/>
              <a:pathLst>
                <a:path extrusionOk="0" h="19807" w="25092">
                  <a:moveTo>
                    <a:pt x="5031" y="1"/>
                  </a:moveTo>
                  <a:cubicBezTo>
                    <a:pt x="2229" y="1"/>
                    <a:pt x="0" y="2230"/>
                    <a:pt x="0" y="5032"/>
                  </a:cubicBezTo>
                  <a:lnTo>
                    <a:pt x="0" y="14776"/>
                  </a:lnTo>
                  <a:cubicBezTo>
                    <a:pt x="0" y="17578"/>
                    <a:pt x="2229" y="19807"/>
                    <a:pt x="5031" y="19807"/>
                  </a:cubicBezTo>
                  <a:lnTo>
                    <a:pt x="20124" y="19807"/>
                  </a:lnTo>
                  <a:cubicBezTo>
                    <a:pt x="22863" y="19807"/>
                    <a:pt x="25092" y="17578"/>
                    <a:pt x="25092" y="14776"/>
                  </a:cubicBezTo>
                  <a:lnTo>
                    <a:pt x="25092" y="5032"/>
                  </a:lnTo>
                  <a:cubicBezTo>
                    <a:pt x="25092" y="2230"/>
                    <a:pt x="22863" y="1"/>
                    <a:pt x="201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30"/>
            <p:cNvSpPr/>
            <p:nvPr/>
          </p:nvSpPr>
          <p:spPr>
            <a:xfrm>
              <a:off x="6033350" y="2694300"/>
              <a:ext cx="97150" cy="98725"/>
            </a:xfrm>
            <a:custGeom>
              <a:rect b="b" l="l" r="r" t="t"/>
              <a:pathLst>
                <a:path extrusionOk="0" h="3949" w="3886">
                  <a:moveTo>
                    <a:pt x="1" y="0"/>
                  </a:moveTo>
                  <a:lnTo>
                    <a:pt x="1" y="3949"/>
                  </a:lnTo>
                  <a:lnTo>
                    <a:pt x="3885" y="3949"/>
                  </a:lnTo>
                  <a:lnTo>
                    <a:pt x="38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30"/>
            <p:cNvSpPr/>
            <p:nvPr/>
          </p:nvSpPr>
          <p:spPr>
            <a:xfrm>
              <a:off x="6162325" y="2694300"/>
              <a:ext cx="98725" cy="98725"/>
            </a:xfrm>
            <a:custGeom>
              <a:rect b="b" l="l" r="r" t="t"/>
              <a:pathLst>
                <a:path extrusionOk="0" h="3949" w="3949">
                  <a:moveTo>
                    <a:pt x="0" y="0"/>
                  </a:moveTo>
                  <a:lnTo>
                    <a:pt x="0" y="3949"/>
                  </a:lnTo>
                  <a:lnTo>
                    <a:pt x="3948" y="3949"/>
                  </a:lnTo>
                  <a:lnTo>
                    <a:pt x="39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30"/>
            <p:cNvSpPr/>
            <p:nvPr/>
          </p:nvSpPr>
          <p:spPr>
            <a:xfrm>
              <a:off x="6033350" y="2820075"/>
              <a:ext cx="97150" cy="98725"/>
            </a:xfrm>
            <a:custGeom>
              <a:rect b="b" l="l" r="r" t="t"/>
              <a:pathLst>
                <a:path extrusionOk="0" h="3949" w="3886">
                  <a:moveTo>
                    <a:pt x="1" y="0"/>
                  </a:moveTo>
                  <a:lnTo>
                    <a:pt x="1" y="3949"/>
                  </a:lnTo>
                  <a:lnTo>
                    <a:pt x="3885" y="3949"/>
                  </a:lnTo>
                  <a:lnTo>
                    <a:pt x="38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30"/>
            <p:cNvSpPr/>
            <p:nvPr/>
          </p:nvSpPr>
          <p:spPr>
            <a:xfrm>
              <a:off x="6162325" y="2820075"/>
              <a:ext cx="98725" cy="98725"/>
            </a:xfrm>
            <a:custGeom>
              <a:rect b="b" l="l" r="r" t="t"/>
              <a:pathLst>
                <a:path extrusionOk="0" h="3949" w="3949">
                  <a:moveTo>
                    <a:pt x="0" y="0"/>
                  </a:moveTo>
                  <a:lnTo>
                    <a:pt x="0" y="3949"/>
                  </a:lnTo>
                  <a:lnTo>
                    <a:pt x="3948" y="3949"/>
                  </a:lnTo>
                  <a:lnTo>
                    <a:pt x="39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30"/>
            <p:cNvSpPr/>
            <p:nvPr/>
          </p:nvSpPr>
          <p:spPr>
            <a:xfrm>
              <a:off x="6076350" y="3681400"/>
              <a:ext cx="176750" cy="455375"/>
            </a:xfrm>
            <a:custGeom>
              <a:rect b="b" l="l" r="r" t="t"/>
              <a:pathLst>
                <a:path extrusionOk="0" h="18215" w="7070">
                  <a:moveTo>
                    <a:pt x="0" y="0"/>
                  </a:moveTo>
                  <a:cubicBezTo>
                    <a:pt x="0" y="2866"/>
                    <a:pt x="1911" y="4777"/>
                    <a:pt x="3503" y="6305"/>
                  </a:cubicBezTo>
                  <a:cubicBezTo>
                    <a:pt x="4522" y="7324"/>
                    <a:pt x="5413" y="8279"/>
                    <a:pt x="5541" y="9107"/>
                  </a:cubicBezTo>
                  <a:cubicBezTo>
                    <a:pt x="5413" y="9935"/>
                    <a:pt x="4522" y="10890"/>
                    <a:pt x="3503" y="11846"/>
                  </a:cubicBezTo>
                  <a:cubicBezTo>
                    <a:pt x="1911" y="13438"/>
                    <a:pt x="0" y="15348"/>
                    <a:pt x="0" y="18214"/>
                  </a:cubicBezTo>
                  <a:lnTo>
                    <a:pt x="1592" y="18214"/>
                  </a:lnTo>
                  <a:cubicBezTo>
                    <a:pt x="1592" y="16049"/>
                    <a:pt x="3121" y="14520"/>
                    <a:pt x="4585" y="13056"/>
                  </a:cubicBezTo>
                  <a:cubicBezTo>
                    <a:pt x="5859" y="11846"/>
                    <a:pt x="7005" y="10636"/>
                    <a:pt x="7069" y="9235"/>
                  </a:cubicBezTo>
                  <a:lnTo>
                    <a:pt x="7069" y="9107"/>
                  </a:lnTo>
                  <a:lnTo>
                    <a:pt x="7069" y="9044"/>
                  </a:lnTo>
                  <a:cubicBezTo>
                    <a:pt x="7005" y="7579"/>
                    <a:pt x="5859" y="6433"/>
                    <a:pt x="4585" y="5223"/>
                  </a:cubicBezTo>
                  <a:cubicBezTo>
                    <a:pt x="3121" y="3694"/>
                    <a:pt x="1592" y="2166"/>
                    <a:pt x="15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30"/>
            <p:cNvSpPr/>
            <p:nvPr/>
          </p:nvSpPr>
          <p:spPr>
            <a:xfrm>
              <a:off x="6270575" y="3679800"/>
              <a:ext cx="178350" cy="456975"/>
            </a:xfrm>
            <a:custGeom>
              <a:rect b="b" l="l" r="r" t="t"/>
              <a:pathLst>
                <a:path extrusionOk="0" h="18279" w="7134">
                  <a:moveTo>
                    <a:pt x="5541" y="1"/>
                  </a:moveTo>
                  <a:cubicBezTo>
                    <a:pt x="5541" y="2230"/>
                    <a:pt x="4013" y="3758"/>
                    <a:pt x="2484" y="5223"/>
                  </a:cubicBezTo>
                  <a:cubicBezTo>
                    <a:pt x="1274" y="6433"/>
                    <a:pt x="128" y="7643"/>
                    <a:pt x="1" y="9044"/>
                  </a:cubicBezTo>
                  <a:lnTo>
                    <a:pt x="1" y="9171"/>
                  </a:lnTo>
                  <a:lnTo>
                    <a:pt x="1" y="9235"/>
                  </a:lnTo>
                  <a:cubicBezTo>
                    <a:pt x="128" y="10700"/>
                    <a:pt x="1274" y="11846"/>
                    <a:pt x="2484" y="13056"/>
                  </a:cubicBezTo>
                  <a:cubicBezTo>
                    <a:pt x="4013" y="14521"/>
                    <a:pt x="5541" y="16113"/>
                    <a:pt x="5541" y="18278"/>
                  </a:cubicBezTo>
                  <a:lnTo>
                    <a:pt x="7133" y="18278"/>
                  </a:lnTo>
                  <a:cubicBezTo>
                    <a:pt x="7133" y="15412"/>
                    <a:pt x="5159" y="13502"/>
                    <a:pt x="3631" y="11910"/>
                  </a:cubicBezTo>
                  <a:cubicBezTo>
                    <a:pt x="2612" y="10891"/>
                    <a:pt x="1656" y="9935"/>
                    <a:pt x="1593" y="9108"/>
                  </a:cubicBezTo>
                  <a:cubicBezTo>
                    <a:pt x="1656" y="8280"/>
                    <a:pt x="2612" y="7388"/>
                    <a:pt x="3631" y="6369"/>
                  </a:cubicBezTo>
                  <a:cubicBezTo>
                    <a:pt x="5223" y="4777"/>
                    <a:pt x="7133" y="2867"/>
                    <a:pt x="71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6" name="Google Shape;546;p30"/>
            <p:cNvSpPr/>
            <p:nvPr/>
          </p:nvSpPr>
          <p:spPr>
            <a:xfrm>
              <a:off x="6170275" y="3772150"/>
              <a:ext cx="184700" cy="116250"/>
            </a:xfrm>
            <a:custGeom>
              <a:rect b="b" l="l" r="r" t="t"/>
              <a:pathLst>
                <a:path extrusionOk="0" h="4650" w="7388">
                  <a:moveTo>
                    <a:pt x="1" y="0"/>
                  </a:moveTo>
                  <a:cubicBezTo>
                    <a:pt x="574" y="637"/>
                    <a:pt x="1274" y="1338"/>
                    <a:pt x="1975" y="1975"/>
                  </a:cubicBezTo>
                  <a:cubicBezTo>
                    <a:pt x="2548" y="2548"/>
                    <a:pt x="3057" y="3248"/>
                    <a:pt x="3439" y="4013"/>
                  </a:cubicBezTo>
                  <a:cubicBezTo>
                    <a:pt x="3567" y="4204"/>
                    <a:pt x="3630" y="4458"/>
                    <a:pt x="3694" y="4649"/>
                  </a:cubicBezTo>
                  <a:cubicBezTo>
                    <a:pt x="3694" y="4586"/>
                    <a:pt x="3758" y="4458"/>
                    <a:pt x="3758" y="4395"/>
                  </a:cubicBezTo>
                  <a:cubicBezTo>
                    <a:pt x="3885" y="4013"/>
                    <a:pt x="4076" y="3694"/>
                    <a:pt x="4267" y="3376"/>
                  </a:cubicBezTo>
                  <a:cubicBezTo>
                    <a:pt x="4713" y="2803"/>
                    <a:pt x="5159" y="2229"/>
                    <a:pt x="5668" y="1720"/>
                  </a:cubicBezTo>
                  <a:cubicBezTo>
                    <a:pt x="6242" y="1147"/>
                    <a:pt x="6878" y="574"/>
                    <a:pt x="73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30"/>
            <p:cNvSpPr/>
            <p:nvPr/>
          </p:nvSpPr>
          <p:spPr>
            <a:xfrm>
              <a:off x="6132075" y="3928175"/>
              <a:ext cx="261125" cy="208600"/>
            </a:xfrm>
            <a:custGeom>
              <a:rect b="b" l="l" r="r" t="t"/>
              <a:pathLst>
                <a:path extrusionOk="0" h="8344" w="10445">
                  <a:moveTo>
                    <a:pt x="5222" y="0"/>
                  </a:moveTo>
                  <a:cubicBezTo>
                    <a:pt x="5222" y="4522"/>
                    <a:pt x="828" y="6496"/>
                    <a:pt x="191" y="6751"/>
                  </a:cubicBezTo>
                  <a:cubicBezTo>
                    <a:pt x="64" y="7260"/>
                    <a:pt x="0" y="7770"/>
                    <a:pt x="0" y="8343"/>
                  </a:cubicBezTo>
                  <a:lnTo>
                    <a:pt x="10444" y="8343"/>
                  </a:lnTo>
                  <a:cubicBezTo>
                    <a:pt x="10444" y="7770"/>
                    <a:pt x="10444" y="7260"/>
                    <a:pt x="10317" y="6751"/>
                  </a:cubicBezTo>
                  <a:cubicBezTo>
                    <a:pt x="10317" y="6751"/>
                    <a:pt x="5222" y="4840"/>
                    <a:pt x="52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30"/>
            <p:cNvSpPr/>
            <p:nvPr/>
          </p:nvSpPr>
          <p:spPr>
            <a:xfrm>
              <a:off x="6262625" y="3928175"/>
              <a:ext cx="25" cy="25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30"/>
            <p:cNvSpPr/>
            <p:nvPr/>
          </p:nvSpPr>
          <p:spPr>
            <a:xfrm>
              <a:off x="6036550" y="3628850"/>
              <a:ext cx="447400" cy="39825"/>
            </a:xfrm>
            <a:custGeom>
              <a:rect b="b" l="l" r="r" t="t"/>
              <a:pathLst>
                <a:path extrusionOk="0" h="1593" w="17896">
                  <a:moveTo>
                    <a:pt x="0" y="1"/>
                  </a:moveTo>
                  <a:lnTo>
                    <a:pt x="0" y="1593"/>
                  </a:lnTo>
                  <a:lnTo>
                    <a:pt x="17895" y="1593"/>
                  </a:lnTo>
                  <a:lnTo>
                    <a:pt x="1789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30"/>
            <p:cNvSpPr/>
            <p:nvPr/>
          </p:nvSpPr>
          <p:spPr>
            <a:xfrm>
              <a:off x="6036550" y="4149475"/>
              <a:ext cx="447400" cy="39825"/>
            </a:xfrm>
            <a:custGeom>
              <a:rect b="b" l="l" r="r" t="t"/>
              <a:pathLst>
                <a:path extrusionOk="0" h="1593" w="17896">
                  <a:moveTo>
                    <a:pt x="0" y="1"/>
                  </a:moveTo>
                  <a:lnTo>
                    <a:pt x="0" y="1593"/>
                  </a:lnTo>
                  <a:lnTo>
                    <a:pt x="17895" y="1593"/>
                  </a:lnTo>
                  <a:lnTo>
                    <a:pt x="1789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30"/>
            <p:cNvSpPr/>
            <p:nvPr/>
          </p:nvSpPr>
          <p:spPr>
            <a:xfrm>
              <a:off x="6163900" y="2121150"/>
              <a:ext cx="122575" cy="176750"/>
            </a:xfrm>
            <a:custGeom>
              <a:rect b="b" l="l" r="r" t="t"/>
              <a:pathLst>
                <a:path extrusionOk="0" h="7070" w="4903">
                  <a:moveTo>
                    <a:pt x="2357" y="1274"/>
                  </a:moveTo>
                  <a:cubicBezTo>
                    <a:pt x="2930" y="1274"/>
                    <a:pt x="3312" y="1720"/>
                    <a:pt x="3312" y="2293"/>
                  </a:cubicBezTo>
                  <a:cubicBezTo>
                    <a:pt x="3312" y="2802"/>
                    <a:pt x="2930" y="3312"/>
                    <a:pt x="2357" y="3312"/>
                  </a:cubicBezTo>
                  <a:lnTo>
                    <a:pt x="1593" y="3312"/>
                  </a:lnTo>
                  <a:lnTo>
                    <a:pt x="1593" y="1274"/>
                  </a:lnTo>
                  <a:close/>
                  <a:moveTo>
                    <a:pt x="1" y="0"/>
                  </a:moveTo>
                  <a:lnTo>
                    <a:pt x="1" y="7069"/>
                  </a:lnTo>
                  <a:lnTo>
                    <a:pt x="1593" y="7069"/>
                  </a:lnTo>
                  <a:lnTo>
                    <a:pt x="1593" y="4522"/>
                  </a:lnTo>
                  <a:lnTo>
                    <a:pt x="2675" y="4522"/>
                  </a:lnTo>
                  <a:cubicBezTo>
                    <a:pt x="2710" y="4524"/>
                    <a:pt x="2743" y="4524"/>
                    <a:pt x="2777" y="4524"/>
                  </a:cubicBezTo>
                  <a:cubicBezTo>
                    <a:pt x="3942" y="4524"/>
                    <a:pt x="4903" y="3469"/>
                    <a:pt x="4841" y="2293"/>
                  </a:cubicBezTo>
                  <a:cubicBezTo>
                    <a:pt x="4841" y="1019"/>
                    <a:pt x="3885" y="0"/>
                    <a:pt x="26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30"/>
            <p:cNvSpPr/>
            <p:nvPr/>
          </p:nvSpPr>
          <p:spPr>
            <a:xfrm>
              <a:off x="6302425" y="2121150"/>
              <a:ext cx="138525" cy="176750"/>
            </a:xfrm>
            <a:custGeom>
              <a:rect b="b" l="l" r="r" t="t"/>
              <a:pathLst>
                <a:path extrusionOk="0" h="7070" w="5541">
                  <a:moveTo>
                    <a:pt x="0" y="0"/>
                  </a:moveTo>
                  <a:lnTo>
                    <a:pt x="0" y="7069"/>
                  </a:lnTo>
                  <a:lnTo>
                    <a:pt x="1592" y="7069"/>
                  </a:lnTo>
                  <a:lnTo>
                    <a:pt x="1592" y="4267"/>
                  </a:lnTo>
                  <a:lnTo>
                    <a:pt x="3885" y="4267"/>
                  </a:lnTo>
                  <a:lnTo>
                    <a:pt x="3885" y="7069"/>
                  </a:lnTo>
                  <a:lnTo>
                    <a:pt x="5541" y="7069"/>
                  </a:lnTo>
                  <a:lnTo>
                    <a:pt x="5541" y="0"/>
                  </a:lnTo>
                  <a:lnTo>
                    <a:pt x="3885" y="0"/>
                  </a:lnTo>
                  <a:lnTo>
                    <a:pt x="3885" y="2802"/>
                  </a:lnTo>
                  <a:lnTo>
                    <a:pt x="1592" y="2802"/>
                  </a:lnTo>
                  <a:lnTo>
                    <a:pt x="15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30"/>
            <p:cNvSpPr/>
            <p:nvPr/>
          </p:nvSpPr>
          <p:spPr>
            <a:xfrm>
              <a:off x="6472775" y="2121150"/>
              <a:ext cx="121025" cy="176750"/>
            </a:xfrm>
            <a:custGeom>
              <a:rect b="b" l="l" r="r" t="t"/>
              <a:pathLst>
                <a:path extrusionOk="0" h="7070" w="4841">
                  <a:moveTo>
                    <a:pt x="2357" y="1274"/>
                  </a:moveTo>
                  <a:cubicBezTo>
                    <a:pt x="2930" y="1274"/>
                    <a:pt x="3312" y="1720"/>
                    <a:pt x="3312" y="2293"/>
                  </a:cubicBezTo>
                  <a:cubicBezTo>
                    <a:pt x="3312" y="2802"/>
                    <a:pt x="2930" y="3312"/>
                    <a:pt x="2357" y="3312"/>
                  </a:cubicBezTo>
                  <a:lnTo>
                    <a:pt x="1529" y="3312"/>
                  </a:lnTo>
                  <a:lnTo>
                    <a:pt x="1529" y="1274"/>
                  </a:lnTo>
                  <a:close/>
                  <a:moveTo>
                    <a:pt x="0" y="0"/>
                  </a:moveTo>
                  <a:lnTo>
                    <a:pt x="0" y="7069"/>
                  </a:lnTo>
                  <a:lnTo>
                    <a:pt x="1529" y="7069"/>
                  </a:lnTo>
                  <a:lnTo>
                    <a:pt x="1529" y="4522"/>
                  </a:lnTo>
                  <a:lnTo>
                    <a:pt x="2612" y="4522"/>
                  </a:lnTo>
                  <a:cubicBezTo>
                    <a:pt x="2647" y="4524"/>
                    <a:pt x="2683" y="4524"/>
                    <a:pt x="2718" y="4524"/>
                  </a:cubicBezTo>
                  <a:cubicBezTo>
                    <a:pt x="3938" y="4524"/>
                    <a:pt x="4839" y="3469"/>
                    <a:pt x="4777" y="2293"/>
                  </a:cubicBezTo>
                  <a:cubicBezTo>
                    <a:pt x="4840" y="1083"/>
                    <a:pt x="3822" y="64"/>
                    <a:pt x="26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30"/>
            <p:cNvSpPr/>
            <p:nvPr/>
          </p:nvSpPr>
          <p:spPr>
            <a:xfrm>
              <a:off x="1688525" y="661175"/>
              <a:ext cx="92350" cy="178350"/>
            </a:xfrm>
            <a:custGeom>
              <a:rect b="b" l="l" r="r" t="t"/>
              <a:pathLst>
                <a:path extrusionOk="0" h="7134" w="3694">
                  <a:moveTo>
                    <a:pt x="2102" y="1"/>
                  </a:moveTo>
                  <a:lnTo>
                    <a:pt x="2102" y="4268"/>
                  </a:lnTo>
                  <a:cubicBezTo>
                    <a:pt x="2102" y="5032"/>
                    <a:pt x="2102" y="5669"/>
                    <a:pt x="955" y="5669"/>
                  </a:cubicBezTo>
                  <a:cubicBezTo>
                    <a:pt x="573" y="5669"/>
                    <a:pt x="191" y="5478"/>
                    <a:pt x="0" y="5159"/>
                  </a:cubicBezTo>
                  <a:lnTo>
                    <a:pt x="0" y="7006"/>
                  </a:lnTo>
                  <a:cubicBezTo>
                    <a:pt x="319" y="7134"/>
                    <a:pt x="637" y="7134"/>
                    <a:pt x="955" y="7134"/>
                  </a:cubicBezTo>
                  <a:cubicBezTo>
                    <a:pt x="2675" y="7134"/>
                    <a:pt x="3694" y="6433"/>
                    <a:pt x="3694" y="4395"/>
                  </a:cubicBezTo>
                  <a:lnTo>
                    <a:pt x="36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30"/>
            <p:cNvSpPr/>
            <p:nvPr/>
          </p:nvSpPr>
          <p:spPr>
            <a:xfrm>
              <a:off x="2245750" y="4830900"/>
              <a:ext cx="162425" cy="211775"/>
            </a:xfrm>
            <a:custGeom>
              <a:rect b="b" l="l" r="r" t="t"/>
              <a:pathLst>
                <a:path extrusionOk="0" h="8471" w="6497">
                  <a:moveTo>
                    <a:pt x="6496" y="0"/>
                  </a:moveTo>
                  <a:lnTo>
                    <a:pt x="0" y="3057"/>
                  </a:lnTo>
                  <a:lnTo>
                    <a:pt x="0" y="5413"/>
                  </a:lnTo>
                  <a:lnTo>
                    <a:pt x="6496" y="8470"/>
                  </a:lnTo>
                  <a:lnTo>
                    <a:pt x="6496" y="6560"/>
                  </a:lnTo>
                  <a:lnTo>
                    <a:pt x="1402" y="4267"/>
                  </a:lnTo>
                  <a:lnTo>
                    <a:pt x="6496" y="1911"/>
                  </a:lnTo>
                  <a:lnTo>
                    <a:pt x="649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30"/>
            <p:cNvSpPr/>
            <p:nvPr/>
          </p:nvSpPr>
          <p:spPr>
            <a:xfrm>
              <a:off x="2433625" y="4727400"/>
              <a:ext cx="207000" cy="380550"/>
            </a:xfrm>
            <a:custGeom>
              <a:rect b="b" l="l" r="r" t="t"/>
              <a:pathLst>
                <a:path extrusionOk="0" h="15222" w="8280">
                  <a:moveTo>
                    <a:pt x="6114" y="1"/>
                  </a:moveTo>
                  <a:lnTo>
                    <a:pt x="0" y="15221"/>
                  </a:lnTo>
                  <a:lnTo>
                    <a:pt x="2165" y="15221"/>
                  </a:lnTo>
                  <a:lnTo>
                    <a:pt x="827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30"/>
            <p:cNvSpPr/>
            <p:nvPr/>
          </p:nvSpPr>
          <p:spPr>
            <a:xfrm>
              <a:off x="2661300" y="4830900"/>
              <a:ext cx="164000" cy="211775"/>
            </a:xfrm>
            <a:custGeom>
              <a:rect b="b" l="l" r="r" t="t"/>
              <a:pathLst>
                <a:path extrusionOk="0" h="8471" w="6560">
                  <a:moveTo>
                    <a:pt x="0" y="0"/>
                  </a:moveTo>
                  <a:lnTo>
                    <a:pt x="0" y="1911"/>
                  </a:lnTo>
                  <a:lnTo>
                    <a:pt x="5095" y="4267"/>
                  </a:lnTo>
                  <a:lnTo>
                    <a:pt x="0" y="6560"/>
                  </a:lnTo>
                  <a:lnTo>
                    <a:pt x="0" y="8470"/>
                  </a:lnTo>
                  <a:lnTo>
                    <a:pt x="6559" y="5413"/>
                  </a:lnTo>
                  <a:lnTo>
                    <a:pt x="6559" y="30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58" name="Google Shape;558;p30"/>
          <p:cNvSpPr txBox="1"/>
          <p:nvPr/>
        </p:nvSpPr>
        <p:spPr>
          <a:xfrm>
            <a:off x="1298850" y="766850"/>
            <a:ext cx="94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CERNBox</a:t>
            </a:r>
            <a:endParaRPr b="1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9" name="Google Shape;559;p30"/>
          <p:cNvSpPr txBox="1"/>
          <p:nvPr>
            <p:ph type="ctrTitle"/>
          </p:nvPr>
        </p:nvSpPr>
        <p:spPr>
          <a:xfrm>
            <a:off x="3986575" y="1924525"/>
            <a:ext cx="35781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>
                <a:latin typeface="Roboto"/>
                <a:ea typeface="Roboto"/>
                <a:cs typeface="Roboto"/>
                <a:sym typeface="Roboto"/>
              </a:rPr>
              <a:t>CREDITS:</a:t>
            </a:r>
            <a:endParaRPr sz="1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0" name="Google Shape;560;p30"/>
          <p:cNvSpPr txBox="1"/>
          <p:nvPr/>
        </p:nvSpPr>
        <p:spPr>
          <a:xfrm>
            <a:off x="8699275" y="4687350"/>
            <a:ext cx="41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13</a:t>
            </a:r>
            <a:endParaRPr b="1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9"/>
          <p:cNvSpPr txBox="1"/>
          <p:nvPr>
            <p:ph idx="6" type="ctrTitle"/>
          </p:nvPr>
        </p:nvSpPr>
        <p:spPr>
          <a:xfrm>
            <a:off x="311700" y="644550"/>
            <a:ext cx="85206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OVERVIEW</a:t>
            </a:r>
            <a:endParaRPr/>
          </a:p>
        </p:txBody>
      </p:sp>
      <p:sp>
        <p:nvSpPr>
          <p:cNvPr id="212" name="Google Shape;212;p19"/>
          <p:cNvSpPr txBox="1"/>
          <p:nvPr>
            <p:ph idx="1" type="subTitle"/>
          </p:nvPr>
        </p:nvSpPr>
        <p:spPr>
          <a:xfrm>
            <a:off x="2429875" y="3482500"/>
            <a:ext cx="1715100" cy="50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lt1"/>
                </a:solidFill>
              </a:rPr>
              <a:t>It’s possible to count up to 470 000 processors and 100 000 hard disks, all running 24/7 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13" name="Google Shape;213;p19"/>
          <p:cNvSpPr txBox="1"/>
          <p:nvPr>
            <p:ph idx="3" type="subTitle"/>
          </p:nvPr>
        </p:nvSpPr>
        <p:spPr>
          <a:xfrm>
            <a:off x="371500" y="3437300"/>
            <a:ext cx="1954800" cy="10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All services, such as scientific data management, email, videoconferencing, web services or databases, use equipment based there.</a:t>
            </a:r>
            <a:endParaRPr/>
          </a:p>
        </p:txBody>
      </p:sp>
      <p:sp>
        <p:nvSpPr>
          <p:cNvPr id="214" name="Google Shape;214;p19"/>
          <p:cNvSpPr txBox="1"/>
          <p:nvPr>
            <p:ph type="ctrTitle"/>
          </p:nvPr>
        </p:nvSpPr>
        <p:spPr>
          <a:xfrm>
            <a:off x="2250244" y="3315600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SERVERS</a:t>
            </a:r>
            <a:endParaRPr sz="900"/>
          </a:p>
        </p:txBody>
      </p:sp>
      <p:sp>
        <p:nvSpPr>
          <p:cNvPr id="215" name="Google Shape;215;p19"/>
          <p:cNvSpPr txBox="1"/>
          <p:nvPr>
            <p:ph idx="5" type="ctrTitle"/>
          </p:nvPr>
        </p:nvSpPr>
        <p:spPr>
          <a:xfrm>
            <a:off x="311694" y="3286300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UTILITY</a:t>
            </a:r>
            <a:endParaRPr sz="900"/>
          </a:p>
        </p:txBody>
      </p:sp>
      <p:sp>
        <p:nvSpPr>
          <p:cNvPr id="216" name="Google Shape;216;p19"/>
          <p:cNvSpPr/>
          <p:nvPr/>
        </p:nvSpPr>
        <p:spPr>
          <a:xfrm>
            <a:off x="632750" y="2952537"/>
            <a:ext cx="1432353" cy="275589"/>
          </a:xfrm>
          <a:custGeom>
            <a:rect b="b" l="l" r="r" t="t"/>
            <a:pathLst>
              <a:path extrusionOk="0" h="14659" w="76189">
                <a:moveTo>
                  <a:pt x="1108" y="1"/>
                </a:moveTo>
                <a:cubicBezTo>
                  <a:pt x="511" y="1"/>
                  <a:pt x="0" y="512"/>
                  <a:pt x="0" y="1109"/>
                </a:cubicBezTo>
                <a:lnTo>
                  <a:pt x="0" y="13636"/>
                </a:lnTo>
                <a:cubicBezTo>
                  <a:pt x="0" y="14318"/>
                  <a:pt x="533" y="14659"/>
                  <a:pt x="1065" y="14659"/>
                </a:cubicBezTo>
                <a:cubicBezTo>
                  <a:pt x="1598" y="14659"/>
                  <a:pt x="2131" y="14318"/>
                  <a:pt x="2131" y="13636"/>
                </a:cubicBezTo>
                <a:lnTo>
                  <a:pt x="2131" y="2131"/>
                </a:lnTo>
                <a:lnTo>
                  <a:pt x="74058" y="2131"/>
                </a:lnTo>
                <a:lnTo>
                  <a:pt x="74058" y="13636"/>
                </a:lnTo>
                <a:cubicBezTo>
                  <a:pt x="74058" y="14233"/>
                  <a:pt x="74569" y="14659"/>
                  <a:pt x="75166" y="14659"/>
                </a:cubicBezTo>
                <a:cubicBezTo>
                  <a:pt x="75763" y="14659"/>
                  <a:pt x="76189" y="14233"/>
                  <a:pt x="76189" y="13636"/>
                </a:cubicBezTo>
                <a:lnTo>
                  <a:pt x="76189" y="1109"/>
                </a:lnTo>
                <a:cubicBezTo>
                  <a:pt x="76189" y="512"/>
                  <a:pt x="75763" y="1"/>
                  <a:pt x="7516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9"/>
          <p:cNvSpPr/>
          <p:nvPr/>
        </p:nvSpPr>
        <p:spPr>
          <a:xfrm>
            <a:off x="834594" y="1692213"/>
            <a:ext cx="1028623" cy="905784"/>
          </a:xfrm>
          <a:custGeom>
            <a:rect b="b" l="l" r="r" t="t"/>
            <a:pathLst>
              <a:path extrusionOk="0" h="48180" w="54714">
                <a:moveTo>
                  <a:pt x="27354" y="1"/>
                </a:moveTo>
                <a:cubicBezTo>
                  <a:pt x="24282" y="1"/>
                  <a:pt x="21161" y="594"/>
                  <a:pt x="18153" y="1847"/>
                </a:cubicBezTo>
                <a:cubicBezTo>
                  <a:pt x="5881" y="6960"/>
                  <a:pt x="1" y="21022"/>
                  <a:pt x="5114" y="33294"/>
                </a:cubicBezTo>
                <a:cubicBezTo>
                  <a:pt x="8974" y="42558"/>
                  <a:pt x="17933" y="48179"/>
                  <a:pt x="27372" y="48179"/>
                </a:cubicBezTo>
                <a:cubicBezTo>
                  <a:pt x="30437" y="48179"/>
                  <a:pt x="33553" y="47586"/>
                  <a:pt x="36561" y="46333"/>
                </a:cubicBezTo>
                <a:cubicBezTo>
                  <a:pt x="48918" y="41220"/>
                  <a:pt x="54713" y="27158"/>
                  <a:pt x="49600" y="14886"/>
                </a:cubicBezTo>
                <a:cubicBezTo>
                  <a:pt x="45805" y="5622"/>
                  <a:pt x="36813" y="1"/>
                  <a:pt x="2735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19"/>
          <p:cNvSpPr/>
          <p:nvPr/>
        </p:nvSpPr>
        <p:spPr>
          <a:xfrm>
            <a:off x="1329645" y="2076596"/>
            <a:ext cx="40082" cy="916068"/>
          </a:xfrm>
          <a:custGeom>
            <a:rect b="b" l="l" r="r" t="t"/>
            <a:pathLst>
              <a:path extrusionOk="0" h="48727" w="2132">
                <a:moveTo>
                  <a:pt x="1066" y="1"/>
                </a:moveTo>
                <a:cubicBezTo>
                  <a:pt x="533" y="1"/>
                  <a:pt x="1" y="363"/>
                  <a:pt x="1" y="1087"/>
                </a:cubicBezTo>
                <a:lnTo>
                  <a:pt x="1" y="47704"/>
                </a:lnTo>
                <a:cubicBezTo>
                  <a:pt x="1" y="48300"/>
                  <a:pt x="427" y="48726"/>
                  <a:pt x="1023" y="48726"/>
                </a:cubicBezTo>
                <a:cubicBezTo>
                  <a:pt x="1620" y="48726"/>
                  <a:pt x="2131" y="48300"/>
                  <a:pt x="2131" y="47704"/>
                </a:cubicBezTo>
                <a:lnTo>
                  <a:pt x="2131" y="1087"/>
                </a:lnTo>
                <a:cubicBezTo>
                  <a:pt x="2131" y="363"/>
                  <a:pt x="1599" y="1"/>
                  <a:pt x="106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19"/>
          <p:cNvSpPr/>
          <p:nvPr/>
        </p:nvSpPr>
        <p:spPr>
          <a:xfrm>
            <a:off x="985192" y="1824577"/>
            <a:ext cx="727410" cy="641042"/>
          </a:xfrm>
          <a:custGeom>
            <a:rect b="b" l="l" r="r" t="t"/>
            <a:pathLst>
              <a:path extrusionOk="0" h="34098" w="38692">
                <a:moveTo>
                  <a:pt x="19335" y="1"/>
                </a:moveTo>
                <a:cubicBezTo>
                  <a:pt x="17178" y="1"/>
                  <a:pt x="14986" y="413"/>
                  <a:pt x="12869" y="1284"/>
                </a:cubicBezTo>
                <a:cubicBezTo>
                  <a:pt x="4177" y="4949"/>
                  <a:pt x="1" y="14834"/>
                  <a:pt x="3665" y="23527"/>
                </a:cubicBezTo>
                <a:cubicBezTo>
                  <a:pt x="6375" y="30106"/>
                  <a:pt x="12745" y="34098"/>
                  <a:pt x="19452" y="34098"/>
                </a:cubicBezTo>
                <a:cubicBezTo>
                  <a:pt x="21606" y="34098"/>
                  <a:pt x="23795" y="33686"/>
                  <a:pt x="25908" y="32816"/>
                </a:cubicBezTo>
                <a:cubicBezTo>
                  <a:pt x="34601" y="29151"/>
                  <a:pt x="38692" y="19181"/>
                  <a:pt x="35112" y="10488"/>
                </a:cubicBezTo>
                <a:cubicBezTo>
                  <a:pt x="32405" y="3976"/>
                  <a:pt x="26039" y="1"/>
                  <a:pt x="19335" y="1"/>
                </a:cubicBezTo>
                <a:close/>
              </a:path>
            </a:pathLst>
          </a:custGeom>
          <a:solidFill>
            <a:srgbClr val="0E2A4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9"/>
          <p:cNvSpPr/>
          <p:nvPr/>
        </p:nvSpPr>
        <p:spPr>
          <a:xfrm>
            <a:off x="893886" y="1804292"/>
            <a:ext cx="796293" cy="682102"/>
          </a:xfrm>
          <a:custGeom>
            <a:rect b="b" l="l" r="r" t="t"/>
            <a:pathLst>
              <a:path extrusionOk="0" h="36282" w="42356">
                <a:moveTo>
                  <a:pt x="24098" y="2192"/>
                </a:moveTo>
                <a:cubicBezTo>
                  <a:pt x="24133" y="2192"/>
                  <a:pt x="24168" y="2192"/>
                  <a:pt x="24203" y="2193"/>
                </a:cubicBezTo>
                <a:cubicBezTo>
                  <a:pt x="33066" y="2193"/>
                  <a:pt x="40225" y="9266"/>
                  <a:pt x="40225" y="18129"/>
                </a:cubicBezTo>
                <a:cubicBezTo>
                  <a:pt x="40225" y="27767"/>
                  <a:pt x="32330" y="34162"/>
                  <a:pt x="24109" y="34162"/>
                </a:cubicBezTo>
                <a:cubicBezTo>
                  <a:pt x="20191" y="34162"/>
                  <a:pt x="16200" y="32709"/>
                  <a:pt x="12954" y="29463"/>
                </a:cubicBezTo>
                <a:cubicBezTo>
                  <a:pt x="2923" y="19347"/>
                  <a:pt x="9936" y="2192"/>
                  <a:pt x="24098" y="2192"/>
                </a:cubicBezTo>
                <a:close/>
                <a:moveTo>
                  <a:pt x="24106" y="1"/>
                </a:moveTo>
                <a:cubicBezTo>
                  <a:pt x="19653" y="1"/>
                  <a:pt x="15113" y="1653"/>
                  <a:pt x="11420" y="5346"/>
                </a:cubicBezTo>
                <a:cubicBezTo>
                  <a:pt x="0" y="16765"/>
                  <a:pt x="8096" y="36281"/>
                  <a:pt x="24203" y="36281"/>
                </a:cubicBezTo>
                <a:cubicBezTo>
                  <a:pt x="34260" y="36281"/>
                  <a:pt x="42356" y="28100"/>
                  <a:pt x="42356" y="18129"/>
                </a:cubicBezTo>
                <a:cubicBezTo>
                  <a:pt x="42356" y="7231"/>
                  <a:pt x="33422" y="1"/>
                  <a:pt x="2410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19"/>
          <p:cNvSpPr/>
          <p:nvPr/>
        </p:nvSpPr>
        <p:spPr>
          <a:xfrm>
            <a:off x="2773930" y="1692213"/>
            <a:ext cx="1028623" cy="905784"/>
          </a:xfrm>
          <a:custGeom>
            <a:rect b="b" l="l" r="r" t="t"/>
            <a:pathLst>
              <a:path extrusionOk="0" h="48180" w="54714">
                <a:moveTo>
                  <a:pt x="27354" y="1"/>
                </a:moveTo>
                <a:cubicBezTo>
                  <a:pt x="24282" y="1"/>
                  <a:pt x="21161" y="594"/>
                  <a:pt x="18153" y="1847"/>
                </a:cubicBezTo>
                <a:cubicBezTo>
                  <a:pt x="5881" y="6960"/>
                  <a:pt x="1" y="21022"/>
                  <a:pt x="5114" y="33294"/>
                </a:cubicBezTo>
                <a:cubicBezTo>
                  <a:pt x="8974" y="42558"/>
                  <a:pt x="17933" y="48179"/>
                  <a:pt x="27372" y="48179"/>
                </a:cubicBezTo>
                <a:cubicBezTo>
                  <a:pt x="30437" y="48179"/>
                  <a:pt x="33553" y="47586"/>
                  <a:pt x="36561" y="46333"/>
                </a:cubicBezTo>
                <a:cubicBezTo>
                  <a:pt x="48918" y="41220"/>
                  <a:pt x="54713" y="27158"/>
                  <a:pt x="49600" y="14886"/>
                </a:cubicBezTo>
                <a:cubicBezTo>
                  <a:pt x="45805" y="5622"/>
                  <a:pt x="36813" y="1"/>
                  <a:pt x="2735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19"/>
          <p:cNvSpPr/>
          <p:nvPr/>
        </p:nvSpPr>
        <p:spPr>
          <a:xfrm>
            <a:off x="2571259" y="2952537"/>
            <a:ext cx="1433970" cy="275589"/>
          </a:xfrm>
          <a:custGeom>
            <a:rect b="b" l="l" r="r" t="t"/>
            <a:pathLst>
              <a:path extrusionOk="0" h="14659" w="76275">
                <a:moveTo>
                  <a:pt x="1109" y="1"/>
                </a:moveTo>
                <a:cubicBezTo>
                  <a:pt x="512" y="1"/>
                  <a:pt x="1" y="512"/>
                  <a:pt x="1" y="1109"/>
                </a:cubicBezTo>
                <a:lnTo>
                  <a:pt x="1" y="13636"/>
                </a:lnTo>
                <a:cubicBezTo>
                  <a:pt x="1" y="14318"/>
                  <a:pt x="533" y="14659"/>
                  <a:pt x="1066" y="14659"/>
                </a:cubicBezTo>
                <a:cubicBezTo>
                  <a:pt x="1599" y="14659"/>
                  <a:pt x="2131" y="14318"/>
                  <a:pt x="2131" y="13636"/>
                </a:cubicBezTo>
                <a:lnTo>
                  <a:pt x="2131" y="2131"/>
                </a:lnTo>
                <a:lnTo>
                  <a:pt x="74144" y="2131"/>
                </a:lnTo>
                <a:lnTo>
                  <a:pt x="74144" y="13636"/>
                </a:lnTo>
                <a:cubicBezTo>
                  <a:pt x="74144" y="14233"/>
                  <a:pt x="74570" y="14659"/>
                  <a:pt x="75167" y="14659"/>
                </a:cubicBezTo>
                <a:cubicBezTo>
                  <a:pt x="75763" y="14659"/>
                  <a:pt x="76275" y="14233"/>
                  <a:pt x="76275" y="13636"/>
                </a:cubicBezTo>
                <a:lnTo>
                  <a:pt x="76275" y="1109"/>
                </a:lnTo>
                <a:cubicBezTo>
                  <a:pt x="76275" y="512"/>
                  <a:pt x="75763" y="1"/>
                  <a:pt x="7516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19"/>
          <p:cNvSpPr/>
          <p:nvPr/>
        </p:nvSpPr>
        <p:spPr>
          <a:xfrm>
            <a:off x="3268173" y="2076596"/>
            <a:ext cx="40082" cy="916068"/>
          </a:xfrm>
          <a:custGeom>
            <a:rect b="b" l="l" r="r" t="t"/>
            <a:pathLst>
              <a:path extrusionOk="0" h="48727" w="2132">
                <a:moveTo>
                  <a:pt x="1066" y="1"/>
                </a:moveTo>
                <a:cubicBezTo>
                  <a:pt x="533" y="1"/>
                  <a:pt x="1" y="363"/>
                  <a:pt x="1" y="1087"/>
                </a:cubicBezTo>
                <a:lnTo>
                  <a:pt x="1" y="47704"/>
                </a:lnTo>
                <a:cubicBezTo>
                  <a:pt x="1" y="48300"/>
                  <a:pt x="427" y="48726"/>
                  <a:pt x="1023" y="48726"/>
                </a:cubicBezTo>
                <a:cubicBezTo>
                  <a:pt x="1620" y="48726"/>
                  <a:pt x="2131" y="48300"/>
                  <a:pt x="2131" y="47704"/>
                </a:cubicBezTo>
                <a:lnTo>
                  <a:pt x="2131" y="1087"/>
                </a:lnTo>
                <a:cubicBezTo>
                  <a:pt x="2131" y="363"/>
                  <a:pt x="1598" y="1"/>
                  <a:pt x="106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9"/>
          <p:cNvSpPr/>
          <p:nvPr/>
        </p:nvSpPr>
        <p:spPr>
          <a:xfrm>
            <a:off x="2923720" y="1824614"/>
            <a:ext cx="727410" cy="641005"/>
          </a:xfrm>
          <a:custGeom>
            <a:rect b="b" l="l" r="r" t="t"/>
            <a:pathLst>
              <a:path extrusionOk="0" h="34096" w="38692">
                <a:moveTo>
                  <a:pt x="19326" y="0"/>
                </a:moveTo>
                <a:cubicBezTo>
                  <a:pt x="17171" y="0"/>
                  <a:pt x="14983" y="412"/>
                  <a:pt x="12869" y="1282"/>
                </a:cubicBezTo>
                <a:cubicBezTo>
                  <a:pt x="4177" y="4947"/>
                  <a:pt x="1" y="14917"/>
                  <a:pt x="3665" y="23525"/>
                </a:cubicBezTo>
                <a:cubicBezTo>
                  <a:pt x="6374" y="30104"/>
                  <a:pt x="12745" y="34096"/>
                  <a:pt x="19452" y="34096"/>
                </a:cubicBezTo>
                <a:cubicBezTo>
                  <a:pt x="21606" y="34096"/>
                  <a:pt x="23795" y="33684"/>
                  <a:pt x="25908" y="32814"/>
                </a:cubicBezTo>
                <a:cubicBezTo>
                  <a:pt x="34601" y="29149"/>
                  <a:pt x="38692" y="19264"/>
                  <a:pt x="35112" y="10571"/>
                </a:cubicBezTo>
                <a:cubicBezTo>
                  <a:pt x="32403" y="3992"/>
                  <a:pt x="26032" y="0"/>
                  <a:pt x="19326" y="0"/>
                </a:cubicBezTo>
                <a:close/>
              </a:path>
            </a:pathLst>
          </a:custGeom>
          <a:solidFill>
            <a:srgbClr val="0E2A4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19"/>
          <p:cNvSpPr/>
          <p:nvPr/>
        </p:nvSpPr>
        <p:spPr>
          <a:xfrm>
            <a:off x="2832413" y="1804292"/>
            <a:ext cx="796293" cy="682102"/>
          </a:xfrm>
          <a:custGeom>
            <a:rect b="b" l="l" r="r" t="t"/>
            <a:pathLst>
              <a:path extrusionOk="0" h="36282" w="42356">
                <a:moveTo>
                  <a:pt x="24098" y="2192"/>
                </a:moveTo>
                <a:cubicBezTo>
                  <a:pt x="24133" y="2192"/>
                  <a:pt x="24168" y="2192"/>
                  <a:pt x="24203" y="2193"/>
                </a:cubicBezTo>
                <a:cubicBezTo>
                  <a:pt x="33066" y="2193"/>
                  <a:pt x="40225" y="9266"/>
                  <a:pt x="40225" y="18129"/>
                </a:cubicBezTo>
                <a:cubicBezTo>
                  <a:pt x="40225" y="27767"/>
                  <a:pt x="32329" y="34162"/>
                  <a:pt x="24109" y="34162"/>
                </a:cubicBezTo>
                <a:cubicBezTo>
                  <a:pt x="20191" y="34162"/>
                  <a:pt x="16200" y="32709"/>
                  <a:pt x="12954" y="29463"/>
                </a:cubicBezTo>
                <a:cubicBezTo>
                  <a:pt x="2922" y="19347"/>
                  <a:pt x="9936" y="2192"/>
                  <a:pt x="24098" y="2192"/>
                </a:cubicBezTo>
                <a:close/>
                <a:moveTo>
                  <a:pt x="24106" y="1"/>
                </a:moveTo>
                <a:cubicBezTo>
                  <a:pt x="19653" y="1"/>
                  <a:pt x="15113" y="1653"/>
                  <a:pt x="11420" y="5346"/>
                </a:cubicBezTo>
                <a:cubicBezTo>
                  <a:pt x="0" y="16765"/>
                  <a:pt x="8096" y="36281"/>
                  <a:pt x="24203" y="36281"/>
                </a:cubicBezTo>
                <a:cubicBezTo>
                  <a:pt x="34259" y="36281"/>
                  <a:pt x="42356" y="28100"/>
                  <a:pt x="42356" y="18129"/>
                </a:cubicBezTo>
                <a:cubicBezTo>
                  <a:pt x="42356" y="7231"/>
                  <a:pt x="33422" y="1"/>
                  <a:pt x="2410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26" name="Google Shape;226;p19"/>
          <p:cNvCxnSpPr/>
          <p:nvPr/>
        </p:nvCxnSpPr>
        <p:spPr>
          <a:xfrm>
            <a:off x="311700" y="1191700"/>
            <a:ext cx="85206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227" name="Google Shape;227;p19"/>
          <p:cNvGrpSpPr/>
          <p:nvPr/>
        </p:nvGrpSpPr>
        <p:grpSpPr>
          <a:xfrm>
            <a:off x="3110149" y="1959837"/>
            <a:ext cx="356205" cy="356205"/>
            <a:chOff x="-44512325" y="3176075"/>
            <a:chExt cx="300900" cy="300900"/>
          </a:xfrm>
        </p:grpSpPr>
        <p:sp>
          <p:nvSpPr>
            <p:cNvPr id="228" name="Google Shape;228;p19"/>
            <p:cNvSpPr/>
            <p:nvPr/>
          </p:nvSpPr>
          <p:spPr>
            <a:xfrm>
              <a:off x="-44512325" y="3176075"/>
              <a:ext cx="300900" cy="300900"/>
            </a:xfrm>
            <a:custGeom>
              <a:rect b="b" l="l" r="r" t="t"/>
              <a:pathLst>
                <a:path extrusionOk="0" h="12036" w="12036">
                  <a:moveTo>
                    <a:pt x="3246" y="2868"/>
                  </a:moveTo>
                  <a:cubicBezTo>
                    <a:pt x="3435" y="2868"/>
                    <a:pt x="3592" y="3025"/>
                    <a:pt x="3592" y="3246"/>
                  </a:cubicBezTo>
                  <a:cubicBezTo>
                    <a:pt x="3592" y="3435"/>
                    <a:pt x="3435" y="3592"/>
                    <a:pt x="3246" y="3592"/>
                  </a:cubicBezTo>
                  <a:cubicBezTo>
                    <a:pt x="3057" y="3592"/>
                    <a:pt x="2899" y="3435"/>
                    <a:pt x="2899" y="3246"/>
                  </a:cubicBezTo>
                  <a:cubicBezTo>
                    <a:pt x="2899" y="3025"/>
                    <a:pt x="3057" y="2868"/>
                    <a:pt x="3246" y="2868"/>
                  </a:cubicBezTo>
                  <a:close/>
                  <a:moveTo>
                    <a:pt x="8854" y="2868"/>
                  </a:moveTo>
                  <a:cubicBezTo>
                    <a:pt x="9043" y="2868"/>
                    <a:pt x="9200" y="3025"/>
                    <a:pt x="9200" y="3246"/>
                  </a:cubicBezTo>
                  <a:cubicBezTo>
                    <a:pt x="9200" y="3435"/>
                    <a:pt x="9043" y="3592"/>
                    <a:pt x="8854" y="3592"/>
                  </a:cubicBezTo>
                  <a:cubicBezTo>
                    <a:pt x="8665" y="3592"/>
                    <a:pt x="8507" y="3435"/>
                    <a:pt x="8507" y="3246"/>
                  </a:cubicBezTo>
                  <a:cubicBezTo>
                    <a:pt x="8507" y="3025"/>
                    <a:pt x="8665" y="2868"/>
                    <a:pt x="8854" y="2868"/>
                  </a:cubicBezTo>
                  <a:close/>
                  <a:moveTo>
                    <a:pt x="6774" y="3277"/>
                  </a:moveTo>
                  <a:cubicBezTo>
                    <a:pt x="6963" y="3277"/>
                    <a:pt x="7121" y="3435"/>
                    <a:pt x="7121" y="3624"/>
                  </a:cubicBezTo>
                  <a:lnTo>
                    <a:pt x="7121" y="3876"/>
                  </a:lnTo>
                  <a:cubicBezTo>
                    <a:pt x="7247" y="3907"/>
                    <a:pt x="7341" y="3970"/>
                    <a:pt x="7467" y="4065"/>
                  </a:cubicBezTo>
                  <a:lnTo>
                    <a:pt x="7656" y="3939"/>
                  </a:lnTo>
                  <a:cubicBezTo>
                    <a:pt x="7706" y="3919"/>
                    <a:pt x="7766" y="3908"/>
                    <a:pt x="7825" y="3908"/>
                  </a:cubicBezTo>
                  <a:cubicBezTo>
                    <a:pt x="7955" y="3908"/>
                    <a:pt x="8086" y="3957"/>
                    <a:pt x="8129" y="4065"/>
                  </a:cubicBezTo>
                  <a:lnTo>
                    <a:pt x="8854" y="5294"/>
                  </a:lnTo>
                  <a:cubicBezTo>
                    <a:pt x="8917" y="5451"/>
                    <a:pt x="8885" y="5672"/>
                    <a:pt x="8728" y="5735"/>
                  </a:cubicBezTo>
                  <a:lnTo>
                    <a:pt x="8539" y="5861"/>
                  </a:lnTo>
                  <a:lnTo>
                    <a:pt x="8539" y="6270"/>
                  </a:lnTo>
                  <a:lnTo>
                    <a:pt x="8728" y="6396"/>
                  </a:lnTo>
                  <a:cubicBezTo>
                    <a:pt x="8885" y="6459"/>
                    <a:pt x="8980" y="6711"/>
                    <a:pt x="8854" y="6869"/>
                  </a:cubicBezTo>
                  <a:lnTo>
                    <a:pt x="8129" y="8066"/>
                  </a:lnTo>
                  <a:cubicBezTo>
                    <a:pt x="8043" y="8174"/>
                    <a:pt x="7927" y="8222"/>
                    <a:pt x="7812" y="8222"/>
                  </a:cubicBezTo>
                  <a:cubicBezTo>
                    <a:pt x="7759" y="8222"/>
                    <a:pt x="7706" y="8212"/>
                    <a:pt x="7656" y="8192"/>
                  </a:cubicBezTo>
                  <a:lnTo>
                    <a:pt x="7467" y="8066"/>
                  </a:lnTo>
                  <a:cubicBezTo>
                    <a:pt x="7341" y="8160"/>
                    <a:pt x="7215" y="8223"/>
                    <a:pt x="7121" y="8255"/>
                  </a:cubicBezTo>
                  <a:lnTo>
                    <a:pt x="7121" y="8507"/>
                  </a:lnTo>
                  <a:cubicBezTo>
                    <a:pt x="7121" y="8696"/>
                    <a:pt x="6963" y="8854"/>
                    <a:pt x="6774" y="8854"/>
                  </a:cubicBezTo>
                  <a:lnTo>
                    <a:pt x="5357" y="8854"/>
                  </a:lnTo>
                  <a:cubicBezTo>
                    <a:pt x="5136" y="8854"/>
                    <a:pt x="4978" y="8696"/>
                    <a:pt x="4978" y="8507"/>
                  </a:cubicBezTo>
                  <a:lnTo>
                    <a:pt x="4978" y="8255"/>
                  </a:lnTo>
                  <a:cubicBezTo>
                    <a:pt x="4884" y="8223"/>
                    <a:pt x="4758" y="8160"/>
                    <a:pt x="4632" y="8066"/>
                  </a:cubicBezTo>
                  <a:lnTo>
                    <a:pt x="4443" y="8192"/>
                  </a:lnTo>
                  <a:cubicBezTo>
                    <a:pt x="4393" y="8212"/>
                    <a:pt x="4334" y="8222"/>
                    <a:pt x="4274" y="8222"/>
                  </a:cubicBezTo>
                  <a:cubicBezTo>
                    <a:pt x="4145" y="8222"/>
                    <a:pt x="4013" y="8174"/>
                    <a:pt x="3970" y="8066"/>
                  </a:cubicBezTo>
                  <a:lnTo>
                    <a:pt x="3246" y="6869"/>
                  </a:lnTo>
                  <a:cubicBezTo>
                    <a:pt x="3183" y="6680"/>
                    <a:pt x="3214" y="6459"/>
                    <a:pt x="3372" y="6396"/>
                  </a:cubicBezTo>
                  <a:lnTo>
                    <a:pt x="3561" y="6270"/>
                  </a:lnTo>
                  <a:lnTo>
                    <a:pt x="3561" y="5861"/>
                  </a:lnTo>
                  <a:lnTo>
                    <a:pt x="3372" y="5735"/>
                  </a:lnTo>
                  <a:cubicBezTo>
                    <a:pt x="3214" y="5672"/>
                    <a:pt x="3151" y="5420"/>
                    <a:pt x="3246" y="5294"/>
                  </a:cubicBezTo>
                  <a:lnTo>
                    <a:pt x="3970" y="4065"/>
                  </a:lnTo>
                  <a:cubicBezTo>
                    <a:pt x="4013" y="3958"/>
                    <a:pt x="4142" y="3880"/>
                    <a:pt x="4270" y="3880"/>
                  </a:cubicBezTo>
                  <a:cubicBezTo>
                    <a:pt x="4331" y="3880"/>
                    <a:pt x="4392" y="3898"/>
                    <a:pt x="4443" y="3939"/>
                  </a:cubicBezTo>
                  <a:lnTo>
                    <a:pt x="4632" y="4065"/>
                  </a:lnTo>
                  <a:cubicBezTo>
                    <a:pt x="4758" y="3970"/>
                    <a:pt x="4884" y="3907"/>
                    <a:pt x="4978" y="3876"/>
                  </a:cubicBezTo>
                  <a:lnTo>
                    <a:pt x="4978" y="3624"/>
                  </a:lnTo>
                  <a:cubicBezTo>
                    <a:pt x="4978" y="3435"/>
                    <a:pt x="5136" y="3277"/>
                    <a:pt x="5357" y="3277"/>
                  </a:cubicBezTo>
                  <a:close/>
                  <a:moveTo>
                    <a:pt x="3246" y="8475"/>
                  </a:moveTo>
                  <a:cubicBezTo>
                    <a:pt x="3435" y="8475"/>
                    <a:pt x="3592" y="8633"/>
                    <a:pt x="3592" y="8822"/>
                  </a:cubicBezTo>
                  <a:cubicBezTo>
                    <a:pt x="3592" y="9043"/>
                    <a:pt x="3435" y="9169"/>
                    <a:pt x="3246" y="9169"/>
                  </a:cubicBezTo>
                  <a:cubicBezTo>
                    <a:pt x="3057" y="9169"/>
                    <a:pt x="2899" y="9011"/>
                    <a:pt x="2899" y="8822"/>
                  </a:cubicBezTo>
                  <a:cubicBezTo>
                    <a:pt x="2899" y="8633"/>
                    <a:pt x="3057" y="8475"/>
                    <a:pt x="3246" y="8475"/>
                  </a:cubicBezTo>
                  <a:close/>
                  <a:moveTo>
                    <a:pt x="8854" y="8475"/>
                  </a:moveTo>
                  <a:cubicBezTo>
                    <a:pt x="9043" y="8475"/>
                    <a:pt x="9200" y="8633"/>
                    <a:pt x="9200" y="8822"/>
                  </a:cubicBezTo>
                  <a:cubicBezTo>
                    <a:pt x="9200" y="9043"/>
                    <a:pt x="9043" y="9169"/>
                    <a:pt x="8854" y="9169"/>
                  </a:cubicBezTo>
                  <a:cubicBezTo>
                    <a:pt x="8665" y="9169"/>
                    <a:pt x="8507" y="9011"/>
                    <a:pt x="8507" y="8822"/>
                  </a:cubicBezTo>
                  <a:cubicBezTo>
                    <a:pt x="8507" y="8633"/>
                    <a:pt x="8665" y="8475"/>
                    <a:pt x="8854" y="8475"/>
                  </a:cubicBezTo>
                  <a:close/>
                  <a:moveTo>
                    <a:pt x="3183" y="1"/>
                  </a:moveTo>
                  <a:cubicBezTo>
                    <a:pt x="2994" y="1"/>
                    <a:pt x="2836" y="158"/>
                    <a:pt x="2836" y="347"/>
                  </a:cubicBezTo>
                  <a:lnTo>
                    <a:pt x="2836" y="1418"/>
                  </a:lnTo>
                  <a:lnTo>
                    <a:pt x="2458" y="1418"/>
                  </a:lnTo>
                  <a:cubicBezTo>
                    <a:pt x="1891" y="1418"/>
                    <a:pt x="1418" y="1891"/>
                    <a:pt x="1418" y="2490"/>
                  </a:cubicBezTo>
                  <a:lnTo>
                    <a:pt x="1418" y="2836"/>
                  </a:lnTo>
                  <a:lnTo>
                    <a:pt x="347" y="2836"/>
                  </a:lnTo>
                  <a:cubicBezTo>
                    <a:pt x="158" y="2836"/>
                    <a:pt x="1" y="2994"/>
                    <a:pt x="1" y="3183"/>
                  </a:cubicBezTo>
                  <a:cubicBezTo>
                    <a:pt x="1" y="3372"/>
                    <a:pt x="158" y="3529"/>
                    <a:pt x="347" y="3529"/>
                  </a:cubicBezTo>
                  <a:lnTo>
                    <a:pt x="1418" y="3529"/>
                  </a:lnTo>
                  <a:lnTo>
                    <a:pt x="1418" y="4254"/>
                  </a:lnTo>
                  <a:lnTo>
                    <a:pt x="347" y="4254"/>
                  </a:lnTo>
                  <a:cubicBezTo>
                    <a:pt x="158" y="4254"/>
                    <a:pt x="1" y="4411"/>
                    <a:pt x="1" y="4600"/>
                  </a:cubicBezTo>
                  <a:cubicBezTo>
                    <a:pt x="1" y="4821"/>
                    <a:pt x="158" y="4978"/>
                    <a:pt x="347" y="4978"/>
                  </a:cubicBezTo>
                  <a:lnTo>
                    <a:pt x="1418" y="4978"/>
                  </a:lnTo>
                  <a:lnTo>
                    <a:pt x="1418" y="5672"/>
                  </a:lnTo>
                  <a:lnTo>
                    <a:pt x="347" y="5672"/>
                  </a:lnTo>
                  <a:cubicBezTo>
                    <a:pt x="158" y="5672"/>
                    <a:pt x="1" y="5829"/>
                    <a:pt x="1" y="6018"/>
                  </a:cubicBezTo>
                  <a:cubicBezTo>
                    <a:pt x="1" y="6239"/>
                    <a:pt x="158" y="6396"/>
                    <a:pt x="347" y="6396"/>
                  </a:cubicBezTo>
                  <a:lnTo>
                    <a:pt x="1418" y="6396"/>
                  </a:lnTo>
                  <a:lnTo>
                    <a:pt x="1418" y="7089"/>
                  </a:lnTo>
                  <a:lnTo>
                    <a:pt x="347" y="7089"/>
                  </a:lnTo>
                  <a:cubicBezTo>
                    <a:pt x="158" y="7089"/>
                    <a:pt x="1" y="7247"/>
                    <a:pt x="1" y="7436"/>
                  </a:cubicBezTo>
                  <a:cubicBezTo>
                    <a:pt x="1" y="7656"/>
                    <a:pt x="158" y="7814"/>
                    <a:pt x="347" y="7814"/>
                  </a:cubicBezTo>
                  <a:lnTo>
                    <a:pt x="1418" y="7814"/>
                  </a:lnTo>
                  <a:lnTo>
                    <a:pt x="1418" y="8507"/>
                  </a:lnTo>
                  <a:lnTo>
                    <a:pt x="347" y="8507"/>
                  </a:lnTo>
                  <a:cubicBezTo>
                    <a:pt x="158" y="8507"/>
                    <a:pt x="1" y="8665"/>
                    <a:pt x="1" y="8854"/>
                  </a:cubicBezTo>
                  <a:cubicBezTo>
                    <a:pt x="1" y="9074"/>
                    <a:pt x="158" y="9232"/>
                    <a:pt x="347" y="9232"/>
                  </a:cubicBezTo>
                  <a:lnTo>
                    <a:pt x="1418" y="9232"/>
                  </a:lnTo>
                  <a:lnTo>
                    <a:pt x="1418" y="9578"/>
                  </a:lnTo>
                  <a:cubicBezTo>
                    <a:pt x="1418" y="10177"/>
                    <a:pt x="1891" y="10618"/>
                    <a:pt x="2458" y="10618"/>
                  </a:cubicBezTo>
                  <a:lnTo>
                    <a:pt x="2836" y="10618"/>
                  </a:lnTo>
                  <a:lnTo>
                    <a:pt x="2836" y="11689"/>
                  </a:lnTo>
                  <a:cubicBezTo>
                    <a:pt x="2836" y="11878"/>
                    <a:pt x="2994" y="12036"/>
                    <a:pt x="3183" y="12036"/>
                  </a:cubicBezTo>
                  <a:cubicBezTo>
                    <a:pt x="3372" y="12036"/>
                    <a:pt x="3529" y="11878"/>
                    <a:pt x="3529" y="11689"/>
                  </a:cubicBezTo>
                  <a:lnTo>
                    <a:pt x="3529" y="10618"/>
                  </a:lnTo>
                  <a:lnTo>
                    <a:pt x="4254" y="10618"/>
                  </a:lnTo>
                  <a:lnTo>
                    <a:pt x="4254" y="11689"/>
                  </a:lnTo>
                  <a:cubicBezTo>
                    <a:pt x="4254" y="11878"/>
                    <a:pt x="4411" y="12036"/>
                    <a:pt x="4600" y="12036"/>
                  </a:cubicBezTo>
                  <a:cubicBezTo>
                    <a:pt x="4789" y="12036"/>
                    <a:pt x="4947" y="11878"/>
                    <a:pt x="4947" y="11689"/>
                  </a:cubicBezTo>
                  <a:lnTo>
                    <a:pt x="4947" y="10618"/>
                  </a:lnTo>
                  <a:lnTo>
                    <a:pt x="5672" y="10618"/>
                  </a:lnTo>
                  <a:lnTo>
                    <a:pt x="5672" y="11689"/>
                  </a:lnTo>
                  <a:cubicBezTo>
                    <a:pt x="5672" y="11878"/>
                    <a:pt x="5829" y="12036"/>
                    <a:pt x="6018" y="12036"/>
                  </a:cubicBezTo>
                  <a:cubicBezTo>
                    <a:pt x="6207" y="12036"/>
                    <a:pt x="6365" y="11878"/>
                    <a:pt x="6365" y="11689"/>
                  </a:cubicBezTo>
                  <a:lnTo>
                    <a:pt x="6365" y="10618"/>
                  </a:lnTo>
                  <a:lnTo>
                    <a:pt x="7089" y="10618"/>
                  </a:lnTo>
                  <a:lnTo>
                    <a:pt x="7089" y="11689"/>
                  </a:lnTo>
                  <a:cubicBezTo>
                    <a:pt x="7089" y="11878"/>
                    <a:pt x="7247" y="12036"/>
                    <a:pt x="7436" y="12036"/>
                  </a:cubicBezTo>
                  <a:cubicBezTo>
                    <a:pt x="7625" y="12036"/>
                    <a:pt x="7782" y="11878"/>
                    <a:pt x="7782" y="11689"/>
                  </a:cubicBezTo>
                  <a:lnTo>
                    <a:pt x="7782" y="10618"/>
                  </a:lnTo>
                  <a:lnTo>
                    <a:pt x="8507" y="10618"/>
                  </a:lnTo>
                  <a:lnTo>
                    <a:pt x="8507" y="11689"/>
                  </a:lnTo>
                  <a:cubicBezTo>
                    <a:pt x="8507" y="11878"/>
                    <a:pt x="8665" y="12036"/>
                    <a:pt x="8854" y="12036"/>
                  </a:cubicBezTo>
                  <a:cubicBezTo>
                    <a:pt x="9043" y="12036"/>
                    <a:pt x="9200" y="11878"/>
                    <a:pt x="9200" y="11689"/>
                  </a:cubicBezTo>
                  <a:lnTo>
                    <a:pt x="9200" y="10618"/>
                  </a:lnTo>
                  <a:lnTo>
                    <a:pt x="9547" y="10618"/>
                  </a:lnTo>
                  <a:cubicBezTo>
                    <a:pt x="10145" y="10618"/>
                    <a:pt x="10618" y="10177"/>
                    <a:pt x="10618" y="9578"/>
                  </a:cubicBezTo>
                  <a:lnTo>
                    <a:pt x="10618" y="9232"/>
                  </a:lnTo>
                  <a:lnTo>
                    <a:pt x="11689" y="9232"/>
                  </a:lnTo>
                  <a:cubicBezTo>
                    <a:pt x="11878" y="9232"/>
                    <a:pt x="12036" y="9074"/>
                    <a:pt x="12036" y="8854"/>
                  </a:cubicBezTo>
                  <a:cubicBezTo>
                    <a:pt x="12036" y="8665"/>
                    <a:pt x="11878" y="8507"/>
                    <a:pt x="11689" y="8507"/>
                  </a:cubicBezTo>
                  <a:lnTo>
                    <a:pt x="10618" y="8507"/>
                  </a:lnTo>
                  <a:lnTo>
                    <a:pt x="10618" y="7814"/>
                  </a:lnTo>
                  <a:lnTo>
                    <a:pt x="11689" y="7814"/>
                  </a:lnTo>
                  <a:cubicBezTo>
                    <a:pt x="11878" y="7814"/>
                    <a:pt x="12036" y="7656"/>
                    <a:pt x="12036" y="7436"/>
                  </a:cubicBezTo>
                  <a:cubicBezTo>
                    <a:pt x="12036" y="7247"/>
                    <a:pt x="11878" y="7089"/>
                    <a:pt x="11689" y="7089"/>
                  </a:cubicBezTo>
                  <a:lnTo>
                    <a:pt x="10618" y="7089"/>
                  </a:lnTo>
                  <a:lnTo>
                    <a:pt x="10618" y="6396"/>
                  </a:lnTo>
                  <a:lnTo>
                    <a:pt x="11689" y="6396"/>
                  </a:lnTo>
                  <a:cubicBezTo>
                    <a:pt x="11878" y="6396"/>
                    <a:pt x="12036" y="6239"/>
                    <a:pt x="12036" y="6018"/>
                  </a:cubicBezTo>
                  <a:cubicBezTo>
                    <a:pt x="12036" y="5829"/>
                    <a:pt x="11878" y="5672"/>
                    <a:pt x="11689" y="5672"/>
                  </a:cubicBezTo>
                  <a:lnTo>
                    <a:pt x="10618" y="5672"/>
                  </a:lnTo>
                  <a:lnTo>
                    <a:pt x="10618" y="4978"/>
                  </a:lnTo>
                  <a:lnTo>
                    <a:pt x="11689" y="4978"/>
                  </a:lnTo>
                  <a:cubicBezTo>
                    <a:pt x="11878" y="4978"/>
                    <a:pt x="12036" y="4821"/>
                    <a:pt x="12036" y="4600"/>
                  </a:cubicBezTo>
                  <a:cubicBezTo>
                    <a:pt x="12036" y="4411"/>
                    <a:pt x="11878" y="4254"/>
                    <a:pt x="11689" y="4254"/>
                  </a:cubicBezTo>
                  <a:lnTo>
                    <a:pt x="10618" y="4254"/>
                  </a:lnTo>
                  <a:lnTo>
                    <a:pt x="10618" y="3529"/>
                  </a:lnTo>
                  <a:lnTo>
                    <a:pt x="11689" y="3529"/>
                  </a:lnTo>
                  <a:cubicBezTo>
                    <a:pt x="11878" y="3529"/>
                    <a:pt x="12036" y="3372"/>
                    <a:pt x="12036" y="3183"/>
                  </a:cubicBezTo>
                  <a:cubicBezTo>
                    <a:pt x="12036" y="2994"/>
                    <a:pt x="11878" y="2836"/>
                    <a:pt x="11689" y="2836"/>
                  </a:cubicBezTo>
                  <a:lnTo>
                    <a:pt x="10618" y="2836"/>
                  </a:lnTo>
                  <a:lnTo>
                    <a:pt x="10618" y="2490"/>
                  </a:lnTo>
                  <a:cubicBezTo>
                    <a:pt x="10618" y="1891"/>
                    <a:pt x="10145" y="1418"/>
                    <a:pt x="9547" y="1418"/>
                  </a:cubicBezTo>
                  <a:lnTo>
                    <a:pt x="9200" y="1418"/>
                  </a:lnTo>
                  <a:lnTo>
                    <a:pt x="9200" y="347"/>
                  </a:lnTo>
                  <a:cubicBezTo>
                    <a:pt x="9200" y="158"/>
                    <a:pt x="9043" y="1"/>
                    <a:pt x="8854" y="1"/>
                  </a:cubicBezTo>
                  <a:cubicBezTo>
                    <a:pt x="8665" y="1"/>
                    <a:pt x="8507" y="158"/>
                    <a:pt x="8507" y="347"/>
                  </a:cubicBezTo>
                  <a:lnTo>
                    <a:pt x="8507" y="1418"/>
                  </a:lnTo>
                  <a:lnTo>
                    <a:pt x="7782" y="1418"/>
                  </a:lnTo>
                  <a:lnTo>
                    <a:pt x="7782" y="347"/>
                  </a:lnTo>
                  <a:cubicBezTo>
                    <a:pt x="7782" y="158"/>
                    <a:pt x="7625" y="1"/>
                    <a:pt x="7436" y="1"/>
                  </a:cubicBezTo>
                  <a:cubicBezTo>
                    <a:pt x="7247" y="1"/>
                    <a:pt x="7089" y="158"/>
                    <a:pt x="7089" y="347"/>
                  </a:cubicBezTo>
                  <a:lnTo>
                    <a:pt x="7089" y="1418"/>
                  </a:lnTo>
                  <a:lnTo>
                    <a:pt x="6365" y="1418"/>
                  </a:lnTo>
                  <a:lnTo>
                    <a:pt x="6365" y="347"/>
                  </a:lnTo>
                  <a:cubicBezTo>
                    <a:pt x="6365" y="158"/>
                    <a:pt x="6207" y="1"/>
                    <a:pt x="6018" y="1"/>
                  </a:cubicBezTo>
                  <a:cubicBezTo>
                    <a:pt x="5829" y="1"/>
                    <a:pt x="5672" y="158"/>
                    <a:pt x="5672" y="347"/>
                  </a:cubicBezTo>
                  <a:lnTo>
                    <a:pt x="5672" y="1418"/>
                  </a:lnTo>
                  <a:lnTo>
                    <a:pt x="4947" y="1418"/>
                  </a:lnTo>
                  <a:lnTo>
                    <a:pt x="4947" y="347"/>
                  </a:lnTo>
                  <a:cubicBezTo>
                    <a:pt x="4947" y="158"/>
                    <a:pt x="4789" y="1"/>
                    <a:pt x="4600" y="1"/>
                  </a:cubicBezTo>
                  <a:cubicBezTo>
                    <a:pt x="4411" y="1"/>
                    <a:pt x="4254" y="158"/>
                    <a:pt x="4254" y="347"/>
                  </a:cubicBezTo>
                  <a:lnTo>
                    <a:pt x="4254" y="1418"/>
                  </a:lnTo>
                  <a:lnTo>
                    <a:pt x="3529" y="1418"/>
                  </a:lnTo>
                  <a:lnTo>
                    <a:pt x="3529" y="347"/>
                  </a:lnTo>
                  <a:cubicBezTo>
                    <a:pt x="3529" y="158"/>
                    <a:pt x="3372" y="1"/>
                    <a:pt x="318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19"/>
            <p:cNvSpPr/>
            <p:nvPr/>
          </p:nvSpPr>
          <p:spPr>
            <a:xfrm>
              <a:off x="-44369750" y="3317850"/>
              <a:ext cx="17350" cy="18150"/>
            </a:xfrm>
            <a:custGeom>
              <a:rect b="b" l="l" r="r" t="t"/>
              <a:pathLst>
                <a:path extrusionOk="0" h="726" w="694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19"/>
            <p:cNvSpPr/>
            <p:nvPr/>
          </p:nvSpPr>
          <p:spPr>
            <a:xfrm>
              <a:off x="-44411500" y="3275325"/>
              <a:ext cx="100825" cy="102400"/>
            </a:xfrm>
            <a:custGeom>
              <a:rect b="b" l="l" r="r" t="t"/>
              <a:pathLst>
                <a:path extrusionOk="0" h="4096" w="4033">
                  <a:moveTo>
                    <a:pt x="2017" y="1008"/>
                  </a:moveTo>
                  <a:cubicBezTo>
                    <a:pt x="2615" y="1008"/>
                    <a:pt x="3088" y="1481"/>
                    <a:pt x="3088" y="2048"/>
                  </a:cubicBezTo>
                  <a:cubicBezTo>
                    <a:pt x="3088" y="2647"/>
                    <a:pt x="2615" y="3119"/>
                    <a:pt x="2017" y="3119"/>
                  </a:cubicBezTo>
                  <a:cubicBezTo>
                    <a:pt x="1418" y="3119"/>
                    <a:pt x="945" y="2647"/>
                    <a:pt x="945" y="2048"/>
                  </a:cubicBezTo>
                  <a:cubicBezTo>
                    <a:pt x="945" y="1481"/>
                    <a:pt x="1418" y="1008"/>
                    <a:pt x="2017" y="1008"/>
                  </a:cubicBezTo>
                  <a:close/>
                  <a:moveTo>
                    <a:pt x="1670" y="0"/>
                  </a:moveTo>
                  <a:lnTo>
                    <a:pt x="1670" y="126"/>
                  </a:lnTo>
                  <a:cubicBezTo>
                    <a:pt x="1670" y="284"/>
                    <a:pt x="1576" y="410"/>
                    <a:pt x="1418" y="441"/>
                  </a:cubicBezTo>
                  <a:cubicBezTo>
                    <a:pt x="1229" y="536"/>
                    <a:pt x="1040" y="630"/>
                    <a:pt x="882" y="756"/>
                  </a:cubicBezTo>
                  <a:cubicBezTo>
                    <a:pt x="809" y="811"/>
                    <a:pt x="725" y="845"/>
                    <a:pt x="643" y="845"/>
                  </a:cubicBezTo>
                  <a:cubicBezTo>
                    <a:pt x="584" y="845"/>
                    <a:pt x="526" y="828"/>
                    <a:pt x="473" y="788"/>
                  </a:cubicBezTo>
                  <a:lnTo>
                    <a:pt x="347" y="725"/>
                  </a:lnTo>
                  <a:lnTo>
                    <a:pt x="0" y="1324"/>
                  </a:lnTo>
                  <a:lnTo>
                    <a:pt x="126" y="1387"/>
                  </a:lnTo>
                  <a:cubicBezTo>
                    <a:pt x="252" y="1481"/>
                    <a:pt x="315" y="1639"/>
                    <a:pt x="284" y="1733"/>
                  </a:cubicBezTo>
                  <a:cubicBezTo>
                    <a:pt x="252" y="1985"/>
                    <a:pt x="252" y="2143"/>
                    <a:pt x="284" y="2363"/>
                  </a:cubicBezTo>
                  <a:cubicBezTo>
                    <a:pt x="315" y="2521"/>
                    <a:pt x="252" y="2647"/>
                    <a:pt x="126" y="2741"/>
                  </a:cubicBezTo>
                  <a:lnTo>
                    <a:pt x="0" y="2804"/>
                  </a:lnTo>
                  <a:lnTo>
                    <a:pt x="347" y="3403"/>
                  </a:lnTo>
                  <a:lnTo>
                    <a:pt x="473" y="3308"/>
                  </a:lnTo>
                  <a:cubicBezTo>
                    <a:pt x="518" y="3286"/>
                    <a:pt x="566" y="3276"/>
                    <a:pt x="616" y="3276"/>
                  </a:cubicBezTo>
                  <a:cubicBezTo>
                    <a:pt x="707" y="3276"/>
                    <a:pt x="801" y="3310"/>
                    <a:pt x="882" y="3371"/>
                  </a:cubicBezTo>
                  <a:cubicBezTo>
                    <a:pt x="1040" y="3529"/>
                    <a:pt x="1229" y="3592"/>
                    <a:pt x="1418" y="3686"/>
                  </a:cubicBezTo>
                  <a:cubicBezTo>
                    <a:pt x="1576" y="3718"/>
                    <a:pt x="1670" y="3875"/>
                    <a:pt x="1670" y="4001"/>
                  </a:cubicBezTo>
                  <a:lnTo>
                    <a:pt x="1670" y="4096"/>
                  </a:lnTo>
                  <a:lnTo>
                    <a:pt x="2363" y="4096"/>
                  </a:lnTo>
                  <a:lnTo>
                    <a:pt x="2363" y="4001"/>
                  </a:lnTo>
                  <a:cubicBezTo>
                    <a:pt x="2363" y="3844"/>
                    <a:pt x="2458" y="3718"/>
                    <a:pt x="2615" y="3686"/>
                  </a:cubicBezTo>
                  <a:cubicBezTo>
                    <a:pt x="2804" y="3592"/>
                    <a:pt x="2993" y="3466"/>
                    <a:pt x="3151" y="3371"/>
                  </a:cubicBezTo>
                  <a:cubicBezTo>
                    <a:pt x="3232" y="3310"/>
                    <a:pt x="3327" y="3276"/>
                    <a:pt x="3417" y="3276"/>
                  </a:cubicBezTo>
                  <a:cubicBezTo>
                    <a:pt x="3467" y="3276"/>
                    <a:pt x="3516" y="3286"/>
                    <a:pt x="3560" y="3308"/>
                  </a:cubicBezTo>
                  <a:lnTo>
                    <a:pt x="3686" y="3403"/>
                  </a:lnTo>
                  <a:lnTo>
                    <a:pt x="4033" y="2804"/>
                  </a:lnTo>
                  <a:lnTo>
                    <a:pt x="3907" y="2741"/>
                  </a:lnTo>
                  <a:cubicBezTo>
                    <a:pt x="3781" y="2647"/>
                    <a:pt x="3718" y="2489"/>
                    <a:pt x="3749" y="2363"/>
                  </a:cubicBezTo>
                  <a:cubicBezTo>
                    <a:pt x="3781" y="2143"/>
                    <a:pt x="3781" y="1985"/>
                    <a:pt x="3749" y="1733"/>
                  </a:cubicBezTo>
                  <a:cubicBezTo>
                    <a:pt x="3718" y="1576"/>
                    <a:pt x="3781" y="1481"/>
                    <a:pt x="3907" y="1387"/>
                  </a:cubicBezTo>
                  <a:lnTo>
                    <a:pt x="4033" y="1324"/>
                  </a:lnTo>
                  <a:lnTo>
                    <a:pt x="3686" y="725"/>
                  </a:lnTo>
                  <a:lnTo>
                    <a:pt x="3560" y="788"/>
                  </a:lnTo>
                  <a:cubicBezTo>
                    <a:pt x="3502" y="832"/>
                    <a:pt x="3437" y="855"/>
                    <a:pt x="3371" y="855"/>
                  </a:cubicBezTo>
                  <a:cubicBezTo>
                    <a:pt x="3295" y="855"/>
                    <a:pt x="3218" y="824"/>
                    <a:pt x="3151" y="756"/>
                  </a:cubicBezTo>
                  <a:cubicBezTo>
                    <a:pt x="2993" y="599"/>
                    <a:pt x="2804" y="536"/>
                    <a:pt x="2615" y="441"/>
                  </a:cubicBezTo>
                  <a:cubicBezTo>
                    <a:pt x="2458" y="410"/>
                    <a:pt x="2363" y="252"/>
                    <a:pt x="2363" y="126"/>
                  </a:cubicBezTo>
                  <a:lnTo>
                    <a:pt x="2363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1" name="Google Shape;231;p19"/>
          <p:cNvGrpSpPr/>
          <p:nvPr/>
        </p:nvGrpSpPr>
        <p:grpSpPr>
          <a:xfrm>
            <a:off x="1172075" y="2032454"/>
            <a:ext cx="355258" cy="270410"/>
            <a:chOff x="-47523400" y="3973950"/>
            <a:chExt cx="300100" cy="228425"/>
          </a:xfrm>
        </p:grpSpPr>
        <p:sp>
          <p:nvSpPr>
            <p:cNvPr id="232" name="Google Shape;232;p19"/>
            <p:cNvSpPr/>
            <p:nvPr/>
          </p:nvSpPr>
          <p:spPr>
            <a:xfrm>
              <a:off x="-47417075" y="4061375"/>
              <a:ext cx="15775" cy="15775"/>
            </a:xfrm>
            <a:custGeom>
              <a:rect b="b" l="l" r="r" t="t"/>
              <a:pathLst>
                <a:path extrusionOk="0" h="631" w="631">
                  <a:moveTo>
                    <a:pt x="0" y="0"/>
                  </a:moveTo>
                  <a:lnTo>
                    <a:pt x="0" y="630"/>
                  </a:lnTo>
                  <a:cubicBezTo>
                    <a:pt x="284" y="536"/>
                    <a:pt x="504" y="315"/>
                    <a:pt x="63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19"/>
            <p:cNvSpPr/>
            <p:nvPr/>
          </p:nvSpPr>
          <p:spPr>
            <a:xfrm>
              <a:off x="-47417875" y="4061375"/>
              <a:ext cx="52800" cy="52775"/>
            </a:xfrm>
            <a:custGeom>
              <a:rect b="b" l="l" r="r" t="t"/>
              <a:pathLst>
                <a:path extrusionOk="0" h="2111" w="2112">
                  <a:moveTo>
                    <a:pt x="1356" y="0"/>
                  </a:moveTo>
                  <a:cubicBezTo>
                    <a:pt x="1261" y="693"/>
                    <a:pt x="694" y="1260"/>
                    <a:pt x="1" y="1386"/>
                  </a:cubicBezTo>
                  <a:lnTo>
                    <a:pt x="1" y="2111"/>
                  </a:lnTo>
                  <a:lnTo>
                    <a:pt x="2112" y="2111"/>
                  </a:lnTo>
                  <a:lnTo>
                    <a:pt x="2112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19"/>
            <p:cNvSpPr/>
            <p:nvPr/>
          </p:nvSpPr>
          <p:spPr>
            <a:xfrm>
              <a:off x="-47453300" y="4026700"/>
              <a:ext cx="51200" cy="51225"/>
            </a:xfrm>
            <a:custGeom>
              <a:rect b="b" l="l" r="r" t="t"/>
              <a:pathLst>
                <a:path extrusionOk="0" h="2049" w="2048">
                  <a:moveTo>
                    <a:pt x="1071" y="1"/>
                  </a:moveTo>
                  <a:cubicBezTo>
                    <a:pt x="473" y="1"/>
                    <a:pt x="0" y="473"/>
                    <a:pt x="0" y="1072"/>
                  </a:cubicBezTo>
                  <a:cubicBezTo>
                    <a:pt x="0" y="1545"/>
                    <a:pt x="284" y="1891"/>
                    <a:pt x="693" y="2049"/>
                  </a:cubicBezTo>
                  <a:lnTo>
                    <a:pt x="693" y="1072"/>
                  </a:lnTo>
                  <a:cubicBezTo>
                    <a:pt x="693" y="883"/>
                    <a:pt x="851" y="725"/>
                    <a:pt x="1071" y="725"/>
                  </a:cubicBezTo>
                  <a:lnTo>
                    <a:pt x="2048" y="725"/>
                  </a:lnTo>
                  <a:cubicBezTo>
                    <a:pt x="1922" y="284"/>
                    <a:pt x="1512" y="1"/>
                    <a:pt x="1071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19"/>
            <p:cNvSpPr/>
            <p:nvPr/>
          </p:nvSpPr>
          <p:spPr>
            <a:xfrm>
              <a:off x="-47506875" y="3973950"/>
              <a:ext cx="264675" cy="174875"/>
            </a:xfrm>
            <a:custGeom>
              <a:rect b="b" l="l" r="r" t="t"/>
              <a:pathLst>
                <a:path extrusionOk="0" h="6995" w="10587">
                  <a:moveTo>
                    <a:pt x="8854" y="1418"/>
                  </a:moveTo>
                  <a:cubicBezTo>
                    <a:pt x="9074" y="1418"/>
                    <a:pt x="9232" y="1575"/>
                    <a:pt x="9232" y="1764"/>
                  </a:cubicBezTo>
                  <a:cubicBezTo>
                    <a:pt x="9232" y="1953"/>
                    <a:pt x="9074" y="2111"/>
                    <a:pt x="8854" y="2111"/>
                  </a:cubicBezTo>
                  <a:lnTo>
                    <a:pt x="7436" y="2111"/>
                  </a:lnTo>
                  <a:cubicBezTo>
                    <a:pt x="7247" y="2111"/>
                    <a:pt x="7089" y="1953"/>
                    <a:pt x="7089" y="1764"/>
                  </a:cubicBezTo>
                  <a:cubicBezTo>
                    <a:pt x="7089" y="1575"/>
                    <a:pt x="7247" y="1418"/>
                    <a:pt x="7436" y="1418"/>
                  </a:cubicBezTo>
                  <a:close/>
                  <a:moveTo>
                    <a:pt x="8854" y="2772"/>
                  </a:moveTo>
                  <a:cubicBezTo>
                    <a:pt x="9074" y="2772"/>
                    <a:pt x="9232" y="2930"/>
                    <a:pt x="9232" y="3151"/>
                  </a:cubicBezTo>
                  <a:cubicBezTo>
                    <a:pt x="9232" y="3340"/>
                    <a:pt x="9074" y="3497"/>
                    <a:pt x="8854" y="3497"/>
                  </a:cubicBezTo>
                  <a:lnTo>
                    <a:pt x="7436" y="3497"/>
                  </a:lnTo>
                  <a:cubicBezTo>
                    <a:pt x="7247" y="3497"/>
                    <a:pt x="7089" y="3340"/>
                    <a:pt x="7089" y="3151"/>
                  </a:cubicBezTo>
                  <a:cubicBezTo>
                    <a:pt x="7089" y="2930"/>
                    <a:pt x="7247" y="2772"/>
                    <a:pt x="7436" y="2772"/>
                  </a:cubicBezTo>
                  <a:close/>
                  <a:moveTo>
                    <a:pt x="8854" y="4190"/>
                  </a:moveTo>
                  <a:cubicBezTo>
                    <a:pt x="9074" y="4190"/>
                    <a:pt x="9232" y="4348"/>
                    <a:pt x="9232" y="4568"/>
                  </a:cubicBezTo>
                  <a:cubicBezTo>
                    <a:pt x="9232" y="4757"/>
                    <a:pt x="9074" y="4915"/>
                    <a:pt x="8854" y="4915"/>
                  </a:cubicBezTo>
                  <a:lnTo>
                    <a:pt x="7436" y="4915"/>
                  </a:lnTo>
                  <a:cubicBezTo>
                    <a:pt x="7247" y="4915"/>
                    <a:pt x="7089" y="4757"/>
                    <a:pt x="7089" y="4568"/>
                  </a:cubicBezTo>
                  <a:cubicBezTo>
                    <a:pt x="7089" y="4348"/>
                    <a:pt x="7247" y="4190"/>
                    <a:pt x="7436" y="4190"/>
                  </a:cubicBezTo>
                  <a:close/>
                  <a:moveTo>
                    <a:pt x="3246" y="1355"/>
                  </a:moveTo>
                  <a:cubicBezTo>
                    <a:pt x="4096" y="1355"/>
                    <a:pt x="4821" y="1953"/>
                    <a:pt x="4979" y="2772"/>
                  </a:cubicBezTo>
                  <a:lnTo>
                    <a:pt x="6081" y="2772"/>
                  </a:lnTo>
                  <a:cubicBezTo>
                    <a:pt x="6270" y="2772"/>
                    <a:pt x="6428" y="2930"/>
                    <a:pt x="6428" y="3151"/>
                  </a:cubicBezTo>
                  <a:lnTo>
                    <a:pt x="6428" y="5986"/>
                  </a:lnTo>
                  <a:lnTo>
                    <a:pt x="6396" y="5986"/>
                  </a:lnTo>
                  <a:cubicBezTo>
                    <a:pt x="6396" y="6175"/>
                    <a:pt x="6239" y="6333"/>
                    <a:pt x="6018" y="6333"/>
                  </a:cubicBezTo>
                  <a:lnTo>
                    <a:pt x="3246" y="6333"/>
                  </a:lnTo>
                  <a:cubicBezTo>
                    <a:pt x="3025" y="6333"/>
                    <a:pt x="2868" y="6175"/>
                    <a:pt x="2868" y="5986"/>
                  </a:cubicBezTo>
                  <a:lnTo>
                    <a:pt x="2868" y="4883"/>
                  </a:lnTo>
                  <a:cubicBezTo>
                    <a:pt x="2080" y="4726"/>
                    <a:pt x="1450" y="4001"/>
                    <a:pt x="1450" y="3151"/>
                  </a:cubicBezTo>
                  <a:cubicBezTo>
                    <a:pt x="1450" y="2142"/>
                    <a:pt x="2238" y="1355"/>
                    <a:pt x="3246" y="1355"/>
                  </a:cubicBezTo>
                  <a:close/>
                  <a:moveTo>
                    <a:pt x="8854" y="5608"/>
                  </a:moveTo>
                  <a:cubicBezTo>
                    <a:pt x="9074" y="5608"/>
                    <a:pt x="9232" y="5765"/>
                    <a:pt x="9232" y="5986"/>
                  </a:cubicBezTo>
                  <a:cubicBezTo>
                    <a:pt x="9232" y="6175"/>
                    <a:pt x="9074" y="6333"/>
                    <a:pt x="8854" y="6333"/>
                  </a:cubicBezTo>
                  <a:lnTo>
                    <a:pt x="7436" y="6333"/>
                  </a:lnTo>
                  <a:cubicBezTo>
                    <a:pt x="7247" y="6333"/>
                    <a:pt x="7089" y="6175"/>
                    <a:pt x="7089" y="5986"/>
                  </a:cubicBezTo>
                  <a:cubicBezTo>
                    <a:pt x="7089" y="5765"/>
                    <a:pt x="7247" y="5608"/>
                    <a:pt x="7436" y="5608"/>
                  </a:cubicBezTo>
                  <a:close/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6994"/>
                  </a:lnTo>
                  <a:lnTo>
                    <a:pt x="10586" y="6994"/>
                  </a:lnTo>
                  <a:lnTo>
                    <a:pt x="10586" y="347"/>
                  </a:lnTo>
                  <a:cubicBezTo>
                    <a:pt x="10586" y="158"/>
                    <a:pt x="10429" y="0"/>
                    <a:pt x="1024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19"/>
            <p:cNvSpPr/>
            <p:nvPr/>
          </p:nvSpPr>
          <p:spPr>
            <a:xfrm>
              <a:off x="-47523400" y="4166900"/>
              <a:ext cx="300100" cy="35475"/>
            </a:xfrm>
            <a:custGeom>
              <a:rect b="b" l="l" r="r" t="t"/>
              <a:pathLst>
                <a:path extrusionOk="0" h="1419" w="12004">
                  <a:moveTo>
                    <a:pt x="0" y="1"/>
                  </a:moveTo>
                  <a:lnTo>
                    <a:pt x="0" y="1040"/>
                  </a:lnTo>
                  <a:cubicBezTo>
                    <a:pt x="0" y="1261"/>
                    <a:pt x="158" y="1418"/>
                    <a:pt x="347" y="1418"/>
                  </a:cubicBezTo>
                  <a:lnTo>
                    <a:pt x="11657" y="1418"/>
                  </a:lnTo>
                  <a:cubicBezTo>
                    <a:pt x="11846" y="1418"/>
                    <a:pt x="12004" y="1261"/>
                    <a:pt x="12004" y="1040"/>
                  </a:cubicBezTo>
                  <a:lnTo>
                    <a:pt x="12004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237" name="Google Shape;23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8644" y="1403550"/>
            <a:ext cx="4512957" cy="3384718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19"/>
          <p:cNvSpPr txBox="1"/>
          <p:nvPr/>
        </p:nvSpPr>
        <p:spPr>
          <a:xfrm>
            <a:off x="8817300" y="4687353"/>
            <a:ext cx="30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b="1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0"/>
          <p:cNvSpPr txBox="1"/>
          <p:nvPr>
            <p:ph idx="6" type="ctrTitle"/>
          </p:nvPr>
        </p:nvSpPr>
        <p:spPr>
          <a:xfrm>
            <a:off x="311688" y="364000"/>
            <a:ext cx="85206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SERVERS’ statistics</a:t>
            </a:r>
            <a:endParaRPr/>
          </a:p>
        </p:txBody>
      </p:sp>
      <p:pic>
        <p:nvPicPr>
          <p:cNvPr id="244" name="Google Shape;244;p20"/>
          <p:cNvPicPr preferRelativeResize="0"/>
          <p:nvPr/>
        </p:nvPicPr>
        <p:blipFill rotWithShape="1">
          <a:blip r:embed="rId3">
            <a:alphaModFix/>
          </a:blip>
          <a:srcRect b="0" l="0" r="0" t="8625"/>
          <a:stretch/>
        </p:blipFill>
        <p:spPr>
          <a:xfrm>
            <a:off x="49237" y="1357075"/>
            <a:ext cx="9045523" cy="348095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20"/>
          <p:cNvSpPr txBox="1"/>
          <p:nvPr/>
        </p:nvSpPr>
        <p:spPr>
          <a:xfrm>
            <a:off x="1579350" y="833875"/>
            <a:ext cx="5985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 u="sng">
                <a:solidFill>
                  <a:schemeClr val="accent1"/>
                </a:solidFill>
                <a:latin typeface="Roboto Light"/>
                <a:ea typeface="Roboto Light"/>
                <a:cs typeface="Roboto Light"/>
                <a:sym typeface="Roboto Ligh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http://cern.ch/go/datacentrebynumbers</a:t>
            </a:r>
            <a:endParaRPr sz="17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246" name="Google Shape;246;p20"/>
          <p:cNvSpPr txBox="1"/>
          <p:nvPr/>
        </p:nvSpPr>
        <p:spPr>
          <a:xfrm>
            <a:off x="8817300" y="4687353"/>
            <a:ext cx="30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endParaRPr b="1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1"/>
          <p:cNvSpPr txBox="1"/>
          <p:nvPr>
            <p:ph idx="6" type="ctrTitle"/>
          </p:nvPr>
        </p:nvSpPr>
        <p:spPr>
          <a:xfrm>
            <a:off x="311700" y="644550"/>
            <a:ext cx="85206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OVERVIEW</a:t>
            </a:r>
            <a:endParaRPr/>
          </a:p>
        </p:txBody>
      </p:sp>
      <p:sp>
        <p:nvSpPr>
          <p:cNvPr id="252" name="Google Shape;252;p21"/>
          <p:cNvSpPr txBox="1"/>
          <p:nvPr>
            <p:ph idx="2" type="subTitle"/>
          </p:nvPr>
        </p:nvSpPr>
        <p:spPr>
          <a:xfrm>
            <a:off x="1470075" y="3393125"/>
            <a:ext cx="1394100" cy="50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lt1"/>
                </a:solidFill>
              </a:rPr>
              <a:t>Experiments send over 10PB of data per month. In 2018, the data center received 115PB of data (record year so far)</a:t>
            </a:r>
            <a:endParaRPr sz="900"/>
          </a:p>
        </p:txBody>
      </p:sp>
      <p:sp>
        <p:nvSpPr>
          <p:cNvPr id="253" name="Google Shape;253;p21"/>
          <p:cNvSpPr txBox="1"/>
          <p:nvPr>
            <p:ph idx="4" type="ctrTitle"/>
          </p:nvPr>
        </p:nvSpPr>
        <p:spPr>
          <a:xfrm>
            <a:off x="1129131" y="3276775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DATA</a:t>
            </a:r>
            <a:endParaRPr sz="900"/>
          </a:p>
        </p:txBody>
      </p:sp>
      <p:sp>
        <p:nvSpPr>
          <p:cNvPr id="254" name="Google Shape;254;p21"/>
          <p:cNvSpPr/>
          <p:nvPr/>
        </p:nvSpPr>
        <p:spPr>
          <a:xfrm>
            <a:off x="1450111" y="2893637"/>
            <a:ext cx="1433970" cy="275589"/>
          </a:xfrm>
          <a:custGeom>
            <a:rect b="b" l="l" r="r" t="t"/>
            <a:pathLst>
              <a:path extrusionOk="0" h="14659" w="76275">
                <a:moveTo>
                  <a:pt x="1109" y="1"/>
                </a:moveTo>
                <a:cubicBezTo>
                  <a:pt x="512" y="1"/>
                  <a:pt x="1" y="512"/>
                  <a:pt x="1" y="1109"/>
                </a:cubicBezTo>
                <a:lnTo>
                  <a:pt x="1" y="13636"/>
                </a:lnTo>
                <a:cubicBezTo>
                  <a:pt x="1" y="14318"/>
                  <a:pt x="533" y="14659"/>
                  <a:pt x="1066" y="14659"/>
                </a:cubicBezTo>
                <a:cubicBezTo>
                  <a:pt x="1599" y="14659"/>
                  <a:pt x="2131" y="14318"/>
                  <a:pt x="2131" y="13636"/>
                </a:cubicBezTo>
                <a:lnTo>
                  <a:pt x="2131" y="2131"/>
                </a:lnTo>
                <a:lnTo>
                  <a:pt x="74144" y="2131"/>
                </a:lnTo>
                <a:lnTo>
                  <a:pt x="74144" y="13636"/>
                </a:lnTo>
                <a:cubicBezTo>
                  <a:pt x="74144" y="14233"/>
                  <a:pt x="74570" y="14659"/>
                  <a:pt x="75167" y="14659"/>
                </a:cubicBezTo>
                <a:cubicBezTo>
                  <a:pt x="75763" y="14659"/>
                  <a:pt x="76275" y="14233"/>
                  <a:pt x="76275" y="13636"/>
                </a:cubicBezTo>
                <a:lnTo>
                  <a:pt x="76275" y="1109"/>
                </a:lnTo>
                <a:cubicBezTo>
                  <a:pt x="76275" y="512"/>
                  <a:pt x="75763" y="1"/>
                  <a:pt x="7516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21"/>
          <p:cNvSpPr/>
          <p:nvPr/>
        </p:nvSpPr>
        <p:spPr>
          <a:xfrm>
            <a:off x="1647180" y="1633312"/>
            <a:ext cx="1028623" cy="905784"/>
          </a:xfrm>
          <a:custGeom>
            <a:rect b="b" l="l" r="r" t="t"/>
            <a:pathLst>
              <a:path extrusionOk="0" h="48180" w="54714">
                <a:moveTo>
                  <a:pt x="27354" y="1"/>
                </a:moveTo>
                <a:cubicBezTo>
                  <a:pt x="24282" y="1"/>
                  <a:pt x="21161" y="594"/>
                  <a:pt x="18153" y="1847"/>
                </a:cubicBezTo>
                <a:cubicBezTo>
                  <a:pt x="5881" y="6960"/>
                  <a:pt x="1" y="21022"/>
                  <a:pt x="5114" y="33294"/>
                </a:cubicBezTo>
                <a:cubicBezTo>
                  <a:pt x="8974" y="42558"/>
                  <a:pt x="17933" y="48179"/>
                  <a:pt x="27372" y="48179"/>
                </a:cubicBezTo>
                <a:cubicBezTo>
                  <a:pt x="30437" y="48179"/>
                  <a:pt x="33553" y="47586"/>
                  <a:pt x="36561" y="46333"/>
                </a:cubicBezTo>
                <a:cubicBezTo>
                  <a:pt x="48918" y="41220"/>
                  <a:pt x="54713" y="27158"/>
                  <a:pt x="49600" y="14886"/>
                </a:cubicBezTo>
                <a:cubicBezTo>
                  <a:pt x="45805" y="5622"/>
                  <a:pt x="36813" y="1"/>
                  <a:pt x="2735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1"/>
          <p:cNvSpPr/>
          <p:nvPr/>
        </p:nvSpPr>
        <p:spPr>
          <a:xfrm>
            <a:off x="2147025" y="2017696"/>
            <a:ext cx="40063" cy="916068"/>
          </a:xfrm>
          <a:custGeom>
            <a:rect b="b" l="l" r="r" t="t"/>
            <a:pathLst>
              <a:path extrusionOk="0" h="48727" w="2131">
                <a:moveTo>
                  <a:pt x="1066" y="1"/>
                </a:moveTo>
                <a:cubicBezTo>
                  <a:pt x="533" y="1"/>
                  <a:pt x="0" y="363"/>
                  <a:pt x="0" y="1087"/>
                </a:cubicBezTo>
                <a:lnTo>
                  <a:pt x="0" y="47704"/>
                </a:lnTo>
                <a:cubicBezTo>
                  <a:pt x="0" y="48300"/>
                  <a:pt x="512" y="48726"/>
                  <a:pt x="1108" y="48726"/>
                </a:cubicBezTo>
                <a:cubicBezTo>
                  <a:pt x="1705" y="48726"/>
                  <a:pt x="2131" y="48300"/>
                  <a:pt x="2131" y="47704"/>
                </a:cubicBezTo>
                <a:lnTo>
                  <a:pt x="2131" y="1087"/>
                </a:lnTo>
                <a:cubicBezTo>
                  <a:pt x="2131" y="363"/>
                  <a:pt x="1598" y="1"/>
                  <a:pt x="106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21"/>
          <p:cNvSpPr/>
          <p:nvPr/>
        </p:nvSpPr>
        <p:spPr>
          <a:xfrm>
            <a:off x="1804170" y="1765714"/>
            <a:ext cx="725812" cy="641005"/>
          </a:xfrm>
          <a:custGeom>
            <a:rect b="b" l="l" r="r" t="t"/>
            <a:pathLst>
              <a:path extrusionOk="0" h="34096" w="38607">
                <a:moveTo>
                  <a:pt x="19240" y="0"/>
                </a:moveTo>
                <a:cubicBezTo>
                  <a:pt x="17086" y="0"/>
                  <a:pt x="14897" y="412"/>
                  <a:pt x="12784" y="1282"/>
                </a:cubicBezTo>
                <a:cubicBezTo>
                  <a:pt x="4091" y="4947"/>
                  <a:pt x="1" y="14832"/>
                  <a:pt x="3580" y="23525"/>
                </a:cubicBezTo>
                <a:cubicBezTo>
                  <a:pt x="6289" y="30104"/>
                  <a:pt x="12660" y="34096"/>
                  <a:pt x="19367" y="34096"/>
                </a:cubicBezTo>
                <a:cubicBezTo>
                  <a:pt x="21521" y="34096"/>
                  <a:pt x="23710" y="33684"/>
                  <a:pt x="25823" y="32814"/>
                </a:cubicBezTo>
                <a:cubicBezTo>
                  <a:pt x="34516" y="29149"/>
                  <a:pt x="38606" y="19179"/>
                  <a:pt x="35027" y="10571"/>
                </a:cubicBezTo>
                <a:cubicBezTo>
                  <a:pt x="32318" y="3992"/>
                  <a:pt x="25947" y="0"/>
                  <a:pt x="19240" y="0"/>
                </a:cubicBezTo>
                <a:close/>
              </a:path>
            </a:pathLst>
          </a:custGeom>
          <a:solidFill>
            <a:srgbClr val="0E2A4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21"/>
          <p:cNvSpPr/>
          <p:nvPr/>
        </p:nvSpPr>
        <p:spPr>
          <a:xfrm>
            <a:off x="1712864" y="1745392"/>
            <a:ext cx="794695" cy="682102"/>
          </a:xfrm>
          <a:custGeom>
            <a:rect b="b" l="l" r="r" t="t"/>
            <a:pathLst>
              <a:path extrusionOk="0" h="36282" w="42271">
                <a:moveTo>
                  <a:pt x="24098" y="2192"/>
                </a:moveTo>
                <a:cubicBezTo>
                  <a:pt x="24133" y="2192"/>
                  <a:pt x="24168" y="2192"/>
                  <a:pt x="24203" y="2193"/>
                </a:cubicBezTo>
                <a:cubicBezTo>
                  <a:pt x="32981" y="2193"/>
                  <a:pt x="40140" y="9266"/>
                  <a:pt x="40140" y="18129"/>
                </a:cubicBezTo>
                <a:cubicBezTo>
                  <a:pt x="40140" y="27767"/>
                  <a:pt x="32244" y="34162"/>
                  <a:pt x="24024" y="34162"/>
                </a:cubicBezTo>
                <a:cubicBezTo>
                  <a:pt x="20106" y="34162"/>
                  <a:pt x="16114" y="32709"/>
                  <a:pt x="12869" y="29463"/>
                </a:cubicBezTo>
                <a:cubicBezTo>
                  <a:pt x="2837" y="19347"/>
                  <a:pt x="9936" y="2192"/>
                  <a:pt x="24098" y="2192"/>
                </a:cubicBezTo>
                <a:close/>
                <a:moveTo>
                  <a:pt x="24021" y="1"/>
                </a:moveTo>
                <a:cubicBezTo>
                  <a:pt x="19568" y="1"/>
                  <a:pt x="15028" y="1653"/>
                  <a:pt x="11335" y="5346"/>
                </a:cubicBezTo>
                <a:cubicBezTo>
                  <a:pt x="0" y="16765"/>
                  <a:pt x="8011" y="36281"/>
                  <a:pt x="24203" y="36281"/>
                </a:cubicBezTo>
                <a:cubicBezTo>
                  <a:pt x="34174" y="36281"/>
                  <a:pt x="42270" y="28100"/>
                  <a:pt x="42270" y="18129"/>
                </a:cubicBezTo>
                <a:cubicBezTo>
                  <a:pt x="42270" y="7231"/>
                  <a:pt x="33336" y="1"/>
                  <a:pt x="2402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59" name="Google Shape;259;p21"/>
          <p:cNvCxnSpPr/>
          <p:nvPr/>
        </p:nvCxnSpPr>
        <p:spPr>
          <a:xfrm>
            <a:off x="311700" y="1191700"/>
            <a:ext cx="85206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60" name="Google Shape;260;p21"/>
          <p:cNvPicPr preferRelativeResize="0"/>
          <p:nvPr/>
        </p:nvPicPr>
        <p:blipFill rotWithShape="1">
          <a:blip r:embed="rId3">
            <a:alphaModFix/>
          </a:blip>
          <a:srcRect b="0" l="0" r="3100" t="13020"/>
          <a:stretch/>
        </p:blipFill>
        <p:spPr>
          <a:xfrm>
            <a:off x="6776900" y="1371552"/>
            <a:ext cx="1930050" cy="3548351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21"/>
          <p:cNvSpPr txBox="1"/>
          <p:nvPr/>
        </p:nvSpPr>
        <p:spPr>
          <a:xfrm>
            <a:off x="4179200" y="3097825"/>
            <a:ext cx="2732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These are 115PB worth of 32GB SD cards stacked on top of each other beside mount Everest!</a:t>
            </a:r>
            <a:endParaRPr sz="12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grpSp>
        <p:nvGrpSpPr>
          <p:cNvPr id="262" name="Google Shape;262;p21"/>
          <p:cNvGrpSpPr/>
          <p:nvPr/>
        </p:nvGrpSpPr>
        <p:grpSpPr>
          <a:xfrm>
            <a:off x="1738528" y="1741069"/>
            <a:ext cx="845921" cy="690752"/>
            <a:chOff x="732428" y="1198513"/>
            <a:chExt cx="845921" cy="690752"/>
          </a:xfrm>
        </p:grpSpPr>
        <p:grpSp>
          <p:nvGrpSpPr>
            <p:cNvPr id="263" name="Google Shape;263;p21"/>
            <p:cNvGrpSpPr/>
            <p:nvPr/>
          </p:nvGrpSpPr>
          <p:grpSpPr>
            <a:xfrm>
              <a:off x="823030" y="1198513"/>
              <a:ext cx="755319" cy="690752"/>
              <a:chOff x="823030" y="1198513"/>
              <a:chExt cx="755319" cy="690752"/>
            </a:xfrm>
          </p:grpSpPr>
          <p:sp>
            <p:nvSpPr>
              <p:cNvPr id="264" name="Google Shape;264;p21"/>
              <p:cNvSpPr/>
              <p:nvPr/>
            </p:nvSpPr>
            <p:spPr>
              <a:xfrm>
                <a:off x="823030" y="1198513"/>
                <a:ext cx="755319" cy="690752"/>
              </a:xfrm>
              <a:custGeom>
                <a:rect b="b" l="l" r="r" t="t"/>
                <a:pathLst>
                  <a:path extrusionOk="0" h="42771" w="46769">
                    <a:moveTo>
                      <a:pt x="21384" y="0"/>
                    </a:moveTo>
                    <a:cubicBezTo>
                      <a:pt x="9575" y="0"/>
                      <a:pt x="0" y="9575"/>
                      <a:pt x="0" y="21386"/>
                    </a:cubicBezTo>
                    <a:cubicBezTo>
                      <a:pt x="0" y="33196"/>
                      <a:pt x="9575" y="42770"/>
                      <a:pt x="21384" y="42770"/>
                    </a:cubicBezTo>
                    <a:cubicBezTo>
                      <a:pt x="33196" y="42770"/>
                      <a:pt x="42770" y="33196"/>
                      <a:pt x="42770" y="21386"/>
                    </a:cubicBezTo>
                    <a:cubicBezTo>
                      <a:pt x="42770" y="16313"/>
                      <a:pt x="41002" y="11653"/>
                      <a:pt x="38053" y="7988"/>
                    </a:cubicBezTo>
                    <a:lnTo>
                      <a:pt x="42775" y="7988"/>
                    </a:lnTo>
                    <a:cubicBezTo>
                      <a:pt x="44970" y="7988"/>
                      <a:pt x="46769" y="6191"/>
                      <a:pt x="46769" y="3994"/>
                    </a:cubicBezTo>
                    <a:cubicBezTo>
                      <a:pt x="46769" y="1797"/>
                      <a:pt x="44972" y="0"/>
                      <a:pt x="42775" y="0"/>
                    </a:cubicBezTo>
                    <a:lnTo>
                      <a:pt x="22286" y="0"/>
                    </a:lnTo>
                    <a:cubicBezTo>
                      <a:pt x="22196" y="0"/>
                      <a:pt x="22105" y="5"/>
                      <a:pt x="22018" y="10"/>
                    </a:cubicBezTo>
                    <a:cubicBezTo>
                      <a:pt x="21807" y="3"/>
                      <a:pt x="21597" y="0"/>
                      <a:pt x="21384" y="0"/>
                    </a:cubicBezTo>
                    <a:close/>
                  </a:path>
                </a:pathLst>
              </a:custGeom>
              <a:solidFill>
                <a:srgbClr val="325D7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21"/>
              <p:cNvSpPr/>
              <p:nvPr/>
            </p:nvSpPr>
            <p:spPr>
              <a:xfrm>
                <a:off x="1470047" y="1217877"/>
                <a:ext cx="88760" cy="88744"/>
              </a:xfrm>
              <a:custGeom>
                <a:rect b="b" l="l" r="r" t="t"/>
                <a:pathLst>
                  <a:path extrusionOk="0" h="5495" w="5496">
                    <a:moveTo>
                      <a:pt x="2747" y="1"/>
                    </a:moveTo>
                    <a:cubicBezTo>
                      <a:pt x="1231" y="1"/>
                      <a:pt x="1" y="1230"/>
                      <a:pt x="1" y="2749"/>
                    </a:cubicBezTo>
                    <a:cubicBezTo>
                      <a:pt x="1" y="4265"/>
                      <a:pt x="1231" y="5495"/>
                      <a:pt x="2747" y="5495"/>
                    </a:cubicBezTo>
                    <a:cubicBezTo>
                      <a:pt x="4265" y="5495"/>
                      <a:pt x="5495" y="4265"/>
                      <a:pt x="5495" y="2749"/>
                    </a:cubicBezTo>
                    <a:cubicBezTo>
                      <a:pt x="5495" y="1230"/>
                      <a:pt x="4265" y="1"/>
                      <a:pt x="2747" y="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6" name="Google Shape;266;p21"/>
            <p:cNvGrpSpPr/>
            <p:nvPr/>
          </p:nvGrpSpPr>
          <p:grpSpPr>
            <a:xfrm>
              <a:off x="732428" y="1239937"/>
              <a:ext cx="739912" cy="607886"/>
              <a:chOff x="732428" y="1239937"/>
              <a:chExt cx="739912" cy="607886"/>
            </a:xfrm>
          </p:grpSpPr>
          <p:sp>
            <p:nvSpPr>
              <p:cNvPr id="267" name="Google Shape;267;p21"/>
              <p:cNvSpPr/>
              <p:nvPr/>
            </p:nvSpPr>
            <p:spPr>
              <a:xfrm>
                <a:off x="732428" y="1239937"/>
                <a:ext cx="739912" cy="607886"/>
              </a:xfrm>
              <a:custGeom>
                <a:rect b="b" l="l" r="r" t="t"/>
                <a:pathLst>
                  <a:path extrusionOk="0" h="37640" w="45815">
                    <a:moveTo>
                      <a:pt x="26994" y="1"/>
                    </a:moveTo>
                    <a:cubicBezTo>
                      <a:pt x="16602" y="1"/>
                      <a:pt x="8175" y="8427"/>
                      <a:pt x="8175" y="18821"/>
                    </a:cubicBezTo>
                    <a:cubicBezTo>
                      <a:pt x="8169" y="22642"/>
                      <a:pt x="9333" y="26373"/>
                      <a:pt x="11509" y="29515"/>
                    </a:cubicBezTo>
                    <a:lnTo>
                      <a:pt x="3994" y="29515"/>
                    </a:lnTo>
                    <a:cubicBezTo>
                      <a:pt x="1797" y="29515"/>
                      <a:pt x="1" y="31311"/>
                      <a:pt x="1" y="33508"/>
                    </a:cubicBezTo>
                    <a:cubicBezTo>
                      <a:pt x="1" y="35704"/>
                      <a:pt x="1797" y="37502"/>
                      <a:pt x="3994" y="37502"/>
                    </a:cubicBezTo>
                    <a:lnTo>
                      <a:pt x="24483" y="37502"/>
                    </a:lnTo>
                    <a:cubicBezTo>
                      <a:pt x="24546" y="37502"/>
                      <a:pt x="24608" y="37500"/>
                      <a:pt x="24671" y="37497"/>
                    </a:cubicBezTo>
                    <a:cubicBezTo>
                      <a:pt x="25441" y="37592"/>
                      <a:pt x="26218" y="37640"/>
                      <a:pt x="26994" y="37640"/>
                    </a:cubicBezTo>
                    <a:cubicBezTo>
                      <a:pt x="37389" y="37640"/>
                      <a:pt x="45815" y="29214"/>
                      <a:pt x="45815" y="18821"/>
                    </a:cubicBezTo>
                    <a:cubicBezTo>
                      <a:pt x="45815" y="8427"/>
                      <a:pt x="37389" y="1"/>
                      <a:pt x="26994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8" name="Google Shape;268;p21"/>
              <p:cNvSpPr/>
              <p:nvPr/>
            </p:nvSpPr>
            <p:spPr>
              <a:xfrm>
                <a:off x="751614" y="1735807"/>
                <a:ext cx="88760" cy="88744"/>
              </a:xfrm>
              <a:custGeom>
                <a:rect b="b" l="l" r="r" t="t"/>
                <a:pathLst>
                  <a:path extrusionOk="0" h="5495" w="5496">
                    <a:moveTo>
                      <a:pt x="2747" y="0"/>
                    </a:moveTo>
                    <a:cubicBezTo>
                      <a:pt x="1231" y="0"/>
                      <a:pt x="1" y="1230"/>
                      <a:pt x="1" y="2747"/>
                    </a:cubicBezTo>
                    <a:cubicBezTo>
                      <a:pt x="1" y="4265"/>
                      <a:pt x="1231" y="5495"/>
                      <a:pt x="2747" y="5495"/>
                    </a:cubicBezTo>
                    <a:cubicBezTo>
                      <a:pt x="4265" y="5495"/>
                      <a:pt x="5495" y="4265"/>
                      <a:pt x="5495" y="2747"/>
                    </a:cubicBezTo>
                    <a:cubicBezTo>
                      <a:pt x="5495" y="1230"/>
                      <a:pt x="4265" y="0"/>
                      <a:pt x="2747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9" name="Google Shape;269;p21"/>
            <p:cNvGrpSpPr/>
            <p:nvPr/>
          </p:nvGrpSpPr>
          <p:grpSpPr>
            <a:xfrm>
              <a:off x="732428" y="1277018"/>
              <a:ext cx="702832" cy="533758"/>
              <a:chOff x="732428" y="1277018"/>
              <a:chExt cx="702832" cy="533758"/>
            </a:xfrm>
          </p:grpSpPr>
          <p:sp>
            <p:nvSpPr>
              <p:cNvPr id="270" name="Google Shape;270;p21"/>
              <p:cNvSpPr/>
              <p:nvPr/>
            </p:nvSpPr>
            <p:spPr>
              <a:xfrm>
                <a:off x="732428" y="1277018"/>
                <a:ext cx="702832" cy="533758"/>
              </a:xfrm>
              <a:custGeom>
                <a:rect b="b" l="l" r="r" t="t"/>
                <a:pathLst>
                  <a:path extrusionOk="0" h="33050" w="43519">
                    <a:moveTo>
                      <a:pt x="26994" y="1"/>
                    </a:moveTo>
                    <a:cubicBezTo>
                      <a:pt x="22006" y="1"/>
                      <a:pt x="17535" y="2211"/>
                      <a:pt x="14504" y="5705"/>
                    </a:cubicBezTo>
                    <a:lnTo>
                      <a:pt x="3994" y="5705"/>
                    </a:lnTo>
                    <a:cubicBezTo>
                      <a:pt x="1797" y="5705"/>
                      <a:pt x="1" y="7501"/>
                      <a:pt x="1" y="9698"/>
                    </a:cubicBezTo>
                    <a:cubicBezTo>
                      <a:pt x="1" y="11894"/>
                      <a:pt x="1797" y="13692"/>
                      <a:pt x="3994" y="13692"/>
                    </a:cubicBezTo>
                    <a:lnTo>
                      <a:pt x="10714" y="13692"/>
                    </a:lnTo>
                    <a:cubicBezTo>
                      <a:pt x="10552" y="14627"/>
                      <a:pt x="10470" y="15575"/>
                      <a:pt x="10472" y="16525"/>
                    </a:cubicBezTo>
                    <a:cubicBezTo>
                      <a:pt x="10472" y="25651"/>
                      <a:pt x="17870" y="33049"/>
                      <a:pt x="26996" y="33049"/>
                    </a:cubicBezTo>
                    <a:cubicBezTo>
                      <a:pt x="36122" y="33049"/>
                      <a:pt x="43519" y="25651"/>
                      <a:pt x="43519" y="16525"/>
                    </a:cubicBezTo>
                    <a:cubicBezTo>
                      <a:pt x="43519" y="7399"/>
                      <a:pt x="36122" y="1"/>
                      <a:pt x="26994" y="1"/>
                    </a:cubicBezTo>
                    <a:close/>
                  </a:path>
                </a:pathLst>
              </a:custGeom>
              <a:solidFill>
                <a:srgbClr val="445D7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1" name="Google Shape;271;p21"/>
              <p:cNvSpPr/>
              <p:nvPr/>
            </p:nvSpPr>
            <p:spPr>
              <a:xfrm>
                <a:off x="751695" y="1390407"/>
                <a:ext cx="88728" cy="88744"/>
              </a:xfrm>
              <a:custGeom>
                <a:rect b="b" l="l" r="r" t="t"/>
                <a:pathLst>
                  <a:path extrusionOk="0" h="5495" w="5494">
                    <a:moveTo>
                      <a:pt x="2747" y="0"/>
                    </a:moveTo>
                    <a:cubicBezTo>
                      <a:pt x="1230" y="0"/>
                      <a:pt x="1" y="1230"/>
                      <a:pt x="1" y="2748"/>
                    </a:cubicBezTo>
                    <a:cubicBezTo>
                      <a:pt x="1" y="4264"/>
                      <a:pt x="1230" y="5494"/>
                      <a:pt x="2747" y="5494"/>
                    </a:cubicBezTo>
                    <a:cubicBezTo>
                      <a:pt x="4263" y="5494"/>
                      <a:pt x="5493" y="4264"/>
                      <a:pt x="5493" y="2748"/>
                    </a:cubicBezTo>
                    <a:cubicBezTo>
                      <a:pt x="5493" y="1230"/>
                      <a:pt x="4263" y="0"/>
                      <a:pt x="2747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72" name="Google Shape;272;p21"/>
            <p:cNvGrpSpPr/>
            <p:nvPr/>
          </p:nvGrpSpPr>
          <p:grpSpPr>
            <a:xfrm>
              <a:off x="931170" y="1306653"/>
              <a:ext cx="647179" cy="474455"/>
              <a:chOff x="931170" y="1306653"/>
              <a:chExt cx="647179" cy="474455"/>
            </a:xfrm>
          </p:grpSpPr>
          <p:sp>
            <p:nvSpPr>
              <p:cNvPr id="273" name="Google Shape;273;p21"/>
              <p:cNvSpPr/>
              <p:nvPr/>
            </p:nvSpPr>
            <p:spPr>
              <a:xfrm>
                <a:off x="931170" y="1306653"/>
                <a:ext cx="647179" cy="474455"/>
              </a:xfrm>
              <a:custGeom>
                <a:rect b="b" l="l" r="r" t="t"/>
                <a:pathLst>
                  <a:path extrusionOk="0" h="29378" w="40073">
                    <a:moveTo>
                      <a:pt x="14688" y="1"/>
                    </a:moveTo>
                    <a:cubicBezTo>
                      <a:pt x="6578" y="1"/>
                      <a:pt x="1" y="6578"/>
                      <a:pt x="1" y="14690"/>
                    </a:cubicBezTo>
                    <a:cubicBezTo>
                      <a:pt x="1" y="22801"/>
                      <a:pt x="6578" y="29377"/>
                      <a:pt x="14688" y="29377"/>
                    </a:cubicBezTo>
                    <a:cubicBezTo>
                      <a:pt x="19883" y="29377"/>
                      <a:pt x="24445" y="26682"/>
                      <a:pt x="27057" y="22613"/>
                    </a:cubicBezTo>
                    <a:lnTo>
                      <a:pt x="36079" y="22613"/>
                    </a:lnTo>
                    <a:cubicBezTo>
                      <a:pt x="38276" y="22613"/>
                      <a:pt x="40073" y="20817"/>
                      <a:pt x="40073" y="18620"/>
                    </a:cubicBezTo>
                    <a:cubicBezTo>
                      <a:pt x="40073" y="16424"/>
                      <a:pt x="38276" y="14626"/>
                      <a:pt x="36079" y="14626"/>
                    </a:cubicBezTo>
                    <a:lnTo>
                      <a:pt x="29376" y="14626"/>
                    </a:lnTo>
                    <a:cubicBezTo>
                      <a:pt x="29342" y="6544"/>
                      <a:pt x="22780" y="1"/>
                      <a:pt x="14688" y="1"/>
                    </a:cubicBezTo>
                    <a:close/>
                  </a:path>
                </a:pathLst>
              </a:custGeom>
              <a:solidFill>
                <a:srgbClr val="869FB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4" name="Google Shape;274;p21"/>
              <p:cNvSpPr/>
              <p:nvPr/>
            </p:nvSpPr>
            <p:spPr>
              <a:xfrm>
                <a:off x="1470047" y="1560806"/>
                <a:ext cx="88760" cy="88744"/>
              </a:xfrm>
              <a:custGeom>
                <a:rect b="b" l="l" r="r" t="t"/>
                <a:pathLst>
                  <a:path extrusionOk="0" h="5495" w="5496">
                    <a:moveTo>
                      <a:pt x="2747" y="0"/>
                    </a:moveTo>
                    <a:cubicBezTo>
                      <a:pt x="1231" y="0"/>
                      <a:pt x="1" y="1230"/>
                      <a:pt x="1" y="2746"/>
                    </a:cubicBezTo>
                    <a:cubicBezTo>
                      <a:pt x="1" y="4265"/>
                      <a:pt x="1231" y="5494"/>
                      <a:pt x="2747" y="5494"/>
                    </a:cubicBezTo>
                    <a:cubicBezTo>
                      <a:pt x="4265" y="5494"/>
                      <a:pt x="5495" y="4265"/>
                      <a:pt x="5495" y="2746"/>
                    </a:cubicBezTo>
                    <a:cubicBezTo>
                      <a:pt x="5495" y="1230"/>
                      <a:pt x="4265" y="0"/>
                      <a:pt x="2747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75" name="Google Shape;275;p21"/>
            <p:cNvSpPr/>
            <p:nvPr/>
          </p:nvSpPr>
          <p:spPr>
            <a:xfrm>
              <a:off x="986565" y="1362064"/>
              <a:ext cx="363666" cy="363650"/>
            </a:xfrm>
            <a:custGeom>
              <a:rect b="b" l="l" r="r" t="t"/>
              <a:pathLst>
                <a:path extrusionOk="0" h="22517" w="22518">
                  <a:moveTo>
                    <a:pt x="11258" y="0"/>
                  </a:moveTo>
                  <a:cubicBezTo>
                    <a:pt x="8273" y="0"/>
                    <a:pt x="5409" y="1187"/>
                    <a:pt x="3298" y="3297"/>
                  </a:cubicBezTo>
                  <a:cubicBezTo>
                    <a:pt x="1186" y="5409"/>
                    <a:pt x="1" y="8272"/>
                    <a:pt x="1" y="11259"/>
                  </a:cubicBezTo>
                  <a:cubicBezTo>
                    <a:pt x="1" y="14244"/>
                    <a:pt x="1186" y="17109"/>
                    <a:pt x="3298" y="19219"/>
                  </a:cubicBezTo>
                  <a:cubicBezTo>
                    <a:pt x="5409" y="21331"/>
                    <a:pt x="8273" y="22516"/>
                    <a:pt x="11258" y="22516"/>
                  </a:cubicBezTo>
                  <a:cubicBezTo>
                    <a:pt x="14245" y="22516"/>
                    <a:pt x="17108" y="21331"/>
                    <a:pt x="19220" y="19219"/>
                  </a:cubicBezTo>
                  <a:cubicBezTo>
                    <a:pt x="21331" y="17109"/>
                    <a:pt x="22517" y="14244"/>
                    <a:pt x="22517" y="11259"/>
                  </a:cubicBezTo>
                  <a:cubicBezTo>
                    <a:pt x="22517" y="8272"/>
                    <a:pt x="21331" y="5409"/>
                    <a:pt x="19220" y="3297"/>
                  </a:cubicBezTo>
                  <a:cubicBezTo>
                    <a:pt x="17108" y="1187"/>
                    <a:pt x="14245" y="0"/>
                    <a:pt x="11258" y="0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76" name="Google Shape;276;p21"/>
          <p:cNvSpPr txBox="1"/>
          <p:nvPr/>
        </p:nvSpPr>
        <p:spPr>
          <a:xfrm>
            <a:off x="8817300" y="4687353"/>
            <a:ext cx="30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b="1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2"/>
          <p:cNvSpPr txBox="1"/>
          <p:nvPr>
            <p:ph idx="6" type="ctrTitle"/>
          </p:nvPr>
        </p:nvSpPr>
        <p:spPr>
          <a:xfrm>
            <a:off x="311700" y="519850"/>
            <a:ext cx="85206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AMOUNT </a:t>
            </a:r>
            <a:r>
              <a:rPr lang="es" sz="2400"/>
              <a:t>OF DATA PRODUCED SINCE 2018</a:t>
            </a:r>
            <a:endParaRPr sz="2400"/>
          </a:p>
        </p:txBody>
      </p:sp>
      <p:pic>
        <p:nvPicPr>
          <p:cNvPr id="282" name="Google Shape;28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450" y="1298150"/>
            <a:ext cx="8615101" cy="338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22"/>
          <p:cNvSpPr txBox="1"/>
          <p:nvPr/>
        </p:nvSpPr>
        <p:spPr>
          <a:xfrm>
            <a:off x="8817300" y="4687353"/>
            <a:ext cx="30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endParaRPr b="1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3"/>
          <p:cNvSpPr txBox="1"/>
          <p:nvPr>
            <p:ph type="ctrTitle"/>
          </p:nvPr>
        </p:nvSpPr>
        <p:spPr>
          <a:xfrm>
            <a:off x="4893700" y="1737500"/>
            <a:ext cx="40965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/>
              <a:t>WHAT IS CERNBOX?</a:t>
            </a:r>
            <a:endParaRPr sz="3000"/>
          </a:p>
        </p:txBody>
      </p:sp>
      <p:sp>
        <p:nvSpPr>
          <p:cNvPr id="289" name="Google Shape;289;p23"/>
          <p:cNvSpPr txBox="1"/>
          <p:nvPr>
            <p:ph idx="1" type="subTitle"/>
          </p:nvPr>
        </p:nvSpPr>
        <p:spPr>
          <a:xfrm>
            <a:off x="4893700" y="2746375"/>
            <a:ext cx="3457500" cy="142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CERNBox is CERN’s web storage hub.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It allows synchronizing and sharing files on all major desktop and mobile platforms aiming to provide universal access and offline availability to any data stored in the CERN infrastructure.</a:t>
            </a:r>
            <a:endParaRPr/>
          </a:p>
        </p:txBody>
      </p:sp>
      <p:cxnSp>
        <p:nvCxnSpPr>
          <p:cNvPr id="290" name="Google Shape;290;p23"/>
          <p:cNvCxnSpPr/>
          <p:nvPr/>
        </p:nvCxnSpPr>
        <p:spPr>
          <a:xfrm>
            <a:off x="4969825" y="2283850"/>
            <a:ext cx="44484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291" name="Google Shape;291;p23"/>
          <p:cNvGrpSpPr/>
          <p:nvPr/>
        </p:nvGrpSpPr>
        <p:grpSpPr>
          <a:xfrm>
            <a:off x="1058288" y="553677"/>
            <a:ext cx="2342144" cy="1664528"/>
            <a:chOff x="160325" y="221250"/>
            <a:chExt cx="7199950" cy="5116900"/>
          </a:xfrm>
        </p:grpSpPr>
        <p:sp>
          <p:nvSpPr>
            <p:cNvPr id="292" name="Google Shape;292;p23"/>
            <p:cNvSpPr/>
            <p:nvPr/>
          </p:nvSpPr>
          <p:spPr>
            <a:xfrm>
              <a:off x="2429200" y="1820275"/>
              <a:ext cx="2493650" cy="3513550"/>
            </a:xfrm>
            <a:custGeom>
              <a:rect b="b" l="l" r="r" t="t"/>
              <a:pathLst>
                <a:path extrusionOk="0" h="140542" w="99746">
                  <a:moveTo>
                    <a:pt x="86262" y="95423"/>
                  </a:moveTo>
                  <a:lnTo>
                    <a:pt x="86262" y="53416"/>
                  </a:lnTo>
                  <a:cubicBezTo>
                    <a:pt x="86780" y="53243"/>
                    <a:pt x="87126" y="53071"/>
                    <a:pt x="87645" y="52898"/>
                  </a:cubicBezTo>
                  <a:cubicBezTo>
                    <a:pt x="99745" y="47366"/>
                    <a:pt x="95251" y="29215"/>
                    <a:pt x="82113" y="29734"/>
                  </a:cubicBezTo>
                  <a:cubicBezTo>
                    <a:pt x="68802" y="30252"/>
                    <a:pt x="65863" y="48749"/>
                    <a:pt x="78310" y="53243"/>
                  </a:cubicBezTo>
                  <a:lnTo>
                    <a:pt x="78828" y="53416"/>
                  </a:lnTo>
                  <a:lnTo>
                    <a:pt x="78828" y="91447"/>
                  </a:lnTo>
                  <a:lnTo>
                    <a:pt x="49960" y="111154"/>
                  </a:lnTo>
                  <a:lnTo>
                    <a:pt x="49960" y="23856"/>
                  </a:lnTo>
                  <a:cubicBezTo>
                    <a:pt x="62925" y="19534"/>
                    <a:pt x="60159" y="519"/>
                    <a:pt x="46502" y="173"/>
                  </a:cubicBezTo>
                  <a:cubicBezTo>
                    <a:pt x="33019" y="0"/>
                    <a:pt x="29388" y="18843"/>
                    <a:pt x="42008" y="23510"/>
                  </a:cubicBezTo>
                  <a:lnTo>
                    <a:pt x="42526" y="23683"/>
                  </a:lnTo>
                  <a:lnTo>
                    <a:pt x="42526" y="82285"/>
                  </a:lnTo>
                  <a:lnTo>
                    <a:pt x="20399" y="71567"/>
                  </a:lnTo>
                  <a:lnTo>
                    <a:pt x="20399" y="43909"/>
                  </a:lnTo>
                  <a:cubicBezTo>
                    <a:pt x="20918" y="43736"/>
                    <a:pt x="21264" y="43736"/>
                    <a:pt x="21782" y="43563"/>
                  </a:cubicBezTo>
                  <a:cubicBezTo>
                    <a:pt x="33883" y="37858"/>
                    <a:pt x="29388" y="19880"/>
                    <a:pt x="16250" y="20399"/>
                  </a:cubicBezTo>
                  <a:cubicBezTo>
                    <a:pt x="2940" y="20917"/>
                    <a:pt x="1" y="39241"/>
                    <a:pt x="12447" y="43909"/>
                  </a:cubicBezTo>
                  <a:lnTo>
                    <a:pt x="12966" y="44082"/>
                  </a:lnTo>
                  <a:lnTo>
                    <a:pt x="12966" y="76235"/>
                  </a:lnTo>
                  <a:lnTo>
                    <a:pt x="42526" y="90756"/>
                  </a:lnTo>
                  <a:lnTo>
                    <a:pt x="42526" y="140541"/>
                  </a:lnTo>
                  <a:lnTo>
                    <a:pt x="49960" y="140541"/>
                  </a:lnTo>
                  <a:lnTo>
                    <a:pt x="49960" y="120143"/>
                  </a:lnTo>
                  <a:close/>
                  <a:moveTo>
                    <a:pt x="78310" y="40278"/>
                  </a:moveTo>
                  <a:cubicBezTo>
                    <a:pt x="78828" y="38550"/>
                    <a:pt x="80557" y="37340"/>
                    <a:pt x="82632" y="37340"/>
                  </a:cubicBezTo>
                  <a:cubicBezTo>
                    <a:pt x="83150" y="37340"/>
                    <a:pt x="83669" y="37340"/>
                    <a:pt x="84187" y="37513"/>
                  </a:cubicBezTo>
                  <a:cubicBezTo>
                    <a:pt x="88163" y="38895"/>
                    <a:pt x="88336" y="44600"/>
                    <a:pt x="84533" y="46156"/>
                  </a:cubicBezTo>
                  <a:cubicBezTo>
                    <a:pt x="80730" y="47885"/>
                    <a:pt x="76754" y="44254"/>
                    <a:pt x="78137" y="40451"/>
                  </a:cubicBezTo>
                  <a:close/>
                  <a:moveTo>
                    <a:pt x="12447" y="34401"/>
                  </a:moveTo>
                  <a:cubicBezTo>
                    <a:pt x="11064" y="31289"/>
                    <a:pt x="13484" y="28005"/>
                    <a:pt x="16769" y="28005"/>
                  </a:cubicBezTo>
                  <a:cubicBezTo>
                    <a:pt x="17288" y="28005"/>
                    <a:pt x="17806" y="28005"/>
                    <a:pt x="18325" y="28178"/>
                  </a:cubicBezTo>
                  <a:cubicBezTo>
                    <a:pt x="22301" y="29388"/>
                    <a:pt x="22474" y="35092"/>
                    <a:pt x="18671" y="36821"/>
                  </a:cubicBezTo>
                  <a:cubicBezTo>
                    <a:pt x="16250" y="37858"/>
                    <a:pt x="13484" y="36821"/>
                    <a:pt x="12447" y="34574"/>
                  </a:cubicBezTo>
                  <a:close/>
                  <a:moveTo>
                    <a:pt x="42008" y="14176"/>
                  </a:moveTo>
                  <a:cubicBezTo>
                    <a:pt x="41489" y="12965"/>
                    <a:pt x="41489" y="11755"/>
                    <a:pt x="42008" y="10545"/>
                  </a:cubicBezTo>
                  <a:cubicBezTo>
                    <a:pt x="42699" y="8817"/>
                    <a:pt x="44428" y="7607"/>
                    <a:pt x="46329" y="7607"/>
                  </a:cubicBezTo>
                  <a:cubicBezTo>
                    <a:pt x="48058" y="7607"/>
                    <a:pt x="49787" y="8644"/>
                    <a:pt x="50478" y="10200"/>
                  </a:cubicBezTo>
                  <a:cubicBezTo>
                    <a:pt x="50997" y="11410"/>
                    <a:pt x="50997" y="12620"/>
                    <a:pt x="50651" y="13830"/>
                  </a:cubicBezTo>
                  <a:cubicBezTo>
                    <a:pt x="49787" y="16250"/>
                    <a:pt x="47194" y="17460"/>
                    <a:pt x="44774" y="16596"/>
                  </a:cubicBezTo>
                  <a:cubicBezTo>
                    <a:pt x="43563" y="16077"/>
                    <a:pt x="42526" y="15213"/>
                    <a:pt x="42008" y="141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23"/>
            <p:cNvSpPr/>
            <p:nvPr/>
          </p:nvSpPr>
          <p:spPr>
            <a:xfrm>
              <a:off x="160325" y="221250"/>
              <a:ext cx="7199950" cy="5116900"/>
            </a:xfrm>
            <a:custGeom>
              <a:rect b="b" l="l" r="r" t="t"/>
              <a:pathLst>
                <a:path extrusionOk="0" h="204676" w="287998">
                  <a:moveTo>
                    <a:pt x="219196" y="79865"/>
                  </a:moveTo>
                  <a:cubicBezTo>
                    <a:pt x="217468" y="40106"/>
                    <a:pt x="186697" y="7607"/>
                    <a:pt x="146938" y="3804"/>
                  </a:cubicBezTo>
                  <a:cubicBezTo>
                    <a:pt x="107178" y="1"/>
                    <a:pt x="70876" y="26104"/>
                    <a:pt x="61714" y="64999"/>
                  </a:cubicBezTo>
                  <a:cubicBezTo>
                    <a:pt x="25585" y="70876"/>
                    <a:pt x="0" y="103548"/>
                    <a:pt x="2939" y="140023"/>
                  </a:cubicBezTo>
                  <a:cubicBezTo>
                    <a:pt x="5878" y="176498"/>
                    <a:pt x="36648" y="204675"/>
                    <a:pt x="73296" y="204502"/>
                  </a:cubicBezTo>
                  <a:lnTo>
                    <a:pt x="86088" y="204502"/>
                  </a:lnTo>
                  <a:lnTo>
                    <a:pt x="86088" y="148321"/>
                  </a:lnTo>
                  <a:cubicBezTo>
                    <a:pt x="87471" y="147802"/>
                    <a:pt x="88854" y="147110"/>
                    <a:pt x="89891" y="146073"/>
                  </a:cubicBezTo>
                  <a:cubicBezTo>
                    <a:pt x="92485" y="144172"/>
                    <a:pt x="94040" y="141233"/>
                    <a:pt x="94386" y="137948"/>
                  </a:cubicBezTo>
                  <a:cubicBezTo>
                    <a:pt x="95596" y="127749"/>
                    <a:pt x="84360" y="120835"/>
                    <a:pt x="75716" y="126366"/>
                  </a:cubicBezTo>
                  <a:cubicBezTo>
                    <a:pt x="67246" y="131898"/>
                    <a:pt x="68802" y="145036"/>
                    <a:pt x="78655" y="148148"/>
                  </a:cubicBezTo>
                  <a:lnTo>
                    <a:pt x="78655" y="196896"/>
                  </a:lnTo>
                  <a:lnTo>
                    <a:pt x="73296" y="196896"/>
                  </a:lnTo>
                  <a:cubicBezTo>
                    <a:pt x="40279" y="196723"/>
                    <a:pt x="12965" y="171139"/>
                    <a:pt x="10891" y="138121"/>
                  </a:cubicBezTo>
                  <a:cubicBezTo>
                    <a:pt x="8817" y="105277"/>
                    <a:pt x="32672" y="76235"/>
                    <a:pt x="65344" y="72086"/>
                  </a:cubicBezTo>
                  <a:lnTo>
                    <a:pt x="67937" y="71740"/>
                  </a:lnTo>
                  <a:lnTo>
                    <a:pt x="68456" y="69147"/>
                  </a:lnTo>
                  <a:cubicBezTo>
                    <a:pt x="75716" y="32673"/>
                    <a:pt x="109598" y="7780"/>
                    <a:pt x="146592" y="11410"/>
                  </a:cubicBezTo>
                  <a:cubicBezTo>
                    <a:pt x="183413" y="15040"/>
                    <a:pt x="211590" y="46156"/>
                    <a:pt x="211763" y="83323"/>
                  </a:cubicBezTo>
                  <a:lnTo>
                    <a:pt x="211763" y="86780"/>
                  </a:lnTo>
                  <a:lnTo>
                    <a:pt x="215220" y="86953"/>
                  </a:lnTo>
                  <a:cubicBezTo>
                    <a:pt x="226630" y="88163"/>
                    <a:pt x="237693" y="91102"/>
                    <a:pt x="248238" y="95942"/>
                  </a:cubicBezTo>
                  <a:cubicBezTo>
                    <a:pt x="269501" y="106141"/>
                    <a:pt x="280392" y="122045"/>
                    <a:pt x="280392" y="143653"/>
                  </a:cubicBezTo>
                  <a:cubicBezTo>
                    <a:pt x="280392" y="171485"/>
                    <a:pt x="257400" y="196896"/>
                    <a:pt x="232161" y="196896"/>
                  </a:cubicBezTo>
                  <a:lnTo>
                    <a:pt x="205886" y="196896"/>
                  </a:lnTo>
                  <a:lnTo>
                    <a:pt x="205886" y="156791"/>
                  </a:lnTo>
                  <a:cubicBezTo>
                    <a:pt x="219196" y="153334"/>
                    <a:pt x="217468" y="133800"/>
                    <a:pt x="203638" y="132935"/>
                  </a:cubicBezTo>
                  <a:cubicBezTo>
                    <a:pt x="189982" y="131898"/>
                    <a:pt x="185487" y="151086"/>
                    <a:pt x="198279" y="156272"/>
                  </a:cubicBezTo>
                  <a:lnTo>
                    <a:pt x="198279" y="204502"/>
                  </a:lnTo>
                  <a:lnTo>
                    <a:pt x="232334" y="204502"/>
                  </a:lnTo>
                  <a:cubicBezTo>
                    <a:pt x="261895" y="204502"/>
                    <a:pt x="287998" y="176152"/>
                    <a:pt x="287998" y="143826"/>
                  </a:cubicBezTo>
                  <a:cubicBezTo>
                    <a:pt x="287998" y="92657"/>
                    <a:pt x="233544" y="81940"/>
                    <a:pt x="219196" y="79865"/>
                  </a:cubicBezTo>
                  <a:close/>
                  <a:moveTo>
                    <a:pt x="77791" y="136047"/>
                  </a:moveTo>
                  <a:cubicBezTo>
                    <a:pt x="77964" y="133800"/>
                    <a:pt x="80038" y="132071"/>
                    <a:pt x="82285" y="132071"/>
                  </a:cubicBezTo>
                  <a:lnTo>
                    <a:pt x="82804" y="132071"/>
                  </a:lnTo>
                  <a:cubicBezTo>
                    <a:pt x="85397" y="132244"/>
                    <a:pt x="87298" y="134664"/>
                    <a:pt x="86953" y="137257"/>
                  </a:cubicBezTo>
                  <a:cubicBezTo>
                    <a:pt x="86780" y="138467"/>
                    <a:pt x="86261" y="139504"/>
                    <a:pt x="85224" y="140369"/>
                  </a:cubicBezTo>
                  <a:cubicBezTo>
                    <a:pt x="81940" y="142962"/>
                    <a:pt x="77272" y="140196"/>
                    <a:pt x="77791" y="136220"/>
                  </a:cubicBezTo>
                  <a:close/>
                  <a:moveTo>
                    <a:pt x="198279" y="144517"/>
                  </a:moveTo>
                  <a:cubicBezTo>
                    <a:pt x="198452" y="142097"/>
                    <a:pt x="200527" y="140369"/>
                    <a:pt x="202774" y="140369"/>
                  </a:cubicBezTo>
                  <a:lnTo>
                    <a:pt x="203293" y="140369"/>
                  </a:lnTo>
                  <a:cubicBezTo>
                    <a:pt x="204503" y="140541"/>
                    <a:pt x="205713" y="141060"/>
                    <a:pt x="206404" y="142097"/>
                  </a:cubicBezTo>
                  <a:cubicBezTo>
                    <a:pt x="208997" y="145209"/>
                    <a:pt x="206404" y="150049"/>
                    <a:pt x="202255" y="149531"/>
                  </a:cubicBezTo>
                  <a:cubicBezTo>
                    <a:pt x="199835" y="149185"/>
                    <a:pt x="197934" y="146938"/>
                    <a:pt x="198279" y="1445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23"/>
            <p:cNvSpPr/>
            <p:nvPr/>
          </p:nvSpPr>
          <p:spPr>
            <a:xfrm>
              <a:off x="2472425" y="4158300"/>
              <a:ext cx="726075" cy="1175525"/>
            </a:xfrm>
            <a:custGeom>
              <a:rect b="b" l="l" r="r" t="t"/>
              <a:pathLst>
                <a:path extrusionOk="0" h="47021" w="29043">
                  <a:moveTo>
                    <a:pt x="19189" y="1038"/>
                  </a:moveTo>
                  <a:cubicBezTo>
                    <a:pt x="16077" y="0"/>
                    <a:pt x="12793" y="173"/>
                    <a:pt x="9854" y="1556"/>
                  </a:cubicBezTo>
                  <a:cubicBezTo>
                    <a:pt x="1" y="6051"/>
                    <a:pt x="519" y="20053"/>
                    <a:pt x="10718" y="23856"/>
                  </a:cubicBezTo>
                  <a:lnTo>
                    <a:pt x="11237" y="24029"/>
                  </a:lnTo>
                  <a:lnTo>
                    <a:pt x="11237" y="47020"/>
                  </a:lnTo>
                  <a:lnTo>
                    <a:pt x="18670" y="47020"/>
                  </a:lnTo>
                  <a:lnTo>
                    <a:pt x="18670" y="24029"/>
                  </a:lnTo>
                  <a:cubicBezTo>
                    <a:pt x="25585" y="21782"/>
                    <a:pt x="29042" y="14003"/>
                    <a:pt x="25931" y="7434"/>
                  </a:cubicBezTo>
                  <a:cubicBezTo>
                    <a:pt x="24548" y="4495"/>
                    <a:pt x="22128" y="2248"/>
                    <a:pt x="19189" y="1038"/>
                  </a:cubicBezTo>
                  <a:close/>
                  <a:moveTo>
                    <a:pt x="19189" y="14003"/>
                  </a:moveTo>
                  <a:cubicBezTo>
                    <a:pt x="17979" y="17633"/>
                    <a:pt x="13311" y="18151"/>
                    <a:pt x="11064" y="15040"/>
                  </a:cubicBezTo>
                  <a:cubicBezTo>
                    <a:pt x="8990" y="12101"/>
                    <a:pt x="11237" y="7779"/>
                    <a:pt x="14867" y="7779"/>
                  </a:cubicBezTo>
                  <a:cubicBezTo>
                    <a:pt x="15386" y="7779"/>
                    <a:pt x="16077" y="7952"/>
                    <a:pt x="16596" y="8125"/>
                  </a:cubicBezTo>
                  <a:cubicBezTo>
                    <a:pt x="19016" y="8990"/>
                    <a:pt x="20226" y="11583"/>
                    <a:pt x="19189" y="140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23"/>
            <p:cNvSpPr/>
            <p:nvPr/>
          </p:nvSpPr>
          <p:spPr>
            <a:xfrm>
              <a:off x="4054175" y="4408950"/>
              <a:ext cx="816800" cy="916225"/>
            </a:xfrm>
            <a:custGeom>
              <a:rect b="b" l="l" r="r" t="t"/>
              <a:pathLst>
                <a:path extrusionOk="0" h="36649" w="32672">
                  <a:moveTo>
                    <a:pt x="23164" y="5360"/>
                  </a:moveTo>
                  <a:cubicBezTo>
                    <a:pt x="8125" y="1"/>
                    <a:pt x="0" y="22301"/>
                    <a:pt x="14867" y="28005"/>
                  </a:cubicBezTo>
                  <a:lnTo>
                    <a:pt x="15212" y="28005"/>
                  </a:lnTo>
                  <a:lnTo>
                    <a:pt x="15212" y="36649"/>
                  </a:lnTo>
                  <a:lnTo>
                    <a:pt x="22819" y="36649"/>
                  </a:lnTo>
                  <a:lnTo>
                    <a:pt x="22819" y="28005"/>
                  </a:lnTo>
                  <a:cubicBezTo>
                    <a:pt x="23164" y="28005"/>
                    <a:pt x="23683" y="27832"/>
                    <a:pt x="24029" y="27659"/>
                  </a:cubicBezTo>
                  <a:cubicBezTo>
                    <a:pt x="26967" y="26277"/>
                    <a:pt x="29215" y="23856"/>
                    <a:pt x="30425" y="20745"/>
                  </a:cubicBezTo>
                  <a:cubicBezTo>
                    <a:pt x="32672" y="14522"/>
                    <a:pt x="29387" y="7607"/>
                    <a:pt x="23164" y="5360"/>
                  </a:cubicBezTo>
                  <a:close/>
                  <a:moveTo>
                    <a:pt x="23337" y="18325"/>
                  </a:moveTo>
                  <a:cubicBezTo>
                    <a:pt x="22991" y="19362"/>
                    <a:pt x="22127" y="20399"/>
                    <a:pt x="20917" y="20918"/>
                  </a:cubicBezTo>
                  <a:cubicBezTo>
                    <a:pt x="19880" y="21436"/>
                    <a:pt x="18497" y="21436"/>
                    <a:pt x="17460" y="21091"/>
                  </a:cubicBezTo>
                  <a:cubicBezTo>
                    <a:pt x="15039" y="20226"/>
                    <a:pt x="13829" y="17460"/>
                    <a:pt x="14694" y="15040"/>
                  </a:cubicBezTo>
                  <a:cubicBezTo>
                    <a:pt x="15385" y="13311"/>
                    <a:pt x="17114" y="12101"/>
                    <a:pt x="19015" y="12101"/>
                  </a:cubicBezTo>
                  <a:cubicBezTo>
                    <a:pt x="19534" y="12101"/>
                    <a:pt x="20053" y="12101"/>
                    <a:pt x="20571" y="12274"/>
                  </a:cubicBezTo>
                  <a:cubicBezTo>
                    <a:pt x="22991" y="13311"/>
                    <a:pt x="24201" y="15905"/>
                    <a:pt x="23337" y="183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296" name="Google Shape;29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900" y="2646225"/>
            <a:ext cx="3590925" cy="127635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23"/>
          <p:cNvSpPr txBox="1"/>
          <p:nvPr/>
        </p:nvSpPr>
        <p:spPr>
          <a:xfrm>
            <a:off x="8817300" y="4687353"/>
            <a:ext cx="30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6</a:t>
            </a:r>
            <a:endParaRPr b="1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4"/>
          <p:cNvSpPr txBox="1"/>
          <p:nvPr>
            <p:ph idx="6" type="ctrTitle"/>
          </p:nvPr>
        </p:nvSpPr>
        <p:spPr>
          <a:xfrm>
            <a:off x="311700" y="644550"/>
            <a:ext cx="85206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WHAT DOES CERNBOX OFFER?</a:t>
            </a:r>
            <a:endParaRPr/>
          </a:p>
        </p:txBody>
      </p:sp>
      <p:sp>
        <p:nvSpPr>
          <p:cNvPr id="303" name="Google Shape;303;p24"/>
          <p:cNvSpPr txBox="1"/>
          <p:nvPr>
            <p:ph idx="1" type="subTitle"/>
          </p:nvPr>
        </p:nvSpPr>
        <p:spPr>
          <a:xfrm>
            <a:off x="819925" y="3340125"/>
            <a:ext cx="1889400" cy="125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CERNBox has a dedicated security team working on it so you can trust the service without any doubt</a:t>
            </a:r>
            <a:endParaRPr/>
          </a:p>
        </p:txBody>
      </p:sp>
      <p:sp>
        <p:nvSpPr>
          <p:cNvPr id="304" name="Google Shape;304;p24"/>
          <p:cNvSpPr txBox="1"/>
          <p:nvPr>
            <p:ph idx="2" type="subTitle"/>
          </p:nvPr>
        </p:nvSpPr>
        <p:spPr>
          <a:xfrm>
            <a:off x="6434656" y="3340125"/>
            <a:ext cx="1889400" cy="50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Projects and folders in CERNBox can be shared and worked on with your colleagues</a:t>
            </a:r>
            <a:endParaRPr/>
          </a:p>
        </p:txBody>
      </p:sp>
      <p:sp>
        <p:nvSpPr>
          <p:cNvPr id="305" name="Google Shape;305;p24"/>
          <p:cNvSpPr txBox="1"/>
          <p:nvPr>
            <p:ph idx="3" type="subTitle"/>
          </p:nvPr>
        </p:nvSpPr>
        <p:spPr>
          <a:xfrm>
            <a:off x="3633931" y="3340125"/>
            <a:ext cx="1889400" cy="50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You can access CERNBox wherever you want and from whatever device you prefer</a:t>
            </a:r>
            <a:endParaRPr/>
          </a:p>
        </p:txBody>
      </p:sp>
      <p:sp>
        <p:nvSpPr>
          <p:cNvPr id="306" name="Google Shape;306;p24"/>
          <p:cNvSpPr txBox="1"/>
          <p:nvPr>
            <p:ph type="ctrTitle"/>
          </p:nvPr>
        </p:nvSpPr>
        <p:spPr>
          <a:xfrm>
            <a:off x="726631" y="3274550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SECURITY</a:t>
            </a:r>
            <a:endParaRPr/>
          </a:p>
        </p:txBody>
      </p:sp>
      <p:sp>
        <p:nvSpPr>
          <p:cNvPr id="307" name="Google Shape;307;p24"/>
          <p:cNvSpPr txBox="1"/>
          <p:nvPr>
            <p:ph idx="4" type="ctrTitle"/>
          </p:nvPr>
        </p:nvSpPr>
        <p:spPr>
          <a:xfrm>
            <a:off x="6341356" y="3274550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COLLABORATION</a:t>
            </a:r>
            <a:endParaRPr/>
          </a:p>
        </p:txBody>
      </p:sp>
      <p:sp>
        <p:nvSpPr>
          <p:cNvPr id="308" name="Google Shape;308;p24"/>
          <p:cNvSpPr txBox="1"/>
          <p:nvPr>
            <p:ph idx="5" type="ctrTitle"/>
          </p:nvPr>
        </p:nvSpPr>
        <p:spPr>
          <a:xfrm>
            <a:off x="3540631" y="3274550"/>
            <a:ext cx="2076000" cy="1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ACCESSIBILITY</a:t>
            </a:r>
            <a:endParaRPr/>
          </a:p>
        </p:txBody>
      </p:sp>
      <p:sp>
        <p:nvSpPr>
          <p:cNvPr id="309" name="Google Shape;309;p24"/>
          <p:cNvSpPr/>
          <p:nvPr/>
        </p:nvSpPr>
        <p:spPr>
          <a:xfrm>
            <a:off x="1267145" y="2083606"/>
            <a:ext cx="994973" cy="830447"/>
          </a:xfrm>
          <a:custGeom>
            <a:rect b="b" l="l" r="r" t="t"/>
            <a:pathLst>
              <a:path extrusionOk="0" h="174831" w="209468">
                <a:moveTo>
                  <a:pt x="198077" y="11364"/>
                </a:moveTo>
                <a:lnTo>
                  <a:pt x="198105" y="12377"/>
                </a:lnTo>
                <a:lnTo>
                  <a:pt x="198105" y="134115"/>
                </a:lnTo>
                <a:cubicBezTo>
                  <a:pt x="198105" y="134854"/>
                  <a:pt x="197803" y="135155"/>
                  <a:pt x="197064" y="135155"/>
                </a:cubicBezTo>
                <a:lnTo>
                  <a:pt x="12294" y="135155"/>
                </a:lnTo>
                <a:cubicBezTo>
                  <a:pt x="11555" y="135155"/>
                  <a:pt x="11254" y="134854"/>
                  <a:pt x="11254" y="134115"/>
                </a:cubicBezTo>
                <a:lnTo>
                  <a:pt x="11254" y="12377"/>
                </a:lnTo>
                <a:lnTo>
                  <a:pt x="11254" y="11364"/>
                </a:lnTo>
                <a:close/>
                <a:moveTo>
                  <a:pt x="11254" y="0"/>
                </a:moveTo>
                <a:lnTo>
                  <a:pt x="11254" y="302"/>
                </a:lnTo>
                <a:cubicBezTo>
                  <a:pt x="5230" y="712"/>
                  <a:pt x="712" y="5531"/>
                  <a:pt x="0" y="11364"/>
                </a:cubicBezTo>
                <a:lnTo>
                  <a:pt x="0" y="12377"/>
                </a:lnTo>
                <a:lnTo>
                  <a:pt x="0" y="134115"/>
                </a:lnTo>
                <a:cubicBezTo>
                  <a:pt x="0" y="136497"/>
                  <a:pt x="630" y="138468"/>
                  <a:pt x="1643" y="140248"/>
                </a:cubicBezTo>
                <a:cubicBezTo>
                  <a:pt x="3998" y="144383"/>
                  <a:pt x="7503" y="146518"/>
                  <a:pt x="12294" y="146518"/>
                </a:cubicBezTo>
                <a:lnTo>
                  <a:pt x="79707" y="146518"/>
                </a:lnTo>
                <a:lnTo>
                  <a:pt x="79707" y="163522"/>
                </a:lnTo>
                <a:lnTo>
                  <a:pt x="66920" y="163522"/>
                </a:lnTo>
                <a:cubicBezTo>
                  <a:pt x="63744" y="163522"/>
                  <a:pt x="61280" y="165987"/>
                  <a:pt x="61280" y="169163"/>
                </a:cubicBezTo>
                <a:cubicBezTo>
                  <a:pt x="61280" y="172339"/>
                  <a:pt x="63744" y="174831"/>
                  <a:pt x="66920" y="174831"/>
                </a:cubicBezTo>
                <a:lnTo>
                  <a:pt x="142466" y="174831"/>
                </a:lnTo>
                <a:cubicBezTo>
                  <a:pt x="145642" y="174831"/>
                  <a:pt x="148216" y="172339"/>
                  <a:pt x="148216" y="169163"/>
                </a:cubicBezTo>
                <a:cubicBezTo>
                  <a:pt x="148216" y="165987"/>
                  <a:pt x="145642" y="163522"/>
                  <a:pt x="142466" y="163522"/>
                </a:cubicBezTo>
                <a:lnTo>
                  <a:pt x="129651" y="163522"/>
                </a:lnTo>
                <a:lnTo>
                  <a:pt x="129651" y="146518"/>
                </a:lnTo>
                <a:lnTo>
                  <a:pt x="197064" y="146518"/>
                </a:lnTo>
                <a:cubicBezTo>
                  <a:pt x="201911" y="146518"/>
                  <a:pt x="205388" y="144437"/>
                  <a:pt x="207715" y="140248"/>
                </a:cubicBezTo>
                <a:cubicBezTo>
                  <a:pt x="208783" y="138359"/>
                  <a:pt x="209468" y="136360"/>
                  <a:pt x="209468" y="134115"/>
                </a:cubicBezTo>
                <a:lnTo>
                  <a:pt x="209468" y="12377"/>
                </a:lnTo>
                <a:lnTo>
                  <a:pt x="209468" y="11364"/>
                </a:lnTo>
                <a:cubicBezTo>
                  <a:pt x="208756" y="5531"/>
                  <a:pt x="203909" y="712"/>
                  <a:pt x="198105" y="302"/>
                </a:cubicBezTo>
                <a:lnTo>
                  <a:pt x="19810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10" name="Google Shape;310;p24"/>
          <p:cNvGrpSpPr/>
          <p:nvPr/>
        </p:nvGrpSpPr>
        <p:grpSpPr>
          <a:xfrm>
            <a:off x="4081142" y="2083606"/>
            <a:ext cx="994978" cy="830447"/>
            <a:chOff x="6666900" y="628300"/>
            <a:chExt cx="5236725" cy="4370775"/>
          </a:xfrm>
        </p:grpSpPr>
        <p:sp>
          <p:nvSpPr>
            <p:cNvPr id="311" name="Google Shape;311;p24"/>
            <p:cNvSpPr/>
            <p:nvPr/>
          </p:nvSpPr>
          <p:spPr>
            <a:xfrm>
              <a:off x="6666900" y="628300"/>
              <a:ext cx="5236725" cy="4370775"/>
            </a:xfrm>
            <a:custGeom>
              <a:rect b="b" l="l" r="r" t="t"/>
              <a:pathLst>
                <a:path extrusionOk="0" h="174831" w="209469">
                  <a:moveTo>
                    <a:pt x="198078" y="11364"/>
                  </a:moveTo>
                  <a:lnTo>
                    <a:pt x="198105" y="12404"/>
                  </a:lnTo>
                  <a:lnTo>
                    <a:pt x="198105" y="134142"/>
                  </a:lnTo>
                  <a:cubicBezTo>
                    <a:pt x="198105" y="134854"/>
                    <a:pt x="197804" y="135155"/>
                    <a:pt x="197092" y="135155"/>
                  </a:cubicBezTo>
                  <a:lnTo>
                    <a:pt x="12295" y="135155"/>
                  </a:lnTo>
                  <a:cubicBezTo>
                    <a:pt x="11583" y="135155"/>
                    <a:pt x="11254" y="134854"/>
                    <a:pt x="11254" y="134142"/>
                  </a:cubicBezTo>
                  <a:lnTo>
                    <a:pt x="11254" y="12404"/>
                  </a:lnTo>
                  <a:lnTo>
                    <a:pt x="11254" y="11364"/>
                  </a:lnTo>
                  <a:close/>
                  <a:moveTo>
                    <a:pt x="11254" y="0"/>
                  </a:moveTo>
                  <a:lnTo>
                    <a:pt x="11254" y="302"/>
                  </a:lnTo>
                  <a:cubicBezTo>
                    <a:pt x="5203" y="712"/>
                    <a:pt x="712" y="5559"/>
                    <a:pt x="0" y="11364"/>
                  </a:cubicBezTo>
                  <a:lnTo>
                    <a:pt x="0" y="12404"/>
                  </a:lnTo>
                  <a:lnTo>
                    <a:pt x="0" y="134142"/>
                  </a:lnTo>
                  <a:cubicBezTo>
                    <a:pt x="0" y="136497"/>
                    <a:pt x="603" y="138496"/>
                    <a:pt x="1643" y="140275"/>
                  </a:cubicBezTo>
                  <a:cubicBezTo>
                    <a:pt x="3998" y="144410"/>
                    <a:pt x="7503" y="146518"/>
                    <a:pt x="12295" y="146518"/>
                  </a:cubicBezTo>
                  <a:lnTo>
                    <a:pt x="79708" y="146518"/>
                  </a:lnTo>
                  <a:lnTo>
                    <a:pt x="79708" y="163550"/>
                  </a:lnTo>
                  <a:lnTo>
                    <a:pt x="66921" y="163550"/>
                  </a:lnTo>
                  <a:cubicBezTo>
                    <a:pt x="63744" y="163550"/>
                    <a:pt x="61280" y="166014"/>
                    <a:pt x="61280" y="169190"/>
                  </a:cubicBezTo>
                  <a:cubicBezTo>
                    <a:pt x="61280" y="172366"/>
                    <a:pt x="63744" y="174831"/>
                    <a:pt x="66921" y="174831"/>
                  </a:cubicBezTo>
                  <a:lnTo>
                    <a:pt x="142466" y="174831"/>
                  </a:lnTo>
                  <a:cubicBezTo>
                    <a:pt x="145642" y="174831"/>
                    <a:pt x="148216" y="172366"/>
                    <a:pt x="148216" y="169190"/>
                  </a:cubicBezTo>
                  <a:cubicBezTo>
                    <a:pt x="148216" y="166014"/>
                    <a:pt x="145642" y="163550"/>
                    <a:pt x="142466" y="163550"/>
                  </a:cubicBezTo>
                  <a:lnTo>
                    <a:pt x="129651" y="163550"/>
                  </a:lnTo>
                  <a:lnTo>
                    <a:pt x="129651" y="146518"/>
                  </a:lnTo>
                  <a:lnTo>
                    <a:pt x="197092" y="146518"/>
                  </a:lnTo>
                  <a:cubicBezTo>
                    <a:pt x="201911" y="146518"/>
                    <a:pt x="205388" y="144437"/>
                    <a:pt x="207716" y="140275"/>
                  </a:cubicBezTo>
                  <a:cubicBezTo>
                    <a:pt x="208784" y="138386"/>
                    <a:pt x="209468" y="136360"/>
                    <a:pt x="209468" y="134142"/>
                  </a:cubicBezTo>
                  <a:lnTo>
                    <a:pt x="209468" y="12404"/>
                  </a:lnTo>
                  <a:lnTo>
                    <a:pt x="209468" y="11364"/>
                  </a:lnTo>
                  <a:cubicBezTo>
                    <a:pt x="208756" y="5559"/>
                    <a:pt x="203937" y="712"/>
                    <a:pt x="198105" y="302"/>
                  </a:cubicBezTo>
                  <a:lnTo>
                    <a:pt x="1981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24"/>
            <p:cNvSpPr/>
            <p:nvPr/>
          </p:nvSpPr>
          <p:spPr>
            <a:xfrm>
              <a:off x="8826600" y="2050775"/>
              <a:ext cx="917300" cy="917300"/>
            </a:xfrm>
            <a:custGeom>
              <a:rect b="b" l="l" r="r" t="t"/>
              <a:pathLst>
                <a:path extrusionOk="0" h="36692" w="36692">
                  <a:moveTo>
                    <a:pt x="27262" y="10022"/>
                  </a:moveTo>
                  <a:cubicBezTo>
                    <a:pt x="27985" y="10022"/>
                    <a:pt x="28710" y="10295"/>
                    <a:pt x="29271" y="10843"/>
                  </a:cubicBezTo>
                  <a:cubicBezTo>
                    <a:pt x="30367" y="11966"/>
                    <a:pt x="30367" y="13773"/>
                    <a:pt x="29244" y="14868"/>
                  </a:cubicBezTo>
                  <a:lnTo>
                    <a:pt x="16101" y="28011"/>
                  </a:lnTo>
                  <a:cubicBezTo>
                    <a:pt x="15553" y="28559"/>
                    <a:pt x="14814" y="28833"/>
                    <a:pt x="14102" y="28833"/>
                  </a:cubicBezTo>
                  <a:cubicBezTo>
                    <a:pt x="13390" y="28833"/>
                    <a:pt x="12678" y="28559"/>
                    <a:pt x="12131" y="28011"/>
                  </a:cubicBezTo>
                  <a:lnTo>
                    <a:pt x="7093" y="23000"/>
                  </a:lnTo>
                  <a:cubicBezTo>
                    <a:pt x="5997" y="21905"/>
                    <a:pt x="5997" y="20125"/>
                    <a:pt x="7093" y="18975"/>
                  </a:cubicBezTo>
                  <a:cubicBezTo>
                    <a:pt x="7640" y="18428"/>
                    <a:pt x="8359" y="18154"/>
                    <a:pt x="9081" y="18154"/>
                  </a:cubicBezTo>
                  <a:cubicBezTo>
                    <a:pt x="9803" y="18154"/>
                    <a:pt x="10529" y="18428"/>
                    <a:pt x="11090" y="18975"/>
                  </a:cubicBezTo>
                  <a:lnTo>
                    <a:pt x="14102" y="21987"/>
                  </a:lnTo>
                  <a:lnTo>
                    <a:pt x="25274" y="10843"/>
                  </a:lnTo>
                  <a:cubicBezTo>
                    <a:pt x="25821" y="10295"/>
                    <a:pt x="26540" y="10022"/>
                    <a:pt x="27262" y="10022"/>
                  </a:cubicBezTo>
                  <a:close/>
                  <a:moveTo>
                    <a:pt x="18346" y="0"/>
                  </a:moveTo>
                  <a:cubicBezTo>
                    <a:pt x="8215" y="0"/>
                    <a:pt x="1" y="8214"/>
                    <a:pt x="1" y="18346"/>
                  </a:cubicBezTo>
                  <a:cubicBezTo>
                    <a:pt x="1" y="28477"/>
                    <a:pt x="8215" y="36691"/>
                    <a:pt x="18346" y="36691"/>
                  </a:cubicBezTo>
                  <a:cubicBezTo>
                    <a:pt x="28477" y="36691"/>
                    <a:pt x="36692" y="28477"/>
                    <a:pt x="36692" y="18346"/>
                  </a:cubicBezTo>
                  <a:cubicBezTo>
                    <a:pt x="36692" y="8214"/>
                    <a:pt x="28477" y="0"/>
                    <a:pt x="183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24"/>
            <p:cNvSpPr/>
            <p:nvPr/>
          </p:nvSpPr>
          <p:spPr>
            <a:xfrm>
              <a:off x="8248175" y="1305300"/>
              <a:ext cx="2071425" cy="2406175"/>
            </a:xfrm>
            <a:custGeom>
              <a:rect b="b" l="l" r="r" t="t"/>
              <a:pathLst>
                <a:path extrusionOk="0" h="96247" w="82857">
                  <a:moveTo>
                    <a:pt x="41483" y="24151"/>
                  </a:moveTo>
                  <a:cubicBezTo>
                    <a:pt x="54736" y="24151"/>
                    <a:pt x="65469" y="34939"/>
                    <a:pt x="65469" y="48137"/>
                  </a:cubicBezTo>
                  <a:cubicBezTo>
                    <a:pt x="65469" y="61362"/>
                    <a:pt x="54736" y="72151"/>
                    <a:pt x="41483" y="72151"/>
                  </a:cubicBezTo>
                  <a:cubicBezTo>
                    <a:pt x="28231" y="72151"/>
                    <a:pt x="17497" y="61362"/>
                    <a:pt x="17497" y="48137"/>
                  </a:cubicBezTo>
                  <a:cubicBezTo>
                    <a:pt x="17497" y="34939"/>
                    <a:pt x="28285" y="24151"/>
                    <a:pt x="41483" y="24151"/>
                  </a:cubicBezTo>
                  <a:close/>
                  <a:moveTo>
                    <a:pt x="41439" y="1"/>
                  </a:moveTo>
                  <a:cubicBezTo>
                    <a:pt x="39943" y="1"/>
                    <a:pt x="38444" y="548"/>
                    <a:pt x="37239" y="1644"/>
                  </a:cubicBezTo>
                  <a:lnTo>
                    <a:pt x="37184" y="1698"/>
                  </a:lnTo>
                  <a:cubicBezTo>
                    <a:pt x="29846" y="8817"/>
                    <a:pt x="21303" y="12459"/>
                    <a:pt x="10214" y="13062"/>
                  </a:cubicBezTo>
                  <a:cubicBezTo>
                    <a:pt x="4902" y="13390"/>
                    <a:pt x="685" y="17771"/>
                    <a:pt x="575" y="23056"/>
                  </a:cubicBezTo>
                  <a:cubicBezTo>
                    <a:pt x="575" y="24151"/>
                    <a:pt x="548" y="25109"/>
                    <a:pt x="493" y="26040"/>
                  </a:cubicBezTo>
                  <a:lnTo>
                    <a:pt x="493" y="26205"/>
                  </a:lnTo>
                  <a:cubicBezTo>
                    <a:pt x="274" y="37513"/>
                    <a:pt x="0" y="51532"/>
                    <a:pt x="4683" y="64320"/>
                  </a:cubicBezTo>
                  <a:cubicBezTo>
                    <a:pt x="7284" y="71329"/>
                    <a:pt x="11199" y="77408"/>
                    <a:pt x="16320" y="82419"/>
                  </a:cubicBezTo>
                  <a:cubicBezTo>
                    <a:pt x="22179" y="88141"/>
                    <a:pt x="29846" y="92659"/>
                    <a:pt x="39101" y="95863"/>
                  </a:cubicBezTo>
                  <a:cubicBezTo>
                    <a:pt x="39402" y="95973"/>
                    <a:pt x="39704" y="96082"/>
                    <a:pt x="40005" y="96109"/>
                  </a:cubicBezTo>
                  <a:cubicBezTo>
                    <a:pt x="40470" y="96219"/>
                    <a:pt x="40908" y="96246"/>
                    <a:pt x="41374" y="96246"/>
                  </a:cubicBezTo>
                  <a:cubicBezTo>
                    <a:pt x="41839" y="96246"/>
                    <a:pt x="42277" y="96192"/>
                    <a:pt x="42743" y="96109"/>
                  </a:cubicBezTo>
                  <a:cubicBezTo>
                    <a:pt x="43071" y="96027"/>
                    <a:pt x="43400" y="95973"/>
                    <a:pt x="43674" y="95863"/>
                  </a:cubicBezTo>
                  <a:cubicBezTo>
                    <a:pt x="52929" y="92659"/>
                    <a:pt x="60596" y="88087"/>
                    <a:pt x="66400" y="82391"/>
                  </a:cubicBezTo>
                  <a:cubicBezTo>
                    <a:pt x="71548" y="77381"/>
                    <a:pt x="75436" y="71247"/>
                    <a:pt x="78037" y="64237"/>
                  </a:cubicBezTo>
                  <a:cubicBezTo>
                    <a:pt x="82857" y="51505"/>
                    <a:pt x="82583" y="37431"/>
                    <a:pt x="82391" y="26123"/>
                  </a:cubicBezTo>
                  <a:lnTo>
                    <a:pt x="82391" y="26040"/>
                  </a:lnTo>
                  <a:cubicBezTo>
                    <a:pt x="82364" y="25109"/>
                    <a:pt x="82309" y="24124"/>
                    <a:pt x="82282" y="23056"/>
                  </a:cubicBezTo>
                  <a:cubicBezTo>
                    <a:pt x="82227" y="17771"/>
                    <a:pt x="77983" y="13390"/>
                    <a:pt x="72671" y="13062"/>
                  </a:cubicBezTo>
                  <a:cubicBezTo>
                    <a:pt x="61609" y="12459"/>
                    <a:pt x="53011" y="8817"/>
                    <a:pt x="45700" y="1698"/>
                  </a:cubicBezTo>
                  <a:lnTo>
                    <a:pt x="45618" y="1644"/>
                  </a:lnTo>
                  <a:cubicBezTo>
                    <a:pt x="44427" y="548"/>
                    <a:pt x="42935" y="1"/>
                    <a:pt x="414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14" name="Google Shape;314;p24"/>
          <p:cNvGrpSpPr/>
          <p:nvPr/>
        </p:nvGrpSpPr>
        <p:grpSpPr>
          <a:xfrm>
            <a:off x="6877940" y="2077049"/>
            <a:ext cx="1002833" cy="837003"/>
            <a:chOff x="12618250" y="628300"/>
            <a:chExt cx="5236725" cy="4370775"/>
          </a:xfrm>
        </p:grpSpPr>
        <p:sp>
          <p:nvSpPr>
            <p:cNvPr id="315" name="Google Shape;315;p24"/>
            <p:cNvSpPr/>
            <p:nvPr/>
          </p:nvSpPr>
          <p:spPr>
            <a:xfrm>
              <a:off x="12618250" y="628300"/>
              <a:ext cx="5236725" cy="4370775"/>
            </a:xfrm>
            <a:custGeom>
              <a:rect b="b" l="l" r="r" t="t"/>
              <a:pathLst>
                <a:path extrusionOk="0" h="174831" w="209469">
                  <a:moveTo>
                    <a:pt x="198078" y="11364"/>
                  </a:moveTo>
                  <a:lnTo>
                    <a:pt x="198078" y="12404"/>
                  </a:lnTo>
                  <a:lnTo>
                    <a:pt x="198078" y="134142"/>
                  </a:lnTo>
                  <a:cubicBezTo>
                    <a:pt x="198078" y="134854"/>
                    <a:pt x="197749" y="135155"/>
                    <a:pt x="197037" y="135155"/>
                  </a:cubicBezTo>
                  <a:lnTo>
                    <a:pt x="12295" y="135155"/>
                  </a:lnTo>
                  <a:cubicBezTo>
                    <a:pt x="11555" y="135155"/>
                    <a:pt x="11254" y="134854"/>
                    <a:pt x="11254" y="134142"/>
                  </a:cubicBezTo>
                  <a:lnTo>
                    <a:pt x="11254" y="12404"/>
                  </a:lnTo>
                  <a:lnTo>
                    <a:pt x="11254" y="11364"/>
                  </a:lnTo>
                  <a:close/>
                  <a:moveTo>
                    <a:pt x="11254" y="0"/>
                  </a:moveTo>
                  <a:lnTo>
                    <a:pt x="11254" y="302"/>
                  </a:lnTo>
                  <a:cubicBezTo>
                    <a:pt x="5203" y="712"/>
                    <a:pt x="712" y="5559"/>
                    <a:pt x="0" y="11364"/>
                  </a:cubicBezTo>
                  <a:lnTo>
                    <a:pt x="0" y="12404"/>
                  </a:lnTo>
                  <a:lnTo>
                    <a:pt x="0" y="134142"/>
                  </a:lnTo>
                  <a:cubicBezTo>
                    <a:pt x="0" y="136497"/>
                    <a:pt x="603" y="138496"/>
                    <a:pt x="1643" y="140275"/>
                  </a:cubicBezTo>
                  <a:cubicBezTo>
                    <a:pt x="3998" y="144410"/>
                    <a:pt x="7503" y="146518"/>
                    <a:pt x="12295" y="146518"/>
                  </a:cubicBezTo>
                  <a:lnTo>
                    <a:pt x="79708" y="146518"/>
                  </a:lnTo>
                  <a:lnTo>
                    <a:pt x="79708" y="163550"/>
                  </a:lnTo>
                  <a:lnTo>
                    <a:pt x="66921" y="163550"/>
                  </a:lnTo>
                  <a:cubicBezTo>
                    <a:pt x="63717" y="163550"/>
                    <a:pt x="61253" y="166014"/>
                    <a:pt x="61253" y="169190"/>
                  </a:cubicBezTo>
                  <a:cubicBezTo>
                    <a:pt x="61253" y="172366"/>
                    <a:pt x="63717" y="174831"/>
                    <a:pt x="66921" y="174831"/>
                  </a:cubicBezTo>
                  <a:lnTo>
                    <a:pt x="142439" y="174831"/>
                  </a:lnTo>
                  <a:cubicBezTo>
                    <a:pt x="145642" y="174831"/>
                    <a:pt x="148189" y="172366"/>
                    <a:pt x="148189" y="169190"/>
                  </a:cubicBezTo>
                  <a:cubicBezTo>
                    <a:pt x="148189" y="166014"/>
                    <a:pt x="145642" y="163550"/>
                    <a:pt x="142439" y="163550"/>
                  </a:cubicBezTo>
                  <a:lnTo>
                    <a:pt x="129651" y="163550"/>
                  </a:lnTo>
                  <a:lnTo>
                    <a:pt x="129651" y="146518"/>
                  </a:lnTo>
                  <a:lnTo>
                    <a:pt x="197065" y="146518"/>
                  </a:lnTo>
                  <a:cubicBezTo>
                    <a:pt x="201911" y="146518"/>
                    <a:pt x="205388" y="144437"/>
                    <a:pt x="207716" y="140275"/>
                  </a:cubicBezTo>
                  <a:cubicBezTo>
                    <a:pt x="208784" y="138386"/>
                    <a:pt x="209468" y="136360"/>
                    <a:pt x="209468" y="134142"/>
                  </a:cubicBezTo>
                  <a:lnTo>
                    <a:pt x="209468" y="12404"/>
                  </a:lnTo>
                  <a:lnTo>
                    <a:pt x="209468" y="11364"/>
                  </a:lnTo>
                  <a:cubicBezTo>
                    <a:pt x="208756" y="5559"/>
                    <a:pt x="203910" y="712"/>
                    <a:pt x="198078" y="302"/>
                  </a:cubicBezTo>
                  <a:lnTo>
                    <a:pt x="19807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24"/>
            <p:cNvSpPr/>
            <p:nvPr/>
          </p:nvSpPr>
          <p:spPr>
            <a:xfrm>
              <a:off x="14145450" y="1440150"/>
              <a:ext cx="2050900" cy="2127575"/>
            </a:xfrm>
            <a:custGeom>
              <a:rect b="b" l="l" r="r" t="t"/>
              <a:pathLst>
                <a:path extrusionOk="0" h="85103" w="82036">
                  <a:moveTo>
                    <a:pt x="56844" y="4108"/>
                  </a:moveTo>
                  <a:cubicBezTo>
                    <a:pt x="57228" y="4108"/>
                    <a:pt x="57529" y="4437"/>
                    <a:pt x="57529" y="4793"/>
                  </a:cubicBezTo>
                  <a:cubicBezTo>
                    <a:pt x="57529" y="5176"/>
                    <a:pt x="57228" y="5477"/>
                    <a:pt x="56844" y="5477"/>
                  </a:cubicBezTo>
                  <a:lnTo>
                    <a:pt x="44742" y="5477"/>
                  </a:lnTo>
                  <a:cubicBezTo>
                    <a:pt x="44358" y="5477"/>
                    <a:pt x="44057" y="5176"/>
                    <a:pt x="44057" y="4793"/>
                  </a:cubicBezTo>
                  <a:cubicBezTo>
                    <a:pt x="44057" y="4437"/>
                    <a:pt x="44358" y="4108"/>
                    <a:pt x="44742" y="4108"/>
                  </a:cubicBezTo>
                  <a:close/>
                  <a:moveTo>
                    <a:pt x="67879" y="39074"/>
                  </a:moveTo>
                  <a:cubicBezTo>
                    <a:pt x="65387" y="39074"/>
                    <a:pt x="63334" y="41073"/>
                    <a:pt x="63334" y="43619"/>
                  </a:cubicBezTo>
                  <a:lnTo>
                    <a:pt x="63334" y="44085"/>
                  </a:lnTo>
                  <a:cubicBezTo>
                    <a:pt x="63334" y="46631"/>
                    <a:pt x="65332" y="48630"/>
                    <a:pt x="67879" y="48630"/>
                  </a:cubicBezTo>
                  <a:lnTo>
                    <a:pt x="77490" y="48630"/>
                  </a:lnTo>
                  <a:cubicBezTo>
                    <a:pt x="79982" y="48630"/>
                    <a:pt x="82035" y="46577"/>
                    <a:pt x="82035" y="44085"/>
                  </a:cubicBezTo>
                  <a:lnTo>
                    <a:pt x="82035" y="43565"/>
                  </a:lnTo>
                  <a:cubicBezTo>
                    <a:pt x="82035" y="41073"/>
                    <a:pt x="79982" y="39074"/>
                    <a:pt x="77490" y="39074"/>
                  </a:cubicBezTo>
                  <a:close/>
                  <a:moveTo>
                    <a:pt x="37896" y="37513"/>
                  </a:moveTo>
                  <a:lnTo>
                    <a:pt x="37896" y="40525"/>
                  </a:lnTo>
                  <a:cubicBezTo>
                    <a:pt x="47781" y="40525"/>
                    <a:pt x="55858" y="48575"/>
                    <a:pt x="55858" y="58487"/>
                  </a:cubicBezTo>
                  <a:lnTo>
                    <a:pt x="58898" y="58487"/>
                  </a:lnTo>
                  <a:cubicBezTo>
                    <a:pt x="58898" y="46933"/>
                    <a:pt x="49451" y="37513"/>
                    <a:pt x="37896" y="37513"/>
                  </a:cubicBezTo>
                  <a:close/>
                  <a:moveTo>
                    <a:pt x="37896" y="48165"/>
                  </a:moveTo>
                  <a:lnTo>
                    <a:pt x="37896" y="51204"/>
                  </a:lnTo>
                  <a:cubicBezTo>
                    <a:pt x="41921" y="51204"/>
                    <a:pt x="45207" y="54490"/>
                    <a:pt x="45207" y="58542"/>
                  </a:cubicBezTo>
                  <a:lnTo>
                    <a:pt x="48274" y="58542"/>
                  </a:lnTo>
                  <a:cubicBezTo>
                    <a:pt x="48274" y="52820"/>
                    <a:pt x="43619" y="48165"/>
                    <a:pt x="37896" y="48165"/>
                  </a:cubicBezTo>
                  <a:close/>
                  <a:moveTo>
                    <a:pt x="37896" y="42743"/>
                  </a:moveTo>
                  <a:lnTo>
                    <a:pt x="37896" y="45810"/>
                  </a:lnTo>
                  <a:cubicBezTo>
                    <a:pt x="44906" y="45810"/>
                    <a:pt x="50629" y="51505"/>
                    <a:pt x="50629" y="58542"/>
                  </a:cubicBezTo>
                  <a:lnTo>
                    <a:pt x="53668" y="58542"/>
                  </a:lnTo>
                  <a:lnTo>
                    <a:pt x="53668" y="58487"/>
                  </a:lnTo>
                  <a:cubicBezTo>
                    <a:pt x="53668" y="49808"/>
                    <a:pt x="46576" y="42743"/>
                    <a:pt x="37896" y="42743"/>
                  </a:cubicBezTo>
                  <a:close/>
                  <a:moveTo>
                    <a:pt x="67879" y="50383"/>
                  </a:moveTo>
                  <a:cubicBezTo>
                    <a:pt x="65387" y="50383"/>
                    <a:pt x="63334" y="52436"/>
                    <a:pt x="63334" y="54955"/>
                  </a:cubicBezTo>
                  <a:lnTo>
                    <a:pt x="63334" y="55448"/>
                  </a:lnTo>
                  <a:cubicBezTo>
                    <a:pt x="63334" y="57967"/>
                    <a:pt x="65332" y="60021"/>
                    <a:pt x="67879" y="60021"/>
                  </a:cubicBezTo>
                  <a:lnTo>
                    <a:pt x="77490" y="60021"/>
                  </a:lnTo>
                  <a:cubicBezTo>
                    <a:pt x="79982" y="60021"/>
                    <a:pt x="82035" y="57995"/>
                    <a:pt x="82035" y="55448"/>
                  </a:cubicBezTo>
                  <a:lnTo>
                    <a:pt x="82035" y="54955"/>
                  </a:lnTo>
                  <a:cubicBezTo>
                    <a:pt x="82035" y="52436"/>
                    <a:pt x="80036" y="50383"/>
                    <a:pt x="77490" y="50383"/>
                  </a:cubicBezTo>
                  <a:close/>
                  <a:moveTo>
                    <a:pt x="50793" y="76450"/>
                  </a:moveTo>
                  <a:cubicBezTo>
                    <a:pt x="52381" y="76450"/>
                    <a:pt x="53668" y="77737"/>
                    <a:pt x="53668" y="79325"/>
                  </a:cubicBezTo>
                  <a:cubicBezTo>
                    <a:pt x="53668" y="80885"/>
                    <a:pt x="52408" y="82200"/>
                    <a:pt x="50793" y="82200"/>
                  </a:cubicBezTo>
                  <a:cubicBezTo>
                    <a:pt x="49232" y="82200"/>
                    <a:pt x="47918" y="80913"/>
                    <a:pt x="47918" y="79325"/>
                  </a:cubicBezTo>
                  <a:cubicBezTo>
                    <a:pt x="47918" y="77709"/>
                    <a:pt x="49177" y="76450"/>
                    <a:pt x="50793" y="76450"/>
                  </a:cubicBezTo>
                  <a:close/>
                  <a:moveTo>
                    <a:pt x="31872" y="1"/>
                  </a:moveTo>
                  <a:cubicBezTo>
                    <a:pt x="28723" y="1"/>
                    <a:pt x="26122" y="2602"/>
                    <a:pt x="26122" y="5751"/>
                  </a:cubicBezTo>
                  <a:lnTo>
                    <a:pt x="26122" y="21550"/>
                  </a:lnTo>
                  <a:cubicBezTo>
                    <a:pt x="18455" y="25876"/>
                    <a:pt x="10542" y="30394"/>
                    <a:pt x="10542" y="30394"/>
                  </a:cubicBezTo>
                  <a:cubicBezTo>
                    <a:pt x="6271" y="32147"/>
                    <a:pt x="0" y="37869"/>
                    <a:pt x="0" y="51286"/>
                  </a:cubicBezTo>
                  <a:cubicBezTo>
                    <a:pt x="0" y="52491"/>
                    <a:pt x="55" y="53614"/>
                    <a:pt x="165" y="54681"/>
                  </a:cubicBezTo>
                  <a:lnTo>
                    <a:pt x="274" y="55585"/>
                  </a:lnTo>
                  <a:cubicBezTo>
                    <a:pt x="384" y="56379"/>
                    <a:pt x="521" y="57118"/>
                    <a:pt x="685" y="57858"/>
                  </a:cubicBezTo>
                  <a:cubicBezTo>
                    <a:pt x="740" y="58104"/>
                    <a:pt x="794" y="58378"/>
                    <a:pt x="849" y="58597"/>
                  </a:cubicBezTo>
                  <a:cubicBezTo>
                    <a:pt x="1068" y="59418"/>
                    <a:pt x="1287" y="60213"/>
                    <a:pt x="1616" y="60924"/>
                  </a:cubicBezTo>
                  <a:cubicBezTo>
                    <a:pt x="1780" y="61280"/>
                    <a:pt x="1917" y="61609"/>
                    <a:pt x="2081" y="61965"/>
                  </a:cubicBezTo>
                  <a:cubicBezTo>
                    <a:pt x="2273" y="62348"/>
                    <a:pt x="2437" y="62677"/>
                    <a:pt x="2602" y="63033"/>
                  </a:cubicBezTo>
                  <a:cubicBezTo>
                    <a:pt x="2821" y="63444"/>
                    <a:pt x="3012" y="63799"/>
                    <a:pt x="3259" y="64183"/>
                  </a:cubicBezTo>
                  <a:cubicBezTo>
                    <a:pt x="3314" y="64265"/>
                    <a:pt x="3368" y="64320"/>
                    <a:pt x="3423" y="64429"/>
                  </a:cubicBezTo>
                  <a:cubicBezTo>
                    <a:pt x="8981" y="72781"/>
                    <a:pt x="19167" y="72808"/>
                    <a:pt x="19167" y="72808"/>
                  </a:cubicBezTo>
                  <a:lnTo>
                    <a:pt x="26095" y="72808"/>
                  </a:lnTo>
                  <a:lnTo>
                    <a:pt x="26095" y="79352"/>
                  </a:lnTo>
                  <a:cubicBezTo>
                    <a:pt x="26095" y="82501"/>
                    <a:pt x="28696" y="85102"/>
                    <a:pt x="31845" y="85102"/>
                  </a:cubicBezTo>
                  <a:lnTo>
                    <a:pt x="69713" y="85102"/>
                  </a:lnTo>
                  <a:cubicBezTo>
                    <a:pt x="72917" y="85102"/>
                    <a:pt x="75464" y="82501"/>
                    <a:pt x="75464" y="79352"/>
                  </a:cubicBezTo>
                  <a:lnTo>
                    <a:pt x="75464" y="71384"/>
                  </a:lnTo>
                  <a:lnTo>
                    <a:pt x="77490" y="71384"/>
                  </a:lnTo>
                  <a:cubicBezTo>
                    <a:pt x="80036" y="71384"/>
                    <a:pt x="82035" y="69331"/>
                    <a:pt x="82035" y="66811"/>
                  </a:cubicBezTo>
                  <a:lnTo>
                    <a:pt x="82035" y="66319"/>
                  </a:lnTo>
                  <a:cubicBezTo>
                    <a:pt x="82035" y="63772"/>
                    <a:pt x="79982" y="61746"/>
                    <a:pt x="77490" y="61746"/>
                  </a:cubicBezTo>
                  <a:lnTo>
                    <a:pt x="67879" y="61746"/>
                  </a:lnTo>
                  <a:cubicBezTo>
                    <a:pt x="65332" y="61746"/>
                    <a:pt x="63334" y="63799"/>
                    <a:pt x="63334" y="66319"/>
                  </a:cubicBezTo>
                  <a:lnTo>
                    <a:pt x="63334" y="66811"/>
                  </a:lnTo>
                  <a:cubicBezTo>
                    <a:pt x="63334" y="69331"/>
                    <a:pt x="65387" y="71384"/>
                    <a:pt x="67879" y="71384"/>
                  </a:cubicBezTo>
                  <a:lnTo>
                    <a:pt x="71466" y="71384"/>
                  </a:lnTo>
                  <a:lnTo>
                    <a:pt x="71466" y="74451"/>
                  </a:lnTo>
                  <a:lnTo>
                    <a:pt x="30065" y="74451"/>
                  </a:lnTo>
                  <a:lnTo>
                    <a:pt x="30065" y="33160"/>
                  </a:lnTo>
                  <a:cubicBezTo>
                    <a:pt x="32146" y="31845"/>
                    <a:pt x="34063" y="30586"/>
                    <a:pt x="35158" y="29710"/>
                  </a:cubicBezTo>
                  <a:cubicBezTo>
                    <a:pt x="40744" y="25411"/>
                    <a:pt x="46001" y="21988"/>
                    <a:pt x="46713" y="18867"/>
                  </a:cubicBezTo>
                  <a:cubicBezTo>
                    <a:pt x="47408" y="15861"/>
                    <a:pt x="45874" y="13206"/>
                    <a:pt x="42806" y="13206"/>
                  </a:cubicBezTo>
                  <a:cubicBezTo>
                    <a:pt x="41766" y="13206"/>
                    <a:pt x="40549" y="13511"/>
                    <a:pt x="39183" y="14212"/>
                  </a:cubicBezTo>
                  <a:cubicBezTo>
                    <a:pt x="37486" y="15115"/>
                    <a:pt x="34035" y="17032"/>
                    <a:pt x="30065" y="19250"/>
                  </a:cubicBezTo>
                  <a:lnTo>
                    <a:pt x="30065" y="9091"/>
                  </a:lnTo>
                  <a:lnTo>
                    <a:pt x="71466" y="9091"/>
                  </a:lnTo>
                  <a:lnTo>
                    <a:pt x="71466" y="27738"/>
                  </a:lnTo>
                  <a:lnTo>
                    <a:pt x="67879" y="27738"/>
                  </a:lnTo>
                  <a:cubicBezTo>
                    <a:pt x="65387" y="27738"/>
                    <a:pt x="63334" y="29792"/>
                    <a:pt x="63334" y="32283"/>
                  </a:cubicBezTo>
                  <a:lnTo>
                    <a:pt x="63334" y="32776"/>
                  </a:lnTo>
                  <a:cubicBezTo>
                    <a:pt x="63334" y="35295"/>
                    <a:pt x="65387" y="37322"/>
                    <a:pt x="67879" y="37322"/>
                  </a:cubicBezTo>
                  <a:lnTo>
                    <a:pt x="77490" y="37322"/>
                  </a:lnTo>
                  <a:cubicBezTo>
                    <a:pt x="80036" y="37322"/>
                    <a:pt x="82035" y="35268"/>
                    <a:pt x="82035" y="32776"/>
                  </a:cubicBezTo>
                  <a:lnTo>
                    <a:pt x="82035" y="32256"/>
                  </a:lnTo>
                  <a:cubicBezTo>
                    <a:pt x="82035" y="29797"/>
                    <a:pt x="80088" y="27764"/>
                    <a:pt x="77642" y="27764"/>
                  </a:cubicBezTo>
                  <a:cubicBezTo>
                    <a:pt x="77610" y="27764"/>
                    <a:pt x="77577" y="27765"/>
                    <a:pt x="77545" y="27766"/>
                  </a:cubicBezTo>
                  <a:lnTo>
                    <a:pt x="75546" y="27766"/>
                  </a:lnTo>
                  <a:lnTo>
                    <a:pt x="75546" y="5751"/>
                  </a:lnTo>
                  <a:cubicBezTo>
                    <a:pt x="75546" y="2602"/>
                    <a:pt x="72944" y="1"/>
                    <a:pt x="697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17" name="Google Shape;317;p24"/>
          <p:cNvSpPr/>
          <p:nvPr/>
        </p:nvSpPr>
        <p:spPr>
          <a:xfrm>
            <a:off x="1609000" y="2221850"/>
            <a:ext cx="311260" cy="414990"/>
          </a:xfrm>
          <a:custGeom>
            <a:rect b="b" l="l" r="r" t="t"/>
            <a:pathLst>
              <a:path extrusionOk="0" h="208800" w="156609">
                <a:moveTo>
                  <a:pt x="78289" y="26096"/>
                </a:moveTo>
                <a:cubicBezTo>
                  <a:pt x="97469" y="26096"/>
                  <a:pt x="113061" y="41721"/>
                  <a:pt x="113061" y="60869"/>
                </a:cubicBezTo>
                <a:lnTo>
                  <a:pt x="113061" y="78288"/>
                </a:lnTo>
                <a:lnTo>
                  <a:pt x="43516" y="78288"/>
                </a:lnTo>
                <a:lnTo>
                  <a:pt x="43516" y="60869"/>
                </a:lnTo>
                <a:cubicBezTo>
                  <a:pt x="43516" y="41688"/>
                  <a:pt x="59141" y="26096"/>
                  <a:pt x="78289" y="26096"/>
                </a:cubicBezTo>
                <a:close/>
                <a:moveTo>
                  <a:pt x="78256" y="113060"/>
                </a:moveTo>
                <a:cubicBezTo>
                  <a:pt x="87879" y="113060"/>
                  <a:pt x="95675" y="120857"/>
                  <a:pt x="95675" y="130479"/>
                </a:cubicBezTo>
                <a:cubicBezTo>
                  <a:pt x="95675" y="136123"/>
                  <a:pt x="93000" y="141244"/>
                  <a:pt x="88531" y="144473"/>
                </a:cubicBezTo>
                <a:lnTo>
                  <a:pt x="91304" y="169134"/>
                </a:lnTo>
                <a:cubicBezTo>
                  <a:pt x="91434" y="170374"/>
                  <a:pt x="91043" y="171580"/>
                  <a:pt x="90195" y="172526"/>
                </a:cubicBezTo>
                <a:cubicBezTo>
                  <a:pt x="89379" y="173472"/>
                  <a:pt x="88205" y="173994"/>
                  <a:pt x="86965" y="173994"/>
                </a:cubicBezTo>
                <a:lnTo>
                  <a:pt x="69579" y="173994"/>
                </a:lnTo>
                <a:cubicBezTo>
                  <a:pt x="68340" y="173994"/>
                  <a:pt x="67165" y="173472"/>
                  <a:pt x="66350" y="172526"/>
                </a:cubicBezTo>
                <a:cubicBezTo>
                  <a:pt x="65534" y="171580"/>
                  <a:pt x="65110" y="170374"/>
                  <a:pt x="65241" y="169134"/>
                </a:cubicBezTo>
                <a:lnTo>
                  <a:pt x="67981" y="144473"/>
                </a:lnTo>
                <a:cubicBezTo>
                  <a:pt x="63544" y="141244"/>
                  <a:pt x="60837" y="136123"/>
                  <a:pt x="60837" y="130479"/>
                </a:cubicBezTo>
                <a:cubicBezTo>
                  <a:pt x="60837" y="120889"/>
                  <a:pt x="68633" y="113060"/>
                  <a:pt x="78256" y="113060"/>
                </a:cubicBezTo>
                <a:close/>
                <a:moveTo>
                  <a:pt x="78289" y="0"/>
                </a:moveTo>
                <a:cubicBezTo>
                  <a:pt x="44723" y="0"/>
                  <a:pt x="17420" y="27335"/>
                  <a:pt x="17420" y="60869"/>
                </a:cubicBezTo>
                <a:lnTo>
                  <a:pt x="17420" y="78288"/>
                </a:lnTo>
                <a:lnTo>
                  <a:pt x="4372" y="78288"/>
                </a:lnTo>
                <a:cubicBezTo>
                  <a:pt x="1958" y="78288"/>
                  <a:pt x="1" y="80245"/>
                  <a:pt x="1" y="82659"/>
                </a:cubicBezTo>
                <a:lnTo>
                  <a:pt x="1" y="191413"/>
                </a:lnTo>
                <a:cubicBezTo>
                  <a:pt x="1" y="200971"/>
                  <a:pt x="7797" y="208800"/>
                  <a:pt x="17420" y="208800"/>
                </a:cubicBezTo>
                <a:lnTo>
                  <a:pt x="139222" y="208800"/>
                </a:lnTo>
                <a:cubicBezTo>
                  <a:pt x="148780" y="208800"/>
                  <a:pt x="156609" y="201036"/>
                  <a:pt x="156609" y="191413"/>
                </a:cubicBezTo>
                <a:lnTo>
                  <a:pt x="156609" y="82659"/>
                </a:lnTo>
                <a:cubicBezTo>
                  <a:pt x="156576" y="80245"/>
                  <a:pt x="154619" y="78288"/>
                  <a:pt x="152205" y="78288"/>
                </a:cubicBezTo>
                <a:lnTo>
                  <a:pt x="139157" y="78288"/>
                </a:lnTo>
                <a:lnTo>
                  <a:pt x="139157" y="60869"/>
                </a:lnTo>
                <a:cubicBezTo>
                  <a:pt x="139157" y="27335"/>
                  <a:pt x="111854" y="0"/>
                  <a:pt x="7828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18" name="Google Shape;318;p24"/>
          <p:cNvCxnSpPr/>
          <p:nvPr/>
        </p:nvCxnSpPr>
        <p:spPr>
          <a:xfrm>
            <a:off x="311700" y="1191700"/>
            <a:ext cx="85206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9" name="Google Shape;319;p24"/>
          <p:cNvSpPr txBox="1"/>
          <p:nvPr/>
        </p:nvSpPr>
        <p:spPr>
          <a:xfrm>
            <a:off x="8817300" y="4687353"/>
            <a:ext cx="30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7</a:t>
            </a:r>
            <a:endParaRPr b="1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5"/>
          <p:cNvSpPr txBox="1"/>
          <p:nvPr>
            <p:ph type="ctrTitle"/>
          </p:nvPr>
        </p:nvSpPr>
        <p:spPr>
          <a:xfrm>
            <a:off x="311700" y="644550"/>
            <a:ext cx="85206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COOL FACTS ABOUT CERNBox</a:t>
            </a:r>
            <a:endParaRPr/>
          </a:p>
        </p:txBody>
      </p:sp>
      <p:sp>
        <p:nvSpPr>
          <p:cNvPr id="325" name="Google Shape;325;p25"/>
          <p:cNvSpPr/>
          <p:nvPr/>
        </p:nvSpPr>
        <p:spPr>
          <a:xfrm>
            <a:off x="2293016" y="2645636"/>
            <a:ext cx="4557964" cy="779241"/>
          </a:xfrm>
          <a:custGeom>
            <a:rect b="b" l="l" r="r" t="t"/>
            <a:pathLst>
              <a:path extrusionOk="0" h="48817" w="285542">
                <a:moveTo>
                  <a:pt x="281108" y="21018"/>
                </a:moveTo>
                <a:cubicBezTo>
                  <a:pt x="279335" y="21018"/>
                  <a:pt x="277927" y="22322"/>
                  <a:pt x="277771" y="24095"/>
                </a:cubicBezTo>
                <a:lnTo>
                  <a:pt x="266766" y="24095"/>
                </a:lnTo>
                <a:cubicBezTo>
                  <a:pt x="266505" y="22479"/>
                  <a:pt x="264576" y="21853"/>
                  <a:pt x="263428" y="22896"/>
                </a:cubicBezTo>
                <a:cubicBezTo>
                  <a:pt x="262229" y="23991"/>
                  <a:pt x="262750" y="25921"/>
                  <a:pt x="264263" y="26338"/>
                </a:cubicBezTo>
                <a:cubicBezTo>
                  <a:pt x="263272" y="38646"/>
                  <a:pt x="252998" y="48138"/>
                  <a:pt x="240637" y="48138"/>
                </a:cubicBezTo>
                <a:cubicBezTo>
                  <a:pt x="228277" y="48138"/>
                  <a:pt x="218002" y="38646"/>
                  <a:pt x="216959" y="26338"/>
                </a:cubicBezTo>
                <a:cubicBezTo>
                  <a:pt x="218472" y="25921"/>
                  <a:pt x="218993" y="23991"/>
                  <a:pt x="217794" y="22948"/>
                </a:cubicBezTo>
                <a:cubicBezTo>
                  <a:pt x="216646" y="21853"/>
                  <a:pt x="214769" y="22479"/>
                  <a:pt x="214508" y="24095"/>
                </a:cubicBezTo>
                <a:lnTo>
                  <a:pt x="201835" y="24095"/>
                </a:lnTo>
                <a:cubicBezTo>
                  <a:pt x="201678" y="23157"/>
                  <a:pt x="200896" y="22479"/>
                  <a:pt x="200009" y="22427"/>
                </a:cubicBezTo>
                <a:cubicBezTo>
                  <a:pt x="198966" y="9753"/>
                  <a:pt x="188379" y="1"/>
                  <a:pt x="175654" y="1"/>
                </a:cubicBezTo>
                <a:cubicBezTo>
                  <a:pt x="162980" y="1"/>
                  <a:pt x="152393" y="9753"/>
                  <a:pt x="151350" y="22427"/>
                </a:cubicBezTo>
                <a:cubicBezTo>
                  <a:pt x="150411" y="22479"/>
                  <a:pt x="149681" y="23157"/>
                  <a:pt x="149525" y="24095"/>
                </a:cubicBezTo>
                <a:lnTo>
                  <a:pt x="136903" y="24095"/>
                </a:lnTo>
                <a:cubicBezTo>
                  <a:pt x="136643" y="22479"/>
                  <a:pt x="134765" y="21853"/>
                  <a:pt x="133566" y="22896"/>
                </a:cubicBezTo>
                <a:cubicBezTo>
                  <a:pt x="132418" y="23991"/>
                  <a:pt x="132888" y="25921"/>
                  <a:pt x="134400" y="26338"/>
                </a:cubicBezTo>
                <a:cubicBezTo>
                  <a:pt x="133409" y="38646"/>
                  <a:pt x="123135" y="48138"/>
                  <a:pt x="110774" y="48138"/>
                </a:cubicBezTo>
                <a:cubicBezTo>
                  <a:pt x="98414" y="48138"/>
                  <a:pt x="88088" y="38646"/>
                  <a:pt x="87097" y="26338"/>
                </a:cubicBezTo>
                <a:cubicBezTo>
                  <a:pt x="88609" y="25921"/>
                  <a:pt x="89131" y="23991"/>
                  <a:pt x="87931" y="22896"/>
                </a:cubicBezTo>
                <a:cubicBezTo>
                  <a:pt x="86732" y="21853"/>
                  <a:pt x="84854" y="22479"/>
                  <a:pt x="84593" y="24095"/>
                </a:cubicBezTo>
                <a:lnTo>
                  <a:pt x="71972" y="24095"/>
                </a:lnTo>
                <a:cubicBezTo>
                  <a:pt x="71816" y="23157"/>
                  <a:pt x="71033" y="22479"/>
                  <a:pt x="70095" y="22427"/>
                </a:cubicBezTo>
                <a:cubicBezTo>
                  <a:pt x="68999" y="9805"/>
                  <a:pt x="58464" y="157"/>
                  <a:pt x="45791" y="157"/>
                </a:cubicBezTo>
                <a:cubicBezTo>
                  <a:pt x="33170" y="157"/>
                  <a:pt x="22635" y="9805"/>
                  <a:pt x="21539" y="22427"/>
                </a:cubicBezTo>
                <a:cubicBezTo>
                  <a:pt x="20601" y="22479"/>
                  <a:pt x="19818" y="23157"/>
                  <a:pt x="19662" y="24095"/>
                </a:cubicBezTo>
                <a:lnTo>
                  <a:pt x="6728" y="24095"/>
                </a:lnTo>
                <a:cubicBezTo>
                  <a:pt x="6311" y="19767"/>
                  <a:pt x="0" y="20132"/>
                  <a:pt x="0" y="24408"/>
                </a:cubicBezTo>
                <a:cubicBezTo>
                  <a:pt x="0" y="28633"/>
                  <a:pt x="6311" y="28998"/>
                  <a:pt x="6728" y="24721"/>
                </a:cubicBezTo>
                <a:lnTo>
                  <a:pt x="19662" y="24721"/>
                </a:lnTo>
                <a:cubicBezTo>
                  <a:pt x="19871" y="26286"/>
                  <a:pt x="21800" y="26964"/>
                  <a:pt x="23000" y="25869"/>
                </a:cubicBezTo>
                <a:cubicBezTo>
                  <a:pt x="24147" y="24826"/>
                  <a:pt x="23678" y="22844"/>
                  <a:pt x="22113" y="22479"/>
                </a:cubicBezTo>
                <a:cubicBezTo>
                  <a:pt x="23104" y="10118"/>
                  <a:pt x="33431" y="626"/>
                  <a:pt x="45791" y="626"/>
                </a:cubicBezTo>
                <a:cubicBezTo>
                  <a:pt x="58151" y="626"/>
                  <a:pt x="68478" y="10118"/>
                  <a:pt x="69469" y="22479"/>
                </a:cubicBezTo>
                <a:cubicBezTo>
                  <a:pt x="67904" y="22896"/>
                  <a:pt x="67435" y="24826"/>
                  <a:pt x="68634" y="25869"/>
                </a:cubicBezTo>
                <a:cubicBezTo>
                  <a:pt x="69834" y="26964"/>
                  <a:pt x="71711" y="26286"/>
                  <a:pt x="71972" y="24721"/>
                </a:cubicBezTo>
                <a:lnTo>
                  <a:pt x="84593" y="24721"/>
                </a:lnTo>
                <a:cubicBezTo>
                  <a:pt x="84750" y="25608"/>
                  <a:pt x="85480" y="26338"/>
                  <a:pt x="86419" y="26390"/>
                </a:cubicBezTo>
                <a:cubicBezTo>
                  <a:pt x="87462" y="39064"/>
                  <a:pt x="98049" y="48764"/>
                  <a:pt x="110722" y="48764"/>
                </a:cubicBezTo>
                <a:cubicBezTo>
                  <a:pt x="123448" y="48764"/>
                  <a:pt x="133983" y="39064"/>
                  <a:pt x="135026" y="26390"/>
                </a:cubicBezTo>
                <a:cubicBezTo>
                  <a:pt x="135965" y="26338"/>
                  <a:pt x="136747" y="25660"/>
                  <a:pt x="136903" y="24721"/>
                </a:cubicBezTo>
                <a:lnTo>
                  <a:pt x="149525" y="24721"/>
                </a:lnTo>
                <a:cubicBezTo>
                  <a:pt x="149785" y="26286"/>
                  <a:pt x="151663" y="26964"/>
                  <a:pt x="152862" y="25869"/>
                </a:cubicBezTo>
                <a:cubicBezTo>
                  <a:pt x="154010" y="24826"/>
                  <a:pt x="153540" y="22896"/>
                  <a:pt x="152028" y="22479"/>
                </a:cubicBezTo>
                <a:cubicBezTo>
                  <a:pt x="153019" y="10118"/>
                  <a:pt x="163293" y="626"/>
                  <a:pt x="175706" y="626"/>
                </a:cubicBezTo>
                <a:cubicBezTo>
                  <a:pt x="188066" y="626"/>
                  <a:pt x="198393" y="10118"/>
                  <a:pt x="199384" y="22479"/>
                </a:cubicBezTo>
                <a:cubicBezTo>
                  <a:pt x="197819" y="22844"/>
                  <a:pt x="197350" y="24826"/>
                  <a:pt x="198497" y="25869"/>
                </a:cubicBezTo>
                <a:cubicBezTo>
                  <a:pt x="199696" y="26964"/>
                  <a:pt x="201574" y="26286"/>
                  <a:pt x="201835" y="24721"/>
                </a:cubicBezTo>
                <a:lnTo>
                  <a:pt x="214508" y="24721"/>
                </a:lnTo>
                <a:cubicBezTo>
                  <a:pt x="214612" y="25660"/>
                  <a:pt x="215395" y="26338"/>
                  <a:pt x="216333" y="26390"/>
                </a:cubicBezTo>
                <a:cubicBezTo>
                  <a:pt x="217377" y="39064"/>
                  <a:pt x="227964" y="48816"/>
                  <a:pt x="240637" y="48816"/>
                </a:cubicBezTo>
                <a:cubicBezTo>
                  <a:pt x="253363" y="48816"/>
                  <a:pt x="263898" y="39064"/>
                  <a:pt x="264941" y="26390"/>
                </a:cubicBezTo>
                <a:cubicBezTo>
                  <a:pt x="265879" y="26338"/>
                  <a:pt x="266610" y="25660"/>
                  <a:pt x="266766" y="24721"/>
                </a:cubicBezTo>
                <a:lnTo>
                  <a:pt x="277771" y="24721"/>
                </a:lnTo>
                <a:cubicBezTo>
                  <a:pt x="278083" y="27642"/>
                  <a:pt x="281682" y="28789"/>
                  <a:pt x="283612" y="26651"/>
                </a:cubicBezTo>
                <a:cubicBezTo>
                  <a:pt x="285541" y="24461"/>
                  <a:pt x="284029" y="21018"/>
                  <a:pt x="281108" y="21018"/>
                </a:cubicBezTo>
                <a:close/>
              </a:path>
            </a:pathLst>
          </a:custGeom>
          <a:solidFill>
            <a:srgbClr val="F6F6F6"/>
          </a:solidFill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25"/>
          <p:cNvSpPr/>
          <p:nvPr/>
        </p:nvSpPr>
        <p:spPr>
          <a:xfrm>
            <a:off x="2707594" y="2718904"/>
            <a:ext cx="632722" cy="632706"/>
          </a:xfrm>
          <a:custGeom>
            <a:rect b="b" l="l" r="r" t="t"/>
            <a:pathLst>
              <a:path extrusionOk="0" h="39637" w="39638">
                <a:moveTo>
                  <a:pt x="19819" y="0"/>
                </a:moveTo>
                <a:cubicBezTo>
                  <a:pt x="8867" y="0"/>
                  <a:pt x="1" y="8866"/>
                  <a:pt x="1" y="19818"/>
                </a:cubicBezTo>
                <a:cubicBezTo>
                  <a:pt x="1" y="30771"/>
                  <a:pt x="8867" y="39637"/>
                  <a:pt x="19819" y="39637"/>
                </a:cubicBezTo>
                <a:cubicBezTo>
                  <a:pt x="30771" y="39637"/>
                  <a:pt x="39637" y="30771"/>
                  <a:pt x="39637" y="19818"/>
                </a:cubicBezTo>
                <a:cubicBezTo>
                  <a:pt x="39637" y="8866"/>
                  <a:pt x="30771" y="0"/>
                  <a:pt x="19819" y="0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25"/>
          <p:cNvSpPr/>
          <p:nvPr/>
        </p:nvSpPr>
        <p:spPr>
          <a:xfrm>
            <a:off x="2963999" y="2667282"/>
            <a:ext cx="119894" cy="57465"/>
          </a:xfrm>
          <a:custGeom>
            <a:rect b="b" l="l" r="r" t="t"/>
            <a:pathLst>
              <a:path extrusionOk="0" h="3600" w="7511">
                <a:moveTo>
                  <a:pt x="3756" y="1"/>
                </a:moveTo>
                <a:lnTo>
                  <a:pt x="1" y="3599"/>
                </a:lnTo>
                <a:lnTo>
                  <a:pt x="7511" y="3599"/>
                </a:lnTo>
                <a:lnTo>
                  <a:pt x="3756" y="1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25"/>
          <p:cNvSpPr/>
          <p:nvPr/>
        </p:nvSpPr>
        <p:spPr>
          <a:xfrm>
            <a:off x="2959003" y="2002124"/>
            <a:ext cx="129887" cy="129871"/>
          </a:xfrm>
          <a:custGeom>
            <a:rect b="b" l="l" r="r" t="t"/>
            <a:pathLst>
              <a:path extrusionOk="0" h="8136" w="8137">
                <a:moveTo>
                  <a:pt x="4069" y="0"/>
                </a:moveTo>
                <a:cubicBezTo>
                  <a:pt x="1826" y="0"/>
                  <a:pt x="1" y="1825"/>
                  <a:pt x="1" y="4068"/>
                </a:cubicBezTo>
                <a:cubicBezTo>
                  <a:pt x="1" y="6311"/>
                  <a:pt x="1826" y="8136"/>
                  <a:pt x="4069" y="8136"/>
                </a:cubicBezTo>
                <a:cubicBezTo>
                  <a:pt x="6312" y="8136"/>
                  <a:pt x="8137" y="6311"/>
                  <a:pt x="8137" y="4068"/>
                </a:cubicBezTo>
                <a:cubicBezTo>
                  <a:pt x="8137" y="1825"/>
                  <a:pt x="6312" y="0"/>
                  <a:pt x="4069" y="0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25"/>
          <p:cNvSpPr/>
          <p:nvPr/>
        </p:nvSpPr>
        <p:spPr>
          <a:xfrm>
            <a:off x="2987320" y="2030426"/>
            <a:ext cx="73268" cy="73268"/>
          </a:xfrm>
          <a:custGeom>
            <a:rect b="b" l="l" r="r" t="t"/>
            <a:pathLst>
              <a:path extrusionOk="0" h="4590" w="4590">
                <a:moveTo>
                  <a:pt x="2295" y="0"/>
                </a:moveTo>
                <a:cubicBezTo>
                  <a:pt x="1043" y="0"/>
                  <a:pt x="0" y="1043"/>
                  <a:pt x="0" y="2295"/>
                </a:cubicBezTo>
                <a:cubicBezTo>
                  <a:pt x="0" y="3547"/>
                  <a:pt x="1043" y="4590"/>
                  <a:pt x="2295" y="4590"/>
                </a:cubicBezTo>
                <a:cubicBezTo>
                  <a:pt x="3547" y="4590"/>
                  <a:pt x="4590" y="3547"/>
                  <a:pt x="4590" y="2295"/>
                </a:cubicBezTo>
                <a:cubicBezTo>
                  <a:pt x="4590" y="1043"/>
                  <a:pt x="3547" y="0"/>
                  <a:pt x="2295" y="0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25"/>
          <p:cNvSpPr/>
          <p:nvPr/>
        </p:nvSpPr>
        <p:spPr>
          <a:xfrm>
            <a:off x="3023938" y="2122003"/>
            <a:ext cx="16" cy="617717"/>
          </a:xfrm>
          <a:custGeom>
            <a:rect b="b" l="l" r="r" t="t"/>
            <a:pathLst>
              <a:path extrusionOk="0" fill="none" h="38698" w="1">
                <a:moveTo>
                  <a:pt x="1" y="38698"/>
                </a:moveTo>
                <a:lnTo>
                  <a:pt x="1" y="0"/>
                </a:lnTo>
              </a:path>
            </a:pathLst>
          </a:custGeom>
          <a:solidFill>
            <a:schemeClr val="accent1"/>
          </a:solidFill>
          <a:ln cap="rnd" cmpd="sng" w="24775">
            <a:solidFill>
              <a:srgbClr val="48FFD5"/>
            </a:solidFill>
            <a:prstDash val="solid"/>
            <a:miter lim="521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25"/>
          <p:cNvSpPr/>
          <p:nvPr/>
        </p:nvSpPr>
        <p:spPr>
          <a:xfrm>
            <a:off x="2793344" y="2804639"/>
            <a:ext cx="460390" cy="460390"/>
          </a:xfrm>
          <a:custGeom>
            <a:rect b="b" l="l" r="r" t="t"/>
            <a:pathLst>
              <a:path extrusionOk="0" h="28842" w="28842">
                <a:moveTo>
                  <a:pt x="14447" y="1"/>
                </a:moveTo>
                <a:cubicBezTo>
                  <a:pt x="6467" y="1"/>
                  <a:pt x="0" y="6468"/>
                  <a:pt x="0" y="14447"/>
                </a:cubicBezTo>
                <a:cubicBezTo>
                  <a:pt x="0" y="22375"/>
                  <a:pt x="6467" y="28842"/>
                  <a:pt x="14447" y="28842"/>
                </a:cubicBezTo>
                <a:cubicBezTo>
                  <a:pt x="22426" y="28842"/>
                  <a:pt x="28841" y="22375"/>
                  <a:pt x="28841" y="14447"/>
                </a:cubicBezTo>
                <a:cubicBezTo>
                  <a:pt x="28841" y="6468"/>
                  <a:pt x="22426" y="1"/>
                  <a:pt x="1444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p25"/>
          <p:cNvSpPr/>
          <p:nvPr/>
        </p:nvSpPr>
        <p:spPr>
          <a:xfrm>
            <a:off x="2793344" y="2804639"/>
            <a:ext cx="460390" cy="460390"/>
          </a:xfrm>
          <a:custGeom>
            <a:rect b="b" l="l" r="r" t="t"/>
            <a:pathLst>
              <a:path extrusionOk="0" h="28842" w="28842">
                <a:moveTo>
                  <a:pt x="14447" y="1"/>
                </a:moveTo>
                <a:cubicBezTo>
                  <a:pt x="6467" y="1"/>
                  <a:pt x="0" y="6468"/>
                  <a:pt x="0" y="14447"/>
                </a:cubicBezTo>
                <a:cubicBezTo>
                  <a:pt x="0" y="22375"/>
                  <a:pt x="6467" y="28842"/>
                  <a:pt x="14447" y="28842"/>
                </a:cubicBezTo>
                <a:cubicBezTo>
                  <a:pt x="22426" y="28842"/>
                  <a:pt x="28841" y="22375"/>
                  <a:pt x="28841" y="14447"/>
                </a:cubicBezTo>
                <a:cubicBezTo>
                  <a:pt x="28841" y="6468"/>
                  <a:pt x="22426" y="1"/>
                  <a:pt x="14447" y="1"/>
                </a:cubicBezTo>
                <a:close/>
              </a:path>
            </a:pathLst>
          </a:custGeom>
          <a:solidFill>
            <a:srgbClr val="05264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3" name="Google Shape;333;p25"/>
          <p:cNvGrpSpPr/>
          <p:nvPr/>
        </p:nvGrpSpPr>
        <p:grpSpPr>
          <a:xfrm>
            <a:off x="2905736" y="2888729"/>
            <a:ext cx="235606" cy="294716"/>
            <a:chOff x="2905736" y="2888729"/>
            <a:chExt cx="235606" cy="294716"/>
          </a:xfrm>
        </p:grpSpPr>
        <p:sp>
          <p:nvSpPr>
            <p:cNvPr id="334" name="Google Shape;334;p25"/>
            <p:cNvSpPr/>
            <p:nvPr/>
          </p:nvSpPr>
          <p:spPr>
            <a:xfrm>
              <a:off x="2956513" y="2888729"/>
              <a:ext cx="184830" cy="184830"/>
            </a:xfrm>
            <a:custGeom>
              <a:rect b="b" l="l" r="r" t="t"/>
              <a:pathLst>
                <a:path extrusionOk="0" h="11579" w="11579">
                  <a:moveTo>
                    <a:pt x="5761" y="1819"/>
                  </a:moveTo>
                  <a:cubicBezTo>
                    <a:pt x="7989" y="1819"/>
                    <a:pt x="10085" y="3763"/>
                    <a:pt x="9649" y="6415"/>
                  </a:cubicBezTo>
                  <a:cubicBezTo>
                    <a:pt x="9388" y="8084"/>
                    <a:pt x="8084" y="9388"/>
                    <a:pt x="6468" y="9701"/>
                  </a:cubicBezTo>
                  <a:cubicBezTo>
                    <a:pt x="6229" y="9740"/>
                    <a:pt x="5996" y="9759"/>
                    <a:pt x="5769" y="9759"/>
                  </a:cubicBezTo>
                  <a:cubicBezTo>
                    <a:pt x="2380" y="9759"/>
                    <a:pt x="431" y="5567"/>
                    <a:pt x="2973" y="3025"/>
                  </a:cubicBezTo>
                  <a:cubicBezTo>
                    <a:pt x="3796" y="2187"/>
                    <a:pt x="4791" y="1819"/>
                    <a:pt x="5761" y="1819"/>
                  </a:cubicBezTo>
                  <a:close/>
                  <a:moveTo>
                    <a:pt x="4799" y="0"/>
                  </a:moveTo>
                  <a:cubicBezTo>
                    <a:pt x="4642" y="0"/>
                    <a:pt x="4486" y="157"/>
                    <a:pt x="4486" y="313"/>
                  </a:cubicBezTo>
                  <a:lnTo>
                    <a:pt x="4486" y="626"/>
                  </a:lnTo>
                  <a:cubicBezTo>
                    <a:pt x="4486" y="731"/>
                    <a:pt x="4381" y="835"/>
                    <a:pt x="4277" y="887"/>
                  </a:cubicBezTo>
                  <a:cubicBezTo>
                    <a:pt x="3964" y="991"/>
                    <a:pt x="3651" y="1096"/>
                    <a:pt x="3390" y="1252"/>
                  </a:cubicBezTo>
                  <a:cubicBezTo>
                    <a:pt x="3326" y="1274"/>
                    <a:pt x="3270" y="1286"/>
                    <a:pt x="3219" y="1286"/>
                  </a:cubicBezTo>
                  <a:cubicBezTo>
                    <a:pt x="3148" y="1286"/>
                    <a:pt x="3086" y="1261"/>
                    <a:pt x="3025" y="1200"/>
                  </a:cubicBezTo>
                  <a:lnTo>
                    <a:pt x="2817" y="991"/>
                  </a:lnTo>
                  <a:cubicBezTo>
                    <a:pt x="2765" y="939"/>
                    <a:pt x="2686" y="913"/>
                    <a:pt x="2608" y="913"/>
                  </a:cubicBezTo>
                  <a:cubicBezTo>
                    <a:pt x="2530" y="913"/>
                    <a:pt x="2452" y="939"/>
                    <a:pt x="2400" y="991"/>
                  </a:cubicBezTo>
                  <a:lnTo>
                    <a:pt x="991" y="2399"/>
                  </a:lnTo>
                  <a:cubicBezTo>
                    <a:pt x="887" y="2504"/>
                    <a:pt x="887" y="2712"/>
                    <a:pt x="991" y="2817"/>
                  </a:cubicBezTo>
                  <a:lnTo>
                    <a:pt x="1200" y="3025"/>
                  </a:lnTo>
                  <a:cubicBezTo>
                    <a:pt x="1304" y="3130"/>
                    <a:pt x="1304" y="3286"/>
                    <a:pt x="1252" y="3390"/>
                  </a:cubicBezTo>
                  <a:cubicBezTo>
                    <a:pt x="1096" y="3703"/>
                    <a:pt x="991" y="3964"/>
                    <a:pt x="887" y="4277"/>
                  </a:cubicBezTo>
                  <a:cubicBezTo>
                    <a:pt x="835" y="4433"/>
                    <a:pt x="731" y="4486"/>
                    <a:pt x="574" y="4538"/>
                  </a:cubicBezTo>
                  <a:lnTo>
                    <a:pt x="313" y="4538"/>
                  </a:lnTo>
                  <a:cubicBezTo>
                    <a:pt x="105" y="4538"/>
                    <a:pt x="0" y="4642"/>
                    <a:pt x="0" y="4799"/>
                  </a:cubicBezTo>
                  <a:lnTo>
                    <a:pt x="0" y="6780"/>
                  </a:lnTo>
                  <a:cubicBezTo>
                    <a:pt x="0" y="6937"/>
                    <a:pt x="105" y="7093"/>
                    <a:pt x="313" y="7093"/>
                  </a:cubicBezTo>
                  <a:lnTo>
                    <a:pt x="574" y="7093"/>
                  </a:lnTo>
                  <a:cubicBezTo>
                    <a:pt x="731" y="7093"/>
                    <a:pt x="835" y="7198"/>
                    <a:pt x="887" y="7302"/>
                  </a:cubicBezTo>
                  <a:cubicBezTo>
                    <a:pt x="991" y="7615"/>
                    <a:pt x="1096" y="7928"/>
                    <a:pt x="1252" y="8188"/>
                  </a:cubicBezTo>
                  <a:cubicBezTo>
                    <a:pt x="1304" y="8293"/>
                    <a:pt x="1304" y="8449"/>
                    <a:pt x="1200" y="8554"/>
                  </a:cubicBezTo>
                  <a:lnTo>
                    <a:pt x="991" y="8762"/>
                  </a:lnTo>
                  <a:cubicBezTo>
                    <a:pt x="887" y="8866"/>
                    <a:pt x="887" y="9075"/>
                    <a:pt x="991" y="9179"/>
                  </a:cubicBezTo>
                  <a:lnTo>
                    <a:pt x="2400" y="10588"/>
                  </a:lnTo>
                  <a:cubicBezTo>
                    <a:pt x="2452" y="10640"/>
                    <a:pt x="2517" y="10666"/>
                    <a:pt x="2589" y="10666"/>
                  </a:cubicBezTo>
                  <a:cubicBezTo>
                    <a:pt x="2660" y="10666"/>
                    <a:pt x="2739" y="10640"/>
                    <a:pt x="2817" y="10588"/>
                  </a:cubicBezTo>
                  <a:lnTo>
                    <a:pt x="3025" y="10379"/>
                  </a:lnTo>
                  <a:cubicBezTo>
                    <a:pt x="3086" y="10318"/>
                    <a:pt x="3165" y="10293"/>
                    <a:pt x="3241" y="10293"/>
                  </a:cubicBezTo>
                  <a:cubicBezTo>
                    <a:pt x="3295" y="10293"/>
                    <a:pt x="3347" y="10305"/>
                    <a:pt x="3390" y="10327"/>
                  </a:cubicBezTo>
                  <a:cubicBezTo>
                    <a:pt x="3651" y="10483"/>
                    <a:pt x="3964" y="10588"/>
                    <a:pt x="4277" y="10692"/>
                  </a:cubicBezTo>
                  <a:cubicBezTo>
                    <a:pt x="4381" y="10744"/>
                    <a:pt x="4486" y="10848"/>
                    <a:pt x="4486" y="11005"/>
                  </a:cubicBezTo>
                  <a:lnTo>
                    <a:pt x="4486" y="11318"/>
                  </a:lnTo>
                  <a:cubicBezTo>
                    <a:pt x="4486" y="11474"/>
                    <a:pt x="4642" y="11578"/>
                    <a:pt x="4799" y="11578"/>
                  </a:cubicBezTo>
                  <a:lnTo>
                    <a:pt x="6780" y="11578"/>
                  </a:lnTo>
                  <a:cubicBezTo>
                    <a:pt x="6937" y="11578"/>
                    <a:pt x="7041" y="11474"/>
                    <a:pt x="7041" y="11318"/>
                  </a:cubicBezTo>
                  <a:lnTo>
                    <a:pt x="7041" y="10953"/>
                  </a:lnTo>
                  <a:cubicBezTo>
                    <a:pt x="7041" y="10796"/>
                    <a:pt x="7146" y="10692"/>
                    <a:pt x="7302" y="10640"/>
                  </a:cubicBezTo>
                  <a:cubicBezTo>
                    <a:pt x="7615" y="10588"/>
                    <a:pt x="7876" y="10431"/>
                    <a:pt x="8189" y="10327"/>
                  </a:cubicBezTo>
                  <a:cubicBezTo>
                    <a:pt x="8233" y="10283"/>
                    <a:pt x="8286" y="10267"/>
                    <a:pt x="8341" y="10267"/>
                  </a:cubicBezTo>
                  <a:cubicBezTo>
                    <a:pt x="8416" y="10267"/>
                    <a:pt x="8493" y="10297"/>
                    <a:pt x="8554" y="10327"/>
                  </a:cubicBezTo>
                  <a:lnTo>
                    <a:pt x="8762" y="10588"/>
                  </a:lnTo>
                  <a:cubicBezTo>
                    <a:pt x="8814" y="10640"/>
                    <a:pt x="8893" y="10666"/>
                    <a:pt x="8971" y="10666"/>
                  </a:cubicBezTo>
                  <a:cubicBezTo>
                    <a:pt x="9049" y="10666"/>
                    <a:pt x="9127" y="10640"/>
                    <a:pt x="9180" y="10588"/>
                  </a:cubicBezTo>
                  <a:lnTo>
                    <a:pt x="10588" y="9179"/>
                  </a:lnTo>
                  <a:cubicBezTo>
                    <a:pt x="10692" y="9075"/>
                    <a:pt x="10692" y="8866"/>
                    <a:pt x="10588" y="8762"/>
                  </a:cubicBezTo>
                  <a:lnTo>
                    <a:pt x="10379" y="8554"/>
                  </a:lnTo>
                  <a:cubicBezTo>
                    <a:pt x="10275" y="8449"/>
                    <a:pt x="10275" y="8293"/>
                    <a:pt x="10327" y="8188"/>
                  </a:cubicBezTo>
                  <a:cubicBezTo>
                    <a:pt x="10483" y="7928"/>
                    <a:pt x="10588" y="7615"/>
                    <a:pt x="10692" y="7302"/>
                  </a:cubicBezTo>
                  <a:cubicBezTo>
                    <a:pt x="10744" y="7198"/>
                    <a:pt x="10848" y="7093"/>
                    <a:pt x="10953" y="7093"/>
                  </a:cubicBezTo>
                  <a:lnTo>
                    <a:pt x="11266" y="7093"/>
                  </a:lnTo>
                  <a:cubicBezTo>
                    <a:pt x="11422" y="7093"/>
                    <a:pt x="11579" y="6937"/>
                    <a:pt x="11579" y="6780"/>
                  </a:cubicBezTo>
                  <a:lnTo>
                    <a:pt x="11579" y="4799"/>
                  </a:lnTo>
                  <a:cubicBezTo>
                    <a:pt x="11579" y="4642"/>
                    <a:pt x="11422" y="4538"/>
                    <a:pt x="11266" y="4538"/>
                  </a:cubicBezTo>
                  <a:lnTo>
                    <a:pt x="10953" y="4538"/>
                  </a:lnTo>
                  <a:cubicBezTo>
                    <a:pt x="10848" y="4486"/>
                    <a:pt x="10692" y="4433"/>
                    <a:pt x="10692" y="4277"/>
                  </a:cubicBezTo>
                  <a:cubicBezTo>
                    <a:pt x="10588" y="3964"/>
                    <a:pt x="10483" y="3703"/>
                    <a:pt x="10327" y="3390"/>
                  </a:cubicBezTo>
                  <a:cubicBezTo>
                    <a:pt x="10223" y="3286"/>
                    <a:pt x="10275" y="3130"/>
                    <a:pt x="10379" y="3025"/>
                  </a:cubicBezTo>
                  <a:lnTo>
                    <a:pt x="10588" y="2817"/>
                  </a:lnTo>
                  <a:cubicBezTo>
                    <a:pt x="10692" y="2712"/>
                    <a:pt x="10692" y="2504"/>
                    <a:pt x="10588" y="2399"/>
                  </a:cubicBezTo>
                  <a:lnTo>
                    <a:pt x="9180" y="991"/>
                  </a:lnTo>
                  <a:cubicBezTo>
                    <a:pt x="9127" y="939"/>
                    <a:pt x="9049" y="913"/>
                    <a:pt x="8971" y="913"/>
                  </a:cubicBezTo>
                  <a:cubicBezTo>
                    <a:pt x="8893" y="913"/>
                    <a:pt x="8814" y="939"/>
                    <a:pt x="8762" y="991"/>
                  </a:cubicBezTo>
                  <a:lnTo>
                    <a:pt x="8554" y="1200"/>
                  </a:lnTo>
                  <a:cubicBezTo>
                    <a:pt x="8489" y="1264"/>
                    <a:pt x="8405" y="1309"/>
                    <a:pt x="8325" y="1309"/>
                  </a:cubicBezTo>
                  <a:cubicBezTo>
                    <a:pt x="8276" y="1309"/>
                    <a:pt x="8228" y="1292"/>
                    <a:pt x="8189" y="1252"/>
                  </a:cubicBezTo>
                  <a:cubicBezTo>
                    <a:pt x="7876" y="1096"/>
                    <a:pt x="7615" y="991"/>
                    <a:pt x="7302" y="887"/>
                  </a:cubicBezTo>
                  <a:cubicBezTo>
                    <a:pt x="7146" y="835"/>
                    <a:pt x="7041" y="731"/>
                    <a:pt x="7041" y="626"/>
                  </a:cubicBezTo>
                  <a:lnTo>
                    <a:pt x="7041" y="313"/>
                  </a:lnTo>
                  <a:cubicBezTo>
                    <a:pt x="7041" y="157"/>
                    <a:pt x="6937" y="0"/>
                    <a:pt x="67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25"/>
            <p:cNvSpPr/>
            <p:nvPr/>
          </p:nvSpPr>
          <p:spPr>
            <a:xfrm>
              <a:off x="2978158" y="2928683"/>
              <a:ext cx="123231" cy="105400"/>
            </a:xfrm>
            <a:custGeom>
              <a:rect b="b" l="l" r="r" t="t"/>
              <a:pathLst>
                <a:path extrusionOk="0" h="6603" w="7720">
                  <a:moveTo>
                    <a:pt x="4434" y="1"/>
                  </a:moveTo>
                  <a:cubicBezTo>
                    <a:pt x="1513" y="1"/>
                    <a:pt x="0" y="3547"/>
                    <a:pt x="2087" y="5633"/>
                  </a:cubicBezTo>
                  <a:cubicBezTo>
                    <a:pt x="2757" y="6304"/>
                    <a:pt x="3578" y="6602"/>
                    <a:pt x="4383" y="6602"/>
                  </a:cubicBezTo>
                  <a:cubicBezTo>
                    <a:pt x="6085" y="6602"/>
                    <a:pt x="7719" y="5269"/>
                    <a:pt x="7719" y="3286"/>
                  </a:cubicBezTo>
                  <a:cubicBezTo>
                    <a:pt x="7719" y="1461"/>
                    <a:pt x="6259" y="1"/>
                    <a:pt x="44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25"/>
            <p:cNvSpPr/>
            <p:nvPr/>
          </p:nvSpPr>
          <p:spPr>
            <a:xfrm>
              <a:off x="2905736" y="3051898"/>
              <a:ext cx="130717" cy="131547"/>
            </a:xfrm>
            <a:custGeom>
              <a:rect b="b" l="l" r="r" t="t"/>
              <a:pathLst>
                <a:path extrusionOk="0" h="8241" w="8189">
                  <a:moveTo>
                    <a:pt x="4122" y="1305"/>
                  </a:moveTo>
                  <a:cubicBezTo>
                    <a:pt x="5702" y="1305"/>
                    <a:pt x="7213" y="2692"/>
                    <a:pt x="6884" y="4590"/>
                  </a:cubicBezTo>
                  <a:cubicBezTo>
                    <a:pt x="6676" y="5737"/>
                    <a:pt x="5737" y="6624"/>
                    <a:pt x="4590" y="6833"/>
                  </a:cubicBezTo>
                  <a:cubicBezTo>
                    <a:pt x="4413" y="6864"/>
                    <a:pt x="4241" y="6879"/>
                    <a:pt x="4074" y="6879"/>
                  </a:cubicBezTo>
                  <a:cubicBezTo>
                    <a:pt x="1724" y="6879"/>
                    <a:pt x="389" y="3940"/>
                    <a:pt x="2191" y="2139"/>
                  </a:cubicBezTo>
                  <a:cubicBezTo>
                    <a:pt x="2754" y="1560"/>
                    <a:pt x="3444" y="1305"/>
                    <a:pt x="4122" y="1305"/>
                  </a:cubicBezTo>
                  <a:close/>
                  <a:moveTo>
                    <a:pt x="3442" y="0"/>
                  </a:moveTo>
                  <a:cubicBezTo>
                    <a:pt x="3338" y="0"/>
                    <a:pt x="3234" y="105"/>
                    <a:pt x="3234" y="209"/>
                  </a:cubicBezTo>
                  <a:lnTo>
                    <a:pt x="3234" y="418"/>
                  </a:lnTo>
                  <a:cubicBezTo>
                    <a:pt x="3234" y="522"/>
                    <a:pt x="3181" y="574"/>
                    <a:pt x="3077" y="626"/>
                  </a:cubicBezTo>
                  <a:cubicBezTo>
                    <a:pt x="2869" y="678"/>
                    <a:pt x="2608" y="783"/>
                    <a:pt x="2399" y="887"/>
                  </a:cubicBezTo>
                  <a:cubicBezTo>
                    <a:pt x="2373" y="913"/>
                    <a:pt x="2334" y="926"/>
                    <a:pt x="2295" y="926"/>
                  </a:cubicBezTo>
                  <a:cubicBezTo>
                    <a:pt x="2256" y="926"/>
                    <a:pt x="2217" y="913"/>
                    <a:pt x="2191" y="887"/>
                  </a:cubicBezTo>
                  <a:lnTo>
                    <a:pt x="2034" y="731"/>
                  </a:lnTo>
                  <a:cubicBezTo>
                    <a:pt x="1982" y="705"/>
                    <a:pt x="1930" y="691"/>
                    <a:pt x="1878" y="691"/>
                  </a:cubicBezTo>
                  <a:cubicBezTo>
                    <a:pt x="1825" y="691"/>
                    <a:pt x="1773" y="705"/>
                    <a:pt x="1721" y="731"/>
                  </a:cubicBezTo>
                  <a:lnTo>
                    <a:pt x="782" y="1722"/>
                  </a:lnTo>
                  <a:cubicBezTo>
                    <a:pt x="678" y="1774"/>
                    <a:pt x="678" y="1930"/>
                    <a:pt x="782" y="2034"/>
                  </a:cubicBezTo>
                  <a:lnTo>
                    <a:pt x="887" y="2139"/>
                  </a:lnTo>
                  <a:cubicBezTo>
                    <a:pt x="939" y="2243"/>
                    <a:pt x="939" y="2347"/>
                    <a:pt x="887" y="2400"/>
                  </a:cubicBezTo>
                  <a:cubicBezTo>
                    <a:pt x="782" y="2608"/>
                    <a:pt x="730" y="2817"/>
                    <a:pt x="626" y="3078"/>
                  </a:cubicBezTo>
                  <a:cubicBezTo>
                    <a:pt x="626" y="3130"/>
                    <a:pt x="522" y="3234"/>
                    <a:pt x="417" y="3234"/>
                  </a:cubicBezTo>
                  <a:lnTo>
                    <a:pt x="209" y="3234"/>
                  </a:lnTo>
                  <a:cubicBezTo>
                    <a:pt x="104" y="3234"/>
                    <a:pt x="0" y="3286"/>
                    <a:pt x="0" y="3443"/>
                  </a:cubicBezTo>
                  <a:lnTo>
                    <a:pt x="0" y="4799"/>
                  </a:lnTo>
                  <a:cubicBezTo>
                    <a:pt x="0" y="4955"/>
                    <a:pt x="104" y="5007"/>
                    <a:pt x="209" y="5007"/>
                  </a:cubicBezTo>
                  <a:lnTo>
                    <a:pt x="469" y="5007"/>
                  </a:lnTo>
                  <a:cubicBezTo>
                    <a:pt x="522" y="5007"/>
                    <a:pt x="626" y="5111"/>
                    <a:pt x="678" y="5164"/>
                  </a:cubicBezTo>
                  <a:cubicBezTo>
                    <a:pt x="730" y="5424"/>
                    <a:pt x="782" y="5633"/>
                    <a:pt x="939" y="5842"/>
                  </a:cubicBezTo>
                  <a:cubicBezTo>
                    <a:pt x="939" y="5894"/>
                    <a:pt x="939" y="5998"/>
                    <a:pt x="887" y="6102"/>
                  </a:cubicBezTo>
                  <a:lnTo>
                    <a:pt x="730" y="6259"/>
                  </a:lnTo>
                  <a:cubicBezTo>
                    <a:pt x="626" y="6311"/>
                    <a:pt x="626" y="6467"/>
                    <a:pt x="730" y="6520"/>
                  </a:cubicBezTo>
                  <a:lnTo>
                    <a:pt x="1721" y="7511"/>
                  </a:lnTo>
                  <a:cubicBezTo>
                    <a:pt x="1747" y="7563"/>
                    <a:pt x="1799" y="7589"/>
                    <a:pt x="1852" y="7589"/>
                  </a:cubicBezTo>
                  <a:cubicBezTo>
                    <a:pt x="1904" y="7589"/>
                    <a:pt x="1956" y="7563"/>
                    <a:pt x="1982" y="7511"/>
                  </a:cubicBezTo>
                  <a:lnTo>
                    <a:pt x="2138" y="7354"/>
                  </a:lnTo>
                  <a:cubicBezTo>
                    <a:pt x="2191" y="7328"/>
                    <a:pt x="2243" y="7315"/>
                    <a:pt x="2288" y="7315"/>
                  </a:cubicBezTo>
                  <a:cubicBezTo>
                    <a:pt x="2334" y="7315"/>
                    <a:pt x="2373" y="7328"/>
                    <a:pt x="2399" y="7354"/>
                  </a:cubicBezTo>
                  <a:cubicBezTo>
                    <a:pt x="2608" y="7458"/>
                    <a:pt x="2816" y="7563"/>
                    <a:pt x="3077" y="7615"/>
                  </a:cubicBezTo>
                  <a:cubicBezTo>
                    <a:pt x="3129" y="7615"/>
                    <a:pt x="3234" y="7719"/>
                    <a:pt x="3234" y="7823"/>
                  </a:cubicBezTo>
                  <a:lnTo>
                    <a:pt x="3234" y="8032"/>
                  </a:lnTo>
                  <a:cubicBezTo>
                    <a:pt x="3234" y="8136"/>
                    <a:pt x="3286" y="8241"/>
                    <a:pt x="3442" y="8241"/>
                  </a:cubicBezTo>
                  <a:lnTo>
                    <a:pt x="4798" y="8241"/>
                  </a:lnTo>
                  <a:cubicBezTo>
                    <a:pt x="4903" y="8241"/>
                    <a:pt x="5007" y="8136"/>
                    <a:pt x="5007" y="8032"/>
                  </a:cubicBezTo>
                  <a:lnTo>
                    <a:pt x="5007" y="7823"/>
                  </a:lnTo>
                  <a:cubicBezTo>
                    <a:pt x="5007" y="7719"/>
                    <a:pt x="5059" y="7615"/>
                    <a:pt x="5163" y="7615"/>
                  </a:cubicBezTo>
                  <a:cubicBezTo>
                    <a:pt x="5424" y="7563"/>
                    <a:pt x="5633" y="7458"/>
                    <a:pt x="5841" y="7354"/>
                  </a:cubicBezTo>
                  <a:cubicBezTo>
                    <a:pt x="5867" y="7328"/>
                    <a:pt x="5907" y="7315"/>
                    <a:pt x="5952" y="7315"/>
                  </a:cubicBezTo>
                  <a:cubicBezTo>
                    <a:pt x="5998" y="7315"/>
                    <a:pt x="6050" y="7328"/>
                    <a:pt x="6102" y="7354"/>
                  </a:cubicBezTo>
                  <a:lnTo>
                    <a:pt x="6259" y="7511"/>
                  </a:lnTo>
                  <a:cubicBezTo>
                    <a:pt x="6285" y="7563"/>
                    <a:pt x="6337" y="7589"/>
                    <a:pt x="6389" y="7589"/>
                  </a:cubicBezTo>
                  <a:cubicBezTo>
                    <a:pt x="6441" y="7589"/>
                    <a:pt x="6493" y="7563"/>
                    <a:pt x="6519" y="7511"/>
                  </a:cubicBezTo>
                  <a:lnTo>
                    <a:pt x="7510" y="6520"/>
                  </a:lnTo>
                  <a:cubicBezTo>
                    <a:pt x="7615" y="6467"/>
                    <a:pt x="7615" y="6311"/>
                    <a:pt x="7510" y="6259"/>
                  </a:cubicBezTo>
                  <a:lnTo>
                    <a:pt x="7354" y="6102"/>
                  </a:lnTo>
                  <a:cubicBezTo>
                    <a:pt x="7302" y="5998"/>
                    <a:pt x="7302" y="5894"/>
                    <a:pt x="7302" y="5842"/>
                  </a:cubicBezTo>
                  <a:cubicBezTo>
                    <a:pt x="7406" y="5633"/>
                    <a:pt x="7510" y="5424"/>
                    <a:pt x="7562" y="5164"/>
                  </a:cubicBezTo>
                  <a:cubicBezTo>
                    <a:pt x="7615" y="5059"/>
                    <a:pt x="7719" y="5007"/>
                    <a:pt x="7771" y="5007"/>
                  </a:cubicBezTo>
                  <a:lnTo>
                    <a:pt x="7980" y="5007"/>
                  </a:lnTo>
                  <a:cubicBezTo>
                    <a:pt x="8136" y="5007"/>
                    <a:pt x="8188" y="4903"/>
                    <a:pt x="8188" y="4799"/>
                  </a:cubicBezTo>
                  <a:lnTo>
                    <a:pt x="8188" y="3390"/>
                  </a:lnTo>
                  <a:cubicBezTo>
                    <a:pt x="8188" y="3286"/>
                    <a:pt x="8136" y="3182"/>
                    <a:pt x="7980" y="3182"/>
                  </a:cubicBezTo>
                  <a:lnTo>
                    <a:pt x="7771" y="3182"/>
                  </a:lnTo>
                  <a:cubicBezTo>
                    <a:pt x="7667" y="3182"/>
                    <a:pt x="7615" y="3130"/>
                    <a:pt x="7562" y="3025"/>
                  </a:cubicBezTo>
                  <a:cubicBezTo>
                    <a:pt x="7510" y="2817"/>
                    <a:pt x="7406" y="2608"/>
                    <a:pt x="7302" y="2400"/>
                  </a:cubicBezTo>
                  <a:cubicBezTo>
                    <a:pt x="7249" y="2295"/>
                    <a:pt x="7302" y="2191"/>
                    <a:pt x="7354" y="2139"/>
                  </a:cubicBezTo>
                  <a:lnTo>
                    <a:pt x="7510" y="1982"/>
                  </a:lnTo>
                  <a:cubicBezTo>
                    <a:pt x="7562" y="1930"/>
                    <a:pt x="7562" y="1774"/>
                    <a:pt x="7510" y="1669"/>
                  </a:cubicBezTo>
                  <a:lnTo>
                    <a:pt x="6519" y="731"/>
                  </a:lnTo>
                  <a:cubicBezTo>
                    <a:pt x="6467" y="678"/>
                    <a:pt x="6415" y="652"/>
                    <a:pt x="6363" y="652"/>
                  </a:cubicBezTo>
                  <a:cubicBezTo>
                    <a:pt x="6311" y="652"/>
                    <a:pt x="6259" y="678"/>
                    <a:pt x="6206" y="731"/>
                  </a:cubicBezTo>
                  <a:lnTo>
                    <a:pt x="6102" y="887"/>
                  </a:lnTo>
                  <a:cubicBezTo>
                    <a:pt x="6050" y="913"/>
                    <a:pt x="5998" y="926"/>
                    <a:pt x="5952" y="926"/>
                  </a:cubicBezTo>
                  <a:cubicBezTo>
                    <a:pt x="5907" y="926"/>
                    <a:pt x="5867" y="913"/>
                    <a:pt x="5841" y="887"/>
                  </a:cubicBezTo>
                  <a:cubicBezTo>
                    <a:pt x="5633" y="783"/>
                    <a:pt x="5372" y="678"/>
                    <a:pt x="5163" y="626"/>
                  </a:cubicBezTo>
                  <a:cubicBezTo>
                    <a:pt x="5059" y="574"/>
                    <a:pt x="5007" y="522"/>
                    <a:pt x="5007" y="418"/>
                  </a:cubicBezTo>
                  <a:lnTo>
                    <a:pt x="5007" y="209"/>
                  </a:lnTo>
                  <a:cubicBezTo>
                    <a:pt x="5007" y="105"/>
                    <a:pt x="4903" y="0"/>
                    <a:pt x="47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25"/>
            <p:cNvSpPr/>
            <p:nvPr/>
          </p:nvSpPr>
          <p:spPr>
            <a:xfrm>
              <a:off x="2923215" y="3081030"/>
              <a:ext cx="84936" cy="72550"/>
            </a:xfrm>
            <a:custGeom>
              <a:rect b="b" l="l" r="r" t="t"/>
              <a:pathLst>
                <a:path extrusionOk="0" h="4545" w="5321">
                  <a:moveTo>
                    <a:pt x="3025" y="1"/>
                  </a:moveTo>
                  <a:cubicBezTo>
                    <a:pt x="991" y="1"/>
                    <a:pt x="0" y="2452"/>
                    <a:pt x="1408" y="3860"/>
                  </a:cubicBezTo>
                  <a:cubicBezTo>
                    <a:pt x="1882" y="4334"/>
                    <a:pt x="2461" y="4544"/>
                    <a:pt x="3026" y="4544"/>
                  </a:cubicBezTo>
                  <a:cubicBezTo>
                    <a:pt x="4202" y="4544"/>
                    <a:pt x="5320" y="3634"/>
                    <a:pt x="5320" y="2296"/>
                  </a:cubicBezTo>
                  <a:cubicBezTo>
                    <a:pt x="5320" y="992"/>
                    <a:pt x="4277" y="1"/>
                    <a:pt x="30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38" name="Google Shape;338;p25"/>
          <p:cNvSpPr/>
          <p:nvPr/>
        </p:nvSpPr>
        <p:spPr>
          <a:xfrm>
            <a:off x="5031941" y="2002124"/>
            <a:ext cx="130717" cy="129871"/>
          </a:xfrm>
          <a:custGeom>
            <a:rect b="b" l="l" r="r" t="t"/>
            <a:pathLst>
              <a:path extrusionOk="0" h="8136" w="8189">
                <a:moveTo>
                  <a:pt x="4121" y="0"/>
                </a:moveTo>
                <a:cubicBezTo>
                  <a:pt x="1826" y="0"/>
                  <a:pt x="1" y="1825"/>
                  <a:pt x="1" y="4068"/>
                </a:cubicBezTo>
                <a:cubicBezTo>
                  <a:pt x="1" y="6311"/>
                  <a:pt x="1826" y="8136"/>
                  <a:pt x="4121" y="8136"/>
                </a:cubicBezTo>
                <a:cubicBezTo>
                  <a:pt x="6363" y="8136"/>
                  <a:pt x="8189" y="6311"/>
                  <a:pt x="8189" y="4068"/>
                </a:cubicBezTo>
                <a:cubicBezTo>
                  <a:pt x="8189" y="1825"/>
                  <a:pt x="6363" y="0"/>
                  <a:pt x="4121" y="0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25"/>
          <p:cNvSpPr/>
          <p:nvPr/>
        </p:nvSpPr>
        <p:spPr>
          <a:xfrm>
            <a:off x="4780532" y="2718904"/>
            <a:ext cx="633552" cy="632706"/>
          </a:xfrm>
          <a:custGeom>
            <a:rect b="b" l="l" r="r" t="t"/>
            <a:pathLst>
              <a:path extrusionOk="0" h="39637" w="39690">
                <a:moveTo>
                  <a:pt x="19871" y="0"/>
                </a:moveTo>
                <a:cubicBezTo>
                  <a:pt x="8918" y="0"/>
                  <a:pt x="0" y="8866"/>
                  <a:pt x="0" y="19818"/>
                </a:cubicBezTo>
                <a:cubicBezTo>
                  <a:pt x="0" y="30771"/>
                  <a:pt x="8918" y="39637"/>
                  <a:pt x="19871" y="39637"/>
                </a:cubicBezTo>
                <a:cubicBezTo>
                  <a:pt x="30771" y="39637"/>
                  <a:pt x="39689" y="30771"/>
                  <a:pt x="39689" y="19818"/>
                </a:cubicBezTo>
                <a:cubicBezTo>
                  <a:pt x="39689" y="8866"/>
                  <a:pt x="30771" y="0"/>
                  <a:pt x="1987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25"/>
          <p:cNvSpPr/>
          <p:nvPr/>
        </p:nvSpPr>
        <p:spPr>
          <a:xfrm>
            <a:off x="5036937" y="2667282"/>
            <a:ext cx="120724" cy="57465"/>
          </a:xfrm>
          <a:custGeom>
            <a:rect b="b" l="l" r="r" t="t"/>
            <a:pathLst>
              <a:path extrusionOk="0" h="3600" w="7563">
                <a:moveTo>
                  <a:pt x="3808" y="1"/>
                </a:moveTo>
                <a:lnTo>
                  <a:pt x="1" y="3599"/>
                </a:lnTo>
                <a:lnTo>
                  <a:pt x="7563" y="3599"/>
                </a:lnTo>
                <a:lnTo>
                  <a:pt x="3808" y="1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25"/>
          <p:cNvSpPr/>
          <p:nvPr/>
        </p:nvSpPr>
        <p:spPr>
          <a:xfrm>
            <a:off x="5097707" y="2067044"/>
            <a:ext cx="16" cy="690171"/>
          </a:xfrm>
          <a:custGeom>
            <a:rect b="b" l="l" r="r" t="t"/>
            <a:pathLst>
              <a:path extrusionOk="0" fill="none" h="43237" w="1">
                <a:moveTo>
                  <a:pt x="1" y="43236"/>
                </a:moveTo>
                <a:lnTo>
                  <a:pt x="1" y="1"/>
                </a:lnTo>
              </a:path>
            </a:pathLst>
          </a:custGeom>
          <a:solidFill>
            <a:schemeClr val="accent1"/>
          </a:solidFill>
          <a:ln cap="rnd" cmpd="sng" w="24775">
            <a:solidFill>
              <a:srgbClr val="48FFD5"/>
            </a:solidFill>
            <a:prstDash val="solid"/>
            <a:miter lim="521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25"/>
          <p:cNvSpPr/>
          <p:nvPr/>
        </p:nvSpPr>
        <p:spPr>
          <a:xfrm>
            <a:off x="5061073" y="2030426"/>
            <a:ext cx="72454" cy="72438"/>
          </a:xfrm>
          <a:custGeom>
            <a:rect b="b" l="l" r="r" t="t"/>
            <a:pathLst>
              <a:path extrusionOk="0" h="4538" w="4539">
                <a:moveTo>
                  <a:pt x="2244" y="0"/>
                </a:moveTo>
                <a:cubicBezTo>
                  <a:pt x="992" y="0"/>
                  <a:pt x="1" y="991"/>
                  <a:pt x="1" y="2243"/>
                </a:cubicBezTo>
                <a:cubicBezTo>
                  <a:pt x="1" y="3494"/>
                  <a:pt x="992" y="4538"/>
                  <a:pt x="2244" y="4538"/>
                </a:cubicBezTo>
                <a:cubicBezTo>
                  <a:pt x="3495" y="4538"/>
                  <a:pt x="4538" y="3494"/>
                  <a:pt x="4538" y="2243"/>
                </a:cubicBezTo>
                <a:cubicBezTo>
                  <a:pt x="4538" y="991"/>
                  <a:pt x="3495" y="0"/>
                  <a:pt x="2244" y="0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25"/>
          <p:cNvSpPr/>
          <p:nvPr/>
        </p:nvSpPr>
        <p:spPr>
          <a:xfrm>
            <a:off x="4867112" y="2804639"/>
            <a:ext cx="460390" cy="460390"/>
          </a:xfrm>
          <a:custGeom>
            <a:rect b="b" l="l" r="r" t="t"/>
            <a:pathLst>
              <a:path extrusionOk="0" h="28842" w="28842">
                <a:moveTo>
                  <a:pt x="14447" y="1"/>
                </a:moveTo>
                <a:cubicBezTo>
                  <a:pt x="6467" y="1"/>
                  <a:pt x="0" y="6468"/>
                  <a:pt x="0" y="14447"/>
                </a:cubicBezTo>
                <a:cubicBezTo>
                  <a:pt x="0" y="22375"/>
                  <a:pt x="6467" y="28842"/>
                  <a:pt x="14447" y="28842"/>
                </a:cubicBezTo>
                <a:cubicBezTo>
                  <a:pt x="22374" y="28842"/>
                  <a:pt x="28841" y="22375"/>
                  <a:pt x="28841" y="14447"/>
                </a:cubicBezTo>
                <a:cubicBezTo>
                  <a:pt x="28841" y="6468"/>
                  <a:pt x="22374" y="1"/>
                  <a:pt x="1444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25"/>
          <p:cNvSpPr/>
          <p:nvPr/>
        </p:nvSpPr>
        <p:spPr>
          <a:xfrm>
            <a:off x="4867112" y="2804639"/>
            <a:ext cx="460390" cy="460390"/>
          </a:xfrm>
          <a:custGeom>
            <a:rect b="b" l="l" r="r" t="t"/>
            <a:pathLst>
              <a:path extrusionOk="0" h="28842" w="28842">
                <a:moveTo>
                  <a:pt x="14447" y="1"/>
                </a:moveTo>
                <a:cubicBezTo>
                  <a:pt x="6467" y="1"/>
                  <a:pt x="0" y="6468"/>
                  <a:pt x="0" y="14447"/>
                </a:cubicBezTo>
                <a:cubicBezTo>
                  <a:pt x="0" y="22375"/>
                  <a:pt x="6467" y="28842"/>
                  <a:pt x="14447" y="28842"/>
                </a:cubicBezTo>
                <a:cubicBezTo>
                  <a:pt x="22374" y="28842"/>
                  <a:pt x="28841" y="22375"/>
                  <a:pt x="28841" y="14447"/>
                </a:cubicBezTo>
                <a:cubicBezTo>
                  <a:pt x="28841" y="6468"/>
                  <a:pt x="22374" y="1"/>
                  <a:pt x="14447" y="1"/>
                </a:cubicBezTo>
                <a:close/>
              </a:path>
            </a:pathLst>
          </a:custGeom>
          <a:solidFill>
            <a:srgbClr val="05264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p25"/>
          <p:cNvSpPr/>
          <p:nvPr/>
        </p:nvSpPr>
        <p:spPr>
          <a:xfrm>
            <a:off x="3995480" y="3937673"/>
            <a:ext cx="129887" cy="130717"/>
          </a:xfrm>
          <a:custGeom>
            <a:rect b="b" l="l" r="r" t="t"/>
            <a:pathLst>
              <a:path extrusionOk="0" h="8189" w="8137">
                <a:moveTo>
                  <a:pt x="4068" y="1"/>
                </a:moveTo>
                <a:cubicBezTo>
                  <a:pt x="1826" y="1"/>
                  <a:pt x="0" y="1826"/>
                  <a:pt x="0" y="4069"/>
                </a:cubicBezTo>
                <a:cubicBezTo>
                  <a:pt x="0" y="6363"/>
                  <a:pt x="1826" y="8189"/>
                  <a:pt x="4068" y="8189"/>
                </a:cubicBezTo>
                <a:cubicBezTo>
                  <a:pt x="6311" y="8189"/>
                  <a:pt x="8136" y="6363"/>
                  <a:pt x="8136" y="4069"/>
                </a:cubicBezTo>
                <a:cubicBezTo>
                  <a:pt x="8136" y="1826"/>
                  <a:pt x="6311" y="1"/>
                  <a:pt x="4068" y="1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25"/>
          <p:cNvSpPr/>
          <p:nvPr/>
        </p:nvSpPr>
        <p:spPr>
          <a:xfrm>
            <a:off x="3744055" y="2718904"/>
            <a:ext cx="632722" cy="632706"/>
          </a:xfrm>
          <a:custGeom>
            <a:rect b="b" l="l" r="r" t="t"/>
            <a:pathLst>
              <a:path extrusionOk="0" h="39637" w="39638">
                <a:moveTo>
                  <a:pt x="19819" y="0"/>
                </a:moveTo>
                <a:cubicBezTo>
                  <a:pt x="8867" y="0"/>
                  <a:pt x="1" y="8866"/>
                  <a:pt x="1" y="19818"/>
                </a:cubicBezTo>
                <a:cubicBezTo>
                  <a:pt x="1" y="30771"/>
                  <a:pt x="8867" y="39637"/>
                  <a:pt x="19819" y="39637"/>
                </a:cubicBezTo>
                <a:cubicBezTo>
                  <a:pt x="30772" y="39637"/>
                  <a:pt x="39638" y="30771"/>
                  <a:pt x="39638" y="19818"/>
                </a:cubicBezTo>
                <a:cubicBezTo>
                  <a:pt x="39638" y="8866"/>
                  <a:pt x="30772" y="0"/>
                  <a:pt x="1981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25"/>
          <p:cNvSpPr/>
          <p:nvPr/>
        </p:nvSpPr>
        <p:spPr>
          <a:xfrm>
            <a:off x="3998800" y="3344938"/>
            <a:ext cx="119910" cy="57465"/>
          </a:xfrm>
          <a:custGeom>
            <a:rect b="b" l="l" r="r" t="t"/>
            <a:pathLst>
              <a:path extrusionOk="0" h="3600" w="7512">
                <a:moveTo>
                  <a:pt x="1" y="0"/>
                </a:moveTo>
                <a:lnTo>
                  <a:pt x="3756" y="3599"/>
                </a:lnTo>
                <a:lnTo>
                  <a:pt x="7511" y="0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25"/>
          <p:cNvSpPr/>
          <p:nvPr/>
        </p:nvSpPr>
        <p:spPr>
          <a:xfrm>
            <a:off x="4060415" y="3250025"/>
            <a:ext cx="16" cy="752600"/>
          </a:xfrm>
          <a:custGeom>
            <a:rect b="b" l="l" r="r" t="t"/>
            <a:pathLst>
              <a:path extrusionOk="0" fill="none" h="47148" w="1">
                <a:moveTo>
                  <a:pt x="0" y="47148"/>
                </a:moveTo>
                <a:lnTo>
                  <a:pt x="0" y="1"/>
                </a:lnTo>
              </a:path>
            </a:pathLst>
          </a:custGeom>
          <a:solidFill>
            <a:schemeClr val="accent1"/>
          </a:solidFill>
          <a:ln cap="flat" cmpd="sng" w="24775">
            <a:solidFill>
              <a:srgbClr val="48FFD5"/>
            </a:solidFill>
            <a:prstDash val="solid"/>
            <a:miter lim="521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25"/>
          <p:cNvSpPr/>
          <p:nvPr/>
        </p:nvSpPr>
        <p:spPr>
          <a:xfrm>
            <a:off x="4024612" y="3966821"/>
            <a:ext cx="72454" cy="72438"/>
          </a:xfrm>
          <a:custGeom>
            <a:rect b="b" l="l" r="r" t="t"/>
            <a:pathLst>
              <a:path extrusionOk="0" h="4538" w="4539">
                <a:moveTo>
                  <a:pt x="2243" y="0"/>
                </a:moveTo>
                <a:cubicBezTo>
                  <a:pt x="992" y="0"/>
                  <a:pt x="1" y="991"/>
                  <a:pt x="1" y="2243"/>
                </a:cubicBezTo>
                <a:cubicBezTo>
                  <a:pt x="1" y="3494"/>
                  <a:pt x="992" y="4537"/>
                  <a:pt x="2243" y="4537"/>
                </a:cubicBezTo>
                <a:cubicBezTo>
                  <a:pt x="3495" y="4537"/>
                  <a:pt x="4538" y="3494"/>
                  <a:pt x="4538" y="2243"/>
                </a:cubicBezTo>
                <a:cubicBezTo>
                  <a:pt x="4538" y="991"/>
                  <a:pt x="3495" y="0"/>
                  <a:pt x="2243" y="0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25"/>
          <p:cNvSpPr/>
          <p:nvPr/>
        </p:nvSpPr>
        <p:spPr>
          <a:xfrm>
            <a:off x="3830635" y="2804639"/>
            <a:ext cx="460390" cy="460390"/>
          </a:xfrm>
          <a:custGeom>
            <a:rect b="b" l="l" r="r" t="t"/>
            <a:pathLst>
              <a:path extrusionOk="0" h="28842" w="28842">
                <a:moveTo>
                  <a:pt x="14395" y="1"/>
                </a:moveTo>
                <a:cubicBezTo>
                  <a:pt x="6468" y="1"/>
                  <a:pt x="1" y="6468"/>
                  <a:pt x="1" y="14447"/>
                </a:cubicBezTo>
                <a:cubicBezTo>
                  <a:pt x="1" y="22375"/>
                  <a:pt x="6468" y="28842"/>
                  <a:pt x="14395" y="28842"/>
                </a:cubicBezTo>
                <a:cubicBezTo>
                  <a:pt x="22375" y="28842"/>
                  <a:pt x="28842" y="22375"/>
                  <a:pt x="28842" y="14447"/>
                </a:cubicBezTo>
                <a:cubicBezTo>
                  <a:pt x="28842" y="6468"/>
                  <a:pt x="22375" y="1"/>
                  <a:pt x="14395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25"/>
          <p:cNvSpPr/>
          <p:nvPr/>
        </p:nvSpPr>
        <p:spPr>
          <a:xfrm>
            <a:off x="3830635" y="2804639"/>
            <a:ext cx="460390" cy="460390"/>
          </a:xfrm>
          <a:custGeom>
            <a:rect b="b" l="l" r="r" t="t"/>
            <a:pathLst>
              <a:path extrusionOk="0" h="28842" w="28842">
                <a:moveTo>
                  <a:pt x="14395" y="1"/>
                </a:moveTo>
                <a:cubicBezTo>
                  <a:pt x="6468" y="1"/>
                  <a:pt x="1" y="6468"/>
                  <a:pt x="1" y="14447"/>
                </a:cubicBezTo>
                <a:cubicBezTo>
                  <a:pt x="1" y="22375"/>
                  <a:pt x="6468" y="28842"/>
                  <a:pt x="14395" y="28842"/>
                </a:cubicBezTo>
                <a:cubicBezTo>
                  <a:pt x="22375" y="28842"/>
                  <a:pt x="28842" y="22375"/>
                  <a:pt x="28842" y="14447"/>
                </a:cubicBezTo>
                <a:cubicBezTo>
                  <a:pt x="28842" y="6468"/>
                  <a:pt x="22375" y="1"/>
                  <a:pt x="14395" y="1"/>
                </a:cubicBezTo>
                <a:close/>
              </a:path>
            </a:pathLst>
          </a:custGeom>
          <a:solidFill>
            <a:srgbClr val="05264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25"/>
          <p:cNvSpPr/>
          <p:nvPr/>
        </p:nvSpPr>
        <p:spPr>
          <a:xfrm>
            <a:off x="6068402" y="3937673"/>
            <a:ext cx="130733" cy="130717"/>
          </a:xfrm>
          <a:custGeom>
            <a:rect b="b" l="l" r="r" t="t"/>
            <a:pathLst>
              <a:path extrusionOk="0" h="8189" w="8190">
                <a:moveTo>
                  <a:pt x="4121" y="1"/>
                </a:moveTo>
                <a:cubicBezTo>
                  <a:pt x="1826" y="1"/>
                  <a:pt x="1" y="1826"/>
                  <a:pt x="1" y="4069"/>
                </a:cubicBezTo>
                <a:cubicBezTo>
                  <a:pt x="1" y="6363"/>
                  <a:pt x="1826" y="8189"/>
                  <a:pt x="4121" y="8189"/>
                </a:cubicBezTo>
                <a:cubicBezTo>
                  <a:pt x="6364" y="8189"/>
                  <a:pt x="8189" y="6363"/>
                  <a:pt x="8189" y="4069"/>
                </a:cubicBezTo>
                <a:cubicBezTo>
                  <a:pt x="8189" y="1826"/>
                  <a:pt x="6364" y="1"/>
                  <a:pt x="4121" y="1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25"/>
          <p:cNvSpPr/>
          <p:nvPr/>
        </p:nvSpPr>
        <p:spPr>
          <a:xfrm>
            <a:off x="5816993" y="2718904"/>
            <a:ext cx="633552" cy="632706"/>
          </a:xfrm>
          <a:custGeom>
            <a:rect b="b" l="l" r="r" t="t"/>
            <a:pathLst>
              <a:path extrusionOk="0" h="39637" w="39690">
                <a:moveTo>
                  <a:pt x="19871" y="0"/>
                </a:moveTo>
                <a:cubicBezTo>
                  <a:pt x="8919" y="0"/>
                  <a:pt x="1" y="8866"/>
                  <a:pt x="1" y="19818"/>
                </a:cubicBezTo>
                <a:cubicBezTo>
                  <a:pt x="1" y="30771"/>
                  <a:pt x="8919" y="39637"/>
                  <a:pt x="19871" y="39637"/>
                </a:cubicBezTo>
                <a:cubicBezTo>
                  <a:pt x="30823" y="39637"/>
                  <a:pt x="39689" y="30771"/>
                  <a:pt x="39689" y="19818"/>
                </a:cubicBezTo>
                <a:cubicBezTo>
                  <a:pt x="39689" y="8866"/>
                  <a:pt x="30823" y="0"/>
                  <a:pt x="1987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25"/>
          <p:cNvSpPr/>
          <p:nvPr/>
        </p:nvSpPr>
        <p:spPr>
          <a:xfrm>
            <a:off x="6072568" y="3344938"/>
            <a:ext cx="119894" cy="57465"/>
          </a:xfrm>
          <a:custGeom>
            <a:rect b="b" l="l" r="r" t="t"/>
            <a:pathLst>
              <a:path extrusionOk="0" h="3600" w="7511">
                <a:moveTo>
                  <a:pt x="1" y="0"/>
                </a:moveTo>
                <a:lnTo>
                  <a:pt x="3756" y="3599"/>
                </a:lnTo>
                <a:lnTo>
                  <a:pt x="7511" y="0"/>
                </a:ln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p25"/>
          <p:cNvSpPr/>
          <p:nvPr/>
        </p:nvSpPr>
        <p:spPr>
          <a:xfrm>
            <a:off x="6134184" y="3161784"/>
            <a:ext cx="16" cy="840841"/>
          </a:xfrm>
          <a:custGeom>
            <a:rect b="b" l="l" r="r" t="t"/>
            <a:pathLst>
              <a:path extrusionOk="0" fill="none" h="52676" w="1">
                <a:moveTo>
                  <a:pt x="0" y="52676"/>
                </a:moveTo>
                <a:lnTo>
                  <a:pt x="0" y="1"/>
                </a:lnTo>
              </a:path>
            </a:pathLst>
          </a:custGeom>
          <a:solidFill>
            <a:schemeClr val="accent1"/>
          </a:solidFill>
          <a:ln cap="rnd" cmpd="sng" w="24775">
            <a:solidFill>
              <a:srgbClr val="48FFD5"/>
            </a:solidFill>
            <a:prstDash val="solid"/>
            <a:miter lim="521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25"/>
          <p:cNvSpPr/>
          <p:nvPr/>
        </p:nvSpPr>
        <p:spPr>
          <a:xfrm>
            <a:off x="6097550" y="3965975"/>
            <a:ext cx="72438" cy="72454"/>
          </a:xfrm>
          <a:custGeom>
            <a:rect b="b" l="l" r="r" t="t"/>
            <a:pathLst>
              <a:path extrusionOk="0" h="4539" w="4538">
                <a:moveTo>
                  <a:pt x="2243" y="1"/>
                </a:moveTo>
                <a:cubicBezTo>
                  <a:pt x="991" y="1"/>
                  <a:pt x="0" y="992"/>
                  <a:pt x="0" y="2244"/>
                </a:cubicBezTo>
                <a:cubicBezTo>
                  <a:pt x="0" y="3547"/>
                  <a:pt x="991" y="4538"/>
                  <a:pt x="2243" y="4538"/>
                </a:cubicBezTo>
                <a:cubicBezTo>
                  <a:pt x="3547" y="4538"/>
                  <a:pt x="4538" y="3547"/>
                  <a:pt x="4538" y="2244"/>
                </a:cubicBezTo>
                <a:cubicBezTo>
                  <a:pt x="4538" y="992"/>
                  <a:pt x="3547" y="1"/>
                  <a:pt x="2243" y="1"/>
                </a:cubicBezTo>
                <a:close/>
              </a:path>
            </a:pathLst>
          </a:custGeom>
          <a:solidFill>
            <a:srgbClr val="48FF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p25"/>
          <p:cNvSpPr/>
          <p:nvPr/>
        </p:nvSpPr>
        <p:spPr>
          <a:xfrm>
            <a:off x="5903573" y="2804639"/>
            <a:ext cx="460390" cy="460390"/>
          </a:xfrm>
          <a:custGeom>
            <a:rect b="b" l="l" r="r" t="t"/>
            <a:pathLst>
              <a:path extrusionOk="0" h="28842" w="28842">
                <a:moveTo>
                  <a:pt x="14447" y="1"/>
                </a:moveTo>
                <a:cubicBezTo>
                  <a:pt x="6468" y="1"/>
                  <a:pt x="1" y="6468"/>
                  <a:pt x="1" y="14447"/>
                </a:cubicBezTo>
                <a:cubicBezTo>
                  <a:pt x="1" y="22375"/>
                  <a:pt x="6468" y="28842"/>
                  <a:pt x="14447" y="28842"/>
                </a:cubicBezTo>
                <a:cubicBezTo>
                  <a:pt x="22374" y="28842"/>
                  <a:pt x="28841" y="22375"/>
                  <a:pt x="28841" y="14447"/>
                </a:cubicBezTo>
                <a:cubicBezTo>
                  <a:pt x="28841" y="6468"/>
                  <a:pt x="22374" y="1"/>
                  <a:pt x="1444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p25"/>
          <p:cNvSpPr/>
          <p:nvPr/>
        </p:nvSpPr>
        <p:spPr>
          <a:xfrm>
            <a:off x="5903573" y="2804639"/>
            <a:ext cx="460390" cy="460390"/>
          </a:xfrm>
          <a:custGeom>
            <a:rect b="b" l="l" r="r" t="t"/>
            <a:pathLst>
              <a:path extrusionOk="0" h="28842" w="28842">
                <a:moveTo>
                  <a:pt x="14447" y="1"/>
                </a:moveTo>
                <a:cubicBezTo>
                  <a:pt x="6468" y="1"/>
                  <a:pt x="1" y="6468"/>
                  <a:pt x="1" y="14447"/>
                </a:cubicBezTo>
                <a:cubicBezTo>
                  <a:pt x="1" y="22375"/>
                  <a:pt x="6468" y="28842"/>
                  <a:pt x="14447" y="28842"/>
                </a:cubicBezTo>
                <a:cubicBezTo>
                  <a:pt x="22374" y="28842"/>
                  <a:pt x="28841" y="22375"/>
                  <a:pt x="28841" y="14447"/>
                </a:cubicBezTo>
                <a:cubicBezTo>
                  <a:pt x="28841" y="6468"/>
                  <a:pt x="22374" y="1"/>
                  <a:pt x="14447" y="1"/>
                </a:cubicBezTo>
                <a:close/>
              </a:path>
            </a:pathLst>
          </a:custGeom>
          <a:solidFill>
            <a:srgbClr val="05264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25"/>
          <p:cNvSpPr txBox="1"/>
          <p:nvPr>
            <p:ph idx="4294967295" type="ctrTitle"/>
          </p:nvPr>
        </p:nvSpPr>
        <p:spPr>
          <a:xfrm>
            <a:off x="2180513" y="1398600"/>
            <a:ext cx="1686900" cy="19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IT OFFERS 1TB OF SPACE TO EVERYONE AT CERN</a:t>
            </a:r>
            <a:endParaRPr sz="1000">
              <a:solidFill>
                <a:srgbClr val="FFFFFF"/>
              </a:solidFill>
            </a:endParaRPr>
          </a:p>
        </p:txBody>
      </p:sp>
      <p:sp>
        <p:nvSpPr>
          <p:cNvPr id="360" name="Google Shape;360;p25"/>
          <p:cNvSpPr txBox="1"/>
          <p:nvPr>
            <p:ph idx="4294967295" type="ctrTitle"/>
          </p:nvPr>
        </p:nvSpPr>
        <p:spPr>
          <a:xfrm>
            <a:off x="3110301" y="4046700"/>
            <a:ext cx="1896900" cy="51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CERNBox IS OPERATED BY A TEAM OF 4 STAFF AND 8 COLLABORATORS</a:t>
            </a:r>
            <a:endParaRPr sz="1000">
              <a:solidFill>
                <a:srgbClr val="FFFFFF"/>
              </a:solidFill>
            </a:endParaRPr>
          </a:p>
        </p:txBody>
      </p:sp>
      <p:sp>
        <p:nvSpPr>
          <p:cNvPr id="361" name="Google Shape;361;p25"/>
          <p:cNvSpPr txBox="1"/>
          <p:nvPr>
            <p:ph idx="4294967295" type="ctrTitle"/>
          </p:nvPr>
        </p:nvSpPr>
        <p:spPr>
          <a:xfrm>
            <a:off x="5485725" y="4185550"/>
            <a:ext cx="1293600" cy="29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IT HAS 6000 MONTHLY USERS</a:t>
            </a:r>
            <a:endParaRPr sz="1000">
              <a:solidFill>
                <a:srgbClr val="FFFFFF"/>
              </a:solidFill>
            </a:endParaRPr>
          </a:p>
        </p:txBody>
      </p:sp>
      <p:sp>
        <p:nvSpPr>
          <p:cNvPr id="362" name="Google Shape;362;p25"/>
          <p:cNvSpPr txBox="1"/>
          <p:nvPr>
            <p:ph idx="4294967295" type="ctrTitle"/>
          </p:nvPr>
        </p:nvSpPr>
        <p:spPr>
          <a:xfrm>
            <a:off x="4284563" y="1368338"/>
            <a:ext cx="1626300" cy="51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CERNBox SERVERS ARE ALL AT CERN’S DATA CENTER</a:t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grpSp>
        <p:nvGrpSpPr>
          <p:cNvPr id="363" name="Google Shape;363;p25"/>
          <p:cNvGrpSpPr/>
          <p:nvPr/>
        </p:nvGrpSpPr>
        <p:grpSpPr>
          <a:xfrm>
            <a:off x="6021382" y="2917093"/>
            <a:ext cx="222293" cy="237986"/>
            <a:chOff x="5029650" y="894850"/>
            <a:chExt cx="1559950" cy="1670075"/>
          </a:xfrm>
        </p:grpSpPr>
        <p:sp>
          <p:nvSpPr>
            <p:cNvPr id="364" name="Google Shape;364;p25"/>
            <p:cNvSpPr/>
            <p:nvPr/>
          </p:nvSpPr>
          <p:spPr>
            <a:xfrm>
              <a:off x="5029650" y="2203275"/>
              <a:ext cx="243300" cy="361650"/>
            </a:xfrm>
            <a:custGeom>
              <a:rect b="b" l="l" r="r" t="t"/>
              <a:pathLst>
                <a:path extrusionOk="0" h="14466" w="9732">
                  <a:moveTo>
                    <a:pt x="6773" y="0"/>
                  </a:moveTo>
                  <a:cubicBezTo>
                    <a:pt x="3025" y="0"/>
                    <a:pt x="1" y="3222"/>
                    <a:pt x="1" y="7233"/>
                  </a:cubicBezTo>
                  <a:lnTo>
                    <a:pt x="1" y="12493"/>
                  </a:lnTo>
                  <a:cubicBezTo>
                    <a:pt x="1" y="13545"/>
                    <a:pt x="855" y="14465"/>
                    <a:pt x="1842" y="14465"/>
                  </a:cubicBezTo>
                  <a:lnTo>
                    <a:pt x="9732" y="14465"/>
                  </a:lnTo>
                  <a:cubicBezTo>
                    <a:pt x="9534" y="13873"/>
                    <a:pt x="9403" y="13216"/>
                    <a:pt x="9403" y="12493"/>
                  </a:cubicBezTo>
                  <a:lnTo>
                    <a:pt x="94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25"/>
            <p:cNvSpPr/>
            <p:nvPr/>
          </p:nvSpPr>
          <p:spPr>
            <a:xfrm>
              <a:off x="5356750" y="1941900"/>
              <a:ext cx="241675" cy="623025"/>
            </a:xfrm>
            <a:custGeom>
              <a:rect b="b" l="l" r="r" t="t"/>
              <a:pathLst>
                <a:path extrusionOk="0" h="24921" w="9667">
                  <a:moveTo>
                    <a:pt x="6707" y="1"/>
                  </a:moveTo>
                  <a:cubicBezTo>
                    <a:pt x="3025" y="1"/>
                    <a:pt x="1" y="3223"/>
                    <a:pt x="1" y="7233"/>
                  </a:cubicBezTo>
                  <a:lnTo>
                    <a:pt x="1" y="22948"/>
                  </a:lnTo>
                  <a:cubicBezTo>
                    <a:pt x="1" y="24000"/>
                    <a:pt x="790" y="24920"/>
                    <a:pt x="1776" y="24920"/>
                  </a:cubicBezTo>
                  <a:lnTo>
                    <a:pt x="9666" y="24920"/>
                  </a:lnTo>
                  <a:cubicBezTo>
                    <a:pt x="9535" y="24328"/>
                    <a:pt x="9337" y="23671"/>
                    <a:pt x="9337" y="22948"/>
                  </a:cubicBezTo>
                  <a:lnTo>
                    <a:pt x="93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25"/>
            <p:cNvSpPr/>
            <p:nvPr/>
          </p:nvSpPr>
          <p:spPr>
            <a:xfrm>
              <a:off x="5836725" y="894850"/>
              <a:ext cx="752875" cy="1670075"/>
            </a:xfrm>
            <a:custGeom>
              <a:rect b="b" l="l" r="r" t="t"/>
              <a:pathLst>
                <a:path extrusionOk="0" h="66803" w="30115">
                  <a:moveTo>
                    <a:pt x="15058" y="0"/>
                  </a:moveTo>
                  <a:cubicBezTo>
                    <a:pt x="14466" y="0"/>
                    <a:pt x="13940" y="329"/>
                    <a:pt x="13611" y="789"/>
                  </a:cubicBezTo>
                  <a:lnTo>
                    <a:pt x="527" y="19594"/>
                  </a:lnTo>
                  <a:cubicBezTo>
                    <a:pt x="132" y="20185"/>
                    <a:pt x="1" y="21040"/>
                    <a:pt x="330" y="21698"/>
                  </a:cubicBezTo>
                  <a:cubicBezTo>
                    <a:pt x="658" y="22355"/>
                    <a:pt x="1250" y="22750"/>
                    <a:pt x="1973" y="22750"/>
                  </a:cubicBezTo>
                  <a:lnTo>
                    <a:pt x="6707" y="22750"/>
                  </a:lnTo>
                  <a:lnTo>
                    <a:pt x="6707" y="64830"/>
                  </a:lnTo>
                  <a:cubicBezTo>
                    <a:pt x="6707" y="65882"/>
                    <a:pt x="7496" y="66802"/>
                    <a:pt x="8483" y="66802"/>
                  </a:cubicBezTo>
                  <a:lnTo>
                    <a:pt x="21567" y="66802"/>
                  </a:lnTo>
                  <a:cubicBezTo>
                    <a:pt x="22553" y="66802"/>
                    <a:pt x="23342" y="65882"/>
                    <a:pt x="23342" y="64830"/>
                  </a:cubicBezTo>
                  <a:lnTo>
                    <a:pt x="23342" y="22750"/>
                  </a:lnTo>
                  <a:lnTo>
                    <a:pt x="28010" y="22750"/>
                  </a:lnTo>
                  <a:cubicBezTo>
                    <a:pt x="28668" y="22750"/>
                    <a:pt x="29391" y="22355"/>
                    <a:pt x="29654" y="21698"/>
                  </a:cubicBezTo>
                  <a:cubicBezTo>
                    <a:pt x="30114" y="21040"/>
                    <a:pt x="30049" y="20185"/>
                    <a:pt x="29588" y="19594"/>
                  </a:cubicBezTo>
                  <a:lnTo>
                    <a:pt x="16570" y="789"/>
                  </a:lnTo>
                  <a:cubicBezTo>
                    <a:pt x="16241" y="329"/>
                    <a:pt x="15649" y="0"/>
                    <a:pt x="150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25"/>
            <p:cNvSpPr/>
            <p:nvPr/>
          </p:nvSpPr>
          <p:spPr>
            <a:xfrm>
              <a:off x="5680575" y="1678900"/>
              <a:ext cx="243300" cy="886025"/>
            </a:xfrm>
            <a:custGeom>
              <a:rect b="b" l="l" r="r" t="t"/>
              <a:pathLst>
                <a:path extrusionOk="0" h="35441" w="9732">
                  <a:moveTo>
                    <a:pt x="6773" y="1"/>
                  </a:moveTo>
                  <a:cubicBezTo>
                    <a:pt x="3091" y="1"/>
                    <a:pt x="1" y="3223"/>
                    <a:pt x="1" y="7233"/>
                  </a:cubicBezTo>
                  <a:lnTo>
                    <a:pt x="1" y="33468"/>
                  </a:lnTo>
                  <a:cubicBezTo>
                    <a:pt x="1" y="34520"/>
                    <a:pt x="855" y="35440"/>
                    <a:pt x="1842" y="35440"/>
                  </a:cubicBezTo>
                  <a:lnTo>
                    <a:pt x="9732" y="35440"/>
                  </a:lnTo>
                  <a:cubicBezTo>
                    <a:pt x="9534" y="34848"/>
                    <a:pt x="9403" y="34191"/>
                    <a:pt x="9403" y="33468"/>
                  </a:cubicBezTo>
                  <a:lnTo>
                    <a:pt x="94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8" name="Google Shape;368;p25"/>
          <p:cNvGrpSpPr/>
          <p:nvPr/>
        </p:nvGrpSpPr>
        <p:grpSpPr>
          <a:xfrm>
            <a:off x="4998869" y="2882981"/>
            <a:ext cx="196025" cy="243061"/>
            <a:chOff x="736175" y="1051000"/>
            <a:chExt cx="1678300" cy="2081000"/>
          </a:xfrm>
        </p:grpSpPr>
        <p:sp>
          <p:nvSpPr>
            <p:cNvPr id="369" name="Google Shape;369;p25"/>
            <p:cNvSpPr/>
            <p:nvPr/>
          </p:nvSpPr>
          <p:spPr>
            <a:xfrm>
              <a:off x="849600" y="1051000"/>
              <a:ext cx="1449800" cy="1414800"/>
            </a:xfrm>
            <a:custGeom>
              <a:rect b="b" l="l" r="r" t="t"/>
              <a:pathLst>
                <a:path extrusionOk="0" h="56592" w="57992">
                  <a:moveTo>
                    <a:pt x="29062" y="11507"/>
                  </a:moveTo>
                  <a:cubicBezTo>
                    <a:pt x="38267" y="11507"/>
                    <a:pt x="45762" y="19002"/>
                    <a:pt x="45762" y="28207"/>
                  </a:cubicBezTo>
                  <a:cubicBezTo>
                    <a:pt x="45762" y="37412"/>
                    <a:pt x="38267" y="44842"/>
                    <a:pt x="29062" y="44842"/>
                  </a:cubicBezTo>
                  <a:cubicBezTo>
                    <a:pt x="19857" y="44842"/>
                    <a:pt x="12361" y="37412"/>
                    <a:pt x="12361" y="28207"/>
                  </a:cubicBezTo>
                  <a:cubicBezTo>
                    <a:pt x="12361" y="18936"/>
                    <a:pt x="19857" y="11507"/>
                    <a:pt x="29062" y="11507"/>
                  </a:cubicBezTo>
                  <a:close/>
                  <a:moveTo>
                    <a:pt x="22334" y="0"/>
                  </a:moveTo>
                  <a:cubicBezTo>
                    <a:pt x="20900" y="0"/>
                    <a:pt x="19679" y="822"/>
                    <a:pt x="18673" y="2499"/>
                  </a:cubicBezTo>
                  <a:cubicBezTo>
                    <a:pt x="17095" y="5129"/>
                    <a:pt x="14794" y="6444"/>
                    <a:pt x="11769" y="6444"/>
                  </a:cubicBezTo>
                  <a:cubicBezTo>
                    <a:pt x="8745" y="6444"/>
                    <a:pt x="7167" y="8022"/>
                    <a:pt x="7167" y="11046"/>
                  </a:cubicBezTo>
                  <a:cubicBezTo>
                    <a:pt x="7101" y="14137"/>
                    <a:pt x="5786" y="16438"/>
                    <a:pt x="3222" y="17950"/>
                  </a:cubicBezTo>
                  <a:cubicBezTo>
                    <a:pt x="592" y="19528"/>
                    <a:pt x="0" y="21566"/>
                    <a:pt x="1512" y="24328"/>
                  </a:cubicBezTo>
                  <a:cubicBezTo>
                    <a:pt x="2959" y="26958"/>
                    <a:pt x="2959" y="29654"/>
                    <a:pt x="1512" y="32284"/>
                  </a:cubicBezTo>
                  <a:cubicBezTo>
                    <a:pt x="0" y="34914"/>
                    <a:pt x="592" y="37018"/>
                    <a:pt x="3222" y="38596"/>
                  </a:cubicBezTo>
                  <a:cubicBezTo>
                    <a:pt x="5852" y="40174"/>
                    <a:pt x="7167" y="42475"/>
                    <a:pt x="7167" y="45499"/>
                  </a:cubicBezTo>
                  <a:cubicBezTo>
                    <a:pt x="7233" y="48590"/>
                    <a:pt x="8745" y="50102"/>
                    <a:pt x="11769" y="50102"/>
                  </a:cubicBezTo>
                  <a:cubicBezTo>
                    <a:pt x="14794" y="50102"/>
                    <a:pt x="17095" y="51548"/>
                    <a:pt x="18673" y="54047"/>
                  </a:cubicBezTo>
                  <a:cubicBezTo>
                    <a:pt x="19691" y="55744"/>
                    <a:pt x="20928" y="56592"/>
                    <a:pt x="22384" y="56592"/>
                  </a:cubicBezTo>
                  <a:cubicBezTo>
                    <a:pt x="23185" y="56592"/>
                    <a:pt x="24052" y="56335"/>
                    <a:pt x="24985" y="55822"/>
                  </a:cubicBezTo>
                  <a:cubicBezTo>
                    <a:pt x="26300" y="55066"/>
                    <a:pt x="27648" y="54688"/>
                    <a:pt x="28996" y="54688"/>
                  </a:cubicBezTo>
                  <a:cubicBezTo>
                    <a:pt x="30344" y="54688"/>
                    <a:pt x="31692" y="55066"/>
                    <a:pt x="33007" y="55822"/>
                  </a:cubicBezTo>
                  <a:cubicBezTo>
                    <a:pt x="33942" y="56313"/>
                    <a:pt x="34810" y="56563"/>
                    <a:pt x="35612" y="56563"/>
                  </a:cubicBezTo>
                  <a:cubicBezTo>
                    <a:pt x="37066" y="56563"/>
                    <a:pt x="38302" y="55742"/>
                    <a:pt x="39319" y="54047"/>
                  </a:cubicBezTo>
                  <a:cubicBezTo>
                    <a:pt x="40897" y="51417"/>
                    <a:pt x="43198" y="50102"/>
                    <a:pt x="46222" y="50102"/>
                  </a:cubicBezTo>
                  <a:cubicBezTo>
                    <a:pt x="49247" y="50102"/>
                    <a:pt x="50825" y="48590"/>
                    <a:pt x="50825" y="45499"/>
                  </a:cubicBezTo>
                  <a:cubicBezTo>
                    <a:pt x="50891" y="42475"/>
                    <a:pt x="52206" y="40174"/>
                    <a:pt x="54770" y="38596"/>
                  </a:cubicBezTo>
                  <a:cubicBezTo>
                    <a:pt x="57400" y="37018"/>
                    <a:pt x="57992" y="34914"/>
                    <a:pt x="56479" y="32284"/>
                  </a:cubicBezTo>
                  <a:cubicBezTo>
                    <a:pt x="55033" y="29654"/>
                    <a:pt x="55033" y="26958"/>
                    <a:pt x="56479" y="24328"/>
                  </a:cubicBezTo>
                  <a:cubicBezTo>
                    <a:pt x="57992" y="21698"/>
                    <a:pt x="57400" y="19528"/>
                    <a:pt x="54770" y="17950"/>
                  </a:cubicBezTo>
                  <a:cubicBezTo>
                    <a:pt x="52140" y="16438"/>
                    <a:pt x="50825" y="14137"/>
                    <a:pt x="50825" y="11046"/>
                  </a:cubicBezTo>
                  <a:cubicBezTo>
                    <a:pt x="50759" y="8022"/>
                    <a:pt x="49247" y="6444"/>
                    <a:pt x="46222" y="6444"/>
                  </a:cubicBezTo>
                  <a:cubicBezTo>
                    <a:pt x="43198" y="6378"/>
                    <a:pt x="40897" y="5063"/>
                    <a:pt x="39319" y="2499"/>
                  </a:cubicBezTo>
                  <a:cubicBezTo>
                    <a:pt x="38312" y="822"/>
                    <a:pt x="37092" y="0"/>
                    <a:pt x="35658" y="0"/>
                  </a:cubicBezTo>
                  <a:cubicBezTo>
                    <a:pt x="34843" y="0"/>
                    <a:pt x="33959" y="265"/>
                    <a:pt x="33007" y="789"/>
                  </a:cubicBezTo>
                  <a:cubicBezTo>
                    <a:pt x="31692" y="1546"/>
                    <a:pt x="30344" y="1924"/>
                    <a:pt x="28996" y="1924"/>
                  </a:cubicBezTo>
                  <a:cubicBezTo>
                    <a:pt x="27648" y="1924"/>
                    <a:pt x="26300" y="1546"/>
                    <a:pt x="24985" y="789"/>
                  </a:cubicBezTo>
                  <a:cubicBezTo>
                    <a:pt x="24032" y="265"/>
                    <a:pt x="23148" y="0"/>
                    <a:pt x="223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25"/>
            <p:cNvSpPr/>
            <p:nvPr/>
          </p:nvSpPr>
          <p:spPr>
            <a:xfrm>
              <a:off x="736175" y="2326550"/>
              <a:ext cx="677250" cy="795600"/>
            </a:xfrm>
            <a:custGeom>
              <a:rect b="b" l="l" r="r" t="t"/>
              <a:pathLst>
                <a:path extrusionOk="0" h="31824" w="27090">
                  <a:moveTo>
                    <a:pt x="12493" y="0"/>
                  </a:moveTo>
                  <a:lnTo>
                    <a:pt x="0" y="24591"/>
                  </a:lnTo>
                  <a:lnTo>
                    <a:pt x="0" y="24591"/>
                  </a:lnTo>
                  <a:lnTo>
                    <a:pt x="9994" y="23407"/>
                  </a:lnTo>
                  <a:lnTo>
                    <a:pt x="15517" y="31823"/>
                  </a:lnTo>
                  <a:cubicBezTo>
                    <a:pt x="15517" y="31823"/>
                    <a:pt x="26965" y="8018"/>
                    <a:pt x="27088" y="7890"/>
                  </a:cubicBezTo>
                  <a:lnTo>
                    <a:pt x="27088" y="7890"/>
                  </a:lnTo>
                  <a:cubicBezTo>
                    <a:pt x="27089" y="7890"/>
                    <a:pt x="27089" y="7890"/>
                    <a:pt x="27089" y="7890"/>
                  </a:cubicBezTo>
                  <a:cubicBezTo>
                    <a:pt x="27089" y="7890"/>
                    <a:pt x="27089" y="7890"/>
                    <a:pt x="27089" y="7890"/>
                  </a:cubicBezTo>
                  <a:cubicBezTo>
                    <a:pt x="27089" y="7890"/>
                    <a:pt x="27089" y="7890"/>
                    <a:pt x="27088" y="7890"/>
                  </a:cubicBezTo>
                  <a:lnTo>
                    <a:pt x="27088" y="7890"/>
                  </a:lnTo>
                  <a:cubicBezTo>
                    <a:pt x="21106" y="7758"/>
                    <a:pt x="23473" y="1644"/>
                    <a:pt x="16109" y="1513"/>
                  </a:cubicBezTo>
                  <a:cubicBezTo>
                    <a:pt x="12887" y="1513"/>
                    <a:pt x="12493" y="0"/>
                    <a:pt x="124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25"/>
            <p:cNvSpPr/>
            <p:nvPr/>
          </p:nvSpPr>
          <p:spPr>
            <a:xfrm>
              <a:off x="1727350" y="2349550"/>
              <a:ext cx="687125" cy="782450"/>
            </a:xfrm>
            <a:custGeom>
              <a:rect b="b" l="l" r="r" t="t"/>
              <a:pathLst>
                <a:path extrusionOk="0" h="31298" w="27485">
                  <a:moveTo>
                    <a:pt x="14794" y="1"/>
                  </a:moveTo>
                  <a:cubicBezTo>
                    <a:pt x="5721" y="987"/>
                    <a:pt x="7496" y="3223"/>
                    <a:pt x="5458" y="4998"/>
                  </a:cubicBezTo>
                  <a:cubicBezTo>
                    <a:pt x="3733" y="6816"/>
                    <a:pt x="1710" y="7081"/>
                    <a:pt x="679" y="7081"/>
                  </a:cubicBezTo>
                  <a:cubicBezTo>
                    <a:pt x="257" y="7081"/>
                    <a:pt x="1" y="7036"/>
                    <a:pt x="1" y="7036"/>
                  </a:cubicBezTo>
                  <a:lnTo>
                    <a:pt x="1" y="7036"/>
                  </a:lnTo>
                  <a:lnTo>
                    <a:pt x="14137" y="31298"/>
                  </a:lnTo>
                  <a:lnTo>
                    <a:pt x="17622" y="22356"/>
                  </a:lnTo>
                  <a:lnTo>
                    <a:pt x="27484" y="23671"/>
                  </a:lnTo>
                  <a:lnTo>
                    <a:pt x="147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25"/>
            <p:cNvSpPr/>
            <p:nvPr/>
          </p:nvSpPr>
          <p:spPr>
            <a:xfrm>
              <a:off x="1291750" y="1488225"/>
              <a:ext cx="565475" cy="535900"/>
            </a:xfrm>
            <a:custGeom>
              <a:rect b="b" l="l" r="r" t="t"/>
              <a:pathLst>
                <a:path extrusionOk="0" h="21436" w="22619">
                  <a:moveTo>
                    <a:pt x="11376" y="1"/>
                  </a:moveTo>
                  <a:lnTo>
                    <a:pt x="7825" y="7102"/>
                  </a:lnTo>
                  <a:lnTo>
                    <a:pt x="1" y="8220"/>
                  </a:lnTo>
                  <a:lnTo>
                    <a:pt x="5721" y="13743"/>
                  </a:lnTo>
                  <a:lnTo>
                    <a:pt x="4406" y="21435"/>
                  </a:lnTo>
                  <a:lnTo>
                    <a:pt x="11376" y="17819"/>
                  </a:lnTo>
                  <a:lnTo>
                    <a:pt x="18345" y="21435"/>
                  </a:lnTo>
                  <a:lnTo>
                    <a:pt x="17030" y="13743"/>
                  </a:lnTo>
                  <a:lnTo>
                    <a:pt x="22619" y="8220"/>
                  </a:lnTo>
                  <a:lnTo>
                    <a:pt x="14795" y="7102"/>
                  </a:lnTo>
                  <a:lnTo>
                    <a:pt x="1137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73" name="Google Shape;373;p25"/>
          <p:cNvGrpSpPr/>
          <p:nvPr/>
        </p:nvGrpSpPr>
        <p:grpSpPr>
          <a:xfrm>
            <a:off x="3979968" y="2921659"/>
            <a:ext cx="160902" cy="226360"/>
            <a:chOff x="2790850" y="955650"/>
            <a:chExt cx="1984000" cy="2791125"/>
          </a:xfrm>
        </p:grpSpPr>
        <p:sp>
          <p:nvSpPr>
            <p:cNvPr id="374" name="Google Shape;374;p25"/>
            <p:cNvSpPr/>
            <p:nvPr/>
          </p:nvSpPr>
          <p:spPr>
            <a:xfrm>
              <a:off x="3259325" y="955650"/>
              <a:ext cx="1048750" cy="1364350"/>
            </a:xfrm>
            <a:custGeom>
              <a:rect b="b" l="l" r="r" t="t"/>
              <a:pathLst>
                <a:path extrusionOk="0" h="54574" w="41950">
                  <a:moveTo>
                    <a:pt x="21041" y="1"/>
                  </a:moveTo>
                  <a:cubicBezTo>
                    <a:pt x="3157" y="1"/>
                    <a:pt x="1" y="12165"/>
                    <a:pt x="1" y="27221"/>
                  </a:cubicBezTo>
                  <a:cubicBezTo>
                    <a:pt x="1" y="42344"/>
                    <a:pt x="9403" y="54573"/>
                    <a:pt x="21041" y="54573"/>
                  </a:cubicBezTo>
                  <a:cubicBezTo>
                    <a:pt x="32613" y="54573"/>
                    <a:pt x="41949" y="42344"/>
                    <a:pt x="41949" y="27287"/>
                  </a:cubicBezTo>
                  <a:cubicBezTo>
                    <a:pt x="41949" y="12165"/>
                    <a:pt x="38859" y="1"/>
                    <a:pt x="210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25"/>
            <p:cNvSpPr/>
            <p:nvPr/>
          </p:nvSpPr>
          <p:spPr>
            <a:xfrm>
              <a:off x="2790850" y="2370925"/>
              <a:ext cx="1984000" cy="1375850"/>
            </a:xfrm>
            <a:custGeom>
              <a:rect b="b" l="l" r="r" t="t"/>
              <a:pathLst>
                <a:path extrusionOk="0" h="55034" w="79360">
                  <a:moveTo>
                    <a:pt x="28142" y="1"/>
                  </a:moveTo>
                  <a:cubicBezTo>
                    <a:pt x="3946" y="4735"/>
                    <a:pt x="527" y="12099"/>
                    <a:pt x="67" y="37675"/>
                  </a:cubicBezTo>
                  <a:cubicBezTo>
                    <a:pt x="67" y="39274"/>
                    <a:pt x="26" y="39740"/>
                    <a:pt x="9" y="39740"/>
                  </a:cubicBezTo>
                  <a:cubicBezTo>
                    <a:pt x="4" y="39740"/>
                    <a:pt x="1" y="39704"/>
                    <a:pt x="1" y="39648"/>
                  </a:cubicBezTo>
                  <a:lnTo>
                    <a:pt x="1" y="42409"/>
                  </a:lnTo>
                  <a:cubicBezTo>
                    <a:pt x="1" y="42409"/>
                    <a:pt x="5787" y="55033"/>
                    <a:pt x="39583" y="55033"/>
                  </a:cubicBezTo>
                  <a:cubicBezTo>
                    <a:pt x="73378" y="55033"/>
                    <a:pt x="79230" y="42409"/>
                    <a:pt x="79230" y="42409"/>
                  </a:cubicBezTo>
                  <a:lnTo>
                    <a:pt x="79230" y="40371"/>
                  </a:lnTo>
                  <a:cubicBezTo>
                    <a:pt x="79252" y="40404"/>
                    <a:pt x="79270" y="40422"/>
                    <a:pt x="79285" y="40422"/>
                  </a:cubicBezTo>
                  <a:cubicBezTo>
                    <a:pt x="79359" y="40422"/>
                    <a:pt x="79350" y="39965"/>
                    <a:pt x="79296" y="38596"/>
                  </a:cubicBezTo>
                  <a:cubicBezTo>
                    <a:pt x="78901" y="12296"/>
                    <a:pt x="75679" y="4800"/>
                    <a:pt x="51155" y="1"/>
                  </a:cubicBezTo>
                  <a:cubicBezTo>
                    <a:pt x="51155" y="1"/>
                    <a:pt x="47736" y="4735"/>
                    <a:pt x="39648" y="4735"/>
                  </a:cubicBezTo>
                  <a:cubicBezTo>
                    <a:pt x="31627" y="4735"/>
                    <a:pt x="28142" y="1"/>
                    <a:pt x="281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76" name="Google Shape;376;p25"/>
          <p:cNvCxnSpPr/>
          <p:nvPr/>
        </p:nvCxnSpPr>
        <p:spPr>
          <a:xfrm>
            <a:off x="311700" y="1191700"/>
            <a:ext cx="85206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7" name="Google Shape;377;p25"/>
          <p:cNvSpPr txBox="1"/>
          <p:nvPr/>
        </p:nvSpPr>
        <p:spPr>
          <a:xfrm>
            <a:off x="8817300" y="4687353"/>
            <a:ext cx="30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8</a:t>
            </a:r>
            <a:endParaRPr b="1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26"/>
          <p:cNvSpPr txBox="1"/>
          <p:nvPr>
            <p:ph type="ctrTitle"/>
          </p:nvPr>
        </p:nvSpPr>
        <p:spPr>
          <a:xfrm>
            <a:off x="1132200" y="355500"/>
            <a:ext cx="6879600" cy="6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CERNBox WORLDWIDE USAGE</a:t>
            </a:r>
            <a:endParaRPr/>
          </a:p>
        </p:txBody>
      </p:sp>
      <p:pic>
        <p:nvPicPr>
          <p:cNvPr id="383" name="Google Shape;383;p26"/>
          <p:cNvPicPr preferRelativeResize="0"/>
          <p:nvPr/>
        </p:nvPicPr>
        <p:blipFill rotWithShape="1">
          <a:blip r:embed="rId3">
            <a:alphaModFix/>
          </a:blip>
          <a:srcRect b="-20034" l="-699" r="2109" t="18232"/>
          <a:stretch/>
        </p:blipFill>
        <p:spPr>
          <a:xfrm>
            <a:off x="890788" y="1165875"/>
            <a:ext cx="7362424" cy="4362100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26"/>
          <p:cNvSpPr txBox="1"/>
          <p:nvPr/>
        </p:nvSpPr>
        <p:spPr>
          <a:xfrm>
            <a:off x="8817300" y="4687353"/>
            <a:ext cx="30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9</a:t>
            </a:r>
            <a:endParaRPr b="1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EB PROPOSAL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8FFD5"/>
      </a:accent1>
      <a:accent2>
        <a:srgbClr val="48FFD5"/>
      </a:accent2>
      <a:accent3>
        <a:srgbClr val="48FFD5"/>
      </a:accent3>
      <a:accent4>
        <a:srgbClr val="48FFD5"/>
      </a:accent4>
      <a:accent5>
        <a:srgbClr val="48FFD5"/>
      </a:accent5>
      <a:accent6>
        <a:srgbClr val="48FFD5"/>
      </a:accent6>
      <a:hlink>
        <a:srgbClr val="48FFD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