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9"/>
  </p:notesMasterIdLst>
  <p:sldIdLst>
    <p:sldId id="256" r:id="rId2"/>
    <p:sldId id="407" r:id="rId3"/>
    <p:sldId id="445" r:id="rId4"/>
    <p:sldId id="483" r:id="rId5"/>
    <p:sldId id="482" r:id="rId6"/>
    <p:sldId id="446" r:id="rId7"/>
    <p:sldId id="428" r:id="rId8"/>
    <p:sldId id="396" r:id="rId9"/>
    <p:sldId id="450" r:id="rId10"/>
    <p:sldId id="488" r:id="rId11"/>
    <p:sldId id="486" r:id="rId12"/>
    <p:sldId id="448" r:id="rId13"/>
    <p:sldId id="449" r:id="rId14"/>
    <p:sldId id="434" r:id="rId15"/>
    <p:sldId id="430" r:id="rId16"/>
    <p:sldId id="485" r:id="rId17"/>
    <p:sldId id="484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83"/>
    <p:restoredTop sz="94631"/>
  </p:normalViewPr>
  <p:slideViewPr>
    <p:cSldViewPr snapToGrid="0" snapToObjects="1">
      <p:cViewPr>
        <p:scale>
          <a:sx n="124" d="100"/>
          <a:sy n="124" d="100"/>
        </p:scale>
        <p:origin x="182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5651F-A0A0-324C-B3AB-F519BDD94ED9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01DB0-9749-9547-8C49-BEF4CEEFF94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81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3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11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213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44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D8C2A6F-0513-674E-87D6-A38268BE63A2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6618DF27-C47A-2A45-89A0-FCCC77CB6E4F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44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8950" y="1020416"/>
            <a:ext cx="5896389" cy="526304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4C8286A-03E0-6D49-9D42-D4B8C72EB5E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18662" y="1020416"/>
            <a:ext cx="2693504" cy="526304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9B271C5-42D8-D24B-A4B3-320DFCBB4F3E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F0E9747-688D-EA40-9495-E0B56C4A73A2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324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03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C2A1692-A79C-F94D-8071-0A66ED90799B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F2EE1EE-8D6D-4346-B9F2-3EAAE932E151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41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23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1A2E35D-BD29-AB44-B3A6-E75904B7FD5D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37E9A2E-0DEB-A24D-AE54-2E7394B85E80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077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454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407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986FFEB-5D0A-984F-A179-F9468CD8B4F8}"/>
              </a:ext>
            </a:extLst>
          </p:cNvPr>
          <p:cNvSpPr/>
          <p:nvPr userDrawn="1"/>
        </p:nvSpPr>
        <p:spPr>
          <a:xfrm>
            <a:off x="0" y="6445799"/>
            <a:ext cx="9144000" cy="49171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700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95000"/>
                </a:schemeClr>
              </a:gs>
              <a:gs pos="62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09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62" y="6445800"/>
            <a:ext cx="1130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01/06/2022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9226" y="6445802"/>
            <a:ext cx="5744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FCC week: FCC-ee polarimeters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9696" y="6445801"/>
            <a:ext cx="10113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fld id="{6324D5D7-7619-544E-85E6-FE67B0DC27B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760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u="none" kern="1200" baseline="0">
          <a:solidFill>
            <a:schemeClr val="accent3">
              <a:lumMod val="75000"/>
            </a:schemeClr>
          </a:solidFill>
          <a:uFill>
            <a:solidFill>
              <a:schemeClr val="accent2">
                <a:lumMod val="75000"/>
              </a:schemeClr>
            </a:solidFill>
          </a:u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0.png"/><Relationship Id="rId21" Type="http://schemas.openxmlformats.org/officeDocument/2006/relationships/image" Target="../media/image28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image" Target="../media/image9.emf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B4E66E-AC24-3A41-A158-340D5290EC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9" y="1122363"/>
            <a:ext cx="8016073" cy="2387600"/>
          </a:xfrm>
        </p:spPr>
        <p:txBody>
          <a:bodyPr>
            <a:normAutofit/>
          </a:bodyPr>
          <a:lstStyle/>
          <a:p>
            <a:r>
              <a:rPr lang="fr-FR" sz="3600" dirty="0"/>
              <a:t>3D Compton </a:t>
            </a:r>
            <a:r>
              <a:rPr lang="fr-FR" sz="3600" dirty="0" err="1"/>
              <a:t>polarimeter</a:t>
            </a:r>
            <a:endParaRPr lang="fr-FR" sz="36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906DFE7-C6C8-C048-A97F-EA49E143AE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908317"/>
          </a:xfrm>
        </p:spPr>
        <p:txBody>
          <a:bodyPr>
            <a:normAutofit fontScale="70000" lnSpcReduction="20000"/>
          </a:bodyPr>
          <a:lstStyle/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Aurélien MARTENS (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IJCLab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Orsay)</a:t>
            </a:r>
          </a:p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On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behalf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of FCC-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ee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FS EPOL group</a:t>
            </a:r>
          </a:p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https://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indico.cern.ch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/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category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/8678/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0C11A30-F087-DD48-90DA-D222F7DB6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EBC8E6C-4EC3-5F43-A325-E90D3193E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62E298D-33BF-214F-8FE8-7EDD31FA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505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403259-8A01-0142-910C-814D977C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Laser </a:t>
            </a:r>
            <a:r>
              <a:rPr lang="fr-FR" dirty="0" err="1"/>
              <a:t>helicity</a:t>
            </a:r>
            <a:r>
              <a:rPr lang="fr-FR" dirty="0"/>
              <a:t> </a:t>
            </a:r>
            <a:r>
              <a:rPr lang="fr-FR" dirty="0" err="1"/>
              <a:t>asymmetries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6436C9-213D-B747-B9D4-B9247F274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F8249A-1613-2842-9DB8-B9C2D5A60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5D73B64-A382-A344-ACBA-41EA64D48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10</a:t>
            </a:fld>
            <a:endParaRPr lang="fr-FR"/>
          </a:p>
        </p:txBody>
      </p:sp>
      <p:sp>
        <p:nvSpPr>
          <p:cNvPr id="7" name="Text Box 18">
            <a:extLst>
              <a:ext uri="{FF2B5EF4-FFF2-40B4-BE49-F238E27FC236}">
                <a16:creationId xmlns:a16="http://schemas.microsoft.com/office/drawing/2014/main" id="{B9EB1614-2C5D-B64D-B145-6104EA915F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900" y="5960098"/>
            <a:ext cx="7232903" cy="338554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Reproductible and well known laser helicity flip is required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D37D33D-EDFC-CD4A-80B7-2CEE245D1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" y="1168505"/>
            <a:ext cx="8641080" cy="46444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4EB9A12-B89E-7745-B9C4-4C654B189463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Blondel et al., arXiv:1909.12245 </a:t>
            </a:r>
          </a:p>
        </p:txBody>
      </p:sp>
    </p:spTree>
    <p:extLst>
      <p:ext uri="{BB962C8B-B14F-4D97-AF65-F5344CB8AC3E}">
        <p14:creationId xmlns:p14="http://schemas.microsoft.com/office/powerpoint/2010/main" val="2435618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Box 18">
            <a:extLst>
              <a:ext uri="{FF2B5EF4-FFF2-40B4-BE49-F238E27FC236}">
                <a16:creationId xmlns:a16="http://schemas.microsoft.com/office/drawing/2014/main" id="{4CAA52BF-EE39-9245-9FEA-B4ADDED41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231" y="1053620"/>
            <a:ext cx="843639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Some constraints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Small crossing angles are preferred (cross-section, beam jitters) few </a:t>
            </a:r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</a:rPr>
              <a:t>mrad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 typically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Vertical crossing angle is preferred (space and synchrotron in horizontal plane)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beam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impedance</a:t>
            </a:r>
            <a:endParaRPr lang="fr-FR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beam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induced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currents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 in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metallic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 parts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mechanical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stability</a:t>
            </a:r>
            <a:endParaRPr lang="fr-FR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ease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 of maintenance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works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2CB7CEE-D5FB-7F41-AC99-4588035D8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Laser injection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2B8E42-4184-E842-A36E-F265951D8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9EC4E1-0053-B647-B6D8-27F65DD5F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F9D79A-8D6B-6548-8272-9773F9BEC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11</a:t>
            </a:fld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2161486-4636-4F42-A2EE-85990FF47E90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Blondel et al., arXiv:1909.12245 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77AEF6BE-B56B-B643-9E55-0480C3A69B69}"/>
              </a:ext>
            </a:extLst>
          </p:cNvPr>
          <p:cNvSpPr txBox="1"/>
          <p:nvPr/>
        </p:nvSpPr>
        <p:spPr>
          <a:xfrm>
            <a:off x="2169305" y="5218933"/>
            <a:ext cx="41931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Fully</a:t>
            </a: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vertical </a:t>
            </a:r>
            <a:r>
              <a:rPr lang="fr-FR" sz="16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scheme</a:t>
            </a: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 not </a:t>
            </a:r>
            <a:r>
              <a:rPr lang="fr-FR" sz="1600" dirty="0" err="1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very</a:t>
            </a: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 </a:t>
            </a:r>
            <a:r>
              <a:rPr lang="fr-FR" sz="1600" dirty="0" err="1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convenient</a:t>
            </a: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 ?</a:t>
            </a:r>
            <a:endParaRPr lang="fr-FR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06633BAD-7FFB-BE45-8D9B-16565FBAE4D4}"/>
              </a:ext>
            </a:extLst>
          </p:cNvPr>
          <p:cNvCxnSpPr>
            <a:cxnSpLocks/>
          </p:cNvCxnSpPr>
          <p:nvPr/>
        </p:nvCxnSpPr>
        <p:spPr>
          <a:xfrm flipV="1">
            <a:off x="1463040" y="3354609"/>
            <a:ext cx="0" cy="22235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>
            <a:extLst>
              <a:ext uri="{FF2B5EF4-FFF2-40B4-BE49-F238E27FC236}">
                <a16:creationId xmlns:a16="http://schemas.microsoft.com/office/drawing/2014/main" id="{C9AFD0F2-45C4-C840-80AC-E0574F20F542}"/>
              </a:ext>
            </a:extLst>
          </p:cNvPr>
          <p:cNvSpPr txBox="1"/>
          <p:nvPr/>
        </p:nvSpPr>
        <p:spPr>
          <a:xfrm>
            <a:off x="1203994" y="306351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sun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DC169D8-1C41-994C-8E8C-CE6D6847C3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085" y="3215242"/>
            <a:ext cx="6686550" cy="191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974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8D9136-C996-A44A-9CF9-8AFCAEEFA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Laser injection: </a:t>
            </a:r>
            <a:r>
              <a:rPr lang="fr-FR" dirty="0" err="1"/>
              <a:t>some</a:t>
            </a:r>
            <a:r>
              <a:rPr lang="fr-FR" dirty="0"/>
              <a:t> inspiration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766168-C0CB-AE44-91CD-8E8B44545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8F1AF3-C60E-EA42-9F28-74B710FF6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3FD04A4-109D-094D-98F1-B379B91DF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12</a:t>
            </a:fld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2FCAA08-7930-3747-9B54-1D94E55D3B43}"/>
              </a:ext>
            </a:extLst>
          </p:cNvPr>
          <p:cNvSpPr txBox="1"/>
          <p:nvPr/>
        </p:nvSpPr>
        <p:spPr>
          <a:xfrm>
            <a:off x="315324" y="1098444"/>
            <a:ext cx="8632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Gamma </a:t>
            </a:r>
            <a:r>
              <a:rPr lang="fr-FR" dirty="0" err="1"/>
              <a:t>Factory</a:t>
            </a:r>
            <a:r>
              <a:rPr lang="fr-FR" dirty="0"/>
              <a:t> SPS proof of </a:t>
            </a:r>
            <a:r>
              <a:rPr lang="fr-FR" dirty="0" err="1"/>
              <a:t>principle</a:t>
            </a:r>
            <a:r>
              <a:rPr lang="fr-FR" dirty="0"/>
              <a:t> </a:t>
            </a:r>
            <a:r>
              <a:rPr lang="fr-FR" dirty="0" err="1"/>
              <a:t>optical</a:t>
            </a:r>
            <a:r>
              <a:rPr lang="fr-FR" dirty="0"/>
              <a:t> </a:t>
            </a:r>
            <a:r>
              <a:rPr lang="fr-FR" dirty="0" err="1"/>
              <a:t>cavity</a:t>
            </a:r>
            <a:r>
              <a:rPr lang="fr-FR" dirty="0"/>
              <a:t> </a:t>
            </a:r>
            <a:r>
              <a:rPr lang="fr-FR" dirty="0" err="1"/>
              <a:t>mechanical</a:t>
            </a:r>
            <a:r>
              <a:rPr lang="fr-FR" dirty="0"/>
              <a:t> design </a:t>
            </a:r>
            <a:r>
              <a:rPr lang="fr-FR" dirty="0" err="1"/>
              <a:t>could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adapted</a:t>
            </a:r>
            <a:r>
              <a:rPr lang="fr-FR" dirty="0"/>
              <a:t> ?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0FB9348-BA4F-954A-9921-B9E529558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533" y="1493779"/>
            <a:ext cx="8773470" cy="4952021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779C322A-3CC4-2D4F-AD1B-A0C1F288BD8C}"/>
              </a:ext>
            </a:extLst>
          </p:cNvPr>
          <p:cNvSpPr txBox="1"/>
          <p:nvPr/>
        </p:nvSpPr>
        <p:spPr>
          <a:xfrm>
            <a:off x="3200400" y="2066544"/>
            <a:ext cx="22585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Interaction point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BFFEC8C-1B61-404C-9AEF-30B17F9DF77B}"/>
              </a:ext>
            </a:extLst>
          </p:cNvPr>
          <p:cNvSpPr txBox="1"/>
          <p:nvPr/>
        </p:nvSpPr>
        <p:spPr>
          <a:xfrm>
            <a:off x="481584" y="2251210"/>
            <a:ext cx="22585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shield</a:t>
            </a:r>
            <a:endParaRPr lang="fr-FR" dirty="0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A2D3CAB2-8816-A141-88CE-C849076C0AE4}"/>
              </a:ext>
            </a:extLst>
          </p:cNvPr>
          <p:cNvSpPr/>
          <p:nvPr/>
        </p:nvSpPr>
        <p:spPr>
          <a:xfrm>
            <a:off x="7232904" y="4105656"/>
            <a:ext cx="475488" cy="2387218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4A800ED6-A67D-7B41-B9F0-1511C967C72D}"/>
              </a:ext>
            </a:extLst>
          </p:cNvPr>
          <p:cNvSpPr/>
          <p:nvPr/>
        </p:nvSpPr>
        <p:spPr>
          <a:xfrm>
            <a:off x="3264731" y="4507992"/>
            <a:ext cx="475488" cy="198488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E7FADA8-FB05-A543-9742-3335A99D2F0E}"/>
              </a:ext>
            </a:extLst>
          </p:cNvPr>
          <p:cNvSpPr txBox="1"/>
          <p:nvPr/>
        </p:nvSpPr>
        <p:spPr>
          <a:xfrm>
            <a:off x="2292859" y="5799469"/>
            <a:ext cx="5177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FF00"/>
                </a:solidFill>
              </a:rPr>
              <a:t>Laser system and </a:t>
            </a:r>
            <a:r>
              <a:rPr lang="fr-FR" dirty="0" err="1">
                <a:solidFill>
                  <a:srgbClr val="FFFF00"/>
                </a:solidFill>
              </a:rPr>
              <a:t>diags</a:t>
            </a:r>
            <a:r>
              <a:rPr lang="fr-FR" dirty="0">
                <a:solidFill>
                  <a:srgbClr val="FFFF00"/>
                </a:solidFill>
              </a:rPr>
              <a:t> </a:t>
            </a:r>
            <a:r>
              <a:rPr lang="fr-FR" dirty="0" err="1">
                <a:solidFill>
                  <a:srgbClr val="FFFF00"/>
                </a:solidFill>
              </a:rPr>
              <a:t>below</a:t>
            </a:r>
            <a:r>
              <a:rPr lang="fr-FR" dirty="0">
                <a:solidFill>
                  <a:srgbClr val="FFFF00"/>
                </a:solidFill>
              </a:rPr>
              <a:t> </a:t>
            </a:r>
            <a:r>
              <a:rPr lang="fr-FR" dirty="0" err="1">
                <a:solidFill>
                  <a:srgbClr val="FFFF00"/>
                </a:solidFill>
              </a:rPr>
              <a:t>ground</a:t>
            </a:r>
            <a:endParaRPr lang="fr-FR" dirty="0">
              <a:solidFill>
                <a:srgbClr val="FFFF00"/>
              </a:solidFill>
            </a:endParaRPr>
          </a:p>
          <a:p>
            <a:r>
              <a:rPr lang="fr-FR" dirty="0">
                <a:solidFill>
                  <a:srgbClr val="FFFF00"/>
                </a:solidFill>
              </a:rPr>
              <a:t>(in excavation) or </a:t>
            </a:r>
            <a:r>
              <a:rPr lang="fr-FR" dirty="0" err="1">
                <a:solidFill>
                  <a:srgbClr val="FFFF00"/>
                </a:solidFill>
              </a:rPr>
              <a:t>send</a:t>
            </a:r>
            <a:r>
              <a:rPr lang="fr-FR" dirty="0">
                <a:solidFill>
                  <a:srgbClr val="FFFF00"/>
                </a:solidFill>
              </a:rPr>
              <a:t> </a:t>
            </a:r>
            <a:r>
              <a:rPr lang="fr-FR" dirty="0" err="1">
                <a:solidFill>
                  <a:srgbClr val="FFFF00"/>
                </a:solidFill>
              </a:rPr>
              <a:t>them</a:t>
            </a:r>
            <a:r>
              <a:rPr lang="fr-FR" dirty="0">
                <a:solidFill>
                  <a:srgbClr val="FFFF00"/>
                </a:solidFill>
              </a:rPr>
              <a:t> up in a </a:t>
            </a:r>
            <a:r>
              <a:rPr lang="fr-FR" dirty="0" err="1">
                <a:solidFill>
                  <a:srgbClr val="FFFF00"/>
                </a:solidFill>
              </a:rPr>
              <a:t>dedicated</a:t>
            </a:r>
            <a:r>
              <a:rPr lang="fr-FR" dirty="0">
                <a:solidFill>
                  <a:srgbClr val="FFFF00"/>
                </a:solidFill>
              </a:rPr>
              <a:t> room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939A11E-36B8-FF4C-85C9-8092A2C8E499}"/>
              </a:ext>
            </a:extLst>
          </p:cNvPr>
          <p:cNvSpPr txBox="1"/>
          <p:nvPr/>
        </p:nvSpPr>
        <p:spPr>
          <a:xfrm>
            <a:off x="6264497" y="2113514"/>
            <a:ext cx="294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Vertically</a:t>
            </a:r>
            <a:r>
              <a:rPr lang="fr-FR" dirty="0"/>
              <a:t> </a:t>
            </a:r>
            <a:r>
              <a:rPr lang="fr-FR" dirty="0" err="1"/>
              <a:t>asymmetric</a:t>
            </a:r>
            <a:r>
              <a:rPr lang="fr-FR" dirty="0"/>
              <a:t> </a:t>
            </a:r>
            <a:r>
              <a:rPr lang="fr-FR" dirty="0" err="1"/>
              <a:t>drilling</a:t>
            </a:r>
            <a:r>
              <a:rPr lang="fr-FR" dirty="0"/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ED78D5B-FB7E-B341-8061-13E951489ECF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Gamma Factory Proof of Principle LOI SPSC-I-253</a:t>
            </a:r>
          </a:p>
        </p:txBody>
      </p:sp>
    </p:spTree>
    <p:extLst>
      <p:ext uri="{BB962C8B-B14F-4D97-AF65-F5344CB8AC3E}">
        <p14:creationId xmlns:p14="http://schemas.microsoft.com/office/powerpoint/2010/main" val="2101376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A8AF85-0954-684B-B4BE-6D9C08CD9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Laser injection: </a:t>
            </a:r>
            <a:r>
              <a:rPr lang="fr-FR" dirty="0" err="1"/>
              <a:t>some</a:t>
            </a:r>
            <a:r>
              <a:rPr lang="fr-FR" dirty="0"/>
              <a:t> inspiration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93F5A3-D9EF-7B4E-9BEE-EC4BDF7B0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400230-1912-D341-A943-2ECDF1BB3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12BEE2-1444-3846-AFB4-D609F99CC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13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00DCCF-5BE0-724F-9B9A-1781272B0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78" y="1480699"/>
            <a:ext cx="8548511" cy="496510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8B01015-B3D2-5645-A587-59212690C624}"/>
              </a:ext>
            </a:extLst>
          </p:cNvPr>
          <p:cNvSpPr txBox="1"/>
          <p:nvPr/>
        </p:nvSpPr>
        <p:spPr>
          <a:xfrm>
            <a:off x="5149972" y="1115574"/>
            <a:ext cx="3039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removed</a:t>
            </a:r>
            <a:r>
              <a:rPr lang="fr-FR" dirty="0"/>
              <a:t> in </a:t>
            </a:r>
            <a:r>
              <a:rPr lang="fr-FR" dirty="0" err="1"/>
              <a:t>present</a:t>
            </a:r>
            <a:r>
              <a:rPr lang="fr-FR" dirty="0"/>
              <a:t> case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5C5310-D4AC-1A48-9473-DC55869DBBDD}"/>
              </a:ext>
            </a:extLst>
          </p:cNvPr>
          <p:cNvSpPr txBox="1"/>
          <p:nvPr/>
        </p:nvSpPr>
        <p:spPr>
          <a:xfrm>
            <a:off x="628650" y="1113471"/>
            <a:ext cx="3077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Impedance</a:t>
            </a:r>
            <a:r>
              <a:rPr lang="fr-FR" dirty="0"/>
              <a:t> and </a:t>
            </a:r>
            <a:r>
              <a:rPr lang="fr-FR" dirty="0" err="1"/>
              <a:t>currents</a:t>
            </a:r>
            <a:r>
              <a:rPr lang="fr-FR" dirty="0"/>
              <a:t> </a:t>
            </a:r>
            <a:r>
              <a:rPr lang="fr-FR" dirty="0" err="1"/>
              <a:t>shield</a:t>
            </a:r>
            <a:endParaRPr lang="fr-FR"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A5DE3E34-139D-3247-834F-567B0B4E4535}"/>
              </a:ext>
            </a:extLst>
          </p:cNvPr>
          <p:cNvCxnSpPr>
            <a:cxnSpLocks/>
          </p:cNvCxnSpPr>
          <p:nvPr/>
        </p:nvCxnSpPr>
        <p:spPr>
          <a:xfrm flipH="1" flipV="1">
            <a:off x="4462272" y="3523350"/>
            <a:ext cx="2207411" cy="1853951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6EC99EF1-63F7-BF46-85CD-0D7BEC3CB1EE}"/>
              </a:ext>
            </a:extLst>
          </p:cNvPr>
          <p:cNvSpPr txBox="1"/>
          <p:nvPr/>
        </p:nvSpPr>
        <p:spPr>
          <a:xfrm>
            <a:off x="3602736" y="5377301"/>
            <a:ext cx="544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FF00"/>
                </a:solidFill>
              </a:rPr>
              <a:t>Cantilevered</a:t>
            </a:r>
            <a:r>
              <a:rPr lang="fr-FR" dirty="0">
                <a:solidFill>
                  <a:srgbClr val="FFFF00"/>
                </a:solidFill>
              </a:rPr>
              <a:t> support (not </a:t>
            </a:r>
            <a:r>
              <a:rPr lang="fr-FR" dirty="0" err="1">
                <a:solidFill>
                  <a:srgbClr val="FFFF00"/>
                </a:solidFill>
              </a:rPr>
              <a:t>drawn</a:t>
            </a:r>
            <a:r>
              <a:rPr lang="fr-FR" dirty="0">
                <a:solidFill>
                  <a:srgbClr val="FFFF00"/>
                </a:solidFill>
              </a:rPr>
              <a:t>) </a:t>
            </a:r>
            <a:r>
              <a:rPr lang="fr-FR" dirty="0" err="1">
                <a:solidFill>
                  <a:srgbClr val="FFFF00"/>
                </a:solidFill>
              </a:rPr>
              <a:t>directly</a:t>
            </a:r>
            <a:r>
              <a:rPr lang="fr-FR" dirty="0">
                <a:solidFill>
                  <a:srgbClr val="FFFF00"/>
                </a:solidFill>
              </a:rPr>
              <a:t> on </a:t>
            </a:r>
            <a:r>
              <a:rPr lang="fr-FR" dirty="0" err="1">
                <a:solidFill>
                  <a:srgbClr val="FFFF00"/>
                </a:solidFill>
              </a:rPr>
              <a:t>ground</a:t>
            </a:r>
            <a:endParaRPr lang="fr-FR" dirty="0">
              <a:solidFill>
                <a:srgbClr val="FFFF00"/>
              </a:solidFill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fr-FR" dirty="0" err="1">
                <a:solidFill>
                  <a:srgbClr val="FFFF00"/>
                </a:solidFill>
                <a:sym typeface="Wingdings" pitchFamily="2" charset="2"/>
              </a:rPr>
              <a:t>Decoupling</a:t>
            </a:r>
            <a:r>
              <a:rPr lang="fr-FR" dirty="0">
                <a:solidFill>
                  <a:srgbClr val="FFFF00"/>
                </a:solidFill>
                <a:sym typeface="Wingdings" pitchFamily="2" charset="2"/>
              </a:rPr>
              <a:t> to pipe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fr-FR" dirty="0">
                <a:solidFill>
                  <a:srgbClr val="FFFF00"/>
                </a:solidFill>
                <a:sym typeface="Wingdings" pitchFamily="2" charset="2"/>
              </a:rPr>
              <a:t>Deport </a:t>
            </a:r>
            <a:r>
              <a:rPr lang="fr-FR" dirty="0" err="1">
                <a:solidFill>
                  <a:srgbClr val="FFFF00"/>
                </a:solidFill>
                <a:sym typeface="Wingdings" pitchFamily="2" charset="2"/>
              </a:rPr>
              <a:t>beam</a:t>
            </a:r>
            <a:r>
              <a:rPr lang="fr-FR" dirty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fr-FR" dirty="0" err="1">
                <a:solidFill>
                  <a:srgbClr val="FFFF00"/>
                </a:solidFill>
                <a:sym typeface="Wingdings" pitchFamily="2" charset="2"/>
              </a:rPr>
              <a:t>aside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03C3413-04D9-7144-923B-DC46713DD489}"/>
              </a:ext>
            </a:extLst>
          </p:cNvPr>
          <p:cNvSpPr/>
          <p:nvPr/>
        </p:nvSpPr>
        <p:spPr>
          <a:xfrm>
            <a:off x="3871008" y="1850031"/>
            <a:ext cx="1875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FF00"/>
                </a:solidFill>
                <a:sym typeface="Wingdings" pitchFamily="2" charset="2"/>
              </a:rPr>
              <a:t>Maintenance port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AA980F4-2287-374E-9579-816AD6363074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Gamma Factory Proof of Principle LOI SPSC-I-253</a:t>
            </a:r>
          </a:p>
        </p:txBody>
      </p:sp>
    </p:spTree>
    <p:extLst>
      <p:ext uri="{BB962C8B-B14F-4D97-AF65-F5344CB8AC3E}">
        <p14:creationId xmlns:p14="http://schemas.microsoft.com/office/powerpoint/2010/main" val="501754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E691A788-4C22-104F-B888-56634B539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1817" y="960798"/>
            <a:ext cx="9144000" cy="2743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C087295-4B2C-CF44-9711-AF1DF3CEF405}"/>
              </a:ext>
            </a:extLst>
          </p:cNvPr>
          <p:cNvSpPr/>
          <p:nvPr/>
        </p:nvSpPr>
        <p:spPr>
          <a:xfrm>
            <a:off x="652486" y="1533554"/>
            <a:ext cx="4149969" cy="217044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12C98B-265F-4E40-856B-084736869F3F}"/>
              </a:ext>
            </a:extLst>
          </p:cNvPr>
          <p:cNvSpPr/>
          <p:nvPr/>
        </p:nvSpPr>
        <p:spPr>
          <a:xfrm>
            <a:off x="6261141" y="1496228"/>
            <a:ext cx="2314965" cy="190308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C94995E-F8D8-A049-889B-DFC4CF81BD6A}"/>
              </a:ext>
            </a:extLst>
          </p:cNvPr>
          <p:cNvSpPr txBox="1"/>
          <p:nvPr/>
        </p:nvSpPr>
        <p:spPr>
          <a:xfrm>
            <a:off x="2385060" y="3399309"/>
            <a:ext cx="2467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1"/>
                </a:solidFill>
              </a:rPr>
              <a:t>Box </a:t>
            </a:r>
            <a:r>
              <a:rPr lang="fr-FR" sz="1200" dirty="0" err="1">
                <a:solidFill>
                  <a:schemeClr val="accent1"/>
                </a:solidFill>
              </a:rPr>
              <a:t>with</a:t>
            </a:r>
            <a:r>
              <a:rPr lang="fr-FR" sz="1200" dirty="0">
                <a:solidFill>
                  <a:schemeClr val="accent1"/>
                </a:solidFill>
              </a:rPr>
              <a:t> rough </a:t>
            </a:r>
            <a:r>
              <a:rPr lang="fr-FR" sz="1200" dirty="0" err="1">
                <a:solidFill>
                  <a:schemeClr val="accent1"/>
                </a:solidFill>
              </a:rPr>
              <a:t>temperature</a:t>
            </a:r>
            <a:r>
              <a:rPr lang="fr-FR" sz="1200" dirty="0">
                <a:solidFill>
                  <a:schemeClr val="accent1"/>
                </a:solidFill>
              </a:rPr>
              <a:t> control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68D9646-E84F-2B4E-8A74-284F64EA32BB}"/>
              </a:ext>
            </a:extLst>
          </p:cNvPr>
          <p:cNvSpPr txBox="1"/>
          <p:nvPr/>
        </p:nvSpPr>
        <p:spPr>
          <a:xfrm>
            <a:off x="6191264" y="3144890"/>
            <a:ext cx="2467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1"/>
                </a:solidFill>
              </a:rPr>
              <a:t>Box </a:t>
            </a:r>
            <a:r>
              <a:rPr lang="fr-FR" sz="1200" dirty="0" err="1">
                <a:solidFill>
                  <a:schemeClr val="accent1"/>
                </a:solidFill>
              </a:rPr>
              <a:t>with</a:t>
            </a:r>
            <a:r>
              <a:rPr lang="fr-FR" sz="1200" dirty="0">
                <a:solidFill>
                  <a:schemeClr val="accent1"/>
                </a:solidFill>
              </a:rPr>
              <a:t> rough </a:t>
            </a:r>
            <a:r>
              <a:rPr lang="fr-FR" sz="1200" dirty="0" err="1">
                <a:solidFill>
                  <a:schemeClr val="accent1"/>
                </a:solidFill>
              </a:rPr>
              <a:t>temperature</a:t>
            </a:r>
            <a:r>
              <a:rPr lang="fr-FR" sz="1200" dirty="0">
                <a:solidFill>
                  <a:schemeClr val="accent1"/>
                </a:solidFill>
              </a:rPr>
              <a:t> control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587883B-26BD-8F47-A0A8-EAEA48606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Schematic</a:t>
            </a:r>
            <a:r>
              <a:rPr lang="fr-FR" dirty="0"/>
              <a:t> </a:t>
            </a:r>
            <a:r>
              <a:rPr lang="fr-FR" dirty="0" err="1"/>
              <a:t>layout</a:t>
            </a:r>
            <a:r>
              <a:rPr lang="fr-FR" dirty="0"/>
              <a:t> of laser system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FAF2DE-92E1-E641-9E38-79207D5FE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114083-4B46-3E47-A69D-53FD3F54D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320CC8-246D-3C4E-9BCC-EBAE893E4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14</a:t>
            </a:fld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63CAC3D4-5779-9F45-86DA-86E852611B5A}"/>
              </a:ext>
            </a:extLst>
          </p:cNvPr>
          <p:cNvSpPr/>
          <p:nvPr/>
        </p:nvSpPr>
        <p:spPr>
          <a:xfrm>
            <a:off x="2862071" y="2740398"/>
            <a:ext cx="1940383" cy="78004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72A3E26-9A6B-E14B-A074-4113593CE99D}"/>
              </a:ext>
            </a:extLst>
          </p:cNvPr>
          <p:cNvSpPr txBox="1"/>
          <p:nvPr/>
        </p:nvSpPr>
        <p:spPr>
          <a:xfrm>
            <a:off x="4353248" y="2949009"/>
            <a:ext cx="535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C00000"/>
                </a:solidFill>
              </a:rPr>
              <a:t>laser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2A3D9D24-A558-5646-8E48-E8C7ADC3B641}"/>
              </a:ext>
            </a:extLst>
          </p:cNvPr>
          <p:cNvSpPr/>
          <p:nvPr/>
        </p:nvSpPr>
        <p:spPr>
          <a:xfrm rot="16200000">
            <a:off x="2629904" y="1981908"/>
            <a:ext cx="780042" cy="116562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7030A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EF44E0F-2AF6-3841-B3A5-7A986155FCFC}"/>
              </a:ext>
            </a:extLst>
          </p:cNvPr>
          <p:cNvSpPr txBox="1"/>
          <p:nvPr/>
        </p:nvSpPr>
        <p:spPr>
          <a:xfrm>
            <a:off x="3526993" y="2096184"/>
            <a:ext cx="1250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7030A0"/>
                </a:solidFill>
              </a:rPr>
              <a:t>Polarisation &amp; </a:t>
            </a:r>
          </a:p>
          <a:p>
            <a:r>
              <a:rPr lang="fr-FR" sz="1400" dirty="0" err="1">
                <a:solidFill>
                  <a:srgbClr val="7030A0"/>
                </a:solidFill>
              </a:rPr>
              <a:t>beam</a:t>
            </a:r>
            <a:r>
              <a:rPr lang="fr-FR" sz="1400" dirty="0">
                <a:solidFill>
                  <a:srgbClr val="7030A0"/>
                </a:solidFill>
              </a:rPr>
              <a:t> </a:t>
            </a:r>
            <a:r>
              <a:rPr lang="fr-FR" sz="1400" dirty="0" err="1">
                <a:solidFill>
                  <a:srgbClr val="7030A0"/>
                </a:solidFill>
              </a:rPr>
              <a:t>shaping</a:t>
            </a:r>
            <a:endParaRPr lang="fr-FR" sz="1400" dirty="0">
              <a:solidFill>
                <a:srgbClr val="7030A0"/>
              </a:solidFill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F1C94D43-D385-E749-AE05-11F3D16DF126}"/>
              </a:ext>
            </a:extLst>
          </p:cNvPr>
          <p:cNvSpPr/>
          <p:nvPr/>
        </p:nvSpPr>
        <p:spPr>
          <a:xfrm rot="16200000">
            <a:off x="411792" y="1774249"/>
            <a:ext cx="2361792" cy="188040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7030A0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407C764-3875-8E41-9529-809F564B711E}"/>
              </a:ext>
            </a:extLst>
          </p:cNvPr>
          <p:cNvSpPr txBox="1"/>
          <p:nvPr/>
        </p:nvSpPr>
        <p:spPr>
          <a:xfrm>
            <a:off x="1045921" y="3879201"/>
            <a:ext cx="3549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Position, </a:t>
            </a:r>
            <a:r>
              <a:rPr lang="fr-FR" sz="1400" dirty="0" err="1">
                <a:solidFill>
                  <a:schemeClr val="accent6">
                    <a:lumMod val="50000"/>
                  </a:schemeClr>
                </a:solidFill>
              </a:rPr>
              <a:t>pointing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 control and monitoring</a:t>
            </a:r>
          </a:p>
          <a:p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Polarisation </a:t>
            </a:r>
            <a:r>
              <a:rPr lang="fr-FR" sz="1400" dirty="0" err="1">
                <a:solidFill>
                  <a:schemeClr val="accent6">
                    <a:lumMod val="50000"/>
                  </a:schemeClr>
                </a:solidFill>
              </a:rPr>
              <a:t>independent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dirty="0" err="1">
                <a:solidFill>
                  <a:schemeClr val="accent6">
                    <a:lumMod val="50000"/>
                  </a:schemeClr>
                </a:solidFill>
              </a:rPr>
              <a:t>intensity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 monitoring</a:t>
            </a:r>
          </a:p>
          <a:p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Optical </a:t>
            </a:r>
            <a:r>
              <a:rPr lang="fr-FR" sz="1400" dirty="0" err="1">
                <a:solidFill>
                  <a:schemeClr val="accent6">
                    <a:lumMod val="50000"/>
                  </a:schemeClr>
                </a:solidFill>
              </a:rPr>
              <a:t>spectrum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 monitoring possible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D95B49D1-6CB5-5C4F-9E45-3317DAEF1B21}"/>
              </a:ext>
            </a:extLst>
          </p:cNvPr>
          <p:cNvSpPr/>
          <p:nvPr/>
        </p:nvSpPr>
        <p:spPr>
          <a:xfrm rot="16200000">
            <a:off x="6102883" y="1504271"/>
            <a:ext cx="2361792" cy="188040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7030A0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82D60FA-1278-5A4A-A5C6-A47164FFCF04}"/>
              </a:ext>
            </a:extLst>
          </p:cNvPr>
          <p:cNvSpPr txBox="1"/>
          <p:nvPr/>
        </p:nvSpPr>
        <p:spPr>
          <a:xfrm>
            <a:off x="6261140" y="3642124"/>
            <a:ext cx="29188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Polarisation monitoring</a:t>
            </a:r>
          </a:p>
          <a:p>
            <a:r>
              <a:rPr lang="fr-FR" sz="1400" dirty="0" err="1">
                <a:solidFill>
                  <a:schemeClr val="accent6">
                    <a:lumMod val="50000"/>
                  </a:schemeClr>
                </a:solidFill>
              </a:rPr>
              <a:t>Duplicated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 at injection</a:t>
            </a:r>
          </a:p>
          <a:p>
            <a:r>
              <a:rPr lang="fr-FR" sz="1400" dirty="0" err="1">
                <a:solidFill>
                  <a:schemeClr val="accent6">
                    <a:lumMod val="50000"/>
                  </a:schemeClr>
                </a:solidFill>
              </a:rPr>
              <a:t>Add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 Position and </a:t>
            </a:r>
            <a:r>
              <a:rPr lang="fr-FR" sz="1400" dirty="0" err="1">
                <a:solidFill>
                  <a:schemeClr val="accent6">
                    <a:lumMod val="50000"/>
                  </a:schemeClr>
                </a:solidFill>
              </a:rPr>
              <a:t>pointing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 monitoring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7FA3422-CB08-7F41-B171-DD4B311346F6}"/>
              </a:ext>
            </a:extLst>
          </p:cNvPr>
          <p:cNvSpPr/>
          <p:nvPr/>
        </p:nvSpPr>
        <p:spPr>
          <a:xfrm>
            <a:off x="1" y="929970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Rough design based on past experience, similar to other polarimeters</a:t>
            </a:r>
            <a:endParaRPr lang="fr-FR" sz="1400" dirty="0"/>
          </a:p>
        </p:txBody>
      </p:sp>
      <p:sp>
        <p:nvSpPr>
          <p:cNvPr id="25" name="Text Box 18">
            <a:extLst>
              <a:ext uri="{FF2B5EF4-FFF2-40B4-BE49-F238E27FC236}">
                <a16:creationId xmlns:a16="http://schemas.microsoft.com/office/drawing/2014/main" id="{811EA501-5450-3E48-8BB7-9587C1198A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210" y="4829710"/>
            <a:ext cx="8436396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Some comments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usual scheme for polarization control and monitoring rely on DC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actual figures for beam size are constrained by integration related issues (inputs needed)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Laser polarization flipping rate ?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475DB00-80C1-AD48-86CA-1957B3ECE0FF}"/>
              </a:ext>
            </a:extLst>
          </p:cNvPr>
          <p:cNvSpPr/>
          <p:nvPr/>
        </p:nvSpPr>
        <p:spPr>
          <a:xfrm>
            <a:off x="240491" y="6168802"/>
            <a:ext cx="90734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R&amp;D path: photo-elastic modulators allow to measure polarization with FFT or lock-in detection techniques 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(synergy with </a:t>
            </a:r>
            <a:r>
              <a:rPr lang="en-US" sz="1200" dirty="0" err="1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SuperKEKB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 upgrade)</a:t>
            </a:r>
            <a:endParaRPr lang="fr-FR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Text Box 18">
            <a:extLst>
              <a:ext uri="{FF2B5EF4-FFF2-40B4-BE49-F238E27FC236}">
                <a16:creationId xmlns:a16="http://schemas.microsoft.com/office/drawing/2014/main" id="{6E75CD07-6028-4749-A51F-4A0F8713C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5435" y="4585994"/>
            <a:ext cx="5711411" cy="338554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24/7 operable laser system, with full monitoring, remote control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A50E580-C23C-B245-A410-97569F79877E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Barneljee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M. Roney et al., Upgrading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SuperKEKB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with a Polarized Electron Beam</a:t>
            </a:r>
          </a:p>
        </p:txBody>
      </p:sp>
    </p:spTree>
    <p:extLst>
      <p:ext uri="{BB962C8B-B14F-4D97-AF65-F5344CB8AC3E}">
        <p14:creationId xmlns:p14="http://schemas.microsoft.com/office/powerpoint/2010/main" val="3590659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FCB752-6998-BC43-8B25-6BAB73594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Scattered</a:t>
            </a:r>
            <a:r>
              <a:rPr lang="fr-FR" dirty="0"/>
              <a:t> photon rate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568060-F15A-9F47-91C4-9147DEC43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41D726-B527-A748-B22E-4787DD9CD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935471-19A1-394A-ABF5-EB5E8CED6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15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77614B2-DDCF-AB44-844D-E3795ED81D0D}"/>
                  </a:ext>
                </a:extLst>
              </p:cNvPr>
              <p:cNvSpPr txBox="1"/>
              <p:nvPr/>
            </p:nvSpPr>
            <p:spPr>
              <a:xfrm>
                <a:off x="2102233" y="2954468"/>
                <a:ext cx="4189395" cy="7976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num>
                        <m:den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ℱ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fr-FR" sz="2400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sz="2400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fr-FR" sz="2400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77614B2-DDCF-AB44-844D-E3795ED81D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2233" y="2954468"/>
                <a:ext cx="4189395" cy="797654"/>
              </a:xfrm>
              <a:prstGeom prst="rect">
                <a:avLst/>
              </a:prstGeom>
              <a:blipFill>
                <a:blip r:embed="rId2"/>
                <a:stretch>
                  <a:fillRect t="-3125" b="-78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6CC91CF6-AB17-294B-9C68-63C7C12BA6E5}"/>
              </a:ext>
            </a:extLst>
          </p:cNvPr>
          <p:cNvSpPr/>
          <p:nvPr/>
        </p:nvSpPr>
        <p:spPr>
          <a:xfrm>
            <a:off x="4637293" y="1141631"/>
            <a:ext cx="3119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Laser-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beam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single pulse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energy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4886AC-E9D6-2045-81B6-71FE0C59C8E9}"/>
              </a:ext>
            </a:extLst>
          </p:cNvPr>
          <p:cNvSpPr/>
          <p:nvPr/>
        </p:nvSpPr>
        <p:spPr>
          <a:xfrm>
            <a:off x="1127007" y="3111123"/>
            <a:ext cx="1657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i="1" u="sng" dirty="0">
                <a:solidFill>
                  <a:schemeClr val="accent1">
                    <a:lumMod val="75000"/>
                  </a:schemeClr>
                </a:solidFill>
              </a:rPr>
              <a:t>Photon rate</a:t>
            </a:r>
            <a:endParaRPr lang="en-GB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F491EF5-DEC7-1642-8AAE-6BD49A05C4A2}"/>
              </a:ext>
            </a:extLst>
          </p:cNvPr>
          <p:cNvSpPr txBox="1"/>
          <p:nvPr/>
        </p:nvSpPr>
        <p:spPr>
          <a:xfrm>
            <a:off x="791627" y="1637219"/>
            <a:ext cx="2327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Compton cross-section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FE82A55A-59C8-1541-AB02-26CF1A1CEF62}"/>
              </a:ext>
            </a:extLst>
          </p:cNvPr>
          <p:cNvCxnSpPr>
            <a:cxnSpLocks/>
          </p:cNvCxnSpPr>
          <p:nvPr/>
        </p:nvCxnSpPr>
        <p:spPr>
          <a:xfrm>
            <a:off x="3119508" y="2006551"/>
            <a:ext cx="404183" cy="1181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44B87555-AC16-484B-AAE3-7B3A55F1F184}"/>
              </a:ext>
            </a:extLst>
          </p:cNvPr>
          <p:cNvCxnSpPr>
            <a:cxnSpLocks/>
          </p:cNvCxnSpPr>
          <p:nvPr/>
        </p:nvCxnSpPr>
        <p:spPr>
          <a:xfrm flipH="1">
            <a:off x="4076351" y="1510963"/>
            <a:ext cx="1376624" cy="144350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09E501ED-F2E9-B64E-BD1A-6919D7569249}"/>
              </a:ext>
            </a:extLst>
          </p:cNvPr>
          <p:cNvSpPr/>
          <p:nvPr/>
        </p:nvSpPr>
        <p:spPr>
          <a:xfrm>
            <a:off x="5271088" y="2178738"/>
            <a:ext cx="3623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Electron </a:t>
            </a:r>
            <a:r>
              <a:rPr lang="fr-FR" dirty="0" err="1">
                <a:solidFill>
                  <a:schemeClr val="accent1"/>
                </a:solidFill>
              </a:rPr>
              <a:t>bunch</a:t>
            </a:r>
            <a:r>
              <a:rPr lang="fr-FR" dirty="0">
                <a:solidFill>
                  <a:schemeClr val="accent1"/>
                </a:solidFill>
              </a:rPr>
              <a:t> charge (25nC or 6nC)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CC8A6A1F-2219-0946-BF54-A3E0A510436D}"/>
              </a:ext>
            </a:extLst>
          </p:cNvPr>
          <p:cNvCxnSpPr/>
          <p:nvPr/>
        </p:nvCxnSpPr>
        <p:spPr>
          <a:xfrm flipH="1">
            <a:off x="4480534" y="2415670"/>
            <a:ext cx="730122" cy="583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76458EA-A0AC-4743-928B-9EA9C5A61767}"/>
                  </a:ext>
                </a:extLst>
              </p:cNvPr>
              <p:cNvSpPr/>
              <p:nvPr/>
            </p:nvSpPr>
            <p:spPr>
              <a:xfrm>
                <a:off x="5389597" y="2624363"/>
                <a:ext cx="4572000" cy="102316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fr-FR" dirty="0">
                    <a:solidFill>
                      <a:schemeClr val="accent5">
                        <a:lumMod val="75000"/>
                      </a:schemeClr>
                    </a:solidFill>
                  </a:rPr>
                  <a:t>Geometrical factor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</m:e>
                      <m:sup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fr-FR" sz="1400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fr-FR" sz="14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FR" sz="14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fr-FR" sz="14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den>
                                </m:f>
                                <m:func>
                                  <m:funcPr>
                                    <m:ctrlPr>
                                      <a:rPr lang="fr-FR" sz="14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sz="140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fr-FR" sz="1400" i="1">
                                                <a:solidFill>
                                                  <a:schemeClr val="accent5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1400" i="1">
                                                <a:solidFill>
                                                  <a:schemeClr val="accent5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fr-FR" sz="1400" i="1">
                                                <a:solidFill>
                                                  <a:schemeClr val="accent5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</m:e>
                            </m:d>
                          </m:e>
                          <m:sup>
                            <m:r>
                              <a:rPr lang="fr-FR" sz="14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fr-FR" sz="14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1400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sz="14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fr-FR" sz="14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𝑚𝑟𝑎𝑑</m:t>
                    </m:r>
                  </m:oMath>
                </a14:m>
                <a:endParaRPr lang="fr-FR" sz="1400" dirty="0">
                  <a:solidFill>
                    <a:schemeClr val="accent5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76458EA-A0AC-4743-928B-9EA9C5A617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9597" y="2624363"/>
                <a:ext cx="4572000" cy="1023165"/>
              </a:xfrm>
              <a:prstGeom prst="rect">
                <a:avLst/>
              </a:prstGeom>
              <a:blipFill>
                <a:blip r:embed="rId3"/>
                <a:stretch>
                  <a:fillRect l="-1108" t="-2439" b="-36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C5591DC5-391D-F24A-8AB6-5649BFAF8599}"/>
              </a:ext>
            </a:extLst>
          </p:cNvPr>
          <p:cNvCxnSpPr/>
          <p:nvPr/>
        </p:nvCxnSpPr>
        <p:spPr>
          <a:xfrm flipH="1">
            <a:off x="5081186" y="2836147"/>
            <a:ext cx="308411" cy="118321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877E4C12-A5B7-5C4C-B590-007625BD2987}"/>
              </a:ext>
            </a:extLst>
          </p:cNvPr>
          <p:cNvSpPr/>
          <p:nvPr/>
        </p:nvSpPr>
        <p:spPr>
          <a:xfrm>
            <a:off x="0" y="4378634"/>
            <a:ext cx="30643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Laser photon </a:t>
            </a:r>
            <a:r>
              <a:rPr lang="fr-F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energy</a:t>
            </a:r>
            <a:endParaRPr lang="fr-FR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(2.4eV for 0.5µm </a:t>
            </a:r>
            <a:r>
              <a:rPr lang="fr-F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wavelengths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92F05E9B-875C-C44B-8A99-CC97D565ACD7}"/>
              </a:ext>
            </a:extLst>
          </p:cNvPr>
          <p:cNvCxnSpPr>
            <a:cxnSpLocks/>
          </p:cNvCxnSpPr>
          <p:nvPr/>
        </p:nvCxnSpPr>
        <p:spPr>
          <a:xfrm flipV="1">
            <a:off x="2428421" y="3715858"/>
            <a:ext cx="1511332" cy="842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2BA23F9A-EEA7-4643-9912-BBC3A0E1C8AE}"/>
              </a:ext>
            </a:extLst>
          </p:cNvPr>
          <p:cNvCxnSpPr>
            <a:cxnSpLocks/>
          </p:cNvCxnSpPr>
          <p:nvPr/>
        </p:nvCxnSpPr>
        <p:spPr>
          <a:xfrm flipH="1" flipV="1">
            <a:off x="5141477" y="3817140"/>
            <a:ext cx="248120" cy="251559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922ACD9-CCCF-F14F-B348-E9A8F72710A7}"/>
                  </a:ext>
                </a:extLst>
              </p:cNvPr>
              <p:cNvSpPr/>
              <p:nvPr/>
            </p:nvSpPr>
            <p:spPr>
              <a:xfrm>
                <a:off x="4612924" y="3958097"/>
                <a:ext cx="4088757" cy="12725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dirty="0">
                    <a:solidFill>
                      <a:schemeClr val="accent5">
                        <a:lumMod val="75000"/>
                      </a:schemeClr>
                    </a:solidFill>
                  </a:rPr>
                  <a:t>Transverse </a:t>
                </a:r>
                <a:r>
                  <a:rPr lang="fr-FR" dirty="0" err="1">
                    <a:solidFill>
                      <a:schemeClr val="accent5">
                        <a:lumMod val="75000"/>
                      </a:schemeClr>
                    </a:solidFill>
                  </a:rPr>
                  <a:t>beam</a:t>
                </a:r>
                <a:r>
                  <a:rPr lang="fr-FR" dirty="0">
                    <a:solidFill>
                      <a:schemeClr val="accent5">
                        <a:lumMod val="75000"/>
                      </a:schemeClr>
                    </a:solidFill>
                  </a:rPr>
                  <a:t> sizes: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fr-FR" sz="1400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fr-FR" sz="140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𝑙𝑎𝑠𝑒𝑟</m:t>
                            </m:r>
                          </m:sub>
                          <m:sup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fr-FR" sz="14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b>
                          <m:sup>
                            <m:r>
                              <a:rPr lang="fr-FR" sz="14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fr-FR" sz="14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𝑙𝑎𝑠𝑒𝑟</m:t>
                        </m:r>
                      </m:sub>
                    </m:sSub>
                    <m:r>
                      <a:rPr lang="fr-FR" sz="14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1400" dirty="0">
                    <a:solidFill>
                      <a:schemeClr val="accent5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𝑙𝑎𝑠𝑒𝑟</m:t>
                        </m:r>
                      </m:sub>
                    </m:sSub>
                  </m:oMath>
                </a14:m>
                <a:r>
                  <a:rPr lang="fr-FR" sz="1400" dirty="0">
                    <a:solidFill>
                      <a:schemeClr val="accent5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=300µm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b>
                    </m:sSub>
                    <m:r>
                      <a:rPr lang="fr-FR" sz="1400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1400" dirty="0">
                    <a:solidFill>
                      <a:schemeClr val="accent5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 200µm,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fr-FR" sz="1400" dirty="0">
                    <a:solidFill>
                      <a:schemeClr val="accent5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=25µm,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b>
                    </m:sSub>
                    <m:r>
                      <a:rPr lang="fr-FR" sz="1400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sz="1400" b="0" i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fr-FR" sz="1400" dirty="0">
                    <a:solidFill>
                      <a:schemeClr val="accent5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mm</a:t>
                </a: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922ACD9-CCCF-F14F-B348-E9A8F72710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2924" y="3958097"/>
                <a:ext cx="4088757" cy="1272592"/>
              </a:xfrm>
              <a:prstGeom prst="rect">
                <a:avLst/>
              </a:prstGeom>
              <a:blipFill>
                <a:blip r:embed="rId4"/>
                <a:stretch>
                  <a:fillRect l="-1242" t="-1980" b="-39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E922137F-188B-514B-A780-113AB94EB531}"/>
              </a:ext>
            </a:extLst>
          </p:cNvPr>
          <p:cNvSpPr txBox="1"/>
          <p:nvPr/>
        </p:nvSpPr>
        <p:spPr>
          <a:xfrm>
            <a:off x="8120074" y="2006551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pilots</a:t>
            </a:r>
          </a:p>
        </p:txBody>
      </p:sp>
    </p:spTree>
    <p:extLst>
      <p:ext uri="{BB962C8B-B14F-4D97-AF65-F5344CB8AC3E}">
        <p14:creationId xmlns:p14="http://schemas.microsoft.com/office/powerpoint/2010/main" val="406937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E521CE-66EB-DD4A-BAE4-825A11BAD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Some</a:t>
            </a:r>
            <a:r>
              <a:rPr lang="fr-FR" dirty="0"/>
              <a:t> possible laser </a:t>
            </a:r>
            <a:r>
              <a:rPr lang="fr-FR" dirty="0" err="1"/>
              <a:t>systems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8F21F9-5D5D-AF44-81BE-AD0A1889E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BE313B-09E0-7643-91D1-6BAA47881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C218B1-51F2-BD41-A79C-2CA5E0EEB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16</a:t>
            </a:fld>
            <a:endParaRPr lang="fr-FR"/>
          </a:p>
        </p:txBody>
      </p:sp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1FDF3905-3611-BA4F-9365-3B43CC133C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994047"/>
              </p:ext>
            </p:extLst>
          </p:nvPr>
        </p:nvGraphicFramePr>
        <p:xfrm>
          <a:off x="917206" y="1671320"/>
          <a:ext cx="7428859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6347">
                  <a:extLst>
                    <a:ext uri="{9D8B030D-6E8A-4147-A177-3AD203B41FA5}">
                      <a16:colId xmlns:a16="http://schemas.microsoft.com/office/drawing/2014/main" val="1225774602"/>
                    </a:ext>
                  </a:extLst>
                </a:gridCol>
                <a:gridCol w="1358083">
                  <a:extLst>
                    <a:ext uri="{9D8B030D-6E8A-4147-A177-3AD203B41FA5}">
                      <a16:colId xmlns:a16="http://schemas.microsoft.com/office/drawing/2014/main" val="222524220"/>
                    </a:ext>
                  </a:extLst>
                </a:gridCol>
                <a:gridCol w="1857214">
                  <a:extLst>
                    <a:ext uri="{9D8B030D-6E8A-4147-A177-3AD203B41FA5}">
                      <a16:colId xmlns:a16="http://schemas.microsoft.com/office/drawing/2014/main" val="474661808"/>
                    </a:ext>
                  </a:extLst>
                </a:gridCol>
                <a:gridCol w="1857215">
                  <a:extLst>
                    <a:ext uri="{9D8B030D-6E8A-4147-A177-3AD203B41FA5}">
                      <a16:colId xmlns:a16="http://schemas.microsoft.com/office/drawing/2014/main" val="658051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Laser </a:t>
                      </a:r>
                      <a:r>
                        <a:rPr lang="fr-FR" dirty="0" err="1"/>
                        <a:t>param</a:t>
                      </a:r>
                      <a:r>
                        <a:rPr lang="fr-FR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pilot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pilot v2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All </a:t>
                      </a:r>
                      <a:r>
                        <a:rPr lang="fr-FR" dirty="0" err="1"/>
                        <a:t>colliding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bunches</a:t>
                      </a:r>
                      <a:r>
                        <a:rPr lang="fr-FR" dirty="0"/>
                        <a:t> (at Z)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64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Repetition</a:t>
                      </a:r>
                      <a:r>
                        <a:rPr lang="fr-FR" dirty="0"/>
                        <a:t>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968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Pulse </a:t>
                      </a:r>
                      <a:r>
                        <a:rPr lang="fr-FR" dirty="0" err="1"/>
                        <a:t>energy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</a:t>
                      </a:r>
                      <a:r>
                        <a:rPr lang="fr-FR" dirty="0" err="1"/>
                        <a:t>mJ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</a:t>
                      </a:r>
                      <a:r>
                        <a:rPr lang="fr-FR" dirty="0" err="1"/>
                        <a:t>mJ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100 </a:t>
                      </a:r>
                      <a:r>
                        <a:rPr lang="fr-FR" dirty="0" err="1"/>
                        <a:t>nJ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562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Pulse 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5 </a:t>
                      </a:r>
                      <a:r>
                        <a:rPr lang="fr-FR" dirty="0" err="1">
                          <a:solidFill>
                            <a:srgbClr val="FF0000"/>
                          </a:solidFill>
                        </a:rPr>
                        <a:t>ps</a:t>
                      </a:r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baseline="30000" dirty="0"/>
                        <a:t>(**)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 </a:t>
                      </a:r>
                      <a:r>
                        <a:rPr lang="fr-FR" dirty="0" err="1"/>
                        <a:t>ps</a:t>
                      </a:r>
                      <a:r>
                        <a:rPr lang="fr-FR" dirty="0"/>
                        <a:t> </a:t>
                      </a:r>
                      <a:r>
                        <a:rPr lang="fr-FR" baseline="30000" dirty="0"/>
                        <a:t>(**)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162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Average</a:t>
                      </a:r>
                      <a:r>
                        <a:rPr lang="fr-FR" dirty="0"/>
                        <a:t>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W </a:t>
                      </a:r>
                      <a:r>
                        <a:rPr lang="fr-FR" baseline="30000" dirty="0"/>
                        <a:t>(***)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 W </a:t>
                      </a:r>
                      <a:r>
                        <a:rPr lang="fr-FR" baseline="30000" dirty="0"/>
                        <a:t>(***)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833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Scattering</a:t>
                      </a:r>
                      <a:r>
                        <a:rPr lang="fr-FR" dirty="0"/>
                        <a:t>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4x10</a:t>
                      </a:r>
                      <a:r>
                        <a:rPr lang="fr-FR" baseline="30000" dirty="0"/>
                        <a:t>5</a:t>
                      </a:r>
                      <a:r>
                        <a:rPr lang="fr-FR" dirty="0"/>
                        <a:t>/s </a:t>
                      </a:r>
                      <a:r>
                        <a:rPr lang="fr-FR" baseline="30000" dirty="0"/>
                        <a:t>(*)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2x10</a:t>
                      </a:r>
                      <a:r>
                        <a:rPr lang="fr-FR" baseline="30000" dirty="0"/>
                        <a:t>6</a:t>
                      </a:r>
                      <a:r>
                        <a:rPr lang="fr-FR" baseline="0" dirty="0"/>
                        <a:t>/s </a:t>
                      </a:r>
                      <a:r>
                        <a:rPr lang="fr-FR" sz="1800" baseline="30000" dirty="0"/>
                        <a:t>(****)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2x10</a:t>
                      </a:r>
                      <a:r>
                        <a:rPr lang="fr-FR" baseline="30000" dirty="0"/>
                        <a:t>6</a:t>
                      </a:r>
                      <a:r>
                        <a:rPr lang="fr-FR" baseline="0" dirty="0"/>
                        <a:t>/s </a:t>
                      </a:r>
                      <a:r>
                        <a:rPr lang="fr-FR" sz="1800" baseline="30000" dirty="0"/>
                        <a:t>(****)</a:t>
                      </a:r>
                      <a:endParaRPr lang="fr-FR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691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/>
                        <a:t>Scattering</a:t>
                      </a:r>
                      <a:r>
                        <a:rPr lang="fr-FR" sz="1200" dirty="0"/>
                        <a:t> rate per </a:t>
                      </a:r>
                      <a:r>
                        <a:rPr lang="fr-FR" sz="1200" dirty="0" err="1"/>
                        <a:t>bunch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4x10</a:t>
                      </a:r>
                      <a:r>
                        <a:rPr lang="fr-FR" baseline="30000" dirty="0"/>
                        <a:t>5</a:t>
                      </a:r>
                      <a:r>
                        <a:rPr lang="fr-FR" dirty="0"/>
                        <a:t>/s </a:t>
                      </a:r>
                      <a:r>
                        <a:rPr lang="fr-FR" baseline="30000" dirty="0"/>
                        <a:t>(*)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2x10</a:t>
                      </a:r>
                      <a:r>
                        <a:rPr lang="fr-FR" baseline="30000" dirty="0"/>
                        <a:t>6</a:t>
                      </a:r>
                      <a:r>
                        <a:rPr lang="fr-FR" baseline="0" dirty="0"/>
                        <a:t>/s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1.7x10</a:t>
                      </a:r>
                      <a:r>
                        <a:rPr lang="fr-FR" baseline="30000" dirty="0"/>
                        <a:t>2</a:t>
                      </a:r>
                      <a:r>
                        <a:rPr lang="fr-FR" dirty="0"/>
                        <a:t>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204656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E0D40DBB-81BC-0141-A008-F9FCFFC198DF}"/>
              </a:ext>
            </a:extLst>
          </p:cNvPr>
          <p:cNvSpPr txBox="1"/>
          <p:nvPr/>
        </p:nvSpPr>
        <p:spPr>
          <a:xfrm>
            <a:off x="3685031" y="1156053"/>
            <a:ext cx="1790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Nikolai’s</a:t>
            </a:r>
            <a:r>
              <a:rPr lang="fr-FR" dirty="0"/>
              <a:t> </a:t>
            </a:r>
            <a:r>
              <a:rPr lang="fr-FR" dirty="0" err="1"/>
              <a:t>baseline</a:t>
            </a:r>
            <a:endParaRPr lang="fr-FR" dirty="0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A3660539-989F-A047-8D40-1986D8E5F190}"/>
              </a:ext>
            </a:extLst>
          </p:cNvPr>
          <p:cNvCxnSpPr>
            <a:stCxn id="8" idx="1"/>
          </p:cNvCxnSpPr>
          <p:nvPr/>
        </p:nvCxnSpPr>
        <p:spPr>
          <a:xfrm flipH="1">
            <a:off x="3538727" y="1340719"/>
            <a:ext cx="146304" cy="334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59F16721-FD5C-9D46-9FBE-7C66C0DDD8B0}"/>
              </a:ext>
            </a:extLst>
          </p:cNvPr>
          <p:cNvSpPr txBox="1"/>
          <p:nvPr/>
        </p:nvSpPr>
        <p:spPr>
          <a:xfrm>
            <a:off x="63362" y="5464960"/>
            <a:ext cx="91831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aseline="30000" dirty="0"/>
              <a:t>(*)</a:t>
            </a:r>
            <a:r>
              <a:rPr lang="fr-FR" sz="1400" dirty="0"/>
              <a:t> Large </a:t>
            </a:r>
            <a:r>
              <a:rPr lang="fr-FR" sz="1400" dirty="0" err="1"/>
              <a:t>piwinski</a:t>
            </a:r>
            <a:r>
              <a:rPr lang="fr-FR" sz="1400" dirty="0"/>
              <a:t> contribution, </a:t>
            </a:r>
            <a:r>
              <a:rPr lang="fr-FR" sz="1400" dirty="0" err="1"/>
              <a:t>nearly</a:t>
            </a:r>
            <a:r>
              <a:rPr lang="fr-FR" sz="1400" dirty="0"/>
              <a:t> </a:t>
            </a:r>
            <a:r>
              <a:rPr lang="fr-FR" sz="1400" dirty="0" err="1"/>
              <a:t>scales</a:t>
            </a:r>
            <a:r>
              <a:rPr lang="fr-FR" sz="1400" dirty="0"/>
              <a:t> as </a:t>
            </a:r>
            <a:r>
              <a:rPr lang="fr-FR" sz="1400" dirty="0" err="1"/>
              <a:t>crossing</a:t>
            </a:r>
            <a:r>
              <a:rPr lang="fr-FR" sz="1400" dirty="0"/>
              <a:t> angle, </a:t>
            </a:r>
            <a:r>
              <a:rPr lang="fr-FR" sz="1400" dirty="0" err="1"/>
              <a:t>very</a:t>
            </a:r>
            <a:r>
              <a:rPr lang="fr-FR" sz="1400" dirty="0"/>
              <a:t> </a:t>
            </a:r>
            <a:r>
              <a:rPr lang="fr-FR" sz="1400" dirty="0" err="1"/>
              <a:t>dependent</a:t>
            </a:r>
            <a:r>
              <a:rPr lang="fr-FR" sz="1400" dirty="0"/>
              <a:t> on laser </a:t>
            </a:r>
            <a:r>
              <a:rPr lang="fr-FR" sz="1400" dirty="0" err="1"/>
              <a:t>beam</a:t>
            </a:r>
            <a:r>
              <a:rPr lang="fr-FR" sz="1400" dirty="0"/>
              <a:t> size (</a:t>
            </a:r>
            <a:r>
              <a:rPr lang="fr-FR" sz="1400" dirty="0" err="1"/>
              <a:t>was</a:t>
            </a:r>
            <a:r>
              <a:rPr lang="fr-FR" sz="1400" dirty="0"/>
              <a:t> 2x10</a:t>
            </a:r>
            <a:r>
              <a:rPr lang="fr-FR" sz="1400" baseline="30000" dirty="0"/>
              <a:t>6</a:t>
            </a:r>
            <a:r>
              <a:rPr lang="fr-FR" sz="1400" dirty="0"/>
              <a:t>/s in </a:t>
            </a:r>
            <a:r>
              <a:rPr lang="fr-FR" sz="1400" dirty="0" err="1"/>
              <a:t>ref</a:t>
            </a:r>
            <a:r>
              <a:rPr lang="fr-FR" sz="1400" dirty="0"/>
              <a:t>. </a:t>
            </a:r>
            <a:r>
              <a:rPr lang="fr-FR" sz="1400" dirty="0" err="1"/>
              <a:t>paper</a:t>
            </a:r>
            <a:r>
              <a:rPr lang="fr-FR" sz="1400" dirty="0"/>
              <a:t>)</a:t>
            </a:r>
          </a:p>
          <a:p>
            <a:r>
              <a:rPr lang="fr-FR" sz="1400" baseline="30000" dirty="0"/>
              <a:t>(**) </a:t>
            </a:r>
            <a:r>
              <a:rPr lang="fr-FR" sz="1400" dirty="0"/>
              <a:t>Short pulse duration </a:t>
            </a:r>
            <a:r>
              <a:rPr lang="fr-FR" sz="1400" dirty="0">
                <a:sym typeface="Wingdings" pitchFamily="2" charset="2"/>
              </a:rPr>
              <a:t> </a:t>
            </a:r>
            <a:r>
              <a:rPr lang="fr-FR" sz="1400" dirty="0" err="1">
                <a:sym typeface="Wingdings" pitchFamily="2" charset="2"/>
              </a:rPr>
              <a:t>broader</a:t>
            </a:r>
            <a:r>
              <a:rPr lang="fr-FR" sz="1400" dirty="0">
                <a:sym typeface="Wingdings" pitchFamily="2" charset="2"/>
              </a:rPr>
              <a:t> laser </a:t>
            </a:r>
            <a:r>
              <a:rPr lang="fr-FR" sz="1400" dirty="0" err="1">
                <a:sym typeface="Wingdings" pitchFamily="2" charset="2"/>
              </a:rPr>
              <a:t>spectrum</a:t>
            </a:r>
            <a:r>
              <a:rPr lang="fr-FR" sz="1400" dirty="0">
                <a:sym typeface="Wingdings" pitchFamily="2" charset="2"/>
              </a:rPr>
              <a:t>, </a:t>
            </a:r>
            <a:r>
              <a:rPr lang="fr-FR" sz="1400" dirty="0" err="1">
                <a:sym typeface="Wingdings" pitchFamily="2" charset="2"/>
              </a:rPr>
              <a:t>energy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measurement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from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threshold</a:t>
            </a:r>
            <a:r>
              <a:rPr lang="fr-FR" sz="1400" dirty="0">
                <a:sym typeface="Wingdings" pitchFamily="2" charset="2"/>
              </a:rPr>
              <a:t> more </a:t>
            </a:r>
            <a:r>
              <a:rPr lang="fr-FR" sz="1400" dirty="0" err="1">
                <a:sym typeface="Wingdings" pitchFamily="2" charset="2"/>
              </a:rPr>
              <a:t>difficult</a:t>
            </a:r>
            <a:endParaRPr lang="fr-FR" sz="1400" dirty="0">
              <a:sym typeface="Wingdings" pitchFamily="2" charset="2"/>
            </a:endParaRPr>
          </a:p>
          <a:p>
            <a:r>
              <a:rPr lang="fr-FR" sz="1400" baseline="30000" dirty="0"/>
              <a:t>(***) </a:t>
            </a:r>
            <a:r>
              <a:rPr lang="fr-FR" sz="1400" dirty="0"/>
              <a:t>Can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increased</a:t>
            </a:r>
            <a:r>
              <a:rPr lang="fr-FR" sz="1400" dirty="0"/>
              <a:t> to </a:t>
            </a:r>
            <a:r>
              <a:rPr lang="fr-FR" sz="1400" dirty="0" err="1"/>
              <a:t>typically</a:t>
            </a:r>
            <a:r>
              <a:rPr lang="fr-FR" sz="1400" dirty="0"/>
              <a:t> ~100W (</a:t>
            </a:r>
            <a:r>
              <a:rPr lang="fr-FR" sz="1400" dirty="0" err="1"/>
              <a:t>nowadays</a:t>
            </a:r>
            <a:r>
              <a:rPr lang="fr-FR" sz="1400" dirty="0"/>
              <a:t>) but </a:t>
            </a:r>
            <a:r>
              <a:rPr lang="fr-FR" sz="1400" dirty="0" err="1"/>
              <a:t>requires</a:t>
            </a:r>
            <a:r>
              <a:rPr lang="fr-FR" sz="1400" dirty="0"/>
              <a:t> </a:t>
            </a:r>
            <a:r>
              <a:rPr lang="fr-FR" sz="1400" dirty="0" err="1"/>
              <a:t>operational</a:t>
            </a:r>
            <a:r>
              <a:rPr lang="fr-FR" sz="1400" dirty="0"/>
              <a:t> validation, management of thermal </a:t>
            </a:r>
            <a:r>
              <a:rPr lang="fr-FR" sz="1400" dirty="0" err="1"/>
              <a:t>effects</a:t>
            </a:r>
            <a:r>
              <a:rPr lang="fr-FR" sz="1400" dirty="0"/>
              <a:t>…</a:t>
            </a:r>
          </a:p>
          <a:p>
            <a:r>
              <a:rPr lang="fr-FR" sz="1400" baseline="30000" dirty="0"/>
              <a:t>(****) </a:t>
            </a:r>
            <a:r>
              <a:rPr lang="fr-FR" sz="1400" dirty="0"/>
              <a:t>not </a:t>
            </a:r>
            <a:r>
              <a:rPr lang="fr-FR" sz="1400" dirty="0" err="1"/>
              <a:t>limited</a:t>
            </a:r>
            <a:r>
              <a:rPr lang="fr-FR" sz="1400" dirty="0"/>
              <a:t> by </a:t>
            </a:r>
            <a:r>
              <a:rPr lang="fr-FR" sz="1400" dirty="0" err="1"/>
              <a:t>Piwinski</a:t>
            </a:r>
            <a:r>
              <a:rPr lang="fr-FR" sz="1400" dirty="0"/>
              <a:t> contribution </a:t>
            </a:r>
            <a:r>
              <a:rPr lang="fr-FR" sz="1400" dirty="0">
                <a:sym typeface="Wingdings" pitchFamily="2" charset="2"/>
              </a:rPr>
              <a:t> </a:t>
            </a:r>
            <a:r>
              <a:rPr lang="fr-FR" sz="1400" dirty="0" err="1">
                <a:sym typeface="Wingdings" pitchFamily="2" charset="2"/>
              </a:rPr>
              <a:t>significantly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increases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when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decreasing</a:t>
            </a:r>
            <a:r>
              <a:rPr lang="fr-FR" sz="1400" dirty="0">
                <a:sym typeface="Wingdings" pitchFamily="2" charset="2"/>
              </a:rPr>
              <a:t> laser </a:t>
            </a:r>
            <a:r>
              <a:rPr lang="fr-FR" sz="1400" dirty="0" err="1">
                <a:sym typeface="Wingdings" pitchFamily="2" charset="2"/>
              </a:rPr>
              <a:t>beam</a:t>
            </a:r>
            <a:r>
              <a:rPr lang="fr-FR" sz="1400" dirty="0">
                <a:sym typeface="Wingdings" pitchFamily="2" charset="2"/>
              </a:rPr>
              <a:t> size</a:t>
            </a:r>
            <a:endParaRPr lang="fr-FR" sz="1400" dirty="0"/>
          </a:p>
        </p:txBody>
      </p:sp>
      <p:sp>
        <p:nvSpPr>
          <p:cNvPr id="12" name="Accolade fermante 11">
            <a:extLst>
              <a:ext uri="{FF2B5EF4-FFF2-40B4-BE49-F238E27FC236}">
                <a16:creationId xmlns:a16="http://schemas.microsoft.com/office/drawing/2014/main" id="{D1B8530C-2943-FB4E-9BA2-591872AE18A1}"/>
              </a:ext>
            </a:extLst>
          </p:cNvPr>
          <p:cNvSpPr/>
          <p:nvPr/>
        </p:nvSpPr>
        <p:spPr>
          <a:xfrm rot="5400000">
            <a:off x="6354073" y="2878961"/>
            <a:ext cx="269550" cy="3714428"/>
          </a:xfrm>
          <a:prstGeom prst="rightBrac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DBB100-DD03-174D-A3D1-E9B50B6CEF32}"/>
              </a:ext>
            </a:extLst>
          </p:cNvPr>
          <p:cNvSpPr/>
          <p:nvPr/>
        </p:nvSpPr>
        <p:spPr>
          <a:xfrm>
            <a:off x="1921267" y="4935910"/>
            <a:ext cx="72227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Same oscillator may be used but two different amplification schemes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9705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DEF356-50E9-314B-9D2B-38F4BD3A1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Conclusion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459A2E-9E94-0742-97B4-4EC4B324C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1E984F-A8A7-0841-ACAF-5747D4995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1AABCB-0585-A243-9C9C-0A0DF5DEE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17</a:t>
            </a:fld>
            <a:endParaRPr lang="fr-FR"/>
          </a:p>
        </p:txBody>
      </p:sp>
      <p:sp>
        <p:nvSpPr>
          <p:cNvPr id="7" name="Text Box 18">
            <a:extLst>
              <a:ext uri="{FF2B5EF4-FFF2-40B4-BE49-F238E27FC236}">
                <a16:creationId xmlns:a16="http://schemas.microsoft.com/office/drawing/2014/main" id="{67EBEA7B-B610-4845-AD08-A759CF658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945" y="1323217"/>
            <a:ext cx="4361689" cy="33855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High precision beams energy calibration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ext Box 18">
            <a:extLst>
              <a:ext uri="{FF2B5EF4-FFF2-40B4-BE49-F238E27FC236}">
                <a16:creationId xmlns:a16="http://schemas.microsoft.com/office/drawing/2014/main" id="{ED25DCCC-A31C-1B4F-86F9-FB1832DA2C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8032" y="1326476"/>
            <a:ext cx="4192971" cy="33855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High precision beams polarimetry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Text Box 18">
            <a:extLst>
              <a:ext uri="{FF2B5EF4-FFF2-40B4-BE49-F238E27FC236}">
                <a16:creationId xmlns:a16="http://schemas.microsoft.com/office/drawing/2014/main" id="{2D0AE741-DB35-D845-BC8B-7B51948BF2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548" y="2158994"/>
            <a:ext cx="7232903" cy="338554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24/7 operable Compton polarimeter for pilot and colliding bunches</a:t>
            </a:r>
          </a:p>
        </p:txBody>
      </p:sp>
      <p:sp>
        <p:nvSpPr>
          <p:cNvPr id="10" name="Text Box 18">
            <a:extLst>
              <a:ext uri="{FF2B5EF4-FFF2-40B4-BE49-F238E27FC236}">
                <a16:creationId xmlns:a16="http://schemas.microsoft.com/office/drawing/2014/main" id="{E48388D7-7600-9F4C-B398-0AB33F193E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549" y="2695641"/>
            <a:ext cx="7232902" cy="338554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24/7 operable laser system, with full monitoring, remote control</a:t>
            </a:r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ED5CBADE-B5CF-DC49-A200-87499CCA84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048" y="3531418"/>
            <a:ext cx="8503919" cy="33855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Seems technically achievable with present day technology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 Box 18">
            <a:extLst>
              <a:ext uri="{FF2B5EF4-FFF2-40B4-BE49-F238E27FC236}">
                <a16:creationId xmlns:a16="http://schemas.microsoft.com/office/drawing/2014/main" id="{6F1A3906-8A25-A441-8982-1E7A2A8B80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672" y="4136415"/>
            <a:ext cx="8503919" cy="33855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Statistical precision compatible with physics requirements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 Box 18">
            <a:extLst>
              <a:ext uri="{FF2B5EF4-FFF2-40B4-BE49-F238E27FC236}">
                <a16:creationId xmlns:a16="http://schemas.microsoft.com/office/drawing/2014/main" id="{6D282CF2-CB8D-CA4F-8D15-88FD7BCCE4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671" y="4721524"/>
            <a:ext cx="8503919" cy="33855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Design being prepared within FCC-FS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Text Box 18">
            <a:extLst>
              <a:ext uri="{FF2B5EF4-FFF2-40B4-BE49-F238E27FC236}">
                <a16:creationId xmlns:a16="http://schemas.microsoft.com/office/drawing/2014/main" id="{52A71FA5-924A-1C46-8305-F6250EFF71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672" y="5326521"/>
            <a:ext cx="8503919" cy="33855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A lot of work ahead still (laser design and polarimeter detector design and performance)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970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FD9642-D154-4A49-8CC8-E41C82725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Introduction: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requirements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65A82D-67F3-CB41-9507-D1189EF1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A7E6EB9-F02A-1E42-A2C8-0785357AD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03CADF-8A1B-4348-846C-9CBDD068D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40EC74E-4FC8-D740-869C-C7A072753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190" y="1184302"/>
            <a:ext cx="8256888" cy="203859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08941F1-AFD8-AB4F-A0CF-334207F32FA7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Blondel et al., arXiv:1909.12245 </a:t>
            </a:r>
          </a:p>
        </p:txBody>
      </p:sp>
      <p:sp>
        <p:nvSpPr>
          <p:cNvPr id="10" name="Text Box 18">
            <a:extLst>
              <a:ext uri="{FF2B5EF4-FFF2-40B4-BE49-F238E27FC236}">
                <a16:creationId xmlns:a16="http://schemas.microsoft.com/office/drawing/2014/main" id="{747AFE3C-789F-5349-A357-587C2EC318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9697" y="4325168"/>
            <a:ext cx="4491306" cy="58477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Beam-based measurements in real time, including </a:t>
            </a:r>
            <a:r>
              <a:rPr lang="en-US" sz="1600" dirty="0">
                <a:solidFill>
                  <a:srgbClr val="C00000"/>
                </a:solidFill>
              </a:rPr>
              <a:t>beams energy with resonant depolarization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7D8DBF34-93DD-A541-A010-279E13C765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50" y="3477471"/>
            <a:ext cx="8049006" cy="33855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High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reproductibility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 of measurements for various sqrt(s) is critically needed 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C78A1D-FA78-774D-95BF-10B1AE2CDE07}"/>
              </a:ext>
            </a:extLst>
          </p:cNvPr>
          <p:cNvSpPr/>
          <p:nvPr/>
        </p:nvSpPr>
        <p:spPr>
          <a:xfrm>
            <a:off x="4631634" y="1325880"/>
            <a:ext cx="1220526" cy="1821406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ext Box 18">
            <a:extLst>
              <a:ext uri="{FF2B5EF4-FFF2-40B4-BE49-F238E27FC236}">
                <a16:creationId xmlns:a16="http://schemas.microsoft.com/office/drawing/2014/main" id="{F4BD80E7-A62A-2D4C-99CF-E1C81662D1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674" y="4325168"/>
            <a:ext cx="3943350" cy="830997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Extract as much information as possible from physics experiments themselves (crossing angle, luminosity, sqrt(s) spread)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Flèche vers le bas 13">
            <a:extLst>
              <a:ext uri="{FF2B5EF4-FFF2-40B4-BE49-F238E27FC236}">
                <a16:creationId xmlns:a16="http://schemas.microsoft.com/office/drawing/2014/main" id="{0FE549AD-172E-7C49-8B7C-ABC531006E31}"/>
              </a:ext>
            </a:extLst>
          </p:cNvPr>
          <p:cNvSpPr/>
          <p:nvPr/>
        </p:nvSpPr>
        <p:spPr>
          <a:xfrm>
            <a:off x="2065021" y="3934940"/>
            <a:ext cx="338328" cy="2965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vers le bas 14">
            <a:extLst>
              <a:ext uri="{FF2B5EF4-FFF2-40B4-BE49-F238E27FC236}">
                <a16:creationId xmlns:a16="http://schemas.microsoft.com/office/drawing/2014/main" id="{00CDD6A1-ADC5-A449-A41D-4AAB1DD17F22}"/>
              </a:ext>
            </a:extLst>
          </p:cNvPr>
          <p:cNvSpPr/>
          <p:nvPr/>
        </p:nvSpPr>
        <p:spPr>
          <a:xfrm>
            <a:off x="6571488" y="3936219"/>
            <a:ext cx="338328" cy="2965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 Box 18">
            <a:extLst>
              <a:ext uri="{FF2B5EF4-FFF2-40B4-BE49-F238E27FC236}">
                <a16:creationId xmlns:a16="http://schemas.microsoft.com/office/drawing/2014/main" id="{46731695-B5B6-9D4E-B6ED-132448987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548" y="5549699"/>
            <a:ext cx="7232903" cy="338554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24/7 operable measurement of depolarization</a:t>
            </a:r>
          </a:p>
        </p:txBody>
      </p:sp>
    </p:spTree>
    <p:extLst>
      <p:ext uri="{BB962C8B-B14F-4D97-AF65-F5344CB8AC3E}">
        <p14:creationId xmlns:p14="http://schemas.microsoft.com/office/powerpoint/2010/main" val="3757420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D7C6FD-CF75-6E4E-8A45-03232A463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Resonant</a:t>
            </a:r>
            <a:r>
              <a:rPr lang="fr-FR" dirty="0"/>
              <a:t> </a:t>
            </a:r>
            <a:r>
              <a:rPr lang="fr-FR" dirty="0" err="1"/>
              <a:t>depolarization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905A47-23D8-B048-B974-418A4909F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61DB50-ACB3-924D-ADA9-92DAC3991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FF4B4D-C743-AE4E-83E6-AF445A613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4A4068E-1EFF-1A4B-9E35-1827C7D7B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385" y="1360220"/>
            <a:ext cx="3889144" cy="3508167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147A5636-A06C-1C40-9152-67C835443F3B}"/>
              </a:ext>
            </a:extLst>
          </p:cNvPr>
          <p:cNvSpPr txBox="1"/>
          <p:nvPr/>
        </p:nvSpPr>
        <p:spPr>
          <a:xfrm>
            <a:off x="6237941" y="2057431"/>
            <a:ext cx="1151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7030A0"/>
                </a:solidFill>
              </a:rPr>
              <a:t>LEP </a:t>
            </a:r>
            <a:r>
              <a:rPr lang="fr-FR" dirty="0" err="1">
                <a:solidFill>
                  <a:srgbClr val="7030A0"/>
                </a:solidFill>
              </a:rPr>
              <a:t>legacy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5E51BE-B318-A240-BD0F-B9296A76D8DF}"/>
              </a:ext>
            </a:extLst>
          </p:cNvPr>
          <p:cNvSpPr/>
          <p:nvPr/>
        </p:nvSpPr>
        <p:spPr>
          <a:xfrm rot="16200000">
            <a:off x="-2992089" y="2992069"/>
            <a:ext cx="6445802" cy="461665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Assman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et al., </a:t>
            </a:r>
            <a:r>
              <a:rPr lang="fr-FR" sz="1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MR9"/>
              </a:rPr>
              <a:t>Eur</a:t>
            </a:r>
            <a:r>
              <a:rPr lang="fr-FR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MR9"/>
              </a:rPr>
              <a:t>. Phys. J. C 6, 187–223 (1999),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Blondel et al., arXiv:1909.12245; Baier &amp;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Khoze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Sov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J.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Nucl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Phys. \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textbf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{9}, 238-240 (1969) </a:t>
            </a:r>
          </a:p>
        </p:txBody>
      </p:sp>
      <p:sp>
        <p:nvSpPr>
          <p:cNvPr id="12" name="Text Box 18">
            <a:extLst>
              <a:ext uri="{FF2B5EF4-FFF2-40B4-BE49-F238E27FC236}">
                <a16:creationId xmlns:a16="http://schemas.microsoft.com/office/drawing/2014/main" id="{7C8523AB-0B1C-5D4A-BAC0-31E15E832D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644" y="1835617"/>
            <a:ext cx="4599069" cy="338554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 Scan spin precession frequency with magnetic kicker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 Box 18">
            <a:extLst>
              <a:ext uri="{FF2B5EF4-FFF2-40B4-BE49-F238E27FC236}">
                <a16:creationId xmlns:a16="http://schemas.microsoft.com/office/drawing/2014/main" id="{D41C1A1C-F4F0-7348-B9CE-18D3FE1DC2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199" y="2836333"/>
            <a:ext cx="3943350" cy="338554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Detect beam depolarization at resonance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Flèche vers le bas 13">
            <a:extLst>
              <a:ext uri="{FF2B5EF4-FFF2-40B4-BE49-F238E27FC236}">
                <a16:creationId xmlns:a16="http://schemas.microsoft.com/office/drawing/2014/main" id="{17BD70C7-3998-F445-8A32-A4B8E293797A}"/>
              </a:ext>
            </a:extLst>
          </p:cNvPr>
          <p:cNvSpPr/>
          <p:nvPr/>
        </p:nvSpPr>
        <p:spPr>
          <a:xfrm>
            <a:off x="2671710" y="2365288"/>
            <a:ext cx="338328" cy="2965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ext Box 18">
            <a:extLst>
              <a:ext uri="{FF2B5EF4-FFF2-40B4-BE49-F238E27FC236}">
                <a16:creationId xmlns:a16="http://schemas.microsoft.com/office/drawing/2014/main" id="{D40519B2-F485-0343-BE9E-6F0BA64DDD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645" y="3584018"/>
            <a:ext cx="4599069" cy="58477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beam energy spread too large for colliding beams</a:t>
            </a:r>
          </a:p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(smeared spin resonances) 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Text Box 18">
            <a:extLst>
              <a:ext uri="{FF2B5EF4-FFF2-40B4-BE49-F238E27FC236}">
                <a16:creationId xmlns:a16="http://schemas.microsoft.com/office/drawing/2014/main" id="{42F19D3A-E3C0-EB45-B427-F2C0E9380A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6933" y="5621669"/>
            <a:ext cx="7232903" cy="338554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24/7 operable Compton polarimeter for pilot bunches</a:t>
            </a:r>
          </a:p>
        </p:txBody>
      </p:sp>
      <p:sp>
        <p:nvSpPr>
          <p:cNvPr id="17" name="Text Box 18">
            <a:extLst>
              <a:ext uri="{FF2B5EF4-FFF2-40B4-BE49-F238E27FC236}">
                <a16:creationId xmlns:a16="http://schemas.microsoft.com/office/drawing/2014/main" id="{055AB428-6F21-7D42-9B7D-006D9FE3C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18" y="4687390"/>
            <a:ext cx="3943350" cy="33855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Use pilot bunches instead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Flèche vers le bas 17">
            <a:extLst>
              <a:ext uri="{FF2B5EF4-FFF2-40B4-BE49-F238E27FC236}">
                <a16:creationId xmlns:a16="http://schemas.microsoft.com/office/drawing/2014/main" id="{2270A820-5F2A-084B-AB9D-F03CF313E8BB}"/>
              </a:ext>
            </a:extLst>
          </p:cNvPr>
          <p:cNvSpPr/>
          <p:nvPr/>
        </p:nvSpPr>
        <p:spPr>
          <a:xfrm>
            <a:off x="2586029" y="4297115"/>
            <a:ext cx="338328" cy="2965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3220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DE748C-28BD-B148-B62C-3DD293BCC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experiments</a:t>
            </a:r>
            <a:r>
              <a:rPr lang="fr-FR" dirty="0"/>
              <a:t> and Pz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B67CF1-8951-FD41-8AA2-2F803DA14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FBD897-6082-4F40-A212-4E73238F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9CB00F9-CB7E-1A4E-AAE4-A8BC1932C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4</a:t>
            </a:fld>
            <a:endParaRPr lang="fr-FR"/>
          </a:p>
        </p:txBody>
      </p:sp>
      <p:sp>
        <p:nvSpPr>
          <p:cNvPr id="7" name="Text Box 18">
            <a:extLst>
              <a:ext uri="{FF2B5EF4-FFF2-40B4-BE49-F238E27FC236}">
                <a16:creationId xmlns:a16="http://schemas.microsoft.com/office/drawing/2014/main" id="{62A105A7-2079-4842-BB1E-466B94DC0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921" y="1172266"/>
            <a:ext cx="7852411" cy="33855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Precision EW physics is sensitive to longitudinal polarization (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Pz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)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ext Box 18">
            <a:extLst>
              <a:ext uri="{FF2B5EF4-FFF2-40B4-BE49-F238E27FC236}">
                <a16:creationId xmlns:a16="http://schemas.microsoft.com/office/drawing/2014/main" id="{070F8891-1EDE-794F-A9A6-1E2FCE6AA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920" y="1975714"/>
            <a:ext cx="7852411" cy="33855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few 10</a:t>
            </a:r>
            <a:r>
              <a:rPr lang="en-U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-5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accuracy on EW asymmetries require that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Pz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 is known at 10</a:t>
            </a:r>
            <a:r>
              <a:rPr lang="en-U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-5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level !  </a:t>
            </a:r>
            <a:endParaRPr lang="en-US" sz="1600" baseline="30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Flèche vers le bas 8">
            <a:extLst>
              <a:ext uri="{FF2B5EF4-FFF2-40B4-BE49-F238E27FC236}">
                <a16:creationId xmlns:a16="http://schemas.microsoft.com/office/drawing/2014/main" id="{E5B42DB1-04B1-1F48-B685-6153290C000D}"/>
              </a:ext>
            </a:extLst>
          </p:cNvPr>
          <p:cNvSpPr/>
          <p:nvPr/>
        </p:nvSpPr>
        <p:spPr>
          <a:xfrm>
            <a:off x="4122797" y="2606650"/>
            <a:ext cx="338328" cy="2965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 Box 18">
            <a:extLst>
              <a:ext uri="{FF2B5EF4-FFF2-40B4-BE49-F238E27FC236}">
                <a16:creationId xmlns:a16="http://schemas.microsoft.com/office/drawing/2014/main" id="{BFAB90D0-1F3D-A444-BB41-8707B2EC6D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920" y="3059462"/>
            <a:ext cx="7852411" cy="58477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High precision polarimetry in all directions AND accurate spin propagation desired </a:t>
            </a:r>
            <a:r>
              <a:rPr lang="en-US" sz="1600" dirty="0">
                <a:solidFill>
                  <a:srgbClr val="C00000"/>
                </a:solidFill>
                <a:sym typeface="Wingdings" pitchFamily="2" charset="2"/>
              </a:rPr>
              <a:t>for colliding bunches too</a:t>
            </a:r>
            <a:endParaRPr lang="en-US" sz="1600" baseline="30000" dirty="0">
              <a:solidFill>
                <a:srgbClr val="C00000"/>
              </a:solidFill>
            </a:endParaRPr>
          </a:p>
        </p:txBody>
      </p:sp>
      <p:sp>
        <p:nvSpPr>
          <p:cNvPr id="15" name="Text Box 18">
            <a:extLst>
              <a:ext uri="{FF2B5EF4-FFF2-40B4-BE49-F238E27FC236}">
                <a16:creationId xmlns:a16="http://schemas.microsoft.com/office/drawing/2014/main" id="{84F1ED45-55D8-4640-9548-430653E95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673" y="5006175"/>
            <a:ext cx="7232903" cy="584775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Can the same polarimeter be used for both colliding (accurate P measurement)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and pilots bunches (accurate E measurement from P) ?</a:t>
            </a:r>
          </a:p>
        </p:txBody>
      </p:sp>
    </p:spTree>
    <p:extLst>
      <p:ext uri="{BB962C8B-B14F-4D97-AF65-F5344CB8AC3E}">
        <p14:creationId xmlns:p14="http://schemas.microsoft.com/office/powerpoint/2010/main" val="2329615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E29CF57D-5DFC-D14B-9C9E-ABEE63BC6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305" y="3222902"/>
            <a:ext cx="5594379" cy="300115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0D7CAB-690A-D943-8A02-4331B65AF9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4356" y="761846"/>
            <a:ext cx="4009644" cy="22635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F129238-E278-864F-92B1-3645D47D7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The Compton </a:t>
            </a:r>
            <a:r>
              <a:rPr lang="fr-FR" dirty="0" err="1"/>
              <a:t>process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7B359E4-5F7F-DC46-8CF7-1BB88DF89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0B0AA3-7716-9A44-A07B-8C6A281D0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84130E-E7E2-9043-A3FA-C70254CA4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5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344511F-9E1E-6B4E-B7CD-262F406B1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" y="1195671"/>
            <a:ext cx="4499658" cy="14754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466199-CE16-8A4E-8A40-CDEA0003BEDE}"/>
              </a:ext>
            </a:extLst>
          </p:cNvPr>
          <p:cNvSpPr/>
          <p:nvPr/>
        </p:nvSpPr>
        <p:spPr>
          <a:xfrm rot="16200000">
            <a:off x="-2904410" y="2899737"/>
            <a:ext cx="6445802" cy="646331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Klein O. and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Nishina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Y., Z. Phys. 52(1929) 853; Ginzburg I. et al.,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Nucl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Instr. Methods in Phys. Research 219 (1984) 5, V. B.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Berestetskii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 E. M.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Lifshitz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 L. P.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Pitaevskii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(1982). Quantum Electrodynamics. Vol. 4 (2nd ed.)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59C4E50-5F86-8942-9559-C5215DCA6EC4}"/>
              </a:ext>
            </a:extLst>
          </p:cNvPr>
          <p:cNvSpPr txBox="1"/>
          <p:nvPr/>
        </p:nvSpPr>
        <p:spPr>
          <a:xfrm>
            <a:off x="5849604" y="1701602"/>
            <a:ext cx="2058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Compton x-section</a:t>
            </a:r>
          </a:p>
          <a:p>
            <a:r>
              <a:rPr lang="fr-FR" dirty="0"/>
              <a:t>~0.3b (Ee~45GeV)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33C2E449-5F43-E74C-8AF1-551DE417CFB1}"/>
              </a:ext>
            </a:extLst>
          </p:cNvPr>
          <p:cNvCxnSpPr>
            <a:cxnSpLocks/>
          </p:cNvCxnSpPr>
          <p:nvPr/>
        </p:nvCxnSpPr>
        <p:spPr>
          <a:xfrm flipH="1">
            <a:off x="5522976" y="3758582"/>
            <a:ext cx="1591860" cy="24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AF8BDD5D-7183-BF47-BBD9-896C5F278E3E}"/>
              </a:ext>
            </a:extLst>
          </p:cNvPr>
          <p:cNvSpPr txBox="1"/>
          <p:nvPr/>
        </p:nvSpPr>
        <p:spPr>
          <a:xfrm>
            <a:off x="7114835" y="3598207"/>
            <a:ext cx="1628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chemeClr val="bg2">
                    <a:lumMod val="25000"/>
                  </a:schemeClr>
                </a:solidFill>
              </a:rPr>
              <a:t>Kinematic</a:t>
            </a: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2">
                    <a:lumMod val="25000"/>
                  </a:schemeClr>
                </a:solidFill>
              </a:rPr>
              <a:t>edge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61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75CDA3-2EED-CF43-92D0-9204FDA40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Compton </a:t>
            </a:r>
            <a:r>
              <a:rPr lang="fr-FR" dirty="0" err="1"/>
              <a:t>polarimeter</a:t>
            </a:r>
            <a:r>
              <a:rPr lang="fr-FR" dirty="0"/>
              <a:t> </a:t>
            </a:r>
            <a:r>
              <a:rPr lang="fr-FR" dirty="0" err="1"/>
              <a:t>layout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DEF65B-F801-2E49-83F7-9CF101962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8CC35B-0BBD-A844-8FDE-44468A2FC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36CE6D-FDB2-4E4F-A66B-00F9747B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6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51DC787-3902-D343-AEED-D0C8B4096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350" y="1145621"/>
            <a:ext cx="7607300" cy="502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038C5D-7AD2-A04F-AE5D-E7223D84427C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Blondel et al., arXiv:1909.12245 </a:t>
            </a:r>
          </a:p>
        </p:txBody>
      </p:sp>
      <p:sp>
        <p:nvSpPr>
          <p:cNvPr id="12" name="Text Box 18">
            <a:extLst>
              <a:ext uri="{FF2B5EF4-FFF2-40B4-BE49-F238E27FC236}">
                <a16:creationId xmlns:a16="http://schemas.microsoft.com/office/drawing/2014/main" id="{C8432DD7-82F5-EB43-B3F5-9A0809B663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5182" y="6005545"/>
            <a:ext cx="7232903" cy="338554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Redundancy: measure both electrons and photons</a:t>
            </a:r>
          </a:p>
        </p:txBody>
      </p:sp>
    </p:spTree>
    <p:extLst>
      <p:ext uri="{BB962C8B-B14F-4D97-AF65-F5344CB8AC3E}">
        <p14:creationId xmlns:p14="http://schemas.microsoft.com/office/powerpoint/2010/main" val="1269523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08B669A1-A4A4-A241-BF5D-A0CBD1F1F0F0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                                                            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Berestskii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&amp;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Lfshitz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QED textbook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28C745E-C735-2043-A657-5FC5D8A7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Compton cross-section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41E52D-587D-2845-95C1-528953DDF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425E26-C429-754C-A668-2B5B28CAC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0162B0-4FE5-5A4F-9A6C-605DC2434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7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CBE6B51-0499-C04A-B1C6-2FC077444199}"/>
              </a:ext>
            </a:extLst>
          </p:cNvPr>
          <p:cNvSpPr txBox="1"/>
          <p:nvPr/>
        </p:nvSpPr>
        <p:spPr>
          <a:xfrm>
            <a:off x="102872" y="1862578"/>
            <a:ext cx="8812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chemeClr val="accent1"/>
                </a:solidFill>
              </a:rPr>
              <a:t>The Compton cross-section averaged over scattered particles spins: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AEB5838A-5ECB-EA48-8718-5A6046FDCBCC}"/>
                  </a:ext>
                </a:extLst>
              </p:cNvPr>
              <p:cNvSpPr txBox="1"/>
              <p:nvPr/>
            </p:nvSpPr>
            <p:spPr>
              <a:xfrm>
                <a:off x="4041860" y="1160811"/>
                <a:ext cx="773570" cy="5734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AEB5838A-5ECB-EA48-8718-5A6046FDCB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1860" y="1160811"/>
                <a:ext cx="773570" cy="573427"/>
              </a:xfrm>
              <a:prstGeom prst="rect">
                <a:avLst/>
              </a:prstGeom>
              <a:blipFill>
                <a:blip r:embed="rId2"/>
                <a:stretch>
                  <a:fillRect l="-3226" b="-63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51052AB3-583E-BE42-BACB-C8B9501B0B59}"/>
                  </a:ext>
                </a:extLst>
              </p:cNvPr>
              <p:cNvSpPr txBox="1"/>
              <p:nvPr/>
            </p:nvSpPr>
            <p:spPr>
              <a:xfrm>
                <a:off x="1424969" y="1165914"/>
                <a:ext cx="2526406" cy="5203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fr-FR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func>
                            <m:func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fr-FR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51052AB3-583E-BE42-BACB-C8B9501B0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4969" y="1165914"/>
                <a:ext cx="2526406" cy="520399"/>
              </a:xfrm>
              <a:prstGeom prst="rect">
                <a:avLst/>
              </a:prstGeom>
              <a:blipFill>
                <a:blip r:embed="rId3"/>
                <a:stretch>
                  <a:fillRect t="-4762" b="-95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e 29">
            <a:extLst>
              <a:ext uri="{FF2B5EF4-FFF2-40B4-BE49-F238E27FC236}">
                <a16:creationId xmlns:a16="http://schemas.microsoft.com/office/drawing/2014/main" id="{4608219B-23AC-5A43-AEB4-CEF4B928FF86}"/>
              </a:ext>
            </a:extLst>
          </p:cNvPr>
          <p:cNvGrpSpPr/>
          <p:nvPr/>
        </p:nvGrpSpPr>
        <p:grpSpPr>
          <a:xfrm>
            <a:off x="0" y="2414888"/>
            <a:ext cx="9087286" cy="1867703"/>
            <a:chOff x="56713" y="1819184"/>
            <a:chExt cx="9087286" cy="186770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8004403-2F9F-F54B-AA57-3DF7C4791321}"/>
                </a:ext>
              </a:extLst>
            </p:cNvPr>
            <p:cNvSpPr/>
            <p:nvPr/>
          </p:nvSpPr>
          <p:spPr>
            <a:xfrm>
              <a:off x="71594" y="2434751"/>
              <a:ext cx="1179057" cy="91358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F4DB7A5C-86EC-2B44-B5F4-18BBC33A35A3}"/>
                </a:ext>
              </a:extLst>
            </p:cNvPr>
            <p:cNvSpPr txBox="1"/>
            <p:nvPr/>
          </p:nvSpPr>
          <p:spPr>
            <a:xfrm rot="20138442">
              <a:off x="56713" y="1819184"/>
              <a:ext cx="13163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>
                  <a:solidFill>
                    <a:schemeClr val="accent1"/>
                  </a:solidFill>
                </a:rPr>
                <a:t>Differential cross-section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F8FF217-1AF9-4A4D-91D0-31CA01C8423A}"/>
                </a:ext>
              </a:extLst>
            </p:cNvPr>
            <p:cNvSpPr/>
            <p:nvPr/>
          </p:nvSpPr>
          <p:spPr>
            <a:xfrm>
              <a:off x="1409667" y="2434751"/>
              <a:ext cx="3473833" cy="913581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6E790318-BF4F-4041-B273-96DE8EBC587C}"/>
                </a:ext>
              </a:extLst>
            </p:cNvPr>
            <p:cNvSpPr txBox="1"/>
            <p:nvPr/>
          </p:nvSpPr>
          <p:spPr>
            <a:xfrm>
              <a:off x="1296811" y="3338867"/>
              <a:ext cx="36995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i="1" dirty="0">
                  <a:solidFill>
                    <a:schemeClr val="accent2"/>
                  </a:solidFill>
                </a:rPr>
                <a:t>Electron beam polarization independent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5A9E043-6FF3-CF41-9C3D-046F66D8307D}"/>
                </a:ext>
              </a:extLst>
            </p:cNvPr>
            <p:cNvSpPr/>
            <p:nvPr/>
          </p:nvSpPr>
          <p:spPr>
            <a:xfrm>
              <a:off x="4983983" y="2440066"/>
              <a:ext cx="4160016" cy="913581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0D73B4D8-EDA3-1E40-8BCF-0FD49687405E}"/>
                </a:ext>
              </a:extLst>
            </p:cNvPr>
            <p:cNvSpPr txBox="1"/>
            <p:nvPr/>
          </p:nvSpPr>
          <p:spPr>
            <a:xfrm>
              <a:off x="4762919" y="3348333"/>
              <a:ext cx="43810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i="1" dirty="0">
                  <a:solidFill>
                    <a:schemeClr val="accent5"/>
                  </a:solidFill>
                </a:rPr>
                <a:t>Electron beam polarization dependent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B402CD6-FEDD-DF4B-A46D-E9BFAADD300C}"/>
                </a:ext>
              </a:extLst>
            </p:cNvPr>
            <p:cNvSpPr/>
            <p:nvPr/>
          </p:nvSpPr>
          <p:spPr>
            <a:xfrm>
              <a:off x="4451420" y="2473543"/>
              <a:ext cx="432080" cy="884255"/>
            </a:xfrm>
            <a:prstGeom prst="rect">
              <a:avLst/>
            </a:prstGeom>
            <a:noFill/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908D5C52-7D3E-F046-9CF9-533A85CC0E81}"/>
                    </a:ext>
                  </a:extLst>
                </p:cNvPr>
                <p:cNvSpPr txBox="1"/>
                <p:nvPr/>
              </p:nvSpPr>
              <p:spPr>
                <a:xfrm>
                  <a:off x="71594" y="2628782"/>
                  <a:ext cx="9072405" cy="41402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1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𝑑𝑦𝑑</m:t>
                            </m:r>
                            <m:sSub>
                              <m:sSubPr>
                                <m:ctrlP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𝑜𝑏𝑠</m:t>
                                </m:r>
                              </m:sub>
                            </m:sSub>
                          </m:den>
                        </m:f>
                        <m:d>
                          <m:dPr>
                            <m:ctrlP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fr-FR" sz="13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13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fr-FR" sz="13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fr-FR" sz="13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𝑑𝑦</m:t>
                            </m:r>
                          </m:den>
                        </m:f>
                        <m:d>
                          <m:d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fr-FR" sz="13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fr-FR" sz="13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𝑑𝑦</m:t>
                            </m:r>
                          </m:den>
                        </m:f>
                        <m:d>
                          <m:d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func>
                          <m:func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13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13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13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fr-FR" sz="13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13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3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fr-FR" sz="13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𝑜𝑏𝑠</m:t>
                                        </m:r>
                                      </m:sub>
                                    </m:sSub>
                                    <m:r>
                                      <a:rPr lang="fr-FR" sz="13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fr-FR" sz="13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3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fr-FR" sz="13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𝑙𝑎𝑠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</m:func>
                        <m:sSubSup>
                          <m:sSubSupPr>
                            <m:ctrlPr>
                              <a:rPr lang="fr-FR" sz="1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𝒫</m:t>
                            </m:r>
                          </m:e>
                          <m:sub>
                            <m:r>
                              <a:rPr lang="fr-FR" sz="1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  <m:sup>
                            <m:r>
                              <a:rPr lang="fr-FR" sz="1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𝑙𝑎𝑠</m:t>
                            </m:r>
                          </m:sup>
                        </m:sSubSup>
                        <m:r>
                          <a:rPr lang="fr-FR" sz="13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fr-FR" sz="13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∥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𝑑𝑦</m:t>
                            </m:r>
                          </m:den>
                        </m:f>
                        <m:d>
                          <m:d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sSubSup>
                          <m:sSubSupPr>
                            <m:ctrlPr>
                              <a:rPr lang="fr-FR" sz="1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𝒫</m:t>
                            </m:r>
                          </m:e>
                          <m:sub>
                            <m:r>
                              <a:rPr lang="fr-FR" sz="1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sub>
                          <m:sup>
                            <m:r>
                              <a:rPr lang="fr-FR" sz="1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𝑙𝑎𝑠</m:t>
                            </m:r>
                          </m:sup>
                        </m:sSubSup>
                        <m:r>
                          <a:rPr lang="fr-FR" sz="13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sSub>
                          <m:sSubPr>
                            <m:ctrlP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d>
                          <m:dPr>
                            <m:ctrlP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3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func>
                          <m:func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13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13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sz="13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3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fr-FR" sz="13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𝑜𝑏𝑠</m:t>
                                    </m:r>
                                  </m:sub>
                                </m:sSub>
                                <m:r>
                                  <a:rPr lang="fr-FR" sz="13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r-FR" sz="13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3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fr-FR" sz="13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𝑒𝑙𝑒𝑐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  <m:r>
                          <a:rPr lang="fr-FR" sz="13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sSub>
                          <m:sSubPr>
                            <m:ctrlPr>
                              <a:rPr lang="fr-FR" sz="1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fr-FR" sz="13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fr-FR" sz="13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13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sz="13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13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fr-FR" sz="1300" i="1">
                            <a:latin typeface="Cambria Math" panose="02040503050406030204" pitchFamily="18" charset="0"/>
                          </a:rPr>
                          <m:t>))</m:t>
                        </m:r>
                      </m:oMath>
                    </m:oMathPara>
                  </a14:m>
                  <a:endParaRPr lang="en-GB" sz="1300" dirty="0"/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908D5C52-7D3E-F046-9CF9-533A85CC0E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94" y="2628782"/>
                  <a:ext cx="9072405" cy="414024"/>
                </a:xfrm>
                <a:prstGeom prst="rect">
                  <a:avLst/>
                </a:prstGeom>
                <a:blipFill>
                  <a:blip r:embed="rId4"/>
                  <a:stretch>
                    <a:fillRect b="-1818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6345AF43-F6A4-F544-9EF6-7F7520DB70B8}"/>
                </a:ext>
              </a:extLst>
            </p:cNvPr>
            <p:cNvSpPr txBox="1"/>
            <p:nvPr/>
          </p:nvSpPr>
          <p:spPr>
            <a:xfrm>
              <a:off x="962893" y="1828705"/>
              <a:ext cx="3699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>
                  <a:solidFill>
                    <a:schemeClr val="accent6">
                      <a:lumMod val="75000"/>
                    </a:schemeClr>
                  </a:solidFill>
                </a:rPr>
                <a:t>Transverse laser polarisation: nuisance parameter to minimize and keep under control </a:t>
              </a:r>
            </a:p>
          </p:txBody>
        </p:sp>
        <p:cxnSp>
          <p:nvCxnSpPr>
            <p:cNvPr id="24" name="Connecteur droit avec flèche 23">
              <a:extLst>
                <a:ext uri="{FF2B5EF4-FFF2-40B4-BE49-F238E27FC236}">
                  <a16:creationId xmlns:a16="http://schemas.microsoft.com/office/drawing/2014/main" id="{7F23252A-58A9-4642-8EB2-01734DF41F53}"/>
                </a:ext>
              </a:extLst>
            </p:cNvPr>
            <p:cNvCxnSpPr>
              <a:cxnSpLocks/>
            </p:cNvCxnSpPr>
            <p:nvPr/>
          </p:nvCxnSpPr>
          <p:spPr>
            <a:xfrm>
              <a:off x="3908809" y="2160396"/>
              <a:ext cx="321547" cy="274355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15AA948-9371-254B-9DF8-E71F42DF7678}"/>
                </a:ext>
              </a:extLst>
            </p:cNvPr>
            <p:cNvSpPr/>
            <p:nvPr/>
          </p:nvSpPr>
          <p:spPr>
            <a:xfrm>
              <a:off x="5928528" y="2449413"/>
              <a:ext cx="2190540" cy="884255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6919D253-F99B-094B-BE3F-F6A3EA5AAFCE}"/>
                </a:ext>
              </a:extLst>
            </p:cNvPr>
            <p:cNvSpPr txBox="1"/>
            <p:nvPr/>
          </p:nvSpPr>
          <p:spPr>
            <a:xfrm>
              <a:off x="4551904" y="1828705"/>
              <a:ext cx="3699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>
                  <a:solidFill>
                    <a:srgbClr val="7030A0"/>
                  </a:solidFill>
                </a:rPr>
                <a:t>Transverse electron beam polarisation: intervenes as an asymmetry in the transverse plane</a:t>
              </a:r>
            </a:p>
          </p:txBody>
        </p:sp>
        <p:cxnSp>
          <p:nvCxnSpPr>
            <p:cNvPr id="28" name="Connecteur droit avec flèche 27">
              <a:extLst>
                <a:ext uri="{FF2B5EF4-FFF2-40B4-BE49-F238E27FC236}">
                  <a16:creationId xmlns:a16="http://schemas.microsoft.com/office/drawing/2014/main" id="{B4F8E68C-97B6-E24C-BD17-259A1D0B9368}"/>
                </a:ext>
              </a:extLst>
            </p:cNvPr>
            <p:cNvCxnSpPr>
              <a:cxnSpLocks/>
            </p:cNvCxnSpPr>
            <p:nvPr/>
          </p:nvCxnSpPr>
          <p:spPr>
            <a:xfrm>
              <a:off x="7497820" y="2160396"/>
              <a:ext cx="321547" cy="27435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 Box 18">
            <a:extLst>
              <a:ext uri="{FF2B5EF4-FFF2-40B4-BE49-F238E27FC236}">
                <a16:creationId xmlns:a16="http://schemas.microsoft.com/office/drawing/2014/main" id="{7FAE4B81-565C-9F40-A00C-0142653C7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23" y="4742580"/>
            <a:ext cx="88434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⚠️ But small opening angle of scattered particles: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Electrons 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s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</a:rPr>
              <a:t>pectrometer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Photons 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difficult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 to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measure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asymmetric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 distribution of a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narrow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 spot  long lever arm </a:t>
            </a:r>
            <a:r>
              <a:rPr lang="fr-FR" sz="1400" dirty="0" err="1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needed</a:t>
            </a:r>
            <a:endParaRPr lang="fr-FR" sz="1400" dirty="0">
              <a:solidFill>
                <a:schemeClr val="accent5">
                  <a:lumMod val="75000"/>
                </a:schemeClr>
              </a:solidFill>
              <a:sym typeface="Wingdings" pitchFamily="2" charset="2"/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DBECE917-FCAD-A44E-9132-03E6C601CC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1575" y="150474"/>
            <a:ext cx="3299165" cy="108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258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6F5639-BB87-224E-B8E4-EE075EDA4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QED corrections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1507BF-77B6-1640-9ACE-94D7F33C8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5C182B-04E8-4C48-9D2A-F5F6B79CF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0FFD9F-5DD8-AE4D-AE93-F97572E0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8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48785CC-FE08-394F-83B4-010EEFA556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" r="3125"/>
          <a:stretch/>
        </p:blipFill>
        <p:spPr>
          <a:xfrm>
            <a:off x="2171770" y="2295072"/>
            <a:ext cx="4104894" cy="282128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861F7699-4153-2B44-AF1C-283521D72C46}"/>
              </a:ext>
            </a:extLst>
          </p:cNvPr>
          <p:cNvSpPr txBox="1"/>
          <p:nvPr/>
        </p:nvSpPr>
        <p:spPr>
          <a:xfrm>
            <a:off x="1264366" y="1871938"/>
            <a:ext cx="331280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QED corrections&lt;0.001 @ 45 GeV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58CBC1-3DD2-B24D-8F6C-1C10E4AF85B9}"/>
              </a:ext>
            </a:extLst>
          </p:cNvPr>
          <p:cNvSpPr/>
          <p:nvPr/>
        </p:nvSpPr>
        <p:spPr>
          <a:xfrm rot="16200000">
            <a:off x="-2989901" y="2992069"/>
            <a:ext cx="6445802" cy="461665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Denner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&amp;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Dittmaier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Nucl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Phys. B 540 (1999) 58, Swartz Phys. Rev. D 58 014010 (1998),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Veltman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Ophys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Rev. D 40 2810 (1989),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Veltman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Phys. Rev D 42 1856E (1990)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D0272C-8395-8842-88B3-3D843919B3BE}"/>
              </a:ext>
            </a:extLst>
          </p:cNvPr>
          <p:cNvSpPr/>
          <p:nvPr/>
        </p:nvSpPr>
        <p:spPr>
          <a:xfrm>
            <a:off x="4402756" y="0"/>
            <a:ext cx="458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>
                <a:sym typeface="Wingdings" panose="05000000000000000000" pitchFamily="2" charset="2"/>
              </a:rPr>
              <a:t>Involved processes e𝛾 e𝛾, e𝛾</a:t>
            </a:r>
            <a:r>
              <a:rPr lang="en-US" i="1" dirty="0" err="1">
                <a:sym typeface="Wingdings" panose="05000000000000000000" pitchFamily="2" charset="2"/>
              </a:rPr>
              <a:t>eee</a:t>
            </a:r>
            <a:r>
              <a:rPr lang="en-US" i="1" dirty="0">
                <a:sym typeface="Wingdings" panose="05000000000000000000" pitchFamily="2" charset="2"/>
              </a:rPr>
              <a:t>, e𝛾 e𝛾𝛾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7875672-3086-5742-A5BF-B5FADF9813CA}"/>
              </a:ext>
            </a:extLst>
          </p:cNvPr>
          <p:cNvSpPr txBox="1"/>
          <p:nvPr/>
        </p:nvSpPr>
        <p:spPr>
          <a:xfrm>
            <a:off x="4522750" y="4789979"/>
            <a:ext cx="17904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Scattered</a:t>
            </a:r>
            <a:r>
              <a:rPr lang="fr-FR" sz="1200" dirty="0"/>
              <a:t> </a:t>
            </a:r>
            <a:r>
              <a:rPr lang="fr-FR" sz="1200" dirty="0" err="1"/>
              <a:t>electron</a:t>
            </a:r>
            <a:r>
              <a:rPr lang="fr-FR" sz="1200" dirty="0"/>
              <a:t> </a:t>
            </a:r>
            <a:r>
              <a:rPr lang="fr-FR" sz="1200" dirty="0" err="1"/>
              <a:t>energy</a:t>
            </a: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52AFFB9C-F29B-1D4D-AFA3-53D734EE2013}"/>
                  </a:ext>
                </a:extLst>
              </p:cNvPr>
              <p:cNvSpPr txBox="1"/>
              <p:nvPr/>
            </p:nvSpPr>
            <p:spPr>
              <a:xfrm>
                <a:off x="3962260" y="1041920"/>
                <a:ext cx="5554663" cy="5259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′)≅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d>
                        <m:d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fr-FR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𝒫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𝒫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𝑙𝑎𝑠</m:t>
                              </m:r>
                            </m:sub>
                          </m:sSub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𝛥</m:t>
                              </m:r>
                              <m:r>
                                <a:rPr lang="fr-FR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52AFFB9C-F29B-1D4D-AFA3-53D734EE20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260" y="1041920"/>
                <a:ext cx="5554663" cy="525913"/>
              </a:xfrm>
              <a:prstGeom prst="rect">
                <a:avLst/>
              </a:prstGeom>
              <a:blipFill>
                <a:blip r:embed="rId3"/>
                <a:stretch>
                  <a:fillRect t="-2381" b="-1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 Box 18">
            <a:extLst>
              <a:ext uri="{FF2B5EF4-FFF2-40B4-BE49-F238E27FC236}">
                <a16:creationId xmlns:a16="http://schemas.microsoft.com/office/drawing/2014/main" id="{DC703ADF-5EE0-9A42-BF14-AC61BF98F7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6933" y="5621669"/>
            <a:ext cx="7232903" cy="338554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Need to be eventually included in simulations…</a:t>
            </a:r>
          </a:p>
        </p:txBody>
      </p:sp>
    </p:spTree>
    <p:extLst>
      <p:ext uri="{BB962C8B-B14F-4D97-AF65-F5344CB8AC3E}">
        <p14:creationId xmlns:p14="http://schemas.microsoft.com/office/powerpoint/2010/main" val="3025327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440603-A64C-244E-830E-DB062466A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Transverse distributions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EB74E7C-51C9-2741-B60E-9704E88DD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14D7FB-1249-CD40-AB1C-B056DDBCE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8AFDBC-A80C-8340-ACBB-5A5B156D5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9</a:t>
            </a:fld>
            <a:endParaRPr lang="fr-FR"/>
          </a:p>
        </p:txBody>
      </p:sp>
      <p:sp>
        <p:nvSpPr>
          <p:cNvPr id="8" name="Text Box 18">
            <a:extLst>
              <a:ext uri="{FF2B5EF4-FFF2-40B4-BE49-F238E27FC236}">
                <a16:creationId xmlns:a16="http://schemas.microsoft.com/office/drawing/2014/main" id="{BA1471AB-E6AB-EE42-8673-D497B58CD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900" y="5704066"/>
            <a:ext cx="7232903" cy="338554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Realistic detector specifications to be drawn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BE0C287-E3ED-1641-9C47-AC0CC1042D3D}"/>
              </a:ext>
            </a:extLst>
          </p:cNvPr>
          <p:cNvSpPr txBox="1"/>
          <p:nvPr/>
        </p:nvSpPr>
        <p:spPr>
          <a:xfrm>
            <a:off x="455485" y="938886"/>
            <a:ext cx="8629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Based</a:t>
            </a:r>
            <a:r>
              <a:rPr lang="fr-FR" dirty="0"/>
              <a:t> on </a:t>
            </a:r>
            <a:r>
              <a:rPr lang="fr-FR" dirty="0" err="1"/>
              <a:t>measurement</a:t>
            </a:r>
            <a:r>
              <a:rPr lang="fr-FR" dirty="0"/>
              <a:t> of </a:t>
            </a:r>
            <a:r>
              <a:rPr lang="fr-FR" dirty="0" err="1"/>
              <a:t>scattered</a:t>
            </a:r>
            <a:r>
              <a:rPr lang="fr-FR" dirty="0"/>
              <a:t> </a:t>
            </a:r>
            <a:r>
              <a:rPr lang="fr-FR" dirty="0" err="1"/>
              <a:t>particles</a:t>
            </a:r>
            <a:r>
              <a:rPr lang="fr-FR" dirty="0"/>
              <a:t> transverse distributions (</a:t>
            </a:r>
            <a:r>
              <a:rPr lang="fr-FR" dirty="0" err="1"/>
              <a:t>pixelized</a:t>
            </a:r>
            <a:r>
              <a:rPr lang="fr-FR" dirty="0"/>
              <a:t> detectors)</a:t>
            </a:r>
          </a:p>
        </p:txBody>
      </p:sp>
      <p:sp>
        <p:nvSpPr>
          <p:cNvPr id="818" name="Rectangle 817">
            <a:extLst>
              <a:ext uri="{FF2B5EF4-FFF2-40B4-BE49-F238E27FC236}">
                <a16:creationId xmlns:a16="http://schemas.microsoft.com/office/drawing/2014/main" id="{FF46826A-45C5-4845-9DD7-D209E0DA0CE2}"/>
              </a:ext>
            </a:extLst>
          </p:cNvPr>
          <p:cNvSpPr/>
          <p:nvPr/>
        </p:nvSpPr>
        <p:spPr>
          <a:xfrm>
            <a:off x="285750" y="6144898"/>
            <a:ext cx="90679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Open questions: detector spatial resolution, longitudinal sampling, rates, combined fits, laser polarization flips,…  </a:t>
            </a:r>
            <a:endParaRPr lang="fr-FR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DE4D6828-B232-4F49-9341-D27A667D3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312143" y="467450"/>
            <a:ext cx="4376392" cy="6096841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80A571DC-B8B4-9240-B28B-03629CE43884}"/>
              </a:ext>
            </a:extLst>
          </p:cNvPr>
          <p:cNvSpPr txBox="1"/>
          <p:nvPr/>
        </p:nvSpPr>
        <p:spPr>
          <a:xfrm>
            <a:off x="6548760" y="45871"/>
            <a:ext cx="2618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in a few seconds for pilots</a:t>
            </a:r>
          </a:p>
        </p:txBody>
      </p:sp>
      <p:sp>
        <p:nvSpPr>
          <p:cNvPr id="823" name="Rectangle 822">
            <a:extLst>
              <a:ext uri="{FF2B5EF4-FFF2-40B4-BE49-F238E27FC236}">
                <a16:creationId xmlns:a16="http://schemas.microsoft.com/office/drawing/2014/main" id="{1054AACA-DD58-D743-A73F-B8F95FF67AB9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Blondel et al., arXiv:1909.12245 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C9FF6DC9-8D7F-1940-9112-7F584AD1FEF2}"/>
              </a:ext>
            </a:extLst>
          </p:cNvPr>
          <p:cNvCxnSpPr>
            <a:cxnSpLocks/>
          </p:cNvCxnSpPr>
          <p:nvPr/>
        </p:nvCxnSpPr>
        <p:spPr>
          <a:xfrm flipV="1">
            <a:off x="6483096" y="4187080"/>
            <a:ext cx="892721" cy="1232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AC6C9D35-A194-FF4F-8C43-6876B209E39D}"/>
              </a:ext>
            </a:extLst>
          </p:cNvPr>
          <p:cNvSpPr txBox="1"/>
          <p:nvPr/>
        </p:nvSpPr>
        <p:spPr>
          <a:xfrm>
            <a:off x="6548761" y="3663860"/>
            <a:ext cx="2484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Beam</a:t>
            </a:r>
            <a:r>
              <a:rPr lang="fr-FR" sz="1400" dirty="0"/>
              <a:t> </a:t>
            </a:r>
            <a:r>
              <a:rPr lang="fr-FR" sz="1400" dirty="0" err="1"/>
              <a:t>energy</a:t>
            </a:r>
            <a:r>
              <a:rPr lang="fr-FR" sz="1400" dirty="0"/>
              <a:t> </a:t>
            </a:r>
            <a:r>
              <a:rPr lang="fr-FR" sz="1400" dirty="0" err="1"/>
              <a:t>may</a:t>
            </a:r>
            <a:r>
              <a:rPr lang="fr-FR" sz="1400" dirty="0"/>
              <a:t>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extracted</a:t>
            </a:r>
            <a:r>
              <a:rPr lang="fr-FR" sz="1400" dirty="0"/>
              <a:t> </a:t>
            </a:r>
            <a:r>
              <a:rPr lang="fr-FR" sz="1400" dirty="0" err="1"/>
              <a:t>too</a:t>
            </a:r>
            <a:r>
              <a:rPr lang="fr-FR" sz="1400" dirty="0"/>
              <a:t>! </a:t>
            </a:r>
            <a:r>
              <a:rPr lang="fr-FR" sz="1400" dirty="0">
                <a:sym typeface="Wingdings" pitchFamily="2" charset="2"/>
              </a:rPr>
              <a:t> </a:t>
            </a:r>
            <a:r>
              <a:rPr lang="fr-FR" sz="1400" dirty="0" err="1">
                <a:sym typeface="Wingdings" pitchFamily="2" charset="2"/>
              </a:rPr>
              <a:t>redundancy</a:t>
            </a:r>
            <a:endParaRPr lang="fr-FR" sz="1400" dirty="0"/>
          </a:p>
        </p:txBody>
      </p:sp>
      <p:sp>
        <p:nvSpPr>
          <p:cNvPr id="829" name="ZoneTexte 828">
            <a:extLst>
              <a:ext uri="{FF2B5EF4-FFF2-40B4-BE49-F238E27FC236}">
                <a16:creationId xmlns:a16="http://schemas.microsoft.com/office/drawing/2014/main" id="{88D9D439-793C-9545-B4B6-C5A127F7C54E}"/>
              </a:ext>
            </a:extLst>
          </p:cNvPr>
          <p:cNvSpPr txBox="1"/>
          <p:nvPr/>
        </p:nvSpPr>
        <p:spPr>
          <a:xfrm>
            <a:off x="6483096" y="2369101"/>
            <a:ext cx="2484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All components </a:t>
            </a:r>
            <a:r>
              <a:rPr lang="fr-FR" sz="1400" dirty="0" err="1"/>
              <a:t>extracted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~0.001 </a:t>
            </a:r>
            <a:r>
              <a:rPr lang="fr-FR" sz="1400" dirty="0" err="1"/>
              <a:t>precision</a:t>
            </a:r>
            <a:r>
              <a:rPr lang="fr-FR" sz="1400" dirty="0"/>
              <a:t> in few seconds</a:t>
            </a:r>
          </a:p>
        </p:txBody>
      </p:sp>
      <p:pic>
        <p:nvPicPr>
          <p:cNvPr id="1028" name="Picture 4" descr="page1image120995840">
            <a:extLst>
              <a:ext uri="{FF2B5EF4-FFF2-40B4-BE49-F238E27FC236}">
                <a16:creationId xmlns:a16="http://schemas.microsoft.com/office/drawing/2014/main" id="{6918AF55-B082-5D4A-9954-CD5999AF9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733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page1image383049216">
            <a:extLst>
              <a:ext uri="{FF2B5EF4-FFF2-40B4-BE49-F238E27FC236}">
                <a16:creationId xmlns:a16="http://schemas.microsoft.com/office/drawing/2014/main" id="{84F1A6C0-2A4F-FE4C-985C-D4EDB5248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733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age1image383043456">
            <a:extLst>
              <a:ext uri="{FF2B5EF4-FFF2-40B4-BE49-F238E27FC236}">
                <a16:creationId xmlns:a16="http://schemas.microsoft.com/office/drawing/2014/main" id="{B20C00DF-DF9A-3446-B635-50ED54E02B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733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page1image383048832">
            <a:extLst>
              <a:ext uri="{FF2B5EF4-FFF2-40B4-BE49-F238E27FC236}">
                <a16:creationId xmlns:a16="http://schemas.microsoft.com/office/drawing/2014/main" id="{C5BE1278-BC54-8144-B8FA-682F39749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3200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age1image120995952">
            <a:extLst>
              <a:ext uri="{FF2B5EF4-FFF2-40B4-BE49-F238E27FC236}">
                <a16:creationId xmlns:a16="http://schemas.microsoft.com/office/drawing/2014/main" id="{0B4BE09A-DFCA-4A4D-9A15-0A70F2CD4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57400" cy="149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page1image120996064">
            <a:extLst>
              <a:ext uri="{FF2B5EF4-FFF2-40B4-BE49-F238E27FC236}">
                <a16:creationId xmlns:a16="http://schemas.microsoft.com/office/drawing/2014/main" id="{C0D0A0AF-091F-9B42-9EE0-B619C7442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57400" cy="149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age1image120996176">
            <a:extLst>
              <a:ext uri="{FF2B5EF4-FFF2-40B4-BE49-F238E27FC236}">
                <a16:creationId xmlns:a16="http://schemas.microsoft.com/office/drawing/2014/main" id="{6A4FC3F0-CFE1-F146-8CF7-95251AAAF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733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page1image120996288">
            <a:extLst>
              <a:ext uri="{FF2B5EF4-FFF2-40B4-BE49-F238E27FC236}">
                <a16:creationId xmlns:a16="http://schemas.microsoft.com/office/drawing/2014/main" id="{4D9D2886-1EE9-ED41-A3E4-7F26C79F3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733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page1image383053632">
            <a:extLst>
              <a:ext uri="{FF2B5EF4-FFF2-40B4-BE49-F238E27FC236}">
                <a16:creationId xmlns:a16="http://schemas.microsoft.com/office/drawing/2014/main" id="{4D045654-9D5B-A44E-BB1C-EFC38F470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page1image383053824">
            <a:extLst>
              <a:ext uri="{FF2B5EF4-FFF2-40B4-BE49-F238E27FC236}">
                <a16:creationId xmlns:a16="http://schemas.microsoft.com/office/drawing/2014/main" id="{A1A5F2D3-A31E-1649-86BE-DB9BEBD88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page1image383054016">
            <a:extLst>
              <a:ext uri="{FF2B5EF4-FFF2-40B4-BE49-F238E27FC236}">
                <a16:creationId xmlns:a16="http://schemas.microsoft.com/office/drawing/2014/main" id="{04217712-C581-7945-9C16-A0F740892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page1image383054208">
            <a:extLst>
              <a:ext uri="{FF2B5EF4-FFF2-40B4-BE49-F238E27FC236}">
                <a16:creationId xmlns:a16="http://schemas.microsoft.com/office/drawing/2014/main" id="{FF6DDCA6-CA87-FF42-8B9A-7E2C3AECE1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page1image383054400">
            <a:extLst>
              <a:ext uri="{FF2B5EF4-FFF2-40B4-BE49-F238E27FC236}">
                <a16:creationId xmlns:a16="http://schemas.microsoft.com/office/drawing/2014/main" id="{15810C5E-6FF7-064B-8C42-6379280D2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page1image383054592">
            <a:extLst>
              <a:ext uri="{FF2B5EF4-FFF2-40B4-BE49-F238E27FC236}">
                <a16:creationId xmlns:a16="http://schemas.microsoft.com/office/drawing/2014/main" id="{4EBA5243-0924-2A40-9958-189D06AAF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page1image383054784">
            <a:extLst>
              <a:ext uri="{FF2B5EF4-FFF2-40B4-BE49-F238E27FC236}">
                <a16:creationId xmlns:a16="http://schemas.microsoft.com/office/drawing/2014/main" id="{E7E45FA2-EF4F-0A4D-8203-8D4D7490CC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page1image383054976">
            <a:extLst>
              <a:ext uri="{FF2B5EF4-FFF2-40B4-BE49-F238E27FC236}">
                <a16:creationId xmlns:a16="http://schemas.microsoft.com/office/drawing/2014/main" id="{25776F50-957B-964E-9290-61DF6B8DFF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page1image383055168">
            <a:extLst>
              <a:ext uri="{FF2B5EF4-FFF2-40B4-BE49-F238E27FC236}">
                <a16:creationId xmlns:a16="http://schemas.microsoft.com/office/drawing/2014/main" id="{8CCC05DC-08EB-514A-98F5-4BDFF8EACD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page1image383055360">
            <a:extLst>
              <a:ext uri="{FF2B5EF4-FFF2-40B4-BE49-F238E27FC236}">
                <a16:creationId xmlns:a16="http://schemas.microsoft.com/office/drawing/2014/main" id="{22957CDD-A479-D746-90B5-803724EAB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page1image383055552">
            <a:extLst>
              <a:ext uri="{FF2B5EF4-FFF2-40B4-BE49-F238E27FC236}">
                <a16:creationId xmlns:a16="http://schemas.microsoft.com/office/drawing/2014/main" id="{58EE5F09-A630-EF49-9250-79246406A3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page1image383055744">
            <a:extLst>
              <a:ext uri="{FF2B5EF4-FFF2-40B4-BE49-F238E27FC236}">
                <a16:creationId xmlns:a16="http://schemas.microsoft.com/office/drawing/2014/main" id="{32181F15-A47A-614A-8E0A-BB28E5AB3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page1image383055936">
            <a:extLst>
              <a:ext uri="{FF2B5EF4-FFF2-40B4-BE49-F238E27FC236}">
                <a16:creationId xmlns:a16="http://schemas.microsoft.com/office/drawing/2014/main" id="{58C59162-D71A-C949-8B5F-8B82ADBDDA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page1image383056128">
            <a:extLst>
              <a:ext uri="{FF2B5EF4-FFF2-40B4-BE49-F238E27FC236}">
                <a16:creationId xmlns:a16="http://schemas.microsoft.com/office/drawing/2014/main" id="{6D36536B-26B0-8744-BFA2-F1229BA259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page1image383056320">
            <a:extLst>
              <a:ext uri="{FF2B5EF4-FFF2-40B4-BE49-F238E27FC236}">
                <a16:creationId xmlns:a16="http://schemas.microsoft.com/office/drawing/2014/main" id="{D25ADBC2-536E-3442-9270-11CFC5E5BD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page1image383056512">
            <a:extLst>
              <a:ext uri="{FF2B5EF4-FFF2-40B4-BE49-F238E27FC236}">
                <a16:creationId xmlns:a16="http://schemas.microsoft.com/office/drawing/2014/main" id="{D38A2F61-FA5A-5B42-868F-5D254F9E7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page1image383056704">
            <a:extLst>
              <a:ext uri="{FF2B5EF4-FFF2-40B4-BE49-F238E27FC236}">
                <a16:creationId xmlns:a16="http://schemas.microsoft.com/office/drawing/2014/main" id="{242FE4EF-86B2-DE41-8E72-FD9A039395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page1image383056896">
            <a:extLst>
              <a:ext uri="{FF2B5EF4-FFF2-40B4-BE49-F238E27FC236}">
                <a16:creationId xmlns:a16="http://schemas.microsoft.com/office/drawing/2014/main" id="{C40E587B-02E4-5C4A-B31E-87FC6589A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page1image383057088">
            <a:extLst>
              <a:ext uri="{FF2B5EF4-FFF2-40B4-BE49-F238E27FC236}">
                <a16:creationId xmlns:a16="http://schemas.microsoft.com/office/drawing/2014/main" id="{CC5D7E85-4C01-DE43-A8F6-6063F797E8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page1image383057280">
            <a:extLst>
              <a:ext uri="{FF2B5EF4-FFF2-40B4-BE49-F238E27FC236}">
                <a16:creationId xmlns:a16="http://schemas.microsoft.com/office/drawing/2014/main" id="{DE98F86B-89B3-C644-A4B9-36B1A1425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page1image383057472">
            <a:extLst>
              <a:ext uri="{FF2B5EF4-FFF2-40B4-BE49-F238E27FC236}">
                <a16:creationId xmlns:a16="http://schemas.microsoft.com/office/drawing/2014/main" id="{5669FC3B-9AF2-0042-874D-F0EAA34D3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page1image383057664">
            <a:extLst>
              <a:ext uri="{FF2B5EF4-FFF2-40B4-BE49-F238E27FC236}">
                <a16:creationId xmlns:a16="http://schemas.microsoft.com/office/drawing/2014/main" id="{F326D76D-FAB0-1645-8631-F548B27F1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35" descr="page1image383065600">
            <a:extLst>
              <a:ext uri="{FF2B5EF4-FFF2-40B4-BE49-F238E27FC236}">
                <a16:creationId xmlns:a16="http://schemas.microsoft.com/office/drawing/2014/main" id="{19A911B2-54B4-1548-AB01-6358893D06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page1image383062528">
            <a:extLst>
              <a:ext uri="{FF2B5EF4-FFF2-40B4-BE49-F238E27FC236}">
                <a16:creationId xmlns:a16="http://schemas.microsoft.com/office/drawing/2014/main" id="{FDF99C0A-A619-7540-89F0-BF88631959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Picture 37" descr="page1image383058688">
            <a:extLst>
              <a:ext uri="{FF2B5EF4-FFF2-40B4-BE49-F238E27FC236}">
                <a16:creationId xmlns:a16="http://schemas.microsoft.com/office/drawing/2014/main" id="{785D86FC-0A48-9946-822A-F930C612C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page1image383061184">
            <a:extLst>
              <a:ext uri="{FF2B5EF4-FFF2-40B4-BE49-F238E27FC236}">
                <a16:creationId xmlns:a16="http://schemas.microsoft.com/office/drawing/2014/main" id="{7DDE1648-6A93-884B-A0A3-977B1F672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3" name="Picture 39" descr="page1image383073088">
            <a:extLst>
              <a:ext uri="{FF2B5EF4-FFF2-40B4-BE49-F238E27FC236}">
                <a16:creationId xmlns:a16="http://schemas.microsoft.com/office/drawing/2014/main" id="{3132B634-0F31-4E41-8B68-B19C84B0FA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page1image383073280">
            <a:extLst>
              <a:ext uri="{FF2B5EF4-FFF2-40B4-BE49-F238E27FC236}">
                <a16:creationId xmlns:a16="http://schemas.microsoft.com/office/drawing/2014/main" id="{3CC57FED-8064-5347-8425-8C6DA97B7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" name="Picture 41" descr="page1image383073472">
            <a:extLst>
              <a:ext uri="{FF2B5EF4-FFF2-40B4-BE49-F238E27FC236}">
                <a16:creationId xmlns:a16="http://schemas.microsoft.com/office/drawing/2014/main" id="{76E0207B-C9BD-F449-AA19-C4A09B10F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page1image383072512">
            <a:extLst>
              <a:ext uri="{FF2B5EF4-FFF2-40B4-BE49-F238E27FC236}">
                <a16:creationId xmlns:a16="http://schemas.microsoft.com/office/drawing/2014/main" id="{E46C40A6-D3BA-864B-AC54-FBE970C038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7" name="Picture 43" descr="page1image383061568">
            <a:extLst>
              <a:ext uri="{FF2B5EF4-FFF2-40B4-BE49-F238E27FC236}">
                <a16:creationId xmlns:a16="http://schemas.microsoft.com/office/drawing/2014/main" id="{0E1A21B8-0EA6-DB44-A8E4-41864127E8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page1image383062912">
            <a:extLst>
              <a:ext uri="{FF2B5EF4-FFF2-40B4-BE49-F238E27FC236}">
                <a16:creationId xmlns:a16="http://schemas.microsoft.com/office/drawing/2014/main" id="{5A9261CB-5F72-EA46-99D6-C978413E8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9" name="Picture 45" descr="page1image383063104">
            <a:extLst>
              <a:ext uri="{FF2B5EF4-FFF2-40B4-BE49-F238E27FC236}">
                <a16:creationId xmlns:a16="http://schemas.microsoft.com/office/drawing/2014/main" id="{23C8AF15-02D1-0E48-8AAE-60C1EDE699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page1image383060800">
            <a:extLst>
              <a:ext uri="{FF2B5EF4-FFF2-40B4-BE49-F238E27FC236}">
                <a16:creationId xmlns:a16="http://schemas.microsoft.com/office/drawing/2014/main" id="{E8430FCF-CEDD-024E-BE10-A98BE79E9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1" name="Picture 47" descr="page1image120996512">
            <a:extLst>
              <a:ext uri="{FF2B5EF4-FFF2-40B4-BE49-F238E27FC236}">
                <a16:creationId xmlns:a16="http://schemas.microsoft.com/office/drawing/2014/main" id="{86881380-5589-1E49-B9F1-7C0FD7228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page1image383062144">
            <a:extLst>
              <a:ext uri="{FF2B5EF4-FFF2-40B4-BE49-F238E27FC236}">
                <a16:creationId xmlns:a16="http://schemas.microsoft.com/office/drawing/2014/main" id="{C6CE58AB-7F6F-C74B-9AE8-327FCD413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3" name="Picture 49" descr="page1image383063680">
            <a:extLst>
              <a:ext uri="{FF2B5EF4-FFF2-40B4-BE49-F238E27FC236}">
                <a16:creationId xmlns:a16="http://schemas.microsoft.com/office/drawing/2014/main" id="{8576B7EF-12A4-244A-9189-2F18297C0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4" name="Picture 50" descr="page1image383066176">
            <a:extLst>
              <a:ext uri="{FF2B5EF4-FFF2-40B4-BE49-F238E27FC236}">
                <a16:creationId xmlns:a16="http://schemas.microsoft.com/office/drawing/2014/main" id="{A6CD2C04-9438-174F-9943-B37952798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5" name="Picture 51" descr="page1image383059456">
            <a:extLst>
              <a:ext uri="{FF2B5EF4-FFF2-40B4-BE49-F238E27FC236}">
                <a16:creationId xmlns:a16="http://schemas.microsoft.com/office/drawing/2014/main" id="{820B7DAA-0602-D845-B76C-35F30177D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6" name="Picture 52" descr="page1image383061760">
            <a:extLst>
              <a:ext uri="{FF2B5EF4-FFF2-40B4-BE49-F238E27FC236}">
                <a16:creationId xmlns:a16="http://schemas.microsoft.com/office/drawing/2014/main" id="{225AAFE2-4864-5B48-A19E-A369702171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7" name="Picture 53" descr="page1image383106240">
            <a:extLst>
              <a:ext uri="{FF2B5EF4-FFF2-40B4-BE49-F238E27FC236}">
                <a16:creationId xmlns:a16="http://schemas.microsoft.com/office/drawing/2014/main" id="{B4C3C037-7925-C244-BD80-70C4E077F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8" name="Picture 54" descr="page1image383106048">
            <a:extLst>
              <a:ext uri="{FF2B5EF4-FFF2-40B4-BE49-F238E27FC236}">
                <a16:creationId xmlns:a16="http://schemas.microsoft.com/office/drawing/2014/main" id="{18167B8E-2F0A-B344-AD43-AA1495FF27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9" name="Picture 55" descr="page1image383105664">
            <a:extLst>
              <a:ext uri="{FF2B5EF4-FFF2-40B4-BE49-F238E27FC236}">
                <a16:creationId xmlns:a16="http://schemas.microsoft.com/office/drawing/2014/main" id="{417F9C06-FDBA-F347-8393-20151D2BB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0" name="Picture 56" descr="page1image383106432">
            <a:extLst>
              <a:ext uri="{FF2B5EF4-FFF2-40B4-BE49-F238E27FC236}">
                <a16:creationId xmlns:a16="http://schemas.microsoft.com/office/drawing/2014/main" id="{EAF035F3-EBF7-9447-9CB2-0FFDCDE36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1" name="Picture 57" descr="page1image383094720">
            <a:extLst>
              <a:ext uri="{FF2B5EF4-FFF2-40B4-BE49-F238E27FC236}">
                <a16:creationId xmlns:a16="http://schemas.microsoft.com/office/drawing/2014/main" id="{C71F8D2A-8C51-F640-A451-11C53C06F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2" name="Picture 58" descr="page1image383098752">
            <a:extLst>
              <a:ext uri="{FF2B5EF4-FFF2-40B4-BE49-F238E27FC236}">
                <a16:creationId xmlns:a16="http://schemas.microsoft.com/office/drawing/2014/main" id="{A50A4E9D-88F9-0C44-B671-94580E91E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3" name="Picture 59" descr="page1image383099904">
            <a:extLst>
              <a:ext uri="{FF2B5EF4-FFF2-40B4-BE49-F238E27FC236}">
                <a16:creationId xmlns:a16="http://schemas.microsoft.com/office/drawing/2014/main" id="{6B06C4E7-C246-6744-A1DB-44E8EAEEC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4" name="Picture 60" descr="page1image383100288">
            <a:extLst>
              <a:ext uri="{FF2B5EF4-FFF2-40B4-BE49-F238E27FC236}">
                <a16:creationId xmlns:a16="http://schemas.microsoft.com/office/drawing/2014/main" id="{0B292641-9DF5-6342-B204-ABAB9EB4F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5" name="Picture 61" descr="page1image383097216">
            <a:extLst>
              <a:ext uri="{FF2B5EF4-FFF2-40B4-BE49-F238E27FC236}">
                <a16:creationId xmlns:a16="http://schemas.microsoft.com/office/drawing/2014/main" id="{8FA10E27-A288-A84E-AF2F-343E19E8E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6" name="Picture 62" descr="page1image383096256">
            <a:extLst>
              <a:ext uri="{FF2B5EF4-FFF2-40B4-BE49-F238E27FC236}">
                <a16:creationId xmlns:a16="http://schemas.microsoft.com/office/drawing/2014/main" id="{64F46242-1DB6-8E49-A16D-9D5B7F44C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7" name="Picture 63" descr="page1image383098944">
            <a:extLst>
              <a:ext uri="{FF2B5EF4-FFF2-40B4-BE49-F238E27FC236}">
                <a16:creationId xmlns:a16="http://schemas.microsoft.com/office/drawing/2014/main" id="{DE012FB3-6B2F-0C44-84FC-D4D490762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049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8" name="Picture 64" descr="page1image120996624">
            <a:extLst>
              <a:ext uri="{FF2B5EF4-FFF2-40B4-BE49-F238E27FC236}">
                <a16:creationId xmlns:a16="http://schemas.microsoft.com/office/drawing/2014/main" id="{16F7F4F8-3677-F148-B825-5B779A423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049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9" name="Picture 65" descr="page1image383112256">
            <a:extLst>
              <a:ext uri="{FF2B5EF4-FFF2-40B4-BE49-F238E27FC236}">
                <a16:creationId xmlns:a16="http://schemas.microsoft.com/office/drawing/2014/main" id="{A16EAC5E-7697-0A43-87C2-1F973F048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68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0" name="Picture 66" descr="page1image120996736">
            <a:extLst>
              <a:ext uri="{FF2B5EF4-FFF2-40B4-BE49-F238E27FC236}">
                <a16:creationId xmlns:a16="http://schemas.microsoft.com/office/drawing/2014/main" id="{7F0F022C-AB2D-3543-9ADD-636B5EC9A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68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1" name="Picture 67" descr="page1image383116096">
            <a:extLst>
              <a:ext uri="{FF2B5EF4-FFF2-40B4-BE49-F238E27FC236}">
                <a16:creationId xmlns:a16="http://schemas.microsoft.com/office/drawing/2014/main" id="{C3E5798B-A828-7249-8754-C4BE9BD341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2" name="Picture 68" descr="page1image383116480">
            <a:extLst>
              <a:ext uri="{FF2B5EF4-FFF2-40B4-BE49-F238E27FC236}">
                <a16:creationId xmlns:a16="http://schemas.microsoft.com/office/drawing/2014/main" id="{C50D12F9-607E-114B-AD4C-B66CA6D3D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3" name="Picture 69" descr="page1image383118400">
            <a:extLst>
              <a:ext uri="{FF2B5EF4-FFF2-40B4-BE49-F238E27FC236}">
                <a16:creationId xmlns:a16="http://schemas.microsoft.com/office/drawing/2014/main" id="{63D48AA6-FAED-C14B-9A91-75C3509022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4" name="Picture 70" descr="page1image383120320">
            <a:extLst>
              <a:ext uri="{FF2B5EF4-FFF2-40B4-BE49-F238E27FC236}">
                <a16:creationId xmlns:a16="http://schemas.microsoft.com/office/drawing/2014/main" id="{11B7D940-64D5-7F48-A56D-17AF638E5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5" name="Picture 71" descr="page1image382992384">
            <a:extLst>
              <a:ext uri="{FF2B5EF4-FFF2-40B4-BE49-F238E27FC236}">
                <a16:creationId xmlns:a16="http://schemas.microsoft.com/office/drawing/2014/main" id="{D4E719F8-64B2-AD4C-BD40-7BC166135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6" name="Picture 72" descr="page1image382992576">
            <a:extLst>
              <a:ext uri="{FF2B5EF4-FFF2-40B4-BE49-F238E27FC236}">
                <a16:creationId xmlns:a16="http://schemas.microsoft.com/office/drawing/2014/main" id="{075A3BE5-9BA7-7C4A-9BC2-0C1B8A8E6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7" name="Picture 73" descr="page1image382992768">
            <a:extLst>
              <a:ext uri="{FF2B5EF4-FFF2-40B4-BE49-F238E27FC236}">
                <a16:creationId xmlns:a16="http://schemas.microsoft.com/office/drawing/2014/main" id="{FFA5F742-E38C-B144-9104-C00E376D6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8" name="Picture 74" descr="page1image120996848">
            <a:extLst>
              <a:ext uri="{FF2B5EF4-FFF2-40B4-BE49-F238E27FC236}">
                <a16:creationId xmlns:a16="http://schemas.microsoft.com/office/drawing/2014/main" id="{F64A0BCC-6D95-4545-8C79-42C69230C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15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9" name="Picture 75" descr="page1image382993536">
            <a:extLst>
              <a:ext uri="{FF2B5EF4-FFF2-40B4-BE49-F238E27FC236}">
                <a16:creationId xmlns:a16="http://schemas.microsoft.com/office/drawing/2014/main" id="{381769A1-E02C-6443-8136-7A7D6A850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0" name="Picture 76" descr="page1image382993728">
            <a:extLst>
              <a:ext uri="{FF2B5EF4-FFF2-40B4-BE49-F238E27FC236}">
                <a16:creationId xmlns:a16="http://schemas.microsoft.com/office/drawing/2014/main" id="{3733AF28-B923-8C41-9C50-24FECE1036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1" name="Picture 77" descr="page1image382993920">
            <a:extLst>
              <a:ext uri="{FF2B5EF4-FFF2-40B4-BE49-F238E27FC236}">
                <a16:creationId xmlns:a16="http://schemas.microsoft.com/office/drawing/2014/main" id="{211848A7-9B37-7844-90E9-B18B43870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2" name="Picture 78" descr="page1image382994112">
            <a:extLst>
              <a:ext uri="{FF2B5EF4-FFF2-40B4-BE49-F238E27FC236}">
                <a16:creationId xmlns:a16="http://schemas.microsoft.com/office/drawing/2014/main" id="{1FE0A7F7-8F4C-E640-9406-6304202300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3" name="Picture 79" descr="page1image382994304">
            <a:extLst>
              <a:ext uri="{FF2B5EF4-FFF2-40B4-BE49-F238E27FC236}">
                <a16:creationId xmlns:a16="http://schemas.microsoft.com/office/drawing/2014/main" id="{DCB3B7A9-2503-8D4D-938F-066287BD3E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4" name="Picture 80" descr="page1image382994496">
            <a:extLst>
              <a:ext uri="{FF2B5EF4-FFF2-40B4-BE49-F238E27FC236}">
                <a16:creationId xmlns:a16="http://schemas.microsoft.com/office/drawing/2014/main" id="{8410603A-2759-D045-8251-C8DD754A1B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5" name="Picture 81" descr="page1image382994688">
            <a:extLst>
              <a:ext uri="{FF2B5EF4-FFF2-40B4-BE49-F238E27FC236}">
                <a16:creationId xmlns:a16="http://schemas.microsoft.com/office/drawing/2014/main" id="{BD7C299A-5274-6849-9A8F-0155EBA11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6" name="Picture 82" descr="page1image382994880">
            <a:extLst>
              <a:ext uri="{FF2B5EF4-FFF2-40B4-BE49-F238E27FC236}">
                <a16:creationId xmlns:a16="http://schemas.microsoft.com/office/drawing/2014/main" id="{A6E4C48F-3A31-3D40-AA11-FB43EB982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7" name="Picture 83" descr="page1image382995072">
            <a:extLst>
              <a:ext uri="{FF2B5EF4-FFF2-40B4-BE49-F238E27FC236}">
                <a16:creationId xmlns:a16="http://schemas.microsoft.com/office/drawing/2014/main" id="{F794D62C-F844-074D-A2E4-AF4EFC647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8" name="Picture 84" descr="page1image382995264">
            <a:extLst>
              <a:ext uri="{FF2B5EF4-FFF2-40B4-BE49-F238E27FC236}">
                <a16:creationId xmlns:a16="http://schemas.microsoft.com/office/drawing/2014/main" id="{D5B22875-D249-9048-888C-5A5A9F884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9" name="Picture 85" descr="page1image382995456">
            <a:extLst>
              <a:ext uri="{FF2B5EF4-FFF2-40B4-BE49-F238E27FC236}">
                <a16:creationId xmlns:a16="http://schemas.microsoft.com/office/drawing/2014/main" id="{8826FBC7-5989-F94B-9F87-9B9A56BF9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3" name="Picture 89" descr="page1image382998528">
            <a:extLst>
              <a:ext uri="{FF2B5EF4-FFF2-40B4-BE49-F238E27FC236}">
                <a16:creationId xmlns:a16="http://schemas.microsoft.com/office/drawing/2014/main" id="{C97046E3-7B08-BB43-B755-6106D4BFD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4" name="Picture 90" descr="page1image382998720">
            <a:extLst>
              <a:ext uri="{FF2B5EF4-FFF2-40B4-BE49-F238E27FC236}">
                <a16:creationId xmlns:a16="http://schemas.microsoft.com/office/drawing/2014/main" id="{3C9045A7-7B5A-7C4E-9BE7-86C8ACE38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5" name="Picture 91" descr="page1image382998912">
            <a:extLst>
              <a:ext uri="{FF2B5EF4-FFF2-40B4-BE49-F238E27FC236}">
                <a16:creationId xmlns:a16="http://schemas.microsoft.com/office/drawing/2014/main" id="{5BBB7C0F-3030-A844-B759-89F9B00FE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" name="Picture 92" descr="page1image382999104">
            <a:extLst>
              <a:ext uri="{FF2B5EF4-FFF2-40B4-BE49-F238E27FC236}">
                <a16:creationId xmlns:a16="http://schemas.microsoft.com/office/drawing/2014/main" id="{5B327FC2-840B-8647-AAE6-7ADBF0097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7" name="Picture 93" descr="page1image382999296">
            <a:extLst>
              <a:ext uri="{FF2B5EF4-FFF2-40B4-BE49-F238E27FC236}">
                <a16:creationId xmlns:a16="http://schemas.microsoft.com/office/drawing/2014/main" id="{AF550353-CB96-284F-A6A8-653E7AA15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8" name="Picture 94" descr="page1image382999488">
            <a:extLst>
              <a:ext uri="{FF2B5EF4-FFF2-40B4-BE49-F238E27FC236}">
                <a16:creationId xmlns:a16="http://schemas.microsoft.com/office/drawing/2014/main" id="{A7A2576C-F711-B549-B967-0C2B99BD3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9" name="Picture 95" descr="page1image382999680">
            <a:extLst>
              <a:ext uri="{FF2B5EF4-FFF2-40B4-BE49-F238E27FC236}">
                <a16:creationId xmlns:a16="http://schemas.microsoft.com/office/drawing/2014/main" id="{33638E63-C759-FB46-A29F-FC8562FF7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0" name="Picture 96" descr="page1image382999872">
            <a:extLst>
              <a:ext uri="{FF2B5EF4-FFF2-40B4-BE49-F238E27FC236}">
                <a16:creationId xmlns:a16="http://schemas.microsoft.com/office/drawing/2014/main" id="{5F6552C1-486A-1945-8426-00395070D1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1" name="Picture 97" descr="page1image383000064">
            <a:extLst>
              <a:ext uri="{FF2B5EF4-FFF2-40B4-BE49-F238E27FC236}">
                <a16:creationId xmlns:a16="http://schemas.microsoft.com/office/drawing/2014/main" id="{8B780007-B556-0D45-AB02-0D48EE23C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2" name="Picture 98" descr="page1image383000256">
            <a:extLst>
              <a:ext uri="{FF2B5EF4-FFF2-40B4-BE49-F238E27FC236}">
                <a16:creationId xmlns:a16="http://schemas.microsoft.com/office/drawing/2014/main" id="{D81AAC9E-30F1-CE41-B8B9-46A3B065F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3" name="Picture 99" descr="page1image383000448">
            <a:extLst>
              <a:ext uri="{FF2B5EF4-FFF2-40B4-BE49-F238E27FC236}">
                <a16:creationId xmlns:a16="http://schemas.microsoft.com/office/drawing/2014/main" id="{5E0BC118-D58F-5F45-86F7-456649E20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4" name="Picture 100" descr="page1image383000640">
            <a:extLst>
              <a:ext uri="{FF2B5EF4-FFF2-40B4-BE49-F238E27FC236}">
                <a16:creationId xmlns:a16="http://schemas.microsoft.com/office/drawing/2014/main" id="{37A79BB2-7FA8-B04D-9683-1A30CC5711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5" name="Picture 101" descr="page1image383000832">
            <a:extLst>
              <a:ext uri="{FF2B5EF4-FFF2-40B4-BE49-F238E27FC236}">
                <a16:creationId xmlns:a16="http://schemas.microsoft.com/office/drawing/2014/main" id="{F2A70F7E-6C18-F44A-98FA-F19501EC4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" name="Picture 102" descr="page1image383001024">
            <a:extLst>
              <a:ext uri="{FF2B5EF4-FFF2-40B4-BE49-F238E27FC236}">
                <a16:creationId xmlns:a16="http://schemas.microsoft.com/office/drawing/2014/main" id="{A73F7A2F-CA08-204D-9FEF-68CC5AE7B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" name="Picture 103" descr="page1image383001216">
            <a:extLst>
              <a:ext uri="{FF2B5EF4-FFF2-40B4-BE49-F238E27FC236}">
                <a16:creationId xmlns:a16="http://schemas.microsoft.com/office/drawing/2014/main" id="{1D783806-7B2F-9A4C-9A75-1FF88951A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" name="Picture 104" descr="page1image383001408">
            <a:extLst>
              <a:ext uri="{FF2B5EF4-FFF2-40B4-BE49-F238E27FC236}">
                <a16:creationId xmlns:a16="http://schemas.microsoft.com/office/drawing/2014/main" id="{96D3AAAD-DD67-1F43-B5C7-557DC5414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9" name="Picture 105" descr="page1image383001600">
            <a:extLst>
              <a:ext uri="{FF2B5EF4-FFF2-40B4-BE49-F238E27FC236}">
                <a16:creationId xmlns:a16="http://schemas.microsoft.com/office/drawing/2014/main" id="{3DD83604-4A49-884B-97B6-340B6CC60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0" name="Picture 106" descr="page1image383001792">
            <a:extLst>
              <a:ext uri="{FF2B5EF4-FFF2-40B4-BE49-F238E27FC236}">
                <a16:creationId xmlns:a16="http://schemas.microsoft.com/office/drawing/2014/main" id="{84A88EC5-D3FF-5E4A-8C8B-7062057F8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1" name="Picture 107" descr="page1image383001984">
            <a:extLst>
              <a:ext uri="{FF2B5EF4-FFF2-40B4-BE49-F238E27FC236}">
                <a16:creationId xmlns:a16="http://schemas.microsoft.com/office/drawing/2014/main" id="{B2FD34C6-BA81-244D-8B71-B3BCCCAC44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2" name="Picture 108" descr="page1image383002176">
            <a:extLst>
              <a:ext uri="{FF2B5EF4-FFF2-40B4-BE49-F238E27FC236}">
                <a16:creationId xmlns:a16="http://schemas.microsoft.com/office/drawing/2014/main" id="{1619DE4A-954C-A148-931C-836FC8327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3" name="Picture 109" descr="page1image383002368">
            <a:extLst>
              <a:ext uri="{FF2B5EF4-FFF2-40B4-BE49-F238E27FC236}">
                <a16:creationId xmlns:a16="http://schemas.microsoft.com/office/drawing/2014/main" id="{501A34D1-8396-3D4C-B215-05D62097B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4" name="Picture 110" descr="page1image383002560">
            <a:extLst>
              <a:ext uri="{FF2B5EF4-FFF2-40B4-BE49-F238E27FC236}">
                <a16:creationId xmlns:a16="http://schemas.microsoft.com/office/drawing/2014/main" id="{AED1AD07-B7B6-354F-AE08-CBE10A8C8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5" name="Picture 111" descr="page1image383002752">
            <a:extLst>
              <a:ext uri="{FF2B5EF4-FFF2-40B4-BE49-F238E27FC236}">
                <a16:creationId xmlns:a16="http://schemas.microsoft.com/office/drawing/2014/main" id="{E4F2CA90-2F2F-0A41-BBFD-948067C32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6" name="Picture 112" descr="page1image383002944">
            <a:extLst>
              <a:ext uri="{FF2B5EF4-FFF2-40B4-BE49-F238E27FC236}">
                <a16:creationId xmlns:a16="http://schemas.microsoft.com/office/drawing/2014/main" id="{D85A3239-6294-C043-9382-29D08158C3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7" name="Picture 113" descr="page1image383003136">
            <a:extLst>
              <a:ext uri="{FF2B5EF4-FFF2-40B4-BE49-F238E27FC236}">
                <a16:creationId xmlns:a16="http://schemas.microsoft.com/office/drawing/2014/main" id="{CE366425-D6B0-1949-87EF-37E61F9132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8" name="Picture 114" descr="page1image383003328">
            <a:extLst>
              <a:ext uri="{FF2B5EF4-FFF2-40B4-BE49-F238E27FC236}">
                <a16:creationId xmlns:a16="http://schemas.microsoft.com/office/drawing/2014/main" id="{C47162C5-3068-614A-920A-9E9CD99918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9" name="Picture 115" descr="page1image383003520">
            <a:extLst>
              <a:ext uri="{FF2B5EF4-FFF2-40B4-BE49-F238E27FC236}">
                <a16:creationId xmlns:a16="http://schemas.microsoft.com/office/drawing/2014/main" id="{0F610A81-5BB6-2947-BD66-374E6AE48F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0" name="Picture 116" descr="page1image383003712">
            <a:extLst>
              <a:ext uri="{FF2B5EF4-FFF2-40B4-BE49-F238E27FC236}">
                <a16:creationId xmlns:a16="http://schemas.microsoft.com/office/drawing/2014/main" id="{1D5A0E45-9DD0-554B-A26A-2826FF38C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1" name="Picture 117" descr="page1image383003904">
            <a:extLst>
              <a:ext uri="{FF2B5EF4-FFF2-40B4-BE49-F238E27FC236}">
                <a16:creationId xmlns:a16="http://schemas.microsoft.com/office/drawing/2014/main" id="{274B493D-5016-3243-9B69-3C034E3752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2" name="Picture 118" descr="page1image383004096">
            <a:extLst>
              <a:ext uri="{FF2B5EF4-FFF2-40B4-BE49-F238E27FC236}">
                <a16:creationId xmlns:a16="http://schemas.microsoft.com/office/drawing/2014/main" id="{B536A239-2C0A-494F-B1D7-26BC8AF2F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3" name="Picture 119" descr="page1image383004288">
            <a:extLst>
              <a:ext uri="{FF2B5EF4-FFF2-40B4-BE49-F238E27FC236}">
                <a16:creationId xmlns:a16="http://schemas.microsoft.com/office/drawing/2014/main" id="{A3C73D02-665F-5846-88D3-D0C750150B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4" name="Picture 120" descr="page1image383004480">
            <a:extLst>
              <a:ext uri="{FF2B5EF4-FFF2-40B4-BE49-F238E27FC236}">
                <a16:creationId xmlns:a16="http://schemas.microsoft.com/office/drawing/2014/main" id="{A12CAAE5-96DF-A246-BB5F-5C7343EEB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5" name="Picture 121" descr="page1image383004672">
            <a:extLst>
              <a:ext uri="{FF2B5EF4-FFF2-40B4-BE49-F238E27FC236}">
                <a16:creationId xmlns:a16="http://schemas.microsoft.com/office/drawing/2014/main" id="{1A3982FF-71B4-8B48-BA6C-81CC27EAD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6" name="Picture 122" descr="page1image383004864">
            <a:extLst>
              <a:ext uri="{FF2B5EF4-FFF2-40B4-BE49-F238E27FC236}">
                <a16:creationId xmlns:a16="http://schemas.microsoft.com/office/drawing/2014/main" id="{870B8915-EB1F-3048-9C1C-E27F8A726D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7" name="Picture 123" descr="page1image383005056">
            <a:extLst>
              <a:ext uri="{FF2B5EF4-FFF2-40B4-BE49-F238E27FC236}">
                <a16:creationId xmlns:a16="http://schemas.microsoft.com/office/drawing/2014/main" id="{9BA5B0E9-185A-9840-B054-E3D59D6DB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8" name="Picture 124" descr="page1image383005248">
            <a:extLst>
              <a:ext uri="{FF2B5EF4-FFF2-40B4-BE49-F238E27FC236}">
                <a16:creationId xmlns:a16="http://schemas.microsoft.com/office/drawing/2014/main" id="{18042386-0040-6E44-95D9-30149A7878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9" name="Picture 125" descr="page1image383005440">
            <a:extLst>
              <a:ext uri="{FF2B5EF4-FFF2-40B4-BE49-F238E27FC236}">
                <a16:creationId xmlns:a16="http://schemas.microsoft.com/office/drawing/2014/main" id="{CDA91F46-56DA-5546-8AC7-2729106A3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0" name="Picture 126" descr="page1image383005632">
            <a:extLst>
              <a:ext uri="{FF2B5EF4-FFF2-40B4-BE49-F238E27FC236}">
                <a16:creationId xmlns:a16="http://schemas.microsoft.com/office/drawing/2014/main" id="{879DDE9B-671F-4B45-8F1A-AA8BDAF11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1" name="Picture 127" descr="page1image383005824">
            <a:extLst>
              <a:ext uri="{FF2B5EF4-FFF2-40B4-BE49-F238E27FC236}">
                <a16:creationId xmlns:a16="http://schemas.microsoft.com/office/drawing/2014/main" id="{C7D7D32B-31D2-374E-BB53-D21C04AAA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2" name="Picture 128" descr="page1image383006016">
            <a:extLst>
              <a:ext uri="{FF2B5EF4-FFF2-40B4-BE49-F238E27FC236}">
                <a16:creationId xmlns:a16="http://schemas.microsoft.com/office/drawing/2014/main" id="{10959295-7C33-344F-ACCC-349ACFE12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3" name="Picture 129" descr="page1image383006208">
            <a:extLst>
              <a:ext uri="{FF2B5EF4-FFF2-40B4-BE49-F238E27FC236}">
                <a16:creationId xmlns:a16="http://schemas.microsoft.com/office/drawing/2014/main" id="{817C1BD8-DE05-CB40-8E99-2AD8947FF5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4" name="Picture 130" descr="page1image383006400">
            <a:extLst>
              <a:ext uri="{FF2B5EF4-FFF2-40B4-BE49-F238E27FC236}">
                <a16:creationId xmlns:a16="http://schemas.microsoft.com/office/drawing/2014/main" id="{7EB52066-EC56-8748-88C6-29D458340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5" name="Picture 131" descr="page1image383006592">
            <a:extLst>
              <a:ext uri="{FF2B5EF4-FFF2-40B4-BE49-F238E27FC236}">
                <a16:creationId xmlns:a16="http://schemas.microsoft.com/office/drawing/2014/main" id="{4EE830C2-FAE0-0B40-9B23-37488A23D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6" name="Picture 132" descr="page1image383006784">
            <a:extLst>
              <a:ext uri="{FF2B5EF4-FFF2-40B4-BE49-F238E27FC236}">
                <a16:creationId xmlns:a16="http://schemas.microsoft.com/office/drawing/2014/main" id="{46A32012-08A8-324A-B481-1BC4B488D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7" name="Picture 133" descr="page1image383006976">
            <a:extLst>
              <a:ext uri="{FF2B5EF4-FFF2-40B4-BE49-F238E27FC236}">
                <a16:creationId xmlns:a16="http://schemas.microsoft.com/office/drawing/2014/main" id="{1DAFB55E-E1CA-8741-8B02-AEA7A695A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8" name="Picture 134" descr="page1image383007168">
            <a:extLst>
              <a:ext uri="{FF2B5EF4-FFF2-40B4-BE49-F238E27FC236}">
                <a16:creationId xmlns:a16="http://schemas.microsoft.com/office/drawing/2014/main" id="{0D8A011E-7FEC-FB4D-8926-3BFC427DB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9" name="Picture 135" descr="page1image383007360">
            <a:extLst>
              <a:ext uri="{FF2B5EF4-FFF2-40B4-BE49-F238E27FC236}">
                <a16:creationId xmlns:a16="http://schemas.microsoft.com/office/drawing/2014/main" id="{15F8D66C-4D60-0D4A-8A0C-F1B232E6A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0" name="Picture 136" descr="page1image383007552">
            <a:extLst>
              <a:ext uri="{FF2B5EF4-FFF2-40B4-BE49-F238E27FC236}">
                <a16:creationId xmlns:a16="http://schemas.microsoft.com/office/drawing/2014/main" id="{261D138F-216E-0E4A-8087-97DDF4FEF7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1" name="Picture 137" descr="page1image383007744">
            <a:extLst>
              <a:ext uri="{FF2B5EF4-FFF2-40B4-BE49-F238E27FC236}">
                <a16:creationId xmlns:a16="http://schemas.microsoft.com/office/drawing/2014/main" id="{41D4D0A4-2100-2348-A874-68F404219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2" name="Picture 138" descr="page1image383007936">
            <a:extLst>
              <a:ext uri="{FF2B5EF4-FFF2-40B4-BE49-F238E27FC236}">
                <a16:creationId xmlns:a16="http://schemas.microsoft.com/office/drawing/2014/main" id="{0D7EB7BE-FBAE-904A-BD0D-BE96E9645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3" name="Picture 139" descr="page1image383008128">
            <a:extLst>
              <a:ext uri="{FF2B5EF4-FFF2-40B4-BE49-F238E27FC236}">
                <a16:creationId xmlns:a16="http://schemas.microsoft.com/office/drawing/2014/main" id="{D5115AD3-5FBF-6944-B734-7A862A2DAC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4" name="Picture 140" descr="page1image383008320">
            <a:extLst>
              <a:ext uri="{FF2B5EF4-FFF2-40B4-BE49-F238E27FC236}">
                <a16:creationId xmlns:a16="http://schemas.microsoft.com/office/drawing/2014/main" id="{C43585CC-EC55-1B48-9AB9-5D039DAC64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5" name="Picture 141" descr="page1image383008512">
            <a:extLst>
              <a:ext uri="{FF2B5EF4-FFF2-40B4-BE49-F238E27FC236}">
                <a16:creationId xmlns:a16="http://schemas.microsoft.com/office/drawing/2014/main" id="{F3004DE8-315A-2B41-8440-4A24FDFDC1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6" name="Picture 142" descr="page1image383238144">
            <a:extLst>
              <a:ext uri="{FF2B5EF4-FFF2-40B4-BE49-F238E27FC236}">
                <a16:creationId xmlns:a16="http://schemas.microsoft.com/office/drawing/2014/main" id="{ACB49DB8-40DB-6847-A55C-CABA041E7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7" name="Picture 143" descr="page1image383238336">
            <a:extLst>
              <a:ext uri="{FF2B5EF4-FFF2-40B4-BE49-F238E27FC236}">
                <a16:creationId xmlns:a16="http://schemas.microsoft.com/office/drawing/2014/main" id="{8ABCD575-968F-444D-B873-5BB71EFAD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8" name="Picture 144" descr="page1image383238528">
            <a:extLst>
              <a:ext uri="{FF2B5EF4-FFF2-40B4-BE49-F238E27FC236}">
                <a16:creationId xmlns:a16="http://schemas.microsoft.com/office/drawing/2014/main" id="{729554E5-2F0A-7A4E-89CF-74A2B712D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9" name="Picture 145" descr="page1image383238720">
            <a:extLst>
              <a:ext uri="{FF2B5EF4-FFF2-40B4-BE49-F238E27FC236}">
                <a16:creationId xmlns:a16="http://schemas.microsoft.com/office/drawing/2014/main" id="{CA0E4265-8921-564B-B9F4-E0627AF0BA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0" name="Picture 146" descr="page1image383238912">
            <a:extLst>
              <a:ext uri="{FF2B5EF4-FFF2-40B4-BE49-F238E27FC236}">
                <a16:creationId xmlns:a16="http://schemas.microsoft.com/office/drawing/2014/main" id="{7E5E9E9F-6A22-0B45-9C5A-9B23FDE52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1" name="Picture 147" descr="page1image383239104">
            <a:extLst>
              <a:ext uri="{FF2B5EF4-FFF2-40B4-BE49-F238E27FC236}">
                <a16:creationId xmlns:a16="http://schemas.microsoft.com/office/drawing/2014/main" id="{C31BA5FC-8145-1D43-A414-73F5E78C8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2" name="Picture 148" descr="page1image383239296">
            <a:extLst>
              <a:ext uri="{FF2B5EF4-FFF2-40B4-BE49-F238E27FC236}">
                <a16:creationId xmlns:a16="http://schemas.microsoft.com/office/drawing/2014/main" id="{153A300D-AA5B-2748-85FB-1E38CC5B5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3" name="Picture 149" descr="page1image383239488">
            <a:extLst>
              <a:ext uri="{FF2B5EF4-FFF2-40B4-BE49-F238E27FC236}">
                <a16:creationId xmlns:a16="http://schemas.microsoft.com/office/drawing/2014/main" id="{3E678A67-CE85-F44D-9C3B-6A0437FCB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4" name="Picture 150" descr="page1image383239680">
            <a:extLst>
              <a:ext uri="{FF2B5EF4-FFF2-40B4-BE49-F238E27FC236}">
                <a16:creationId xmlns:a16="http://schemas.microsoft.com/office/drawing/2014/main" id="{1EB34066-B0FF-5746-9AE7-914E35BAAD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5" name="Picture 151" descr="page1image120997296">
            <a:extLst>
              <a:ext uri="{FF2B5EF4-FFF2-40B4-BE49-F238E27FC236}">
                <a16:creationId xmlns:a16="http://schemas.microsoft.com/office/drawing/2014/main" id="{9240854C-8E36-4145-AA30-942EA02E9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88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6" name="Picture 152" descr="page1image120997408">
            <a:extLst>
              <a:ext uri="{FF2B5EF4-FFF2-40B4-BE49-F238E27FC236}">
                <a16:creationId xmlns:a16="http://schemas.microsoft.com/office/drawing/2014/main" id="{F1CE294E-431F-E049-B1C8-11CFC35F9E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34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7" name="Picture 153" descr="page1image120997520">
            <a:extLst>
              <a:ext uri="{FF2B5EF4-FFF2-40B4-BE49-F238E27FC236}">
                <a16:creationId xmlns:a16="http://schemas.microsoft.com/office/drawing/2014/main" id="{7CD1DA03-8FD2-6245-B629-8E2E0AD15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80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8" name="Picture 154" descr="page1image383241600">
            <a:extLst>
              <a:ext uri="{FF2B5EF4-FFF2-40B4-BE49-F238E27FC236}">
                <a16:creationId xmlns:a16="http://schemas.microsoft.com/office/drawing/2014/main" id="{CE3F8FF8-07AF-234D-88E9-8FDEF39D1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9" name="Picture 155" descr="page1image383241792">
            <a:extLst>
              <a:ext uri="{FF2B5EF4-FFF2-40B4-BE49-F238E27FC236}">
                <a16:creationId xmlns:a16="http://schemas.microsoft.com/office/drawing/2014/main" id="{77E72668-F6FE-904B-AEFD-276FEA184F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0" name="Picture 156" descr="page1image383241984">
            <a:extLst>
              <a:ext uri="{FF2B5EF4-FFF2-40B4-BE49-F238E27FC236}">
                <a16:creationId xmlns:a16="http://schemas.microsoft.com/office/drawing/2014/main" id="{904ED86F-CF53-BB46-9225-FCD4D16AE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1" name="Picture 157" descr="page1image383242176">
            <a:extLst>
              <a:ext uri="{FF2B5EF4-FFF2-40B4-BE49-F238E27FC236}">
                <a16:creationId xmlns:a16="http://schemas.microsoft.com/office/drawing/2014/main" id="{CF89F6C6-2063-684F-828C-AA206E056B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2" name="Picture 158" descr="page1image383242368">
            <a:extLst>
              <a:ext uri="{FF2B5EF4-FFF2-40B4-BE49-F238E27FC236}">
                <a16:creationId xmlns:a16="http://schemas.microsoft.com/office/drawing/2014/main" id="{2ED515C3-8B93-2342-A32C-4412C6CA7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3" name="Picture 159" descr="page1image383242560">
            <a:extLst>
              <a:ext uri="{FF2B5EF4-FFF2-40B4-BE49-F238E27FC236}">
                <a16:creationId xmlns:a16="http://schemas.microsoft.com/office/drawing/2014/main" id="{3761FE58-AD94-8A4B-9D02-FAA71F3DE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4" name="Picture 160" descr="page1image383242752">
            <a:extLst>
              <a:ext uri="{FF2B5EF4-FFF2-40B4-BE49-F238E27FC236}">
                <a16:creationId xmlns:a16="http://schemas.microsoft.com/office/drawing/2014/main" id="{FD70C0DE-B2FD-7842-AFBB-AF2780909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5" name="Picture 161" descr="page1image383242944">
            <a:extLst>
              <a:ext uri="{FF2B5EF4-FFF2-40B4-BE49-F238E27FC236}">
                <a16:creationId xmlns:a16="http://schemas.microsoft.com/office/drawing/2014/main" id="{1ED53012-2B17-8844-8A3E-DF9211418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6" name="Picture 162" descr="page1image383243136">
            <a:extLst>
              <a:ext uri="{FF2B5EF4-FFF2-40B4-BE49-F238E27FC236}">
                <a16:creationId xmlns:a16="http://schemas.microsoft.com/office/drawing/2014/main" id="{F6A1092A-A8E5-884D-A5F7-CE89CF5F38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7" name="Picture 163" descr="page1image383243328">
            <a:extLst>
              <a:ext uri="{FF2B5EF4-FFF2-40B4-BE49-F238E27FC236}">
                <a16:creationId xmlns:a16="http://schemas.microsoft.com/office/drawing/2014/main" id="{0F29937C-262F-2B4B-BEB4-19C49F802A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2" name="Picture 328" descr="page1image383043456">
            <a:extLst>
              <a:ext uri="{FF2B5EF4-FFF2-40B4-BE49-F238E27FC236}">
                <a16:creationId xmlns:a16="http://schemas.microsoft.com/office/drawing/2014/main" id="{E88C2B89-498E-A149-8EAE-075E2DD010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6357" y="836613"/>
            <a:ext cx="22733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3" name="Picture 329" descr="page1image383048832">
            <a:extLst>
              <a:ext uri="{FF2B5EF4-FFF2-40B4-BE49-F238E27FC236}">
                <a16:creationId xmlns:a16="http://schemas.microsoft.com/office/drawing/2014/main" id="{6565F808-CF75-EF4A-8127-D85FECF3C6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6222" y="287739"/>
            <a:ext cx="203200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9" name="Picture 335" descr="page1image383053632">
            <a:extLst>
              <a:ext uri="{FF2B5EF4-FFF2-40B4-BE49-F238E27FC236}">
                <a16:creationId xmlns:a16="http://schemas.microsoft.com/office/drawing/2014/main" id="{9223C39C-C969-3B45-AAC3-A75E84C522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0" name="Picture 336" descr="page1image383053824">
            <a:extLst>
              <a:ext uri="{FF2B5EF4-FFF2-40B4-BE49-F238E27FC236}">
                <a16:creationId xmlns:a16="http://schemas.microsoft.com/office/drawing/2014/main" id="{56D97A0F-AB69-B04E-9553-7D4B8791A3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1" name="Picture 337" descr="page1image383054016">
            <a:extLst>
              <a:ext uri="{FF2B5EF4-FFF2-40B4-BE49-F238E27FC236}">
                <a16:creationId xmlns:a16="http://schemas.microsoft.com/office/drawing/2014/main" id="{A4C2B9ED-37DF-304A-B30D-953A486D5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2" name="Picture 338" descr="page1image383054208">
            <a:extLst>
              <a:ext uri="{FF2B5EF4-FFF2-40B4-BE49-F238E27FC236}">
                <a16:creationId xmlns:a16="http://schemas.microsoft.com/office/drawing/2014/main" id="{0F129EC3-EF46-804B-B94A-7E341139D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3" name="Picture 339" descr="page1image383054400">
            <a:extLst>
              <a:ext uri="{FF2B5EF4-FFF2-40B4-BE49-F238E27FC236}">
                <a16:creationId xmlns:a16="http://schemas.microsoft.com/office/drawing/2014/main" id="{38ECD089-736A-1745-8924-17F5207942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4" name="Picture 340" descr="page1image383054592">
            <a:extLst>
              <a:ext uri="{FF2B5EF4-FFF2-40B4-BE49-F238E27FC236}">
                <a16:creationId xmlns:a16="http://schemas.microsoft.com/office/drawing/2014/main" id="{2F725CCD-DA7E-B441-A9A8-E05F2518F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5" name="Picture 341" descr="page1image383054784">
            <a:extLst>
              <a:ext uri="{FF2B5EF4-FFF2-40B4-BE49-F238E27FC236}">
                <a16:creationId xmlns:a16="http://schemas.microsoft.com/office/drawing/2014/main" id="{58970027-2C7A-6948-962A-C854C2E1C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6" name="Picture 342" descr="page1image383054976">
            <a:extLst>
              <a:ext uri="{FF2B5EF4-FFF2-40B4-BE49-F238E27FC236}">
                <a16:creationId xmlns:a16="http://schemas.microsoft.com/office/drawing/2014/main" id="{9310D1A8-B45C-2A42-B4AA-47483DBCB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7" name="Picture 343" descr="page1image383055168">
            <a:extLst>
              <a:ext uri="{FF2B5EF4-FFF2-40B4-BE49-F238E27FC236}">
                <a16:creationId xmlns:a16="http://schemas.microsoft.com/office/drawing/2014/main" id="{48CB2621-DCA0-154C-8FE8-9AF25FD94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8" name="Picture 344" descr="page1image383055360">
            <a:extLst>
              <a:ext uri="{FF2B5EF4-FFF2-40B4-BE49-F238E27FC236}">
                <a16:creationId xmlns:a16="http://schemas.microsoft.com/office/drawing/2014/main" id="{13D45C6F-8296-304E-95B1-D0B959353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9" name="Picture 345" descr="page1image383055552">
            <a:extLst>
              <a:ext uri="{FF2B5EF4-FFF2-40B4-BE49-F238E27FC236}">
                <a16:creationId xmlns:a16="http://schemas.microsoft.com/office/drawing/2014/main" id="{170C86B7-177F-EB42-A56F-A0A287C15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0" name="Picture 346" descr="page1image383055744">
            <a:extLst>
              <a:ext uri="{FF2B5EF4-FFF2-40B4-BE49-F238E27FC236}">
                <a16:creationId xmlns:a16="http://schemas.microsoft.com/office/drawing/2014/main" id="{59315146-3F49-1245-A09E-6513C467E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1" name="Picture 347" descr="page1image383055936">
            <a:extLst>
              <a:ext uri="{FF2B5EF4-FFF2-40B4-BE49-F238E27FC236}">
                <a16:creationId xmlns:a16="http://schemas.microsoft.com/office/drawing/2014/main" id="{729FFEFD-35D2-7A46-8B9E-8356E49F4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2" name="Picture 348" descr="page1image383056128">
            <a:extLst>
              <a:ext uri="{FF2B5EF4-FFF2-40B4-BE49-F238E27FC236}">
                <a16:creationId xmlns:a16="http://schemas.microsoft.com/office/drawing/2014/main" id="{652E426F-7F4B-514B-AFAF-ADAEA4744D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3" name="Picture 349" descr="page1image383056320">
            <a:extLst>
              <a:ext uri="{FF2B5EF4-FFF2-40B4-BE49-F238E27FC236}">
                <a16:creationId xmlns:a16="http://schemas.microsoft.com/office/drawing/2014/main" id="{DC351CE0-86CF-6240-A5DF-12908F29B2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4" name="Picture 350" descr="page1image383056512">
            <a:extLst>
              <a:ext uri="{FF2B5EF4-FFF2-40B4-BE49-F238E27FC236}">
                <a16:creationId xmlns:a16="http://schemas.microsoft.com/office/drawing/2014/main" id="{EB769A6E-9585-C947-A674-9EBDC02DB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5" name="Picture 351" descr="page1image383056704">
            <a:extLst>
              <a:ext uri="{FF2B5EF4-FFF2-40B4-BE49-F238E27FC236}">
                <a16:creationId xmlns:a16="http://schemas.microsoft.com/office/drawing/2014/main" id="{41A535FB-2BDB-C844-A2E0-B7ECEEEBE4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6" name="Picture 352" descr="page1image383056896">
            <a:extLst>
              <a:ext uri="{FF2B5EF4-FFF2-40B4-BE49-F238E27FC236}">
                <a16:creationId xmlns:a16="http://schemas.microsoft.com/office/drawing/2014/main" id="{406AE149-B34F-F24E-B9E8-F664DF154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7" name="Picture 353" descr="page1image383057088">
            <a:extLst>
              <a:ext uri="{FF2B5EF4-FFF2-40B4-BE49-F238E27FC236}">
                <a16:creationId xmlns:a16="http://schemas.microsoft.com/office/drawing/2014/main" id="{B31C839B-70CC-0040-B479-D861D13C8D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8" name="Picture 354" descr="page1image383057280">
            <a:extLst>
              <a:ext uri="{FF2B5EF4-FFF2-40B4-BE49-F238E27FC236}">
                <a16:creationId xmlns:a16="http://schemas.microsoft.com/office/drawing/2014/main" id="{5F0DCAB7-4416-2746-80D4-5E148D154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9" name="Picture 355" descr="page1image383057472">
            <a:extLst>
              <a:ext uri="{FF2B5EF4-FFF2-40B4-BE49-F238E27FC236}">
                <a16:creationId xmlns:a16="http://schemas.microsoft.com/office/drawing/2014/main" id="{012739AF-2D52-EF43-80CB-6534201B60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0" name="Picture 356" descr="page1image383057664">
            <a:extLst>
              <a:ext uri="{FF2B5EF4-FFF2-40B4-BE49-F238E27FC236}">
                <a16:creationId xmlns:a16="http://schemas.microsoft.com/office/drawing/2014/main" id="{1AE5BF13-D941-7441-B78F-9D5E3F4A4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1" name="Picture 357" descr="page1image383065600">
            <a:extLst>
              <a:ext uri="{FF2B5EF4-FFF2-40B4-BE49-F238E27FC236}">
                <a16:creationId xmlns:a16="http://schemas.microsoft.com/office/drawing/2014/main" id="{EF73FFFA-01C3-0946-8788-67CB6F8F4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2" name="Picture 358" descr="page1image383062528">
            <a:extLst>
              <a:ext uri="{FF2B5EF4-FFF2-40B4-BE49-F238E27FC236}">
                <a16:creationId xmlns:a16="http://schemas.microsoft.com/office/drawing/2014/main" id="{E63D253F-6B9A-674C-A9DB-D83A994D0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3" name="Picture 359" descr="page1image383058688">
            <a:extLst>
              <a:ext uri="{FF2B5EF4-FFF2-40B4-BE49-F238E27FC236}">
                <a16:creationId xmlns:a16="http://schemas.microsoft.com/office/drawing/2014/main" id="{4FA1C12A-22F2-584B-8E3D-90A91E5144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4" name="Picture 360" descr="page1image383061184">
            <a:extLst>
              <a:ext uri="{FF2B5EF4-FFF2-40B4-BE49-F238E27FC236}">
                <a16:creationId xmlns:a16="http://schemas.microsoft.com/office/drawing/2014/main" id="{DEAF0BF9-7F6A-0347-8FAB-94B564574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5" name="Picture 361" descr="page1image383073088">
            <a:extLst>
              <a:ext uri="{FF2B5EF4-FFF2-40B4-BE49-F238E27FC236}">
                <a16:creationId xmlns:a16="http://schemas.microsoft.com/office/drawing/2014/main" id="{13211237-1760-2D4C-9D61-B37140B3D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6" name="Picture 362" descr="page1image383073280">
            <a:extLst>
              <a:ext uri="{FF2B5EF4-FFF2-40B4-BE49-F238E27FC236}">
                <a16:creationId xmlns:a16="http://schemas.microsoft.com/office/drawing/2014/main" id="{25BCF0E3-CE6B-2E4C-870E-48B0741B5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7" name="Picture 363" descr="page1image383073472">
            <a:extLst>
              <a:ext uri="{FF2B5EF4-FFF2-40B4-BE49-F238E27FC236}">
                <a16:creationId xmlns:a16="http://schemas.microsoft.com/office/drawing/2014/main" id="{14378D29-4A75-0B41-B253-BDB761FA03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8" name="Picture 364" descr="page1image383072512">
            <a:extLst>
              <a:ext uri="{FF2B5EF4-FFF2-40B4-BE49-F238E27FC236}">
                <a16:creationId xmlns:a16="http://schemas.microsoft.com/office/drawing/2014/main" id="{1F85AC15-1F59-A84F-B4C5-CA1458599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9" name="Picture 365" descr="page1image383061568">
            <a:extLst>
              <a:ext uri="{FF2B5EF4-FFF2-40B4-BE49-F238E27FC236}">
                <a16:creationId xmlns:a16="http://schemas.microsoft.com/office/drawing/2014/main" id="{CFAB3B0E-BBB7-DA4F-8C84-D44136EDA9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0" name="Picture 366" descr="page1image383062912">
            <a:extLst>
              <a:ext uri="{FF2B5EF4-FFF2-40B4-BE49-F238E27FC236}">
                <a16:creationId xmlns:a16="http://schemas.microsoft.com/office/drawing/2014/main" id="{DE214607-3933-4E45-9E56-B3653A9E79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1" name="Picture 367" descr="page1image383063104">
            <a:extLst>
              <a:ext uri="{FF2B5EF4-FFF2-40B4-BE49-F238E27FC236}">
                <a16:creationId xmlns:a16="http://schemas.microsoft.com/office/drawing/2014/main" id="{79479D5F-4B9A-8D41-B2D5-559E8148B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2" name="Picture 368" descr="page1image383060800">
            <a:extLst>
              <a:ext uri="{FF2B5EF4-FFF2-40B4-BE49-F238E27FC236}">
                <a16:creationId xmlns:a16="http://schemas.microsoft.com/office/drawing/2014/main" id="{AD4D268B-5D9B-1B49-BD92-EC5BC614F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3" name="Picture 369" descr="page1image120996512">
            <a:extLst>
              <a:ext uri="{FF2B5EF4-FFF2-40B4-BE49-F238E27FC236}">
                <a16:creationId xmlns:a16="http://schemas.microsoft.com/office/drawing/2014/main" id="{F51039E2-AC07-3D48-80C0-6D275B06E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4" name="Picture 370" descr="page1image383062144">
            <a:extLst>
              <a:ext uri="{FF2B5EF4-FFF2-40B4-BE49-F238E27FC236}">
                <a16:creationId xmlns:a16="http://schemas.microsoft.com/office/drawing/2014/main" id="{7A22A6A4-5764-1543-B8AB-889160609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5" name="Picture 371" descr="page1image383063680">
            <a:extLst>
              <a:ext uri="{FF2B5EF4-FFF2-40B4-BE49-F238E27FC236}">
                <a16:creationId xmlns:a16="http://schemas.microsoft.com/office/drawing/2014/main" id="{7032AC3F-5B22-7B45-B999-9174E7566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6" name="Picture 372" descr="page1image383066176">
            <a:extLst>
              <a:ext uri="{FF2B5EF4-FFF2-40B4-BE49-F238E27FC236}">
                <a16:creationId xmlns:a16="http://schemas.microsoft.com/office/drawing/2014/main" id="{AD9819DD-C34A-694B-B99E-B00B2B6FBD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7" name="Picture 373" descr="page1image383059456">
            <a:extLst>
              <a:ext uri="{FF2B5EF4-FFF2-40B4-BE49-F238E27FC236}">
                <a16:creationId xmlns:a16="http://schemas.microsoft.com/office/drawing/2014/main" id="{194E5FB6-626C-2546-B503-7736EEDF5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8" name="Picture 374" descr="page1image383061760">
            <a:extLst>
              <a:ext uri="{FF2B5EF4-FFF2-40B4-BE49-F238E27FC236}">
                <a16:creationId xmlns:a16="http://schemas.microsoft.com/office/drawing/2014/main" id="{FAB5E770-D0C2-164C-BDC9-0A90C1A7AC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9" name="Picture 375" descr="page1image383106240">
            <a:extLst>
              <a:ext uri="{FF2B5EF4-FFF2-40B4-BE49-F238E27FC236}">
                <a16:creationId xmlns:a16="http://schemas.microsoft.com/office/drawing/2014/main" id="{97982A76-F152-5540-9A53-03C950417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0" name="Picture 376" descr="page1image383106048">
            <a:extLst>
              <a:ext uri="{FF2B5EF4-FFF2-40B4-BE49-F238E27FC236}">
                <a16:creationId xmlns:a16="http://schemas.microsoft.com/office/drawing/2014/main" id="{79C576F0-EDA4-1447-9BE7-8AD981240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1" name="Picture 377" descr="page1image383105664">
            <a:extLst>
              <a:ext uri="{FF2B5EF4-FFF2-40B4-BE49-F238E27FC236}">
                <a16:creationId xmlns:a16="http://schemas.microsoft.com/office/drawing/2014/main" id="{B502B3C3-6FD8-D14E-93A3-9E0064B21E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2" name="Picture 378" descr="page1image383106432">
            <a:extLst>
              <a:ext uri="{FF2B5EF4-FFF2-40B4-BE49-F238E27FC236}">
                <a16:creationId xmlns:a16="http://schemas.microsoft.com/office/drawing/2014/main" id="{6D45CA7B-89A9-BC46-B238-39EA3FC29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3" name="Picture 379" descr="page1image383094720">
            <a:extLst>
              <a:ext uri="{FF2B5EF4-FFF2-40B4-BE49-F238E27FC236}">
                <a16:creationId xmlns:a16="http://schemas.microsoft.com/office/drawing/2014/main" id="{82FB6F37-E87F-8A43-BBC7-A931A615E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4" name="Picture 380" descr="page1image383098752">
            <a:extLst>
              <a:ext uri="{FF2B5EF4-FFF2-40B4-BE49-F238E27FC236}">
                <a16:creationId xmlns:a16="http://schemas.microsoft.com/office/drawing/2014/main" id="{185338B2-BFA2-3F4D-8B2B-34A9FE9A2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5" name="Picture 381" descr="page1image383099904">
            <a:extLst>
              <a:ext uri="{FF2B5EF4-FFF2-40B4-BE49-F238E27FC236}">
                <a16:creationId xmlns:a16="http://schemas.microsoft.com/office/drawing/2014/main" id="{84954D2D-6FE7-DD40-89FC-E30BA65DC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6" name="Picture 382" descr="page1image383100288">
            <a:extLst>
              <a:ext uri="{FF2B5EF4-FFF2-40B4-BE49-F238E27FC236}">
                <a16:creationId xmlns:a16="http://schemas.microsoft.com/office/drawing/2014/main" id="{D8EE00C3-810D-1F4E-9CF7-CACDE338F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7" name="Picture 383" descr="page1image383097216">
            <a:extLst>
              <a:ext uri="{FF2B5EF4-FFF2-40B4-BE49-F238E27FC236}">
                <a16:creationId xmlns:a16="http://schemas.microsoft.com/office/drawing/2014/main" id="{A7E3E7DC-66C9-8747-9E94-41E53A3BB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8" name="Picture 384" descr="page1image383096256">
            <a:extLst>
              <a:ext uri="{FF2B5EF4-FFF2-40B4-BE49-F238E27FC236}">
                <a16:creationId xmlns:a16="http://schemas.microsoft.com/office/drawing/2014/main" id="{753D9CF0-4942-E042-89C0-435F1A52F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9" name="Picture 385" descr="page1image383098944">
            <a:extLst>
              <a:ext uri="{FF2B5EF4-FFF2-40B4-BE49-F238E27FC236}">
                <a16:creationId xmlns:a16="http://schemas.microsoft.com/office/drawing/2014/main" id="{A41120E0-2E6A-2F4B-ADC7-3A725D3EF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049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0" name="Picture 386" descr="page1image120996624">
            <a:extLst>
              <a:ext uri="{FF2B5EF4-FFF2-40B4-BE49-F238E27FC236}">
                <a16:creationId xmlns:a16="http://schemas.microsoft.com/office/drawing/2014/main" id="{5B763258-57B0-0143-9EDF-E4B1E668F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049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1" name="Picture 387" descr="page1image383112256">
            <a:extLst>
              <a:ext uri="{FF2B5EF4-FFF2-40B4-BE49-F238E27FC236}">
                <a16:creationId xmlns:a16="http://schemas.microsoft.com/office/drawing/2014/main" id="{86025211-FEFB-6E43-9B19-A406CDED36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68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2" name="Picture 388" descr="page1image120996736">
            <a:extLst>
              <a:ext uri="{FF2B5EF4-FFF2-40B4-BE49-F238E27FC236}">
                <a16:creationId xmlns:a16="http://schemas.microsoft.com/office/drawing/2014/main" id="{DF0C58C4-D1A1-0346-BA27-DB0EC9050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68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3" name="Picture 389" descr="page1image383116096">
            <a:extLst>
              <a:ext uri="{FF2B5EF4-FFF2-40B4-BE49-F238E27FC236}">
                <a16:creationId xmlns:a16="http://schemas.microsoft.com/office/drawing/2014/main" id="{E362DD63-7BDB-D046-81B6-23E611604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4" name="Picture 390" descr="page1image383116480">
            <a:extLst>
              <a:ext uri="{FF2B5EF4-FFF2-40B4-BE49-F238E27FC236}">
                <a16:creationId xmlns:a16="http://schemas.microsoft.com/office/drawing/2014/main" id="{CE989947-9FC5-1A4A-ABC5-54774EFD6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5" name="Picture 391" descr="page1image383118400">
            <a:extLst>
              <a:ext uri="{FF2B5EF4-FFF2-40B4-BE49-F238E27FC236}">
                <a16:creationId xmlns:a16="http://schemas.microsoft.com/office/drawing/2014/main" id="{149EDF6D-FD27-934B-8883-4321090BB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6" name="Picture 392" descr="page1image383120320">
            <a:extLst>
              <a:ext uri="{FF2B5EF4-FFF2-40B4-BE49-F238E27FC236}">
                <a16:creationId xmlns:a16="http://schemas.microsoft.com/office/drawing/2014/main" id="{47D88C1C-2CB5-F147-9ED2-20EC95268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7" name="Picture 393" descr="page1image382992384">
            <a:extLst>
              <a:ext uri="{FF2B5EF4-FFF2-40B4-BE49-F238E27FC236}">
                <a16:creationId xmlns:a16="http://schemas.microsoft.com/office/drawing/2014/main" id="{17EB2B10-F156-BF46-BC4C-3B3AA7235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8" name="Picture 394" descr="page1image382992576">
            <a:extLst>
              <a:ext uri="{FF2B5EF4-FFF2-40B4-BE49-F238E27FC236}">
                <a16:creationId xmlns:a16="http://schemas.microsoft.com/office/drawing/2014/main" id="{B02622C1-44B6-2344-88DE-FCC8CAB0B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9" name="Picture 395" descr="page1image382992768">
            <a:extLst>
              <a:ext uri="{FF2B5EF4-FFF2-40B4-BE49-F238E27FC236}">
                <a16:creationId xmlns:a16="http://schemas.microsoft.com/office/drawing/2014/main" id="{F6688BB7-C69C-2C4E-B3FB-55D129ABD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0" name="Picture 396" descr="page1image120996848">
            <a:extLst>
              <a:ext uri="{FF2B5EF4-FFF2-40B4-BE49-F238E27FC236}">
                <a16:creationId xmlns:a16="http://schemas.microsoft.com/office/drawing/2014/main" id="{EC1E4F69-4783-F64A-91FA-088A78DBB4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15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1" name="Picture 397" descr="page1image382993536">
            <a:extLst>
              <a:ext uri="{FF2B5EF4-FFF2-40B4-BE49-F238E27FC236}">
                <a16:creationId xmlns:a16="http://schemas.microsoft.com/office/drawing/2014/main" id="{8154583C-6A54-344D-B5A0-F31427F6AC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2" name="Picture 398" descr="page1image382993728">
            <a:extLst>
              <a:ext uri="{FF2B5EF4-FFF2-40B4-BE49-F238E27FC236}">
                <a16:creationId xmlns:a16="http://schemas.microsoft.com/office/drawing/2014/main" id="{822A3EE7-8453-F149-BB2D-94217F28B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3" name="Picture 399" descr="page1image382993920">
            <a:extLst>
              <a:ext uri="{FF2B5EF4-FFF2-40B4-BE49-F238E27FC236}">
                <a16:creationId xmlns:a16="http://schemas.microsoft.com/office/drawing/2014/main" id="{9D20B1B2-B5D7-994B-BC8F-92EFD041EF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4" name="Picture 400" descr="page1image382994112">
            <a:extLst>
              <a:ext uri="{FF2B5EF4-FFF2-40B4-BE49-F238E27FC236}">
                <a16:creationId xmlns:a16="http://schemas.microsoft.com/office/drawing/2014/main" id="{7FC1AC51-AE63-CA4C-A5B6-7E4D166F27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5" name="Picture 401" descr="page1image382994304">
            <a:extLst>
              <a:ext uri="{FF2B5EF4-FFF2-40B4-BE49-F238E27FC236}">
                <a16:creationId xmlns:a16="http://schemas.microsoft.com/office/drawing/2014/main" id="{B24F9C0E-FA68-4F4E-816B-926C987B8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6" name="Picture 402" descr="page1image382994496">
            <a:extLst>
              <a:ext uri="{FF2B5EF4-FFF2-40B4-BE49-F238E27FC236}">
                <a16:creationId xmlns:a16="http://schemas.microsoft.com/office/drawing/2014/main" id="{540B83CE-9B21-6F45-885B-53FF5CDC4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7" name="Picture 403" descr="page1image382994688">
            <a:extLst>
              <a:ext uri="{FF2B5EF4-FFF2-40B4-BE49-F238E27FC236}">
                <a16:creationId xmlns:a16="http://schemas.microsoft.com/office/drawing/2014/main" id="{3FD1D2D2-3FD4-7B40-9FB1-968510F8D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8" name="Picture 404" descr="page1image382994880">
            <a:extLst>
              <a:ext uri="{FF2B5EF4-FFF2-40B4-BE49-F238E27FC236}">
                <a16:creationId xmlns:a16="http://schemas.microsoft.com/office/drawing/2014/main" id="{BB49F0E3-BE41-E649-B5B7-3B12A3A722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9" name="Picture 405" descr="page1image382995072">
            <a:extLst>
              <a:ext uri="{FF2B5EF4-FFF2-40B4-BE49-F238E27FC236}">
                <a16:creationId xmlns:a16="http://schemas.microsoft.com/office/drawing/2014/main" id="{6457843E-718B-E449-96FA-C5D3B77DF0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0" name="Picture 406" descr="page1image382995264">
            <a:extLst>
              <a:ext uri="{FF2B5EF4-FFF2-40B4-BE49-F238E27FC236}">
                <a16:creationId xmlns:a16="http://schemas.microsoft.com/office/drawing/2014/main" id="{9A4DCB22-C8A8-5C49-A153-4044AE730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1" name="Picture 407" descr="page1image382995456">
            <a:extLst>
              <a:ext uri="{FF2B5EF4-FFF2-40B4-BE49-F238E27FC236}">
                <a16:creationId xmlns:a16="http://schemas.microsoft.com/office/drawing/2014/main" id="{8EA18827-C9D5-EA45-89CD-9BBB5D169F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" name="Picture 411" descr="page1image382998528">
            <a:extLst>
              <a:ext uri="{FF2B5EF4-FFF2-40B4-BE49-F238E27FC236}">
                <a16:creationId xmlns:a16="http://schemas.microsoft.com/office/drawing/2014/main" id="{F796A2EC-ABA6-3047-8140-9701EE778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6" name="Picture 412" descr="page1image382998720">
            <a:extLst>
              <a:ext uri="{FF2B5EF4-FFF2-40B4-BE49-F238E27FC236}">
                <a16:creationId xmlns:a16="http://schemas.microsoft.com/office/drawing/2014/main" id="{1184EDB6-8FBD-1B43-88B4-E9F795FF3A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7" name="Picture 413" descr="page1image382998912">
            <a:extLst>
              <a:ext uri="{FF2B5EF4-FFF2-40B4-BE49-F238E27FC236}">
                <a16:creationId xmlns:a16="http://schemas.microsoft.com/office/drawing/2014/main" id="{C7B0B99E-6722-E547-BC1D-8AEA32B42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8" name="Picture 414" descr="page1image382999104">
            <a:extLst>
              <a:ext uri="{FF2B5EF4-FFF2-40B4-BE49-F238E27FC236}">
                <a16:creationId xmlns:a16="http://schemas.microsoft.com/office/drawing/2014/main" id="{F31996C8-5891-DD41-AB6C-7EC8A6EF5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9" name="Picture 415" descr="page1image382999296">
            <a:extLst>
              <a:ext uri="{FF2B5EF4-FFF2-40B4-BE49-F238E27FC236}">
                <a16:creationId xmlns:a16="http://schemas.microsoft.com/office/drawing/2014/main" id="{549B1ECB-409A-D04B-85D6-4FB528762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0" name="Picture 416" descr="page1image382999488">
            <a:extLst>
              <a:ext uri="{FF2B5EF4-FFF2-40B4-BE49-F238E27FC236}">
                <a16:creationId xmlns:a16="http://schemas.microsoft.com/office/drawing/2014/main" id="{373DB276-A997-D64B-B0CB-6673D9963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1" name="Picture 417" descr="page1image382999680">
            <a:extLst>
              <a:ext uri="{FF2B5EF4-FFF2-40B4-BE49-F238E27FC236}">
                <a16:creationId xmlns:a16="http://schemas.microsoft.com/office/drawing/2014/main" id="{C510150F-D050-D145-A027-3A32D7E8C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2" name="Picture 418" descr="page1image382999872">
            <a:extLst>
              <a:ext uri="{FF2B5EF4-FFF2-40B4-BE49-F238E27FC236}">
                <a16:creationId xmlns:a16="http://schemas.microsoft.com/office/drawing/2014/main" id="{06DBEDE9-1100-C142-94C2-A420DEE2DC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3" name="Picture 419" descr="page1image383000064">
            <a:extLst>
              <a:ext uri="{FF2B5EF4-FFF2-40B4-BE49-F238E27FC236}">
                <a16:creationId xmlns:a16="http://schemas.microsoft.com/office/drawing/2014/main" id="{4C537F79-40D1-E44A-A388-32AA95AC2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4" name="Picture 420" descr="page1image383000256">
            <a:extLst>
              <a:ext uri="{FF2B5EF4-FFF2-40B4-BE49-F238E27FC236}">
                <a16:creationId xmlns:a16="http://schemas.microsoft.com/office/drawing/2014/main" id="{E7AF4FA9-86F6-524C-89E9-2C841B7ED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5" name="Picture 421" descr="page1image383000448">
            <a:extLst>
              <a:ext uri="{FF2B5EF4-FFF2-40B4-BE49-F238E27FC236}">
                <a16:creationId xmlns:a16="http://schemas.microsoft.com/office/drawing/2014/main" id="{A5B9F67B-9250-E341-AFB6-6ADDE4DAC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6" name="Picture 422" descr="page1image383000640">
            <a:extLst>
              <a:ext uri="{FF2B5EF4-FFF2-40B4-BE49-F238E27FC236}">
                <a16:creationId xmlns:a16="http://schemas.microsoft.com/office/drawing/2014/main" id="{C91AEF6E-5B04-8246-B1BF-1E2581EC1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7" name="Picture 423" descr="page1image383000832">
            <a:extLst>
              <a:ext uri="{FF2B5EF4-FFF2-40B4-BE49-F238E27FC236}">
                <a16:creationId xmlns:a16="http://schemas.microsoft.com/office/drawing/2014/main" id="{ECC50075-0A24-2F40-82B8-6C74E6237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8" name="Picture 424" descr="page1image383001024">
            <a:extLst>
              <a:ext uri="{FF2B5EF4-FFF2-40B4-BE49-F238E27FC236}">
                <a16:creationId xmlns:a16="http://schemas.microsoft.com/office/drawing/2014/main" id="{51B7A27F-5F64-C542-89BC-B0DABAA50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9" name="Picture 425" descr="page1image383001216">
            <a:extLst>
              <a:ext uri="{FF2B5EF4-FFF2-40B4-BE49-F238E27FC236}">
                <a16:creationId xmlns:a16="http://schemas.microsoft.com/office/drawing/2014/main" id="{A61C5AA0-9F71-234C-9D3D-75E3F22FA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0" name="Picture 426" descr="page1image383001408">
            <a:extLst>
              <a:ext uri="{FF2B5EF4-FFF2-40B4-BE49-F238E27FC236}">
                <a16:creationId xmlns:a16="http://schemas.microsoft.com/office/drawing/2014/main" id="{91FE4307-F50E-A741-B29A-9D6345B39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1" name="Picture 427" descr="page1image383001600">
            <a:extLst>
              <a:ext uri="{FF2B5EF4-FFF2-40B4-BE49-F238E27FC236}">
                <a16:creationId xmlns:a16="http://schemas.microsoft.com/office/drawing/2014/main" id="{2BAAF251-83A0-0145-9793-AA5996F4C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2" name="Picture 428" descr="page1image383001792">
            <a:extLst>
              <a:ext uri="{FF2B5EF4-FFF2-40B4-BE49-F238E27FC236}">
                <a16:creationId xmlns:a16="http://schemas.microsoft.com/office/drawing/2014/main" id="{3D5C8CD7-1E13-DD4A-9713-604F7701EB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3" name="Picture 429" descr="page1image383001984">
            <a:extLst>
              <a:ext uri="{FF2B5EF4-FFF2-40B4-BE49-F238E27FC236}">
                <a16:creationId xmlns:a16="http://schemas.microsoft.com/office/drawing/2014/main" id="{E7B27C59-D052-4547-BA4A-E7D9873D5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4" name="Picture 430" descr="page1image383002176">
            <a:extLst>
              <a:ext uri="{FF2B5EF4-FFF2-40B4-BE49-F238E27FC236}">
                <a16:creationId xmlns:a16="http://schemas.microsoft.com/office/drawing/2014/main" id="{69EAED05-C413-A24D-B600-36C5A4D973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5" name="Picture 431" descr="page1image383002368">
            <a:extLst>
              <a:ext uri="{FF2B5EF4-FFF2-40B4-BE49-F238E27FC236}">
                <a16:creationId xmlns:a16="http://schemas.microsoft.com/office/drawing/2014/main" id="{F16D0DB3-C1AC-B841-BDC7-C31BA367F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6" name="Picture 432" descr="page1image383002560">
            <a:extLst>
              <a:ext uri="{FF2B5EF4-FFF2-40B4-BE49-F238E27FC236}">
                <a16:creationId xmlns:a16="http://schemas.microsoft.com/office/drawing/2014/main" id="{57381F90-235D-CB4D-BF08-ECD457EE3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7" name="Picture 433" descr="page1image383002752">
            <a:extLst>
              <a:ext uri="{FF2B5EF4-FFF2-40B4-BE49-F238E27FC236}">
                <a16:creationId xmlns:a16="http://schemas.microsoft.com/office/drawing/2014/main" id="{6C32E879-6354-384C-B1CF-7D2575F31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8" name="Picture 434" descr="page1image383002944">
            <a:extLst>
              <a:ext uri="{FF2B5EF4-FFF2-40B4-BE49-F238E27FC236}">
                <a16:creationId xmlns:a16="http://schemas.microsoft.com/office/drawing/2014/main" id="{D0620859-2F34-EF4D-BF97-7E7E6A1333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9" name="Picture 435" descr="page1image383003136">
            <a:extLst>
              <a:ext uri="{FF2B5EF4-FFF2-40B4-BE49-F238E27FC236}">
                <a16:creationId xmlns:a16="http://schemas.microsoft.com/office/drawing/2014/main" id="{BDAC7D71-60AB-0C46-997A-2B12809D9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0" name="Picture 436" descr="page1image383003328">
            <a:extLst>
              <a:ext uri="{FF2B5EF4-FFF2-40B4-BE49-F238E27FC236}">
                <a16:creationId xmlns:a16="http://schemas.microsoft.com/office/drawing/2014/main" id="{8CA1289C-423D-D44A-B1A8-F1B4BC63BB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1" name="Picture 437" descr="page1image383003520">
            <a:extLst>
              <a:ext uri="{FF2B5EF4-FFF2-40B4-BE49-F238E27FC236}">
                <a16:creationId xmlns:a16="http://schemas.microsoft.com/office/drawing/2014/main" id="{DD2E1072-8C62-664A-A861-609F84AA5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2" name="Picture 438" descr="page1image383003712">
            <a:extLst>
              <a:ext uri="{FF2B5EF4-FFF2-40B4-BE49-F238E27FC236}">
                <a16:creationId xmlns:a16="http://schemas.microsoft.com/office/drawing/2014/main" id="{75106CBF-2748-B34D-9248-64294468F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3" name="Picture 439" descr="page1image383003904">
            <a:extLst>
              <a:ext uri="{FF2B5EF4-FFF2-40B4-BE49-F238E27FC236}">
                <a16:creationId xmlns:a16="http://schemas.microsoft.com/office/drawing/2014/main" id="{DEAED6B2-CEB1-7A4C-A9DC-4A15932F4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4" name="Picture 440" descr="page1image383004096">
            <a:extLst>
              <a:ext uri="{FF2B5EF4-FFF2-40B4-BE49-F238E27FC236}">
                <a16:creationId xmlns:a16="http://schemas.microsoft.com/office/drawing/2014/main" id="{B005BEB1-0331-DB47-A864-7D56751F96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5" name="Picture 441" descr="page1image383004288">
            <a:extLst>
              <a:ext uri="{FF2B5EF4-FFF2-40B4-BE49-F238E27FC236}">
                <a16:creationId xmlns:a16="http://schemas.microsoft.com/office/drawing/2014/main" id="{9DF4BBFB-BA7F-A645-9D0E-B35F489E7A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6" name="Picture 442" descr="page1image383004480">
            <a:extLst>
              <a:ext uri="{FF2B5EF4-FFF2-40B4-BE49-F238E27FC236}">
                <a16:creationId xmlns:a16="http://schemas.microsoft.com/office/drawing/2014/main" id="{967C0C51-C523-4149-BEFA-0551E67D7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7" name="Picture 443" descr="page1image383004672">
            <a:extLst>
              <a:ext uri="{FF2B5EF4-FFF2-40B4-BE49-F238E27FC236}">
                <a16:creationId xmlns:a16="http://schemas.microsoft.com/office/drawing/2014/main" id="{0A3E4CCB-6988-E142-9C70-96FD535A6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8" name="Picture 444" descr="page1image383004864">
            <a:extLst>
              <a:ext uri="{FF2B5EF4-FFF2-40B4-BE49-F238E27FC236}">
                <a16:creationId xmlns:a16="http://schemas.microsoft.com/office/drawing/2014/main" id="{6C0501ED-F3C1-6548-82DB-D4A67DF82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9" name="Picture 445" descr="page1image383005056">
            <a:extLst>
              <a:ext uri="{FF2B5EF4-FFF2-40B4-BE49-F238E27FC236}">
                <a16:creationId xmlns:a16="http://schemas.microsoft.com/office/drawing/2014/main" id="{BF10DB7C-88AE-EF45-B51C-B135F1FDA6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0" name="Picture 446" descr="page1image383005248">
            <a:extLst>
              <a:ext uri="{FF2B5EF4-FFF2-40B4-BE49-F238E27FC236}">
                <a16:creationId xmlns:a16="http://schemas.microsoft.com/office/drawing/2014/main" id="{559463D8-ABD8-9444-BEC6-809269207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1" name="Picture 447" descr="page1image383005440">
            <a:extLst>
              <a:ext uri="{FF2B5EF4-FFF2-40B4-BE49-F238E27FC236}">
                <a16:creationId xmlns:a16="http://schemas.microsoft.com/office/drawing/2014/main" id="{9B9773D1-236D-934D-9853-D1456615C3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2" name="Picture 448" descr="page1image383005632">
            <a:extLst>
              <a:ext uri="{FF2B5EF4-FFF2-40B4-BE49-F238E27FC236}">
                <a16:creationId xmlns:a16="http://schemas.microsoft.com/office/drawing/2014/main" id="{13888737-EB27-9F46-A3DD-49CF1A5BAB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3" name="Picture 449" descr="page1image383005824">
            <a:extLst>
              <a:ext uri="{FF2B5EF4-FFF2-40B4-BE49-F238E27FC236}">
                <a16:creationId xmlns:a16="http://schemas.microsoft.com/office/drawing/2014/main" id="{36ABCA39-0FC9-074A-A304-CA245093E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16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4" name="Picture 450" descr="page1image383006016">
            <a:extLst>
              <a:ext uri="{FF2B5EF4-FFF2-40B4-BE49-F238E27FC236}">
                <a16:creationId xmlns:a16="http://schemas.microsoft.com/office/drawing/2014/main" id="{90E4A261-5D00-974B-A9A9-CA4206145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5" name="Picture 451" descr="page1image383006208">
            <a:extLst>
              <a:ext uri="{FF2B5EF4-FFF2-40B4-BE49-F238E27FC236}">
                <a16:creationId xmlns:a16="http://schemas.microsoft.com/office/drawing/2014/main" id="{EB271325-C8CF-3B49-A4E9-8603E738F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6" name="Picture 452" descr="page1image383006400">
            <a:extLst>
              <a:ext uri="{FF2B5EF4-FFF2-40B4-BE49-F238E27FC236}">
                <a16:creationId xmlns:a16="http://schemas.microsoft.com/office/drawing/2014/main" id="{A8C83101-2025-5F45-BBE3-D7F1D9645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7" name="Picture 453" descr="page1image383006592">
            <a:extLst>
              <a:ext uri="{FF2B5EF4-FFF2-40B4-BE49-F238E27FC236}">
                <a16:creationId xmlns:a16="http://schemas.microsoft.com/office/drawing/2014/main" id="{25F65AC2-DBD4-CF4F-B01B-B75ACB11F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8" name="Picture 454" descr="page1image383006784">
            <a:extLst>
              <a:ext uri="{FF2B5EF4-FFF2-40B4-BE49-F238E27FC236}">
                <a16:creationId xmlns:a16="http://schemas.microsoft.com/office/drawing/2014/main" id="{D1B5E217-3A62-864C-8D77-832713AF9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9" name="Picture 455" descr="page1image383006976">
            <a:extLst>
              <a:ext uri="{FF2B5EF4-FFF2-40B4-BE49-F238E27FC236}">
                <a16:creationId xmlns:a16="http://schemas.microsoft.com/office/drawing/2014/main" id="{4977D125-229C-8843-9F7C-39CF36286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0" name="Picture 456" descr="page1image383007168">
            <a:extLst>
              <a:ext uri="{FF2B5EF4-FFF2-40B4-BE49-F238E27FC236}">
                <a16:creationId xmlns:a16="http://schemas.microsoft.com/office/drawing/2014/main" id="{F02C9550-DCB7-1141-94B6-6918CD8B0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1" name="Picture 457" descr="page1image383007360">
            <a:extLst>
              <a:ext uri="{FF2B5EF4-FFF2-40B4-BE49-F238E27FC236}">
                <a16:creationId xmlns:a16="http://schemas.microsoft.com/office/drawing/2014/main" id="{D1889BFB-FB0C-1145-8BD0-60DD04C49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2" name="Picture 458" descr="page1image383007552">
            <a:extLst>
              <a:ext uri="{FF2B5EF4-FFF2-40B4-BE49-F238E27FC236}">
                <a16:creationId xmlns:a16="http://schemas.microsoft.com/office/drawing/2014/main" id="{D999DCCA-920A-6D4C-9EB9-5A1BD96E1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3" name="Picture 459" descr="page1image383007744">
            <a:extLst>
              <a:ext uri="{FF2B5EF4-FFF2-40B4-BE49-F238E27FC236}">
                <a16:creationId xmlns:a16="http://schemas.microsoft.com/office/drawing/2014/main" id="{FE4D3539-E2F1-C14A-900A-40467BF5A7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4" name="Picture 460" descr="page1image383007936">
            <a:extLst>
              <a:ext uri="{FF2B5EF4-FFF2-40B4-BE49-F238E27FC236}">
                <a16:creationId xmlns:a16="http://schemas.microsoft.com/office/drawing/2014/main" id="{4E198D8C-003D-2046-A288-9D723B84F4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5" name="Picture 461" descr="page1image383008128">
            <a:extLst>
              <a:ext uri="{FF2B5EF4-FFF2-40B4-BE49-F238E27FC236}">
                <a16:creationId xmlns:a16="http://schemas.microsoft.com/office/drawing/2014/main" id="{24DECFAA-4706-4742-8878-6D53B9052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6" name="Picture 462" descr="page1image383008320">
            <a:extLst>
              <a:ext uri="{FF2B5EF4-FFF2-40B4-BE49-F238E27FC236}">
                <a16:creationId xmlns:a16="http://schemas.microsoft.com/office/drawing/2014/main" id="{8B83AE32-5EEF-FA4C-8DA5-55FBD93C54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7" name="Picture 463" descr="page1image383008512">
            <a:extLst>
              <a:ext uri="{FF2B5EF4-FFF2-40B4-BE49-F238E27FC236}">
                <a16:creationId xmlns:a16="http://schemas.microsoft.com/office/drawing/2014/main" id="{6FFE0A1C-144E-2A42-894B-2EF0637F6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8" name="Picture 464" descr="page1image383238144">
            <a:extLst>
              <a:ext uri="{FF2B5EF4-FFF2-40B4-BE49-F238E27FC236}">
                <a16:creationId xmlns:a16="http://schemas.microsoft.com/office/drawing/2014/main" id="{40BAC257-955F-284E-886F-B8CFCC298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9" name="Picture 465" descr="page1image383238336">
            <a:extLst>
              <a:ext uri="{FF2B5EF4-FFF2-40B4-BE49-F238E27FC236}">
                <a16:creationId xmlns:a16="http://schemas.microsoft.com/office/drawing/2014/main" id="{DB06B3E2-8A1A-5047-9E0E-4AA52E23A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0" name="Picture 466" descr="page1image383238528">
            <a:extLst>
              <a:ext uri="{FF2B5EF4-FFF2-40B4-BE49-F238E27FC236}">
                <a16:creationId xmlns:a16="http://schemas.microsoft.com/office/drawing/2014/main" id="{4C8DE704-68DE-9240-BEB0-0A6A60C67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1" name="Picture 467" descr="page1image383238720">
            <a:extLst>
              <a:ext uri="{FF2B5EF4-FFF2-40B4-BE49-F238E27FC236}">
                <a16:creationId xmlns:a16="http://schemas.microsoft.com/office/drawing/2014/main" id="{CA404192-0D0D-3640-A18C-F0765B1F5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2" name="Picture 468" descr="page1image383238912">
            <a:extLst>
              <a:ext uri="{FF2B5EF4-FFF2-40B4-BE49-F238E27FC236}">
                <a16:creationId xmlns:a16="http://schemas.microsoft.com/office/drawing/2014/main" id="{31FD40B7-801B-154B-B921-890C22CD5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3" name="Picture 469" descr="page1image383239104">
            <a:extLst>
              <a:ext uri="{FF2B5EF4-FFF2-40B4-BE49-F238E27FC236}">
                <a16:creationId xmlns:a16="http://schemas.microsoft.com/office/drawing/2014/main" id="{AC1C785E-C925-1F46-807C-179314B88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4" name="Picture 470" descr="page1image383239296">
            <a:extLst>
              <a:ext uri="{FF2B5EF4-FFF2-40B4-BE49-F238E27FC236}">
                <a16:creationId xmlns:a16="http://schemas.microsoft.com/office/drawing/2014/main" id="{6959A92A-4B8A-6C4B-8F6E-027FF0DFF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5" name="Picture 471" descr="page1image383239488">
            <a:extLst>
              <a:ext uri="{FF2B5EF4-FFF2-40B4-BE49-F238E27FC236}">
                <a16:creationId xmlns:a16="http://schemas.microsoft.com/office/drawing/2014/main" id="{237092AB-FD33-5F4A-899D-146C46A91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6" name="Picture 472" descr="page1image383239680">
            <a:extLst>
              <a:ext uri="{FF2B5EF4-FFF2-40B4-BE49-F238E27FC236}">
                <a16:creationId xmlns:a16="http://schemas.microsoft.com/office/drawing/2014/main" id="{0BFD2F06-A78E-724B-A746-373F04E27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7" name="Picture 473" descr="page1image120997296">
            <a:extLst>
              <a:ext uri="{FF2B5EF4-FFF2-40B4-BE49-F238E27FC236}">
                <a16:creationId xmlns:a16="http://schemas.microsoft.com/office/drawing/2014/main" id="{7686412A-33DA-C649-97CE-64F23DF3F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88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8" name="Picture 474" descr="page1image120997408">
            <a:extLst>
              <a:ext uri="{FF2B5EF4-FFF2-40B4-BE49-F238E27FC236}">
                <a16:creationId xmlns:a16="http://schemas.microsoft.com/office/drawing/2014/main" id="{2C181426-7E1D-5844-836E-9BB29337A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34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9" name="Picture 475" descr="page1image120997520">
            <a:extLst>
              <a:ext uri="{FF2B5EF4-FFF2-40B4-BE49-F238E27FC236}">
                <a16:creationId xmlns:a16="http://schemas.microsoft.com/office/drawing/2014/main" id="{170A6F4F-0A7C-A244-8B40-C04E31320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80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00" name="Picture 476" descr="page1image383241600">
            <a:extLst>
              <a:ext uri="{FF2B5EF4-FFF2-40B4-BE49-F238E27FC236}">
                <a16:creationId xmlns:a16="http://schemas.microsoft.com/office/drawing/2014/main" id="{66BBA08F-FAD8-7547-86CE-633110D91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01" name="Picture 477" descr="page1image383241792">
            <a:extLst>
              <a:ext uri="{FF2B5EF4-FFF2-40B4-BE49-F238E27FC236}">
                <a16:creationId xmlns:a16="http://schemas.microsoft.com/office/drawing/2014/main" id="{C3E7084C-B7C4-A746-A8C6-2FF6F64D5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02" name="Picture 478" descr="page1image383241984">
            <a:extLst>
              <a:ext uri="{FF2B5EF4-FFF2-40B4-BE49-F238E27FC236}">
                <a16:creationId xmlns:a16="http://schemas.microsoft.com/office/drawing/2014/main" id="{7FFC69AA-290D-2C4A-B648-056AE3D1C3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03" name="Picture 479" descr="page1image383242176">
            <a:extLst>
              <a:ext uri="{FF2B5EF4-FFF2-40B4-BE49-F238E27FC236}">
                <a16:creationId xmlns:a16="http://schemas.microsoft.com/office/drawing/2014/main" id="{8C755CD8-18D2-E14E-ACA0-D9A26579C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04" name="Picture 480" descr="page1image383242368">
            <a:extLst>
              <a:ext uri="{FF2B5EF4-FFF2-40B4-BE49-F238E27FC236}">
                <a16:creationId xmlns:a16="http://schemas.microsoft.com/office/drawing/2014/main" id="{3FD9F975-FEF7-D640-886C-20088A6540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05" name="Picture 481" descr="page1image383242560">
            <a:extLst>
              <a:ext uri="{FF2B5EF4-FFF2-40B4-BE49-F238E27FC236}">
                <a16:creationId xmlns:a16="http://schemas.microsoft.com/office/drawing/2014/main" id="{792DA0F7-56DC-8648-8E24-8546487D4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06" name="Picture 482" descr="page1image383242752">
            <a:extLst>
              <a:ext uri="{FF2B5EF4-FFF2-40B4-BE49-F238E27FC236}">
                <a16:creationId xmlns:a16="http://schemas.microsoft.com/office/drawing/2014/main" id="{246A2EDF-B0B7-5045-A8F7-FD3F1B8AD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07" name="Picture 483" descr="page1image383242944">
            <a:extLst>
              <a:ext uri="{FF2B5EF4-FFF2-40B4-BE49-F238E27FC236}">
                <a16:creationId xmlns:a16="http://schemas.microsoft.com/office/drawing/2014/main" id="{C0FEFF54-AD1E-3C4C-97EA-E268BC6B4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08" name="Picture 484" descr="page1image383243136">
            <a:extLst>
              <a:ext uri="{FF2B5EF4-FFF2-40B4-BE49-F238E27FC236}">
                <a16:creationId xmlns:a16="http://schemas.microsoft.com/office/drawing/2014/main" id="{98F9E35B-E6E3-C54D-AF37-9A39D28CD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09" name="Picture 485" descr="page1image383243328">
            <a:extLst>
              <a:ext uri="{FF2B5EF4-FFF2-40B4-BE49-F238E27FC236}">
                <a16:creationId xmlns:a16="http://schemas.microsoft.com/office/drawing/2014/main" id="{E33919F7-3B34-BA4E-A9A0-7FD76A966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2503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le" id="{FBF67BF5-E241-D94D-A1E0-A0EA0C623EF9}" vid="{4197D68A-286D-DD47-B0B2-A034CCFF114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31635</TotalTime>
  <Words>1353</Words>
  <Application>Microsoft Macintosh PowerPoint</Application>
  <PresentationFormat>Affichage à l'écran (4:3)</PresentationFormat>
  <Paragraphs>223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CMR9</vt:lpstr>
      <vt:lpstr>Wingdings</vt:lpstr>
      <vt:lpstr>Thème Office</vt:lpstr>
      <vt:lpstr>3D Compton polarimeter</vt:lpstr>
      <vt:lpstr>Introduction: Physics requirements</vt:lpstr>
      <vt:lpstr>Resonant depolarization</vt:lpstr>
      <vt:lpstr>Precision experiments and Pz</vt:lpstr>
      <vt:lpstr>The Compton process</vt:lpstr>
      <vt:lpstr>Compton polarimeter layout</vt:lpstr>
      <vt:lpstr>Compton cross-section</vt:lpstr>
      <vt:lpstr>QED corrections</vt:lpstr>
      <vt:lpstr>Transverse distributions</vt:lpstr>
      <vt:lpstr>Laser helicity asymmetries</vt:lpstr>
      <vt:lpstr>Laser injection </vt:lpstr>
      <vt:lpstr>Laser injection: some inspiration</vt:lpstr>
      <vt:lpstr>Laser injection: some inspiration</vt:lpstr>
      <vt:lpstr>Schematic layout of laser system</vt:lpstr>
      <vt:lpstr>Scattered photon rate</vt:lpstr>
      <vt:lpstr>Some possible laser systems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thoughts towards Compton polarimtry for ‘Chiral BELLE2’</dc:title>
  <dc:creator>Aurélien Martens</dc:creator>
  <cp:lastModifiedBy>Aurélien Martens</cp:lastModifiedBy>
  <cp:revision>112</cp:revision>
  <cp:lastPrinted>2019-10-21T14:23:48Z</cp:lastPrinted>
  <dcterms:created xsi:type="dcterms:W3CDTF">2019-09-23T10:30:56Z</dcterms:created>
  <dcterms:modified xsi:type="dcterms:W3CDTF">2022-05-31T19:45:45Z</dcterms:modified>
</cp:coreProperties>
</file>